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sldIdLst>
    <p:sldId id="256" r:id="rId2"/>
    <p:sldId id="257" r:id="rId3"/>
    <p:sldId id="258" r:id="rId4"/>
    <p:sldId id="266" r:id="rId5"/>
    <p:sldId id="264" r:id="rId6"/>
    <p:sldId id="265" r:id="rId7"/>
    <p:sldId id="260" r:id="rId8"/>
    <p:sldId id="263" r:id="rId9"/>
    <p:sldId id="26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273" autoAdjust="0"/>
    <p:restoredTop sz="94660"/>
  </p:normalViewPr>
  <p:slideViewPr>
    <p:cSldViewPr snapToGrid="0" snapToObjects="1">
      <p:cViewPr>
        <p:scale>
          <a:sx n="69" d="100"/>
          <a:sy n="69" d="100"/>
        </p:scale>
        <p:origin x="1270" y="2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00EFFD-E15A-4B8E-8C27-B7C8E064F641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E0C7E01-9081-48F1-9A70-0CA69EEFD829}">
      <dgm:prSet/>
      <dgm:spPr/>
      <dgm:t>
        <a:bodyPr/>
        <a:lstStyle/>
        <a:p>
          <a:r>
            <a:rPr lang="en-US" dirty="0"/>
            <a:t>PESTEL</a:t>
          </a:r>
        </a:p>
      </dgm:t>
    </dgm:pt>
    <dgm:pt modelId="{4741AF24-FAB7-4DA0-8681-3BE6F782343D}" type="parTrans" cxnId="{9911D4AC-FA71-4E0F-BEA1-BEA5FCD7753C}">
      <dgm:prSet/>
      <dgm:spPr/>
      <dgm:t>
        <a:bodyPr/>
        <a:lstStyle/>
        <a:p>
          <a:endParaRPr lang="en-US"/>
        </a:p>
      </dgm:t>
    </dgm:pt>
    <dgm:pt modelId="{5699209B-44A0-4FC2-B460-FA6FAC898F8C}" type="sibTrans" cxnId="{9911D4AC-FA71-4E0F-BEA1-BEA5FCD7753C}">
      <dgm:prSet/>
      <dgm:spPr/>
      <dgm:t>
        <a:bodyPr/>
        <a:lstStyle/>
        <a:p>
          <a:endParaRPr lang="en-US"/>
        </a:p>
      </dgm:t>
    </dgm:pt>
    <dgm:pt modelId="{DE2D7082-BD1D-4FE1-9E20-357164F8FF33}">
      <dgm:prSet/>
      <dgm:spPr/>
      <dgm:t>
        <a:bodyPr/>
        <a:lstStyle/>
        <a:p>
          <a:r>
            <a:rPr lang="en-US"/>
            <a:t>SWOT Analysis</a:t>
          </a:r>
          <a:endParaRPr lang="en-US" dirty="0"/>
        </a:p>
      </dgm:t>
    </dgm:pt>
    <dgm:pt modelId="{85A1F197-104F-4FCD-B4EA-2F11532B4DE3}" type="parTrans" cxnId="{6991AFC5-44E3-4C3C-8AB2-700C3EAEAC6B}">
      <dgm:prSet/>
      <dgm:spPr/>
      <dgm:t>
        <a:bodyPr/>
        <a:lstStyle/>
        <a:p>
          <a:endParaRPr lang="en-GB"/>
        </a:p>
      </dgm:t>
    </dgm:pt>
    <dgm:pt modelId="{37D1B948-AD61-44DA-9607-A47C85C08156}" type="sibTrans" cxnId="{6991AFC5-44E3-4C3C-8AB2-700C3EAEAC6B}">
      <dgm:prSet/>
      <dgm:spPr/>
      <dgm:t>
        <a:bodyPr/>
        <a:lstStyle/>
        <a:p>
          <a:endParaRPr lang="en-GB"/>
        </a:p>
      </dgm:t>
    </dgm:pt>
    <dgm:pt modelId="{89F2F5F6-5F8C-4C90-B73D-2A01449F76EE}">
      <dgm:prSet/>
      <dgm:spPr/>
      <dgm:t>
        <a:bodyPr/>
        <a:lstStyle/>
        <a:p>
          <a:r>
            <a:rPr lang="en-US"/>
            <a:t>Fishbone diagram </a:t>
          </a:r>
          <a:endParaRPr lang="en-US" dirty="0"/>
        </a:p>
      </dgm:t>
    </dgm:pt>
    <dgm:pt modelId="{19EA70A2-E117-4D4C-81D7-36546AA3B02D}" type="parTrans" cxnId="{B952CAB2-E819-473B-A822-90C04E10CCC2}">
      <dgm:prSet/>
      <dgm:spPr/>
      <dgm:t>
        <a:bodyPr/>
        <a:lstStyle/>
        <a:p>
          <a:endParaRPr lang="en-GB"/>
        </a:p>
      </dgm:t>
    </dgm:pt>
    <dgm:pt modelId="{98DCD3FE-B8CB-4CC5-B727-9C7AAEF951D3}" type="sibTrans" cxnId="{B952CAB2-E819-473B-A822-90C04E10CCC2}">
      <dgm:prSet/>
      <dgm:spPr/>
      <dgm:t>
        <a:bodyPr/>
        <a:lstStyle/>
        <a:p>
          <a:endParaRPr lang="en-GB"/>
        </a:p>
      </dgm:t>
    </dgm:pt>
    <dgm:pt modelId="{9E6DED25-7222-444F-9335-37711DF8824E}" type="pres">
      <dgm:prSet presAssocID="{2C00EFFD-E15A-4B8E-8C27-B7C8E064F641}" presName="diagram" presStyleCnt="0">
        <dgm:presLayoutVars>
          <dgm:dir/>
          <dgm:resizeHandles val="exact"/>
        </dgm:presLayoutVars>
      </dgm:prSet>
      <dgm:spPr/>
    </dgm:pt>
    <dgm:pt modelId="{A9340CCB-A939-4809-88EB-099147AC39FA}" type="pres">
      <dgm:prSet presAssocID="{0E0C7E01-9081-48F1-9A70-0CA69EEFD829}" presName="node" presStyleLbl="node1" presStyleIdx="0" presStyleCnt="3">
        <dgm:presLayoutVars>
          <dgm:bulletEnabled val="1"/>
        </dgm:presLayoutVars>
      </dgm:prSet>
      <dgm:spPr/>
    </dgm:pt>
    <dgm:pt modelId="{1F2582EC-5240-4EDD-8E10-5C0192ABCB40}" type="pres">
      <dgm:prSet presAssocID="{5699209B-44A0-4FC2-B460-FA6FAC898F8C}" presName="sibTrans" presStyleCnt="0"/>
      <dgm:spPr/>
    </dgm:pt>
    <dgm:pt modelId="{F7DE244E-A9E2-49ED-AEEC-9E3F9595AAE9}" type="pres">
      <dgm:prSet presAssocID="{89F2F5F6-5F8C-4C90-B73D-2A01449F76EE}" presName="node" presStyleLbl="node1" presStyleIdx="1" presStyleCnt="3">
        <dgm:presLayoutVars>
          <dgm:bulletEnabled val="1"/>
        </dgm:presLayoutVars>
      </dgm:prSet>
      <dgm:spPr/>
    </dgm:pt>
    <dgm:pt modelId="{5095A49C-A9BC-41C7-9C7E-82587E171CE7}" type="pres">
      <dgm:prSet presAssocID="{98DCD3FE-B8CB-4CC5-B727-9C7AAEF951D3}" presName="sibTrans" presStyleCnt="0"/>
      <dgm:spPr/>
    </dgm:pt>
    <dgm:pt modelId="{F1DA7AFF-AD0F-4819-ADA2-6F3556221ADB}" type="pres">
      <dgm:prSet presAssocID="{DE2D7082-BD1D-4FE1-9E20-357164F8FF33}" presName="node" presStyleLbl="node1" presStyleIdx="2" presStyleCnt="3">
        <dgm:presLayoutVars>
          <dgm:bulletEnabled val="1"/>
        </dgm:presLayoutVars>
      </dgm:prSet>
      <dgm:spPr/>
    </dgm:pt>
  </dgm:ptLst>
  <dgm:cxnLst>
    <dgm:cxn modelId="{26340620-8642-461A-BB2A-0814394EE688}" type="presOf" srcId="{2C00EFFD-E15A-4B8E-8C27-B7C8E064F641}" destId="{9E6DED25-7222-444F-9335-37711DF8824E}" srcOrd="0" destOrd="0" presId="urn:microsoft.com/office/officeart/2005/8/layout/default"/>
    <dgm:cxn modelId="{27CF2BA2-9910-49B4-9490-0C810CE53ED5}" type="presOf" srcId="{DE2D7082-BD1D-4FE1-9E20-357164F8FF33}" destId="{F1DA7AFF-AD0F-4819-ADA2-6F3556221ADB}" srcOrd="0" destOrd="0" presId="urn:microsoft.com/office/officeart/2005/8/layout/default"/>
    <dgm:cxn modelId="{9911D4AC-FA71-4E0F-BEA1-BEA5FCD7753C}" srcId="{2C00EFFD-E15A-4B8E-8C27-B7C8E064F641}" destId="{0E0C7E01-9081-48F1-9A70-0CA69EEFD829}" srcOrd="0" destOrd="0" parTransId="{4741AF24-FAB7-4DA0-8681-3BE6F782343D}" sibTransId="{5699209B-44A0-4FC2-B460-FA6FAC898F8C}"/>
    <dgm:cxn modelId="{B952CAB2-E819-473B-A822-90C04E10CCC2}" srcId="{2C00EFFD-E15A-4B8E-8C27-B7C8E064F641}" destId="{89F2F5F6-5F8C-4C90-B73D-2A01449F76EE}" srcOrd="1" destOrd="0" parTransId="{19EA70A2-E117-4D4C-81D7-36546AA3B02D}" sibTransId="{98DCD3FE-B8CB-4CC5-B727-9C7AAEF951D3}"/>
    <dgm:cxn modelId="{6991AFC5-44E3-4C3C-8AB2-700C3EAEAC6B}" srcId="{2C00EFFD-E15A-4B8E-8C27-B7C8E064F641}" destId="{DE2D7082-BD1D-4FE1-9E20-357164F8FF33}" srcOrd="2" destOrd="0" parTransId="{85A1F197-104F-4FCD-B4EA-2F11532B4DE3}" sibTransId="{37D1B948-AD61-44DA-9607-A47C85C08156}"/>
    <dgm:cxn modelId="{CD18CECB-E018-4F02-86BF-ED7017701A2A}" type="presOf" srcId="{89F2F5F6-5F8C-4C90-B73D-2A01449F76EE}" destId="{F7DE244E-A9E2-49ED-AEEC-9E3F9595AAE9}" srcOrd="0" destOrd="0" presId="urn:microsoft.com/office/officeart/2005/8/layout/default"/>
    <dgm:cxn modelId="{67A87DDE-27FA-457E-AF4C-E1B4EFA5A72E}" type="presOf" srcId="{0E0C7E01-9081-48F1-9A70-0CA69EEFD829}" destId="{A9340CCB-A939-4809-88EB-099147AC39FA}" srcOrd="0" destOrd="0" presId="urn:microsoft.com/office/officeart/2005/8/layout/default"/>
    <dgm:cxn modelId="{46DEED51-9FDB-4B96-856F-F83E1ED5F7F2}" type="presParOf" srcId="{9E6DED25-7222-444F-9335-37711DF8824E}" destId="{A9340CCB-A939-4809-88EB-099147AC39FA}" srcOrd="0" destOrd="0" presId="urn:microsoft.com/office/officeart/2005/8/layout/default"/>
    <dgm:cxn modelId="{82A1871E-B60B-4963-B45A-187312047409}" type="presParOf" srcId="{9E6DED25-7222-444F-9335-37711DF8824E}" destId="{1F2582EC-5240-4EDD-8E10-5C0192ABCB40}" srcOrd="1" destOrd="0" presId="urn:microsoft.com/office/officeart/2005/8/layout/default"/>
    <dgm:cxn modelId="{65B12B07-94FF-4325-ADF9-5669CB760C87}" type="presParOf" srcId="{9E6DED25-7222-444F-9335-37711DF8824E}" destId="{F7DE244E-A9E2-49ED-AEEC-9E3F9595AAE9}" srcOrd="2" destOrd="0" presId="urn:microsoft.com/office/officeart/2005/8/layout/default"/>
    <dgm:cxn modelId="{A516AED1-E1A4-4DC6-BDCC-E82DD5205818}" type="presParOf" srcId="{9E6DED25-7222-444F-9335-37711DF8824E}" destId="{5095A49C-A9BC-41C7-9C7E-82587E171CE7}" srcOrd="3" destOrd="0" presId="urn:microsoft.com/office/officeart/2005/8/layout/default"/>
    <dgm:cxn modelId="{6FA49045-C5D8-4BFA-970B-DD8015800541}" type="presParOf" srcId="{9E6DED25-7222-444F-9335-37711DF8824E}" destId="{F1DA7AFF-AD0F-4819-ADA2-6F3556221ADB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2D634C-B7B9-4419-B0DA-A764F504194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5B2469B-2357-4781-8D0C-70339DE7A644}">
      <dgm:prSet/>
      <dgm:spPr/>
      <dgm:t>
        <a:bodyPr/>
        <a:lstStyle/>
        <a:p>
          <a:r>
            <a:rPr lang="en-US" dirty="0"/>
            <a:t>Founded 2018 in Oxford</a:t>
          </a:r>
        </a:p>
        <a:p>
          <a:r>
            <a:rPr lang="en-US" dirty="0"/>
            <a:t>Family-owned</a:t>
          </a:r>
        </a:p>
      </dgm:t>
    </dgm:pt>
    <dgm:pt modelId="{44A5AB53-56CD-4507-9842-7E64F1A75D48}" type="parTrans" cxnId="{DCDBB080-86B8-49DE-A34D-9AE98BF77929}">
      <dgm:prSet/>
      <dgm:spPr/>
      <dgm:t>
        <a:bodyPr/>
        <a:lstStyle/>
        <a:p>
          <a:endParaRPr lang="en-US"/>
        </a:p>
      </dgm:t>
    </dgm:pt>
    <dgm:pt modelId="{64D9106D-D8A5-4BAD-B01E-D3F6F90E04EB}" type="sibTrans" cxnId="{DCDBB080-86B8-49DE-A34D-9AE98BF77929}">
      <dgm:prSet/>
      <dgm:spPr/>
      <dgm:t>
        <a:bodyPr/>
        <a:lstStyle/>
        <a:p>
          <a:endParaRPr lang="en-US"/>
        </a:p>
      </dgm:t>
    </dgm:pt>
    <dgm:pt modelId="{204B5398-051A-42DC-9A33-92BDCBBFD458}">
      <dgm:prSet/>
      <dgm:spPr/>
      <dgm:t>
        <a:bodyPr/>
        <a:lstStyle/>
        <a:p>
          <a:r>
            <a:rPr lang="en-US" dirty="0"/>
            <a:t>Good brand: fair-trade, recyclable packaging</a:t>
          </a:r>
        </a:p>
      </dgm:t>
    </dgm:pt>
    <dgm:pt modelId="{55D232A9-024A-4D0B-BE8B-83C6CFC23586}" type="parTrans" cxnId="{479E2995-216D-4605-A68B-842A8BB90CAD}">
      <dgm:prSet/>
      <dgm:spPr/>
      <dgm:t>
        <a:bodyPr/>
        <a:lstStyle/>
        <a:p>
          <a:endParaRPr lang="en-US"/>
        </a:p>
      </dgm:t>
    </dgm:pt>
    <dgm:pt modelId="{3CA15299-56F5-4E4F-A129-A0FB911D0CD1}" type="sibTrans" cxnId="{479E2995-216D-4605-A68B-842A8BB90CAD}">
      <dgm:prSet/>
      <dgm:spPr/>
      <dgm:t>
        <a:bodyPr/>
        <a:lstStyle/>
        <a:p>
          <a:endParaRPr lang="en-US"/>
        </a:p>
      </dgm:t>
    </dgm:pt>
    <dgm:pt modelId="{172D2A34-E856-490E-A2E2-4505F9528113}">
      <dgm:prSet/>
      <dgm:spPr/>
      <dgm:t>
        <a:bodyPr/>
        <a:lstStyle/>
        <a:p>
          <a:r>
            <a:rPr lang="en-US" dirty="0"/>
            <a:t>Loyal local customers </a:t>
          </a:r>
        </a:p>
        <a:p>
          <a:r>
            <a:rPr lang="en-US" dirty="0"/>
            <a:t>Facing stronger competition</a:t>
          </a:r>
        </a:p>
      </dgm:t>
    </dgm:pt>
    <dgm:pt modelId="{BC569B48-D374-40B9-8BFD-42428664B81F}" type="parTrans" cxnId="{CD192BC1-301A-47DC-89CA-7EABC0C7CC09}">
      <dgm:prSet/>
      <dgm:spPr/>
      <dgm:t>
        <a:bodyPr/>
        <a:lstStyle/>
        <a:p>
          <a:endParaRPr lang="en-US"/>
        </a:p>
      </dgm:t>
    </dgm:pt>
    <dgm:pt modelId="{17D0EC95-DDDC-492E-9342-8D066825712B}" type="sibTrans" cxnId="{CD192BC1-301A-47DC-89CA-7EABC0C7CC09}">
      <dgm:prSet/>
      <dgm:spPr/>
      <dgm:t>
        <a:bodyPr/>
        <a:lstStyle/>
        <a:p>
          <a:endParaRPr lang="en-US"/>
        </a:p>
      </dgm:t>
    </dgm:pt>
    <dgm:pt modelId="{3F1A618B-7B7E-47D4-BC58-6E81658A0851}" type="pres">
      <dgm:prSet presAssocID="{2A2D634C-B7B9-4419-B0DA-A764F504194D}" presName="vert0" presStyleCnt="0">
        <dgm:presLayoutVars>
          <dgm:dir/>
          <dgm:animOne val="branch"/>
          <dgm:animLvl val="lvl"/>
        </dgm:presLayoutVars>
      </dgm:prSet>
      <dgm:spPr/>
    </dgm:pt>
    <dgm:pt modelId="{51FB8050-2C25-412D-ADC5-C1D17ED534AC}" type="pres">
      <dgm:prSet presAssocID="{25B2469B-2357-4781-8D0C-70339DE7A644}" presName="thickLine" presStyleLbl="alignNode1" presStyleIdx="0" presStyleCnt="3"/>
      <dgm:spPr/>
    </dgm:pt>
    <dgm:pt modelId="{02271181-51E0-4CBF-B1DD-965D232E187C}" type="pres">
      <dgm:prSet presAssocID="{25B2469B-2357-4781-8D0C-70339DE7A644}" presName="horz1" presStyleCnt="0"/>
      <dgm:spPr/>
    </dgm:pt>
    <dgm:pt modelId="{113CA1CD-B081-4262-8936-D0F06CE938C8}" type="pres">
      <dgm:prSet presAssocID="{25B2469B-2357-4781-8D0C-70339DE7A644}" presName="tx1" presStyleLbl="revTx" presStyleIdx="0" presStyleCnt="3"/>
      <dgm:spPr/>
    </dgm:pt>
    <dgm:pt modelId="{A272A137-C23F-4639-A834-E0B9B14FF22E}" type="pres">
      <dgm:prSet presAssocID="{25B2469B-2357-4781-8D0C-70339DE7A644}" presName="vert1" presStyleCnt="0"/>
      <dgm:spPr/>
    </dgm:pt>
    <dgm:pt modelId="{9AE974F8-C073-4D9D-8772-781C6D43B7A9}" type="pres">
      <dgm:prSet presAssocID="{204B5398-051A-42DC-9A33-92BDCBBFD458}" presName="thickLine" presStyleLbl="alignNode1" presStyleIdx="1" presStyleCnt="3"/>
      <dgm:spPr/>
    </dgm:pt>
    <dgm:pt modelId="{2FB76539-BF45-4357-B4A7-B8D04A3AE8AA}" type="pres">
      <dgm:prSet presAssocID="{204B5398-051A-42DC-9A33-92BDCBBFD458}" presName="horz1" presStyleCnt="0"/>
      <dgm:spPr/>
    </dgm:pt>
    <dgm:pt modelId="{D17685C0-9D0C-402C-8158-9D4703DCC0C1}" type="pres">
      <dgm:prSet presAssocID="{204B5398-051A-42DC-9A33-92BDCBBFD458}" presName="tx1" presStyleLbl="revTx" presStyleIdx="1" presStyleCnt="3"/>
      <dgm:spPr/>
    </dgm:pt>
    <dgm:pt modelId="{FAB2A0DA-4709-420C-AA49-DA5DB729C566}" type="pres">
      <dgm:prSet presAssocID="{204B5398-051A-42DC-9A33-92BDCBBFD458}" presName="vert1" presStyleCnt="0"/>
      <dgm:spPr/>
    </dgm:pt>
    <dgm:pt modelId="{E1A14CB8-9CAF-4DB1-942E-2E8DD4F96B0A}" type="pres">
      <dgm:prSet presAssocID="{172D2A34-E856-490E-A2E2-4505F9528113}" presName="thickLine" presStyleLbl="alignNode1" presStyleIdx="2" presStyleCnt="3"/>
      <dgm:spPr/>
    </dgm:pt>
    <dgm:pt modelId="{032F29DD-6891-4B05-9157-5F23926DC679}" type="pres">
      <dgm:prSet presAssocID="{172D2A34-E856-490E-A2E2-4505F9528113}" presName="horz1" presStyleCnt="0"/>
      <dgm:spPr/>
    </dgm:pt>
    <dgm:pt modelId="{48CCB0AC-0F62-4E3C-A594-DD7FE4597B3C}" type="pres">
      <dgm:prSet presAssocID="{172D2A34-E856-490E-A2E2-4505F9528113}" presName="tx1" presStyleLbl="revTx" presStyleIdx="2" presStyleCnt="3"/>
      <dgm:spPr/>
    </dgm:pt>
    <dgm:pt modelId="{4B6EDD00-1771-44E4-BD63-C5A34E2FC264}" type="pres">
      <dgm:prSet presAssocID="{172D2A34-E856-490E-A2E2-4505F9528113}" presName="vert1" presStyleCnt="0"/>
      <dgm:spPr/>
    </dgm:pt>
  </dgm:ptLst>
  <dgm:cxnLst>
    <dgm:cxn modelId="{EA20643B-0FD9-4326-8773-A5B8B1923DA5}" type="presOf" srcId="{172D2A34-E856-490E-A2E2-4505F9528113}" destId="{48CCB0AC-0F62-4E3C-A594-DD7FE4597B3C}" srcOrd="0" destOrd="0" presId="urn:microsoft.com/office/officeart/2008/layout/LinedList"/>
    <dgm:cxn modelId="{8DD93A7D-B45D-43ED-9775-070E6ADD7A73}" type="presOf" srcId="{2A2D634C-B7B9-4419-B0DA-A764F504194D}" destId="{3F1A618B-7B7E-47D4-BC58-6E81658A0851}" srcOrd="0" destOrd="0" presId="urn:microsoft.com/office/officeart/2008/layout/LinedList"/>
    <dgm:cxn modelId="{DCDBB080-86B8-49DE-A34D-9AE98BF77929}" srcId="{2A2D634C-B7B9-4419-B0DA-A764F504194D}" destId="{25B2469B-2357-4781-8D0C-70339DE7A644}" srcOrd="0" destOrd="0" parTransId="{44A5AB53-56CD-4507-9842-7E64F1A75D48}" sibTransId="{64D9106D-D8A5-4BAD-B01E-D3F6F90E04EB}"/>
    <dgm:cxn modelId="{479E2995-216D-4605-A68B-842A8BB90CAD}" srcId="{2A2D634C-B7B9-4419-B0DA-A764F504194D}" destId="{204B5398-051A-42DC-9A33-92BDCBBFD458}" srcOrd="1" destOrd="0" parTransId="{55D232A9-024A-4D0B-BE8B-83C6CFC23586}" sibTransId="{3CA15299-56F5-4E4F-A129-A0FB911D0CD1}"/>
    <dgm:cxn modelId="{CD192BC1-301A-47DC-89CA-7EABC0C7CC09}" srcId="{2A2D634C-B7B9-4419-B0DA-A764F504194D}" destId="{172D2A34-E856-490E-A2E2-4505F9528113}" srcOrd="2" destOrd="0" parTransId="{BC569B48-D374-40B9-8BFD-42428664B81F}" sibTransId="{17D0EC95-DDDC-492E-9342-8D066825712B}"/>
    <dgm:cxn modelId="{4218FDE0-1743-4A1F-A494-37B57A32E4C8}" type="presOf" srcId="{25B2469B-2357-4781-8D0C-70339DE7A644}" destId="{113CA1CD-B081-4262-8936-D0F06CE938C8}" srcOrd="0" destOrd="0" presId="urn:microsoft.com/office/officeart/2008/layout/LinedList"/>
    <dgm:cxn modelId="{06F68EFD-9FB5-4B08-8A24-38802B74DCA1}" type="presOf" srcId="{204B5398-051A-42DC-9A33-92BDCBBFD458}" destId="{D17685C0-9D0C-402C-8158-9D4703DCC0C1}" srcOrd="0" destOrd="0" presId="urn:microsoft.com/office/officeart/2008/layout/LinedList"/>
    <dgm:cxn modelId="{92C5373B-0FA8-4FA9-9899-464CBAEC6723}" type="presParOf" srcId="{3F1A618B-7B7E-47D4-BC58-6E81658A0851}" destId="{51FB8050-2C25-412D-ADC5-C1D17ED534AC}" srcOrd="0" destOrd="0" presId="urn:microsoft.com/office/officeart/2008/layout/LinedList"/>
    <dgm:cxn modelId="{5F52BFF2-7B65-4BF3-8B37-45C33377A918}" type="presParOf" srcId="{3F1A618B-7B7E-47D4-BC58-6E81658A0851}" destId="{02271181-51E0-4CBF-B1DD-965D232E187C}" srcOrd="1" destOrd="0" presId="urn:microsoft.com/office/officeart/2008/layout/LinedList"/>
    <dgm:cxn modelId="{770CDB93-CDAD-4FF2-B761-CD3A13D76431}" type="presParOf" srcId="{02271181-51E0-4CBF-B1DD-965D232E187C}" destId="{113CA1CD-B081-4262-8936-D0F06CE938C8}" srcOrd="0" destOrd="0" presId="urn:microsoft.com/office/officeart/2008/layout/LinedList"/>
    <dgm:cxn modelId="{B70C6710-2D86-4CE3-9312-5D042787DA15}" type="presParOf" srcId="{02271181-51E0-4CBF-B1DD-965D232E187C}" destId="{A272A137-C23F-4639-A834-E0B9B14FF22E}" srcOrd="1" destOrd="0" presId="urn:microsoft.com/office/officeart/2008/layout/LinedList"/>
    <dgm:cxn modelId="{8A475EA1-AECD-460B-828B-86514AD07A09}" type="presParOf" srcId="{3F1A618B-7B7E-47D4-BC58-6E81658A0851}" destId="{9AE974F8-C073-4D9D-8772-781C6D43B7A9}" srcOrd="2" destOrd="0" presId="urn:microsoft.com/office/officeart/2008/layout/LinedList"/>
    <dgm:cxn modelId="{955B9C4C-D8EF-4AAF-A4F9-35207304BA63}" type="presParOf" srcId="{3F1A618B-7B7E-47D4-BC58-6E81658A0851}" destId="{2FB76539-BF45-4357-B4A7-B8D04A3AE8AA}" srcOrd="3" destOrd="0" presId="urn:microsoft.com/office/officeart/2008/layout/LinedList"/>
    <dgm:cxn modelId="{63BAA4DE-4FC8-42ED-8FA7-FD04D8FE8257}" type="presParOf" srcId="{2FB76539-BF45-4357-B4A7-B8D04A3AE8AA}" destId="{D17685C0-9D0C-402C-8158-9D4703DCC0C1}" srcOrd="0" destOrd="0" presId="urn:microsoft.com/office/officeart/2008/layout/LinedList"/>
    <dgm:cxn modelId="{6E0F9252-C063-41B7-B621-D0A8051A3709}" type="presParOf" srcId="{2FB76539-BF45-4357-B4A7-B8D04A3AE8AA}" destId="{FAB2A0DA-4709-420C-AA49-DA5DB729C566}" srcOrd="1" destOrd="0" presId="urn:microsoft.com/office/officeart/2008/layout/LinedList"/>
    <dgm:cxn modelId="{DB5BED64-2E9C-4AA1-B3A4-21E49A185290}" type="presParOf" srcId="{3F1A618B-7B7E-47D4-BC58-6E81658A0851}" destId="{E1A14CB8-9CAF-4DB1-942E-2E8DD4F96B0A}" srcOrd="4" destOrd="0" presId="urn:microsoft.com/office/officeart/2008/layout/LinedList"/>
    <dgm:cxn modelId="{C62A09D6-24C9-4BB7-AF1F-ED4901496BF2}" type="presParOf" srcId="{3F1A618B-7B7E-47D4-BC58-6E81658A0851}" destId="{032F29DD-6891-4B05-9157-5F23926DC679}" srcOrd="5" destOrd="0" presId="urn:microsoft.com/office/officeart/2008/layout/LinedList"/>
    <dgm:cxn modelId="{3E9D0BD4-7481-4FB0-A431-0079DF1BF5C6}" type="presParOf" srcId="{032F29DD-6891-4B05-9157-5F23926DC679}" destId="{48CCB0AC-0F62-4E3C-A594-DD7FE4597B3C}" srcOrd="0" destOrd="0" presId="urn:microsoft.com/office/officeart/2008/layout/LinedList"/>
    <dgm:cxn modelId="{3F233D72-196B-4440-A362-9C6BC33AF074}" type="presParOf" srcId="{032F29DD-6891-4B05-9157-5F23926DC679}" destId="{4B6EDD00-1771-44E4-BD63-C5A34E2FC2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061C3F-36D6-4308-80C7-5FE49A6521A8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49F5FCC-DB73-4DA0-BB93-6623B483ACF1}">
      <dgm:prSet/>
      <dgm:spPr/>
      <dgm:t>
        <a:bodyPr/>
        <a:lstStyle/>
        <a:p>
          <a:r>
            <a:rPr lang="en-US" b="1"/>
            <a:t>Strengths</a:t>
          </a:r>
          <a:endParaRPr lang="en-US"/>
        </a:p>
      </dgm:t>
    </dgm:pt>
    <dgm:pt modelId="{A7BFF36A-B719-4F4B-A435-7FC3D5F8C1C9}" type="parTrans" cxnId="{ABE2BB2A-A824-4CD5-A9AA-0851A8EBD0ED}">
      <dgm:prSet/>
      <dgm:spPr/>
      <dgm:t>
        <a:bodyPr/>
        <a:lstStyle/>
        <a:p>
          <a:endParaRPr lang="en-US"/>
        </a:p>
      </dgm:t>
    </dgm:pt>
    <dgm:pt modelId="{FCC94F2A-6B00-4CB1-BEEC-C3E98A7FF04A}" type="sibTrans" cxnId="{ABE2BB2A-A824-4CD5-A9AA-0851A8EBD0ED}">
      <dgm:prSet/>
      <dgm:spPr/>
      <dgm:t>
        <a:bodyPr/>
        <a:lstStyle/>
        <a:p>
          <a:endParaRPr lang="en-US"/>
        </a:p>
      </dgm:t>
    </dgm:pt>
    <dgm:pt modelId="{CFEC6CD5-6EC8-4E6B-B4A0-7F25719439B8}">
      <dgm:prSet/>
      <dgm:spPr/>
      <dgm:t>
        <a:bodyPr/>
        <a:lstStyle/>
        <a:p>
          <a:r>
            <a:rPr lang="en-US" dirty="0"/>
            <a:t>Good brand and ethical image.</a:t>
          </a:r>
        </a:p>
      </dgm:t>
    </dgm:pt>
    <dgm:pt modelId="{10E6CCCB-3A48-4DDB-8926-C6F2B106030C}" type="parTrans" cxnId="{21D6328E-7805-4574-A865-83ADEFAA038F}">
      <dgm:prSet/>
      <dgm:spPr/>
      <dgm:t>
        <a:bodyPr/>
        <a:lstStyle/>
        <a:p>
          <a:endParaRPr lang="en-US"/>
        </a:p>
      </dgm:t>
    </dgm:pt>
    <dgm:pt modelId="{D254A8D4-8625-467D-BF51-707A1DE1AC80}" type="sibTrans" cxnId="{21D6328E-7805-4574-A865-83ADEFAA038F}">
      <dgm:prSet/>
      <dgm:spPr/>
      <dgm:t>
        <a:bodyPr/>
        <a:lstStyle/>
        <a:p>
          <a:endParaRPr lang="en-US"/>
        </a:p>
      </dgm:t>
    </dgm:pt>
    <dgm:pt modelId="{E5490EBB-D18F-4801-BD85-24645F3AF04F}">
      <dgm:prSet/>
      <dgm:spPr/>
      <dgm:t>
        <a:bodyPr/>
        <a:lstStyle/>
        <a:p>
          <a:r>
            <a:rPr lang="en-US" dirty="0"/>
            <a:t>Loyal local customer base</a:t>
          </a:r>
        </a:p>
      </dgm:t>
    </dgm:pt>
    <dgm:pt modelId="{D0B2F96D-F4F6-4FC7-B3C6-4BC9A46DF2A8}" type="parTrans" cxnId="{3758BCD8-F8B8-4D90-8B48-160B8DC4A600}">
      <dgm:prSet/>
      <dgm:spPr/>
      <dgm:t>
        <a:bodyPr/>
        <a:lstStyle/>
        <a:p>
          <a:endParaRPr lang="en-US"/>
        </a:p>
      </dgm:t>
    </dgm:pt>
    <dgm:pt modelId="{8B490C81-5485-44A7-B476-95E3A6CE37DE}" type="sibTrans" cxnId="{3758BCD8-F8B8-4D90-8B48-160B8DC4A600}">
      <dgm:prSet/>
      <dgm:spPr/>
      <dgm:t>
        <a:bodyPr/>
        <a:lstStyle/>
        <a:p>
          <a:endParaRPr lang="en-US"/>
        </a:p>
      </dgm:t>
    </dgm:pt>
    <dgm:pt modelId="{B9F95A2E-03A0-4613-9392-7EEF409603F5}">
      <dgm:prSet/>
      <dgm:spPr/>
      <dgm:t>
        <a:bodyPr/>
        <a:lstStyle/>
        <a:p>
          <a:r>
            <a:rPr lang="en-US" dirty="0"/>
            <a:t>Family-owned, with personal connection to community.</a:t>
          </a:r>
        </a:p>
      </dgm:t>
    </dgm:pt>
    <dgm:pt modelId="{E2D97CD9-8947-4DE7-91DC-6DC4D232FB0D}" type="parTrans" cxnId="{9D70FC38-7BA4-45C1-A761-29EB6F8A4A67}">
      <dgm:prSet/>
      <dgm:spPr/>
      <dgm:t>
        <a:bodyPr/>
        <a:lstStyle/>
        <a:p>
          <a:endParaRPr lang="en-US"/>
        </a:p>
      </dgm:t>
    </dgm:pt>
    <dgm:pt modelId="{5CEDC48C-574C-4A6A-94F9-7D728054C8C4}" type="sibTrans" cxnId="{9D70FC38-7BA4-45C1-A761-29EB6F8A4A67}">
      <dgm:prSet/>
      <dgm:spPr/>
      <dgm:t>
        <a:bodyPr/>
        <a:lstStyle/>
        <a:p>
          <a:endParaRPr lang="en-US"/>
        </a:p>
      </dgm:t>
    </dgm:pt>
    <dgm:pt modelId="{D6261218-E4AF-4A8C-B982-0F764C800A99}">
      <dgm:prSet/>
      <dgm:spPr/>
      <dgm:t>
        <a:bodyPr/>
        <a:lstStyle/>
        <a:p>
          <a:r>
            <a:rPr lang="en-US" b="1"/>
            <a:t>Weaknesses</a:t>
          </a:r>
          <a:endParaRPr lang="en-US"/>
        </a:p>
      </dgm:t>
    </dgm:pt>
    <dgm:pt modelId="{9C48977F-C998-447B-BEA2-5A2731A7B560}" type="parTrans" cxnId="{00631B01-FF57-4B81-92E6-F34D54A3E16A}">
      <dgm:prSet/>
      <dgm:spPr/>
      <dgm:t>
        <a:bodyPr/>
        <a:lstStyle/>
        <a:p>
          <a:endParaRPr lang="en-US"/>
        </a:p>
      </dgm:t>
    </dgm:pt>
    <dgm:pt modelId="{28387702-CC21-4762-8491-F25C36A52BC1}" type="sibTrans" cxnId="{00631B01-FF57-4B81-92E6-F34D54A3E16A}">
      <dgm:prSet/>
      <dgm:spPr/>
      <dgm:t>
        <a:bodyPr/>
        <a:lstStyle/>
        <a:p>
          <a:endParaRPr lang="en-US"/>
        </a:p>
      </dgm:t>
    </dgm:pt>
    <dgm:pt modelId="{81B2D168-2C90-4F6C-AB5B-174398318377}">
      <dgm:prSet/>
      <dgm:spPr/>
      <dgm:t>
        <a:bodyPr/>
        <a:lstStyle/>
        <a:p>
          <a:r>
            <a:rPr lang="en-US"/>
            <a:t>No digital ordering or loyalty app, behind competitors.</a:t>
          </a:r>
        </a:p>
      </dgm:t>
    </dgm:pt>
    <dgm:pt modelId="{9E4AFF04-98C3-45BC-ABC1-2B1E21ED1B34}" type="parTrans" cxnId="{68754DCF-6498-4683-8841-080D878F6E92}">
      <dgm:prSet/>
      <dgm:spPr/>
      <dgm:t>
        <a:bodyPr/>
        <a:lstStyle/>
        <a:p>
          <a:endParaRPr lang="en-US"/>
        </a:p>
      </dgm:t>
    </dgm:pt>
    <dgm:pt modelId="{7BED3EED-CB7F-4E67-920D-3D4A4550C290}" type="sibTrans" cxnId="{68754DCF-6498-4683-8841-080D878F6E92}">
      <dgm:prSet/>
      <dgm:spPr/>
      <dgm:t>
        <a:bodyPr/>
        <a:lstStyle/>
        <a:p>
          <a:endParaRPr lang="en-US"/>
        </a:p>
      </dgm:t>
    </dgm:pt>
    <dgm:pt modelId="{584AF945-62E1-4BB7-8EDA-B7824CF257CF}">
      <dgm:prSet/>
      <dgm:spPr/>
      <dgm:t>
        <a:bodyPr/>
        <a:lstStyle/>
        <a:p>
          <a:r>
            <a:rPr lang="en-US"/>
            <a:t>Staff training limited, service slower in busy times.</a:t>
          </a:r>
        </a:p>
      </dgm:t>
    </dgm:pt>
    <dgm:pt modelId="{B80C4648-3BE9-4117-B6DB-F3208B523001}" type="parTrans" cxnId="{87D290AD-5771-4BDD-99F2-2869B55C3680}">
      <dgm:prSet/>
      <dgm:spPr/>
      <dgm:t>
        <a:bodyPr/>
        <a:lstStyle/>
        <a:p>
          <a:endParaRPr lang="en-US"/>
        </a:p>
      </dgm:t>
    </dgm:pt>
    <dgm:pt modelId="{E2EBC9C3-50C8-4306-BCE7-E3F95D83C38D}" type="sibTrans" cxnId="{87D290AD-5771-4BDD-99F2-2869B55C3680}">
      <dgm:prSet/>
      <dgm:spPr/>
      <dgm:t>
        <a:bodyPr/>
        <a:lstStyle/>
        <a:p>
          <a:endParaRPr lang="en-US"/>
        </a:p>
      </dgm:t>
    </dgm:pt>
    <dgm:pt modelId="{9222509E-44BD-4CDA-94F2-5706312AC050}">
      <dgm:prSet/>
      <dgm:spPr/>
      <dgm:t>
        <a:bodyPr/>
        <a:lstStyle/>
        <a:p>
          <a:r>
            <a:rPr lang="en-US"/>
            <a:t>Higher prices compared to other cafés, less value-for-money.</a:t>
          </a:r>
        </a:p>
      </dgm:t>
    </dgm:pt>
    <dgm:pt modelId="{3A81B27C-0F1F-42F4-B0A8-568E3E3CC9F4}" type="parTrans" cxnId="{3AECA979-E250-4EC3-8519-BA5638FE183D}">
      <dgm:prSet/>
      <dgm:spPr/>
      <dgm:t>
        <a:bodyPr/>
        <a:lstStyle/>
        <a:p>
          <a:endParaRPr lang="en-US"/>
        </a:p>
      </dgm:t>
    </dgm:pt>
    <dgm:pt modelId="{123CA305-10C0-4AE9-9E51-E1ED7FF321D2}" type="sibTrans" cxnId="{3AECA979-E250-4EC3-8519-BA5638FE183D}">
      <dgm:prSet/>
      <dgm:spPr/>
      <dgm:t>
        <a:bodyPr/>
        <a:lstStyle/>
        <a:p>
          <a:endParaRPr lang="en-US"/>
        </a:p>
      </dgm:t>
    </dgm:pt>
    <dgm:pt modelId="{DE354452-26E4-4A4E-8CBF-32FC18663875}">
      <dgm:prSet/>
      <dgm:spPr/>
      <dgm:t>
        <a:bodyPr/>
        <a:lstStyle/>
        <a:p>
          <a:r>
            <a:rPr lang="en-US" b="1"/>
            <a:t>Opportunities</a:t>
          </a:r>
          <a:endParaRPr lang="en-US"/>
        </a:p>
      </dgm:t>
    </dgm:pt>
    <dgm:pt modelId="{C53AF821-FF55-45AB-9863-AD9CAB2AE674}" type="parTrans" cxnId="{0726A0D1-0069-478F-9061-1CED7F61C2EF}">
      <dgm:prSet/>
      <dgm:spPr/>
      <dgm:t>
        <a:bodyPr/>
        <a:lstStyle/>
        <a:p>
          <a:endParaRPr lang="en-US"/>
        </a:p>
      </dgm:t>
    </dgm:pt>
    <dgm:pt modelId="{6BF576DF-FF06-47B8-9792-0F18B3C65D7D}" type="sibTrans" cxnId="{0726A0D1-0069-478F-9061-1CED7F61C2EF}">
      <dgm:prSet/>
      <dgm:spPr/>
      <dgm:t>
        <a:bodyPr/>
        <a:lstStyle/>
        <a:p>
          <a:endParaRPr lang="en-US"/>
        </a:p>
      </dgm:t>
    </dgm:pt>
    <dgm:pt modelId="{CCE8DD0B-94F5-4964-B007-AC4A51659ABC}">
      <dgm:prSet/>
      <dgm:spPr/>
      <dgm:t>
        <a:bodyPr/>
        <a:lstStyle/>
        <a:p>
          <a:r>
            <a:rPr lang="en-US"/>
            <a:t>Oxford student population offers steady demand if priced well.</a:t>
          </a:r>
        </a:p>
      </dgm:t>
    </dgm:pt>
    <dgm:pt modelId="{42413056-1562-4DC0-99E0-772F2B61C85F}" type="parTrans" cxnId="{E33DB45D-13A3-407A-A743-098F31A932C2}">
      <dgm:prSet/>
      <dgm:spPr/>
      <dgm:t>
        <a:bodyPr/>
        <a:lstStyle/>
        <a:p>
          <a:endParaRPr lang="en-US"/>
        </a:p>
      </dgm:t>
    </dgm:pt>
    <dgm:pt modelId="{F0E1C811-230A-4315-8B3A-2B71B423B1F6}" type="sibTrans" cxnId="{E33DB45D-13A3-407A-A743-098F31A932C2}">
      <dgm:prSet/>
      <dgm:spPr/>
      <dgm:t>
        <a:bodyPr/>
        <a:lstStyle/>
        <a:p>
          <a:endParaRPr lang="en-US"/>
        </a:p>
      </dgm:t>
    </dgm:pt>
    <dgm:pt modelId="{1BEBFE06-68C5-42DE-8BF3-70C1739A98BE}">
      <dgm:prSet/>
      <dgm:spPr/>
      <dgm:t>
        <a:bodyPr/>
        <a:lstStyle/>
        <a:p>
          <a:r>
            <a:rPr lang="en-US"/>
            <a:t>Government support for small sustainable businesses.</a:t>
          </a:r>
        </a:p>
      </dgm:t>
    </dgm:pt>
    <dgm:pt modelId="{6667B9BD-27F8-4062-ABA9-23B4A43AE84A}" type="parTrans" cxnId="{51D660D3-8D0B-4F3B-9BF7-4EE220CE320C}">
      <dgm:prSet/>
      <dgm:spPr/>
      <dgm:t>
        <a:bodyPr/>
        <a:lstStyle/>
        <a:p>
          <a:endParaRPr lang="en-US"/>
        </a:p>
      </dgm:t>
    </dgm:pt>
    <dgm:pt modelId="{25C116DC-F027-4F9A-B336-A6A0FF888F1D}" type="sibTrans" cxnId="{51D660D3-8D0B-4F3B-9BF7-4EE220CE320C}">
      <dgm:prSet/>
      <dgm:spPr/>
      <dgm:t>
        <a:bodyPr/>
        <a:lstStyle/>
        <a:p>
          <a:endParaRPr lang="en-US"/>
        </a:p>
      </dgm:t>
    </dgm:pt>
    <dgm:pt modelId="{D9436357-38AC-4739-8A0C-87FBE9F85063}">
      <dgm:prSet/>
      <dgm:spPr/>
      <dgm:t>
        <a:bodyPr/>
        <a:lstStyle/>
        <a:p>
          <a:r>
            <a:rPr lang="en-US"/>
            <a:t>New technology can improve service speed and customer experience.</a:t>
          </a:r>
        </a:p>
      </dgm:t>
    </dgm:pt>
    <dgm:pt modelId="{C3514CE6-85ED-4886-948F-CC872E5F1A0C}" type="parTrans" cxnId="{8EFD0DAF-C9AD-48B3-907F-346A8A0B3BAC}">
      <dgm:prSet/>
      <dgm:spPr/>
      <dgm:t>
        <a:bodyPr/>
        <a:lstStyle/>
        <a:p>
          <a:endParaRPr lang="en-US"/>
        </a:p>
      </dgm:t>
    </dgm:pt>
    <dgm:pt modelId="{3055719B-A1BA-43A9-A088-A842FD133F0B}" type="sibTrans" cxnId="{8EFD0DAF-C9AD-48B3-907F-346A8A0B3BAC}">
      <dgm:prSet/>
      <dgm:spPr/>
      <dgm:t>
        <a:bodyPr/>
        <a:lstStyle/>
        <a:p>
          <a:endParaRPr lang="en-US"/>
        </a:p>
      </dgm:t>
    </dgm:pt>
    <dgm:pt modelId="{BC2AFB14-8D16-419F-8C45-E65D58C0449E}">
      <dgm:prSet/>
      <dgm:spPr/>
      <dgm:t>
        <a:bodyPr/>
        <a:lstStyle/>
        <a:p>
          <a:r>
            <a:rPr lang="en-US" b="1"/>
            <a:t>Threats</a:t>
          </a:r>
          <a:endParaRPr lang="en-US"/>
        </a:p>
      </dgm:t>
    </dgm:pt>
    <dgm:pt modelId="{58E3C487-6199-4A7C-8426-E50881CAEBE8}" type="parTrans" cxnId="{BEB74F51-F9BC-428B-B108-C9B5B79608B5}">
      <dgm:prSet/>
      <dgm:spPr/>
      <dgm:t>
        <a:bodyPr/>
        <a:lstStyle/>
        <a:p>
          <a:endParaRPr lang="en-US"/>
        </a:p>
      </dgm:t>
    </dgm:pt>
    <dgm:pt modelId="{EB053878-C566-486D-8455-3E61EA72D8B6}" type="sibTrans" cxnId="{BEB74F51-F9BC-428B-B108-C9B5B79608B5}">
      <dgm:prSet/>
      <dgm:spPr/>
      <dgm:t>
        <a:bodyPr/>
        <a:lstStyle/>
        <a:p>
          <a:endParaRPr lang="en-US"/>
        </a:p>
      </dgm:t>
    </dgm:pt>
    <dgm:pt modelId="{DDB22607-2D77-4F08-8F39-4D22F1766473}">
      <dgm:prSet/>
      <dgm:spPr/>
      <dgm:t>
        <a:bodyPr/>
        <a:lstStyle/>
        <a:p>
          <a:r>
            <a:rPr lang="en-US" dirty="0"/>
            <a:t>Strong competition from big companies with less prices.</a:t>
          </a:r>
        </a:p>
      </dgm:t>
    </dgm:pt>
    <dgm:pt modelId="{3B2AA75B-E2EA-4D88-A1A4-35924931E0D2}" type="parTrans" cxnId="{1CA9D6BB-A8BD-45E8-B0A7-D001BC156C17}">
      <dgm:prSet/>
      <dgm:spPr/>
      <dgm:t>
        <a:bodyPr/>
        <a:lstStyle/>
        <a:p>
          <a:endParaRPr lang="en-US"/>
        </a:p>
      </dgm:t>
    </dgm:pt>
    <dgm:pt modelId="{F0A6216D-66EE-4B66-8C50-ED221D1735CB}" type="sibTrans" cxnId="{1CA9D6BB-A8BD-45E8-B0A7-D001BC156C17}">
      <dgm:prSet/>
      <dgm:spPr/>
      <dgm:t>
        <a:bodyPr/>
        <a:lstStyle/>
        <a:p>
          <a:endParaRPr lang="en-US"/>
        </a:p>
      </dgm:t>
    </dgm:pt>
    <dgm:pt modelId="{10329090-2B0A-481D-A830-457D83393C45}">
      <dgm:prSet/>
      <dgm:spPr/>
      <dgm:t>
        <a:bodyPr/>
        <a:lstStyle/>
        <a:p>
          <a:r>
            <a:rPr lang="en-US" dirty="0"/>
            <a:t>Rising costs of eco-friendly supplies and energy bills.</a:t>
          </a:r>
        </a:p>
      </dgm:t>
    </dgm:pt>
    <dgm:pt modelId="{3A0114D2-CA22-413B-A438-3C3DAB259BBD}" type="parTrans" cxnId="{F1C20F2D-E4B5-4C0A-9606-2A628C2105F1}">
      <dgm:prSet/>
      <dgm:spPr/>
      <dgm:t>
        <a:bodyPr/>
        <a:lstStyle/>
        <a:p>
          <a:endParaRPr lang="en-US"/>
        </a:p>
      </dgm:t>
    </dgm:pt>
    <dgm:pt modelId="{A4943075-3CBE-4CF7-95AB-5F8E1C4F4617}" type="sibTrans" cxnId="{F1C20F2D-E4B5-4C0A-9606-2A628C2105F1}">
      <dgm:prSet/>
      <dgm:spPr/>
      <dgm:t>
        <a:bodyPr/>
        <a:lstStyle/>
        <a:p>
          <a:endParaRPr lang="en-US"/>
        </a:p>
      </dgm:t>
    </dgm:pt>
    <dgm:pt modelId="{565A41CE-0EE3-4EFF-83E4-4F8547136231}">
      <dgm:prSet/>
      <dgm:spPr/>
      <dgm:t>
        <a:bodyPr/>
        <a:lstStyle/>
        <a:p>
          <a:r>
            <a:rPr lang="en-US" dirty="0"/>
            <a:t>Customers shifting to faster, more convenient digital service cafés.</a:t>
          </a:r>
        </a:p>
      </dgm:t>
    </dgm:pt>
    <dgm:pt modelId="{8763D728-DC8B-4A71-AAFF-D317BF196BC0}" type="parTrans" cxnId="{3B495FCC-9996-4288-90EA-6910079B93E3}">
      <dgm:prSet/>
      <dgm:spPr/>
      <dgm:t>
        <a:bodyPr/>
        <a:lstStyle/>
        <a:p>
          <a:endParaRPr lang="en-US"/>
        </a:p>
      </dgm:t>
    </dgm:pt>
    <dgm:pt modelId="{F164CD82-948B-46C2-92DC-0DE0D9EFCF5A}" type="sibTrans" cxnId="{3B495FCC-9996-4288-90EA-6910079B93E3}">
      <dgm:prSet/>
      <dgm:spPr/>
      <dgm:t>
        <a:bodyPr/>
        <a:lstStyle/>
        <a:p>
          <a:endParaRPr lang="en-US"/>
        </a:p>
      </dgm:t>
    </dgm:pt>
    <dgm:pt modelId="{1C0F93CD-696A-4F83-9EF4-00B546C237BA}" type="pres">
      <dgm:prSet presAssocID="{EE061C3F-36D6-4308-80C7-5FE49A6521A8}" presName="vert0" presStyleCnt="0">
        <dgm:presLayoutVars>
          <dgm:dir/>
          <dgm:animOne val="branch"/>
          <dgm:animLvl val="lvl"/>
        </dgm:presLayoutVars>
      </dgm:prSet>
      <dgm:spPr/>
    </dgm:pt>
    <dgm:pt modelId="{3550FBC6-D824-422C-9002-B911DA4BC5CA}" type="pres">
      <dgm:prSet presAssocID="{949F5FCC-DB73-4DA0-BB93-6623B483ACF1}" presName="thickLine" presStyleLbl="alignNode1" presStyleIdx="0" presStyleCnt="16"/>
      <dgm:spPr/>
    </dgm:pt>
    <dgm:pt modelId="{8D9E4F97-443C-4136-AEB5-A40C8737D364}" type="pres">
      <dgm:prSet presAssocID="{949F5FCC-DB73-4DA0-BB93-6623B483ACF1}" presName="horz1" presStyleCnt="0"/>
      <dgm:spPr/>
    </dgm:pt>
    <dgm:pt modelId="{E4410344-21A3-4BF4-A52B-FFE1970ADD2D}" type="pres">
      <dgm:prSet presAssocID="{949F5FCC-DB73-4DA0-BB93-6623B483ACF1}" presName="tx1" presStyleLbl="revTx" presStyleIdx="0" presStyleCnt="16"/>
      <dgm:spPr/>
    </dgm:pt>
    <dgm:pt modelId="{D0477E7C-C922-4C9A-B70E-DDDA553E06C7}" type="pres">
      <dgm:prSet presAssocID="{949F5FCC-DB73-4DA0-BB93-6623B483ACF1}" presName="vert1" presStyleCnt="0"/>
      <dgm:spPr/>
    </dgm:pt>
    <dgm:pt modelId="{A426C1FE-5C4E-46C7-9CBB-38CD1E8439A6}" type="pres">
      <dgm:prSet presAssocID="{CFEC6CD5-6EC8-4E6B-B4A0-7F25719439B8}" presName="thickLine" presStyleLbl="alignNode1" presStyleIdx="1" presStyleCnt="16"/>
      <dgm:spPr/>
    </dgm:pt>
    <dgm:pt modelId="{A678610E-BBBC-4F16-9271-6031D2B590E1}" type="pres">
      <dgm:prSet presAssocID="{CFEC6CD5-6EC8-4E6B-B4A0-7F25719439B8}" presName="horz1" presStyleCnt="0"/>
      <dgm:spPr/>
    </dgm:pt>
    <dgm:pt modelId="{46FC3C61-CED3-4208-BBE2-F52CE9253299}" type="pres">
      <dgm:prSet presAssocID="{CFEC6CD5-6EC8-4E6B-B4A0-7F25719439B8}" presName="tx1" presStyleLbl="revTx" presStyleIdx="1" presStyleCnt="16"/>
      <dgm:spPr/>
    </dgm:pt>
    <dgm:pt modelId="{EDAE9577-80A3-47A4-BFE4-FA40082F829D}" type="pres">
      <dgm:prSet presAssocID="{CFEC6CD5-6EC8-4E6B-B4A0-7F25719439B8}" presName="vert1" presStyleCnt="0"/>
      <dgm:spPr/>
    </dgm:pt>
    <dgm:pt modelId="{9DBB9799-044D-496B-B97F-09F058F79A53}" type="pres">
      <dgm:prSet presAssocID="{E5490EBB-D18F-4801-BD85-24645F3AF04F}" presName="thickLine" presStyleLbl="alignNode1" presStyleIdx="2" presStyleCnt="16"/>
      <dgm:spPr/>
    </dgm:pt>
    <dgm:pt modelId="{FDC6A844-9E5C-42CE-9D3C-981460772B13}" type="pres">
      <dgm:prSet presAssocID="{E5490EBB-D18F-4801-BD85-24645F3AF04F}" presName="horz1" presStyleCnt="0"/>
      <dgm:spPr/>
    </dgm:pt>
    <dgm:pt modelId="{191BC731-956C-4A8F-A31F-4D4F74828431}" type="pres">
      <dgm:prSet presAssocID="{E5490EBB-D18F-4801-BD85-24645F3AF04F}" presName="tx1" presStyleLbl="revTx" presStyleIdx="2" presStyleCnt="16"/>
      <dgm:spPr/>
    </dgm:pt>
    <dgm:pt modelId="{A5DA36CB-E5CF-44C9-9063-94BD8C84A167}" type="pres">
      <dgm:prSet presAssocID="{E5490EBB-D18F-4801-BD85-24645F3AF04F}" presName="vert1" presStyleCnt="0"/>
      <dgm:spPr/>
    </dgm:pt>
    <dgm:pt modelId="{CAA948B3-30D5-4AAD-B540-C4477513A99B}" type="pres">
      <dgm:prSet presAssocID="{B9F95A2E-03A0-4613-9392-7EEF409603F5}" presName="thickLine" presStyleLbl="alignNode1" presStyleIdx="3" presStyleCnt="16"/>
      <dgm:spPr/>
    </dgm:pt>
    <dgm:pt modelId="{F58C1A3D-9F54-4187-A30B-B0F9132B0A69}" type="pres">
      <dgm:prSet presAssocID="{B9F95A2E-03A0-4613-9392-7EEF409603F5}" presName="horz1" presStyleCnt="0"/>
      <dgm:spPr/>
    </dgm:pt>
    <dgm:pt modelId="{6C9ACDAA-E58D-4587-B8F7-19D93E0767E9}" type="pres">
      <dgm:prSet presAssocID="{B9F95A2E-03A0-4613-9392-7EEF409603F5}" presName="tx1" presStyleLbl="revTx" presStyleIdx="3" presStyleCnt="16"/>
      <dgm:spPr/>
    </dgm:pt>
    <dgm:pt modelId="{DA35B520-9FBC-4184-8193-FBD0A0056B8A}" type="pres">
      <dgm:prSet presAssocID="{B9F95A2E-03A0-4613-9392-7EEF409603F5}" presName="vert1" presStyleCnt="0"/>
      <dgm:spPr/>
    </dgm:pt>
    <dgm:pt modelId="{AD97B290-5A44-4657-A553-737778E7A769}" type="pres">
      <dgm:prSet presAssocID="{D6261218-E4AF-4A8C-B982-0F764C800A99}" presName="thickLine" presStyleLbl="alignNode1" presStyleIdx="4" presStyleCnt="16"/>
      <dgm:spPr/>
    </dgm:pt>
    <dgm:pt modelId="{0CAF998E-33E4-497E-A7E3-0182BC0EA6D5}" type="pres">
      <dgm:prSet presAssocID="{D6261218-E4AF-4A8C-B982-0F764C800A99}" presName="horz1" presStyleCnt="0"/>
      <dgm:spPr/>
    </dgm:pt>
    <dgm:pt modelId="{E9064A76-7385-4FF6-A2F5-864E8669A362}" type="pres">
      <dgm:prSet presAssocID="{D6261218-E4AF-4A8C-B982-0F764C800A99}" presName="tx1" presStyleLbl="revTx" presStyleIdx="4" presStyleCnt="16"/>
      <dgm:spPr/>
    </dgm:pt>
    <dgm:pt modelId="{8CDBE0A9-4ED9-4688-9D41-EC80DB8C79B3}" type="pres">
      <dgm:prSet presAssocID="{D6261218-E4AF-4A8C-B982-0F764C800A99}" presName="vert1" presStyleCnt="0"/>
      <dgm:spPr/>
    </dgm:pt>
    <dgm:pt modelId="{223E1299-6DA5-4CFB-BFBE-213CD513B8DD}" type="pres">
      <dgm:prSet presAssocID="{81B2D168-2C90-4F6C-AB5B-174398318377}" presName="thickLine" presStyleLbl="alignNode1" presStyleIdx="5" presStyleCnt="16"/>
      <dgm:spPr/>
    </dgm:pt>
    <dgm:pt modelId="{3D11A891-77CD-40FE-8BAE-5B2A1EC20CB4}" type="pres">
      <dgm:prSet presAssocID="{81B2D168-2C90-4F6C-AB5B-174398318377}" presName="horz1" presStyleCnt="0"/>
      <dgm:spPr/>
    </dgm:pt>
    <dgm:pt modelId="{6CD8C836-2EC5-4E74-B982-24405917BF70}" type="pres">
      <dgm:prSet presAssocID="{81B2D168-2C90-4F6C-AB5B-174398318377}" presName="tx1" presStyleLbl="revTx" presStyleIdx="5" presStyleCnt="16"/>
      <dgm:spPr/>
    </dgm:pt>
    <dgm:pt modelId="{DCF9B210-42BB-4332-BEFE-037CCBB7B9FC}" type="pres">
      <dgm:prSet presAssocID="{81B2D168-2C90-4F6C-AB5B-174398318377}" presName="vert1" presStyleCnt="0"/>
      <dgm:spPr/>
    </dgm:pt>
    <dgm:pt modelId="{505956AF-5990-4852-88FE-B555E22D270B}" type="pres">
      <dgm:prSet presAssocID="{584AF945-62E1-4BB7-8EDA-B7824CF257CF}" presName="thickLine" presStyleLbl="alignNode1" presStyleIdx="6" presStyleCnt="16"/>
      <dgm:spPr/>
    </dgm:pt>
    <dgm:pt modelId="{9216D607-F9B6-45AB-95BE-84C77F74EF07}" type="pres">
      <dgm:prSet presAssocID="{584AF945-62E1-4BB7-8EDA-B7824CF257CF}" presName="horz1" presStyleCnt="0"/>
      <dgm:spPr/>
    </dgm:pt>
    <dgm:pt modelId="{6C6E0002-9DF3-40F3-8106-39F52855B677}" type="pres">
      <dgm:prSet presAssocID="{584AF945-62E1-4BB7-8EDA-B7824CF257CF}" presName="tx1" presStyleLbl="revTx" presStyleIdx="6" presStyleCnt="16"/>
      <dgm:spPr/>
    </dgm:pt>
    <dgm:pt modelId="{C0B0AE40-5174-4940-8B9C-3B0D5EAE71ED}" type="pres">
      <dgm:prSet presAssocID="{584AF945-62E1-4BB7-8EDA-B7824CF257CF}" presName="vert1" presStyleCnt="0"/>
      <dgm:spPr/>
    </dgm:pt>
    <dgm:pt modelId="{102AB36A-9024-4CE1-98DB-3C0A7B480E20}" type="pres">
      <dgm:prSet presAssocID="{9222509E-44BD-4CDA-94F2-5706312AC050}" presName="thickLine" presStyleLbl="alignNode1" presStyleIdx="7" presStyleCnt="16"/>
      <dgm:spPr/>
    </dgm:pt>
    <dgm:pt modelId="{1A06142C-DD87-4B88-A54F-26311FBAD9F9}" type="pres">
      <dgm:prSet presAssocID="{9222509E-44BD-4CDA-94F2-5706312AC050}" presName="horz1" presStyleCnt="0"/>
      <dgm:spPr/>
    </dgm:pt>
    <dgm:pt modelId="{C4CE163D-AFB9-400B-AE36-1C25E6275D0B}" type="pres">
      <dgm:prSet presAssocID="{9222509E-44BD-4CDA-94F2-5706312AC050}" presName="tx1" presStyleLbl="revTx" presStyleIdx="7" presStyleCnt="16"/>
      <dgm:spPr/>
    </dgm:pt>
    <dgm:pt modelId="{C1D0DC73-5D6A-47F4-91A7-859A75C900C0}" type="pres">
      <dgm:prSet presAssocID="{9222509E-44BD-4CDA-94F2-5706312AC050}" presName="vert1" presStyleCnt="0"/>
      <dgm:spPr/>
    </dgm:pt>
    <dgm:pt modelId="{684D1A8B-F91B-4C84-B994-3BD02FCB658B}" type="pres">
      <dgm:prSet presAssocID="{DE354452-26E4-4A4E-8CBF-32FC18663875}" presName="thickLine" presStyleLbl="alignNode1" presStyleIdx="8" presStyleCnt="16"/>
      <dgm:spPr/>
    </dgm:pt>
    <dgm:pt modelId="{0567CC14-8722-4DE7-BC83-6A906EC5288F}" type="pres">
      <dgm:prSet presAssocID="{DE354452-26E4-4A4E-8CBF-32FC18663875}" presName="horz1" presStyleCnt="0"/>
      <dgm:spPr/>
    </dgm:pt>
    <dgm:pt modelId="{7FD63374-0CFF-48C0-AE42-25C73219C6C3}" type="pres">
      <dgm:prSet presAssocID="{DE354452-26E4-4A4E-8CBF-32FC18663875}" presName="tx1" presStyleLbl="revTx" presStyleIdx="8" presStyleCnt="16"/>
      <dgm:spPr/>
    </dgm:pt>
    <dgm:pt modelId="{5B601B71-8DD0-47F1-9703-8DB667B01C71}" type="pres">
      <dgm:prSet presAssocID="{DE354452-26E4-4A4E-8CBF-32FC18663875}" presName="vert1" presStyleCnt="0"/>
      <dgm:spPr/>
    </dgm:pt>
    <dgm:pt modelId="{44464B05-BAE8-47FC-A853-4F36CB0B6511}" type="pres">
      <dgm:prSet presAssocID="{CCE8DD0B-94F5-4964-B007-AC4A51659ABC}" presName="thickLine" presStyleLbl="alignNode1" presStyleIdx="9" presStyleCnt="16"/>
      <dgm:spPr/>
    </dgm:pt>
    <dgm:pt modelId="{2B38CB6F-7278-4325-BE20-B8CB3927396F}" type="pres">
      <dgm:prSet presAssocID="{CCE8DD0B-94F5-4964-B007-AC4A51659ABC}" presName="horz1" presStyleCnt="0"/>
      <dgm:spPr/>
    </dgm:pt>
    <dgm:pt modelId="{9995AAB4-AB54-4875-B91D-E2094553AB06}" type="pres">
      <dgm:prSet presAssocID="{CCE8DD0B-94F5-4964-B007-AC4A51659ABC}" presName="tx1" presStyleLbl="revTx" presStyleIdx="9" presStyleCnt="16"/>
      <dgm:spPr/>
    </dgm:pt>
    <dgm:pt modelId="{066FC135-C307-4BDD-A5FB-C5C18F966A54}" type="pres">
      <dgm:prSet presAssocID="{CCE8DD0B-94F5-4964-B007-AC4A51659ABC}" presName="vert1" presStyleCnt="0"/>
      <dgm:spPr/>
    </dgm:pt>
    <dgm:pt modelId="{AA6EBE8E-EF99-4959-B58B-D2FB734635E7}" type="pres">
      <dgm:prSet presAssocID="{1BEBFE06-68C5-42DE-8BF3-70C1739A98BE}" presName="thickLine" presStyleLbl="alignNode1" presStyleIdx="10" presStyleCnt="16"/>
      <dgm:spPr/>
    </dgm:pt>
    <dgm:pt modelId="{4830B9DA-1850-4BF2-A43D-4EBF3936A56D}" type="pres">
      <dgm:prSet presAssocID="{1BEBFE06-68C5-42DE-8BF3-70C1739A98BE}" presName="horz1" presStyleCnt="0"/>
      <dgm:spPr/>
    </dgm:pt>
    <dgm:pt modelId="{2D6F287C-3009-45B5-A0CE-0312AB33E719}" type="pres">
      <dgm:prSet presAssocID="{1BEBFE06-68C5-42DE-8BF3-70C1739A98BE}" presName="tx1" presStyleLbl="revTx" presStyleIdx="10" presStyleCnt="16"/>
      <dgm:spPr/>
    </dgm:pt>
    <dgm:pt modelId="{2036A6E1-0034-412D-8A22-5826A3415E57}" type="pres">
      <dgm:prSet presAssocID="{1BEBFE06-68C5-42DE-8BF3-70C1739A98BE}" presName="vert1" presStyleCnt="0"/>
      <dgm:spPr/>
    </dgm:pt>
    <dgm:pt modelId="{9AD3B507-C4C1-44D6-AAAC-F3891A65B09A}" type="pres">
      <dgm:prSet presAssocID="{D9436357-38AC-4739-8A0C-87FBE9F85063}" presName="thickLine" presStyleLbl="alignNode1" presStyleIdx="11" presStyleCnt="16"/>
      <dgm:spPr/>
    </dgm:pt>
    <dgm:pt modelId="{C3BACF4A-01BD-4FA9-BF4F-4E7C60D6B5E7}" type="pres">
      <dgm:prSet presAssocID="{D9436357-38AC-4739-8A0C-87FBE9F85063}" presName="horz1" presStyleCnt="0"/>
      <dgm:spPr/>
    </dgm:pt>
    <dgm:pt modelId="{BD114588-7BF4-4CC7-9D0B-CD6D87076AAA}" type="pres">
      <dgm:prSet presAssocID="{D9436357-38AC-4739-8A0C-87FBE9F85063}" presName="tx1" presStyleLbl="revTx" presStyleIdx="11" presStyleCnt="16"/>
      <dgm:spPr/>
    </dgm:pt>
    <dgm:pt modelId="{D53C3181-1CCB-4818-8E4A-795133DE6A06}" type="pres">
      <dgm:prSet presAssocID="{D9436357-38AC-4739-8A0C-87FBE9F85063}" presName="vert1" presStyleCnt="0"/>
      <dgm:spPr/>
    </dgm:pt>
    <dgm:pt modelId="{0F2F7EED-7CAE-4245-AFF2-BAD23A5571A8}" type="pres">
      <dgm:prSet presAssocID="{BC2AFB14-8D16-419F-8C45-E65D58C0449E}" presName="thickLine" presStyleLbl="alignNode1" presStyleIdx="12" presStyleCnt="16"/>
      <dgm:spPr/>
    </dgm:pt>
    <dgm:pt modelId="{27426B85-7B9A-440D-AD1E-7ACAAFFBBE10}" type="pres">
      <dgm:prSet presAssocID="{BC2AFB14-8D16-419F-8C45-E65D58C0449E}" presName="horz1" presStyleCnt="0"/>
      <dgm:spPr/>
    </dgm:pt>
    <dgm:pt modelId="{26225309-AF2C-4DB4-96E8-47C17B56988D}" type="pres">
      <dgm:prSet presAssocID="{BC2AFB14-8D16-419F-8C45-E65D58C0449E}" presName="tx1" presStyleLbl="revTx" presStyleIdx="12" presStyleCnt="16"/>
      <dgm:spPr/>
    </dgm:pt>
    <dgm:pt modelId="{F7749195-E6D9-4BAE-A12C-94BEB90A4CC3}" type="pres">
      <dgm:prSet presAssocID="{BC2AFB14-8D16-419F-8C45-E65D58C0449E}" presName="vert1" presStyleCnt="0"/>
      <dgm:spPr/>
    </dgm:pt>
    <dgm:pt modelId="{CD09238F-9A5F-47C0-A93C-5C582CF95AF4}" type="pres">
      <dgm:prSet presAssocID="{DDB22607-2D77-4F08-8F39-4D22F1766473}" presName="thickLine" presStyleLbl="alignNode1" presStyleIdx="13" presStyleCnt="16"/>
      <dgm:spPr/>
    </dgm:pt>
    <dgm:pt modelId="{7A0E8206-D9C1-4AF5-BB8F-C2C9ADC5ADBD}" type="pres">
      <dgm:prSet presAssocID="{DDB22607-2D77-4F08-8F39-4D22F1766473}" presName="horz1" presStyleCnt="0"/>
      <dgm:spPr/>
    </dgm:pt>
    <dgm:pt modelId="{3DB7EEC3-0E8A-40F5-9600-F1B0285524CB}" type="pres">
      <dgm:prSet presAssocID="{DDB22607-2D77-4F08-8F39-4D22F1766473}" presName="tx1" presStyleLbl="revTx" presStyleIdx="13" presStyleCnt="16"/>
      <dgm:spPr/>
    </dgm:pt>
    <dgm:pt modelId="{52FE659A-7E49-4E76-94CD-3D280B247EB8}" type="pres">
      <dgm:prSet presAssocID="{DDB22607-2D77-4F08-8F39-4D22F1766473}" presName="vert1" presStyleCnt="0"/>
      <dgm:spPr/>
    </dgm:pt>
    <dgm:pt modelId="{8DB69391-D532-4953-8096-3D5F16811E53}" type="pres">
      <dgm:prSet presAssocID="{10329090-2B0A-481D-A830-457D83393C45}" presName="thickLine" presStyleLbl="alignNode1" presStyleIdx="14" presStyleCnt="16"/>
      <dgm:spPr/>
    </dgm:pt>
    <dgm:pt modelId="{17DD945E-3C0E-47C1-8FB0-C7E4217B69A6}" type="pres">
      <dgm:prSet presAssocID="{10329090-2B0A-481D-A830-457D83393C45}" presName="horz1" presStyleCnt="0"/>
      <dgm:spPr/>
    </dgm:pt>
    <dgm:pt modelId="{5445B95C-8AC2-4671-885F-23A180E3657A}" type="pres">
      <dgm:prSet presAssocID="{10329090-2B0A-481D-A830-457D83393C45}" presName="tx1" presStyleLbl="revTx" presStyleIdx="14" presStyleCnt="16"/>
      <dgm:spPr/>
    </dgm:pt>
    <dgm:pt modelId="{414430FC-75A5-46F7-9566-999ADFC7C9D9}" type="pres">
      <dgm:prSet presAssocID="{10329090-2B0A-481D-A830-457D83393C45}" presName="vert1" presStyleCnt="0"/>
      <dgm:spPr/>
    </dgm:pt>
    <dgm:pt modelId="{25E1F164-7849-4D33-8964-49B27F46E9F6}" type="pres">
      <dgm:prSet presAssocID="{565A41CE-0EE3-4EFF-83E4-4F8547136231}" presName="thickLine" presStyleLbl="alignNode1" presStyleIdx="15" presStyleCnt="16"/>
      <dgm:spPr/>
    </dgm:pt>
    <dgm:pt modelId="{96A43034-1224-496D-889C-704AD8EF09F6}" type="pres">
      <dgm:prSet presAssocID="{565A41CE-0EE3-4EFF-83E4-4F8547136231}" presName="horz1" presStyleCnt="0"/>
      <dgm:spPr/>
    </dgm:pt>
    <dgm:pt modelId="{42B38C2F-3C23-4A99-B420-CEE86EAF6472}" type="pres">
      <dgm:prSet presAssocID="{565A41CE-0EE3-4EFF-83E4-4F8547136231}" presName="tx1" presStyleLbl="revTx" presStyleIdx="15" presStyleCnt="16"/>
      <dgm:spPr/>
    </dgm:pt>
    <dgm:pt modelId="{6EE9F89F-BD28-4D88-886E-395976FBCC4F}" type="pres">
      <dgm:prSet presAssocID="{565A41CE-0EE3-4EFF-83E4-4F8547136231}" presName="vert1" presStyleCnt="0"/>
      <dgm:spPr/>
    </dgm:pt>
  </dgm:ptLst>
  <dgm:cxnLst>
    <dgm:cxn modelId="{00631B01-FF57-4B81-92E6-F34D54A3E16A}" srcId="{EE061C3F-36D6-4308-80C7-5FE49A6521A8}" destId="{D6261218-E4AF-4A8C-B982-0F764C800A99}" srcOrd="4" destOrd="0" parTransId="{9C48977F-C998-447B-BEA2-5A2731A7B560}" sibTransId="{28387702-CC21-4762-8491-F25C36A52BC1}"/>
    <dgm:cxn modelId="{939B350D-AD76-44CA-8DD1-EC74AECF3277}" type="presOf" srcId="{EE061C3F-36D6-4308-80C7-5FE49A6521A8}" destId="{1C0F93CD-696A-4F83-9EF4-00B546C237BA}" srcOrd="0" destOrd="0" presId="urn:microsoft.com/office/officeart/2008/layout/LinedList"/>
    <dgm:cxn modelId="{5AA76C24-708B-4A1C-ACCE-747A6F6B4397}" type="presOf" srcId="{565A41CE-0EE3-4EFF-83E4-4F8547136231}" destId="{42B38C2F-3C23-4A99-B420-CEE86EAF6472}" srcOrd="0" destOrd="0" presId="urn:microsoft.com/office/officeart/2008/layout/LinedList"/>
    <dgm:cxn modelId="{4EED1929-D6C7-4A86-8EF4-AC6F9ED28A67}" type="presOf" srcId="{D6261218-E4AF-4A8C-B982-0F764C800A99}" destId="{E9064A76-7385-4FF6-A2F5-864E8669A362}" srcOrd="0" destOrd="0" presId="urn:microsoft.com/office/officeart/2008/layout/LinedList"/>
    <dgm:cxn modelId="{ABE2BB2A-A824-4CD5-A9AA-0851A8EBD0ED}" srcId="{EE061C3F-36D6-4308-80C7-5FE49A6521A8}" destId="{949F5FCC-DB73-4DA0-BB93-6623B483ACF1}" srcOrd="0" destOrd="0" parTransId="{A7BFF36A-B719-4F4B-A435-7FC3D5F8C1C9}" sibTransId="{FCC94F2A-6B00-4CB1-BEEC-C3E98A7FF04A}"/>
    <dgm:cxn modelId="{F1C20F2D-E4B5-4C0A-9606-2A628C2105F1}" srcId="{EE061C3F-36D6-4308-80C7-5FE49A6521A8}" destId="{10329090-2B0A-481D-A830-457D83393C45}" srcOrd="14" destOrd="0" parTransId="{3A0114D2-CA22-413B-A438-3C3DAB259BBD}" sibTransId="{A4943075-3CBE-4CF7-95AB-5F8E1C4F4617}"/>
    <dgm:cxn modelId="{9D70FC38-7BA4-45C1-A761-29EB6F8A4A67}" srcId="{EE061C3F-36D6-4308-80C7-5FE49A6521A8}" destId="{B9F95A2E-03A0-4613-9392-7EEF409603F5}" srcOrd="3" destOrd="0" parTransId="{E2D97CD9-8947-4DE7-91DC-6DC4D232FB0D}" sibTransId="{5CEDC48C-574C-4A6A-94F9-7D728054C8C4}"/>
    <dgm:cxn modelId="{E33DB45D-13A3-407A-A743-098F31A932C2}" srcId="{EE061C3F-36D6-4308-80C7-5FE49A6521A8}" destId="{CCE8DD0B-94F5-4964-B007-AC4A51659ABC}" srcOrd="9" destOrd="0" parTransId="{42413056-1562-4DC0-99E0-772F2B61C85F}" sibTransId="{F0E1C811-230A-4315-8B3A-2B71B423B1F6}"/>
    <dgm:cxn modelId="{EF42F44E-0E44-44BF-90A0-9ABCE94D5C44}" type="presOf" srcId="{10329090-2B0A-481D-A830-457D83393C45}" destId="{5445B95C-8AC2-4671-885F-23A180E3657A}" srcOrd="0" destOrd="0" presId="urn:microsoft.com/office/officeart/2008/layout/LinedList"/>
    <dgm:cxn modelId="{BEB74F51-F9BC-428B-B108-C9B5B79608B5}" srcId="{EE061C3F-36D6-4308-80C7-5FE49A6521A8}" destId="{BC2AFB14-8D16-419F-8C45-E65D58C0449E}" srcOrd="12" destOrd="0" parTransId="{58E3C487-6199-4A7C-8426-E50881CAEBE8}" sibTransId="{EB053878-C566-486D-8455-3E61EA72D8B6}"/>
    <dgm:cxn modelId="{8766D455-F753-4F8D-8B69-E2DCCCAEFBD5}" type="presOf" srcId="{CFEC6CD5-6EC8-4E6B-B4A0-7F25719439B8}" destId="{46FC3C61-CED3-4208-BBE2-F52CE9253299}" srcOrd="0" destOrd="0" presId="urn:microsoft.com/office/officeart/2008/layout/LinedList"/>
    <dgm:cxn modelId="{116F6576-C2A1-4661-898E-733160317CEF}" type="presOf" srcId="{949F5FCC-DB73-4DA0-BB93-6623B483ACF1}" destId="{E4410344-21A3-4BF4-A52B-FFE1970ADD2D}" srcOrd="0" destOrd="0" presId="urn:microsoft.com/office/officeart/2008/layout/LinedList"/>
    <dgm:cxn modelId="{3AECA979-E250-4EC3-8519-BA5638FE183D}" srcId="{EE061C3F-36D6-4308-80C7-5FE49A6521A8}" destId="{9222509E-44BD-4CDA-94F2-5706312AC050}" srcOrd="7" destOrd="0" parTransId="{3A81B27C-0F1F-42F4-B0A8-568E3E3CC9F4}" sibTransId="{123CA305-10C0-4AE9-9E51-E1ED7FF321D2}"/>
    <dgm:cxn modelId="{3699348A-F646-40A9-9E5B-D623DA2FB2F5}" type="presOf" srcId="{9222509E-44BD-4CDA-94F2-5706312AC050}" destId="{C4CE163D-AFB9-400B-AE36-1C25E6275D0B}" srcOrd="0" destOrd="0" presId="urn:microsoft.com/office/officeart/2008/layout/LinedList"/>
    <dgm:cxn modelId="{603F288D-4F50-4A2D-A3D6-CB20E992360B}" type="presOf" srcId="{81B2D168-2C90-4F6C-AB5B-174398318377}" destId="{6CD8C836-2EC5-4E74-B982-24405917BF70}" srcOrd="0" destOrd="0" presId="urn:microsoft.com/office/officeart/2008/layout/LinedList"/>
    <dgm:cxn modelId="{21D6328E-7805-4574-A865-83ADEFAA038F}" srcId="{EE061C3F-36D6-4308-80C7-5FE49A6521A8}" destId="{CFEC6CD5-6EC8-4E6B-B4A0-7F25719439B8}" srcOrd="1" destOrd="0" parTransId="{10E6CCCB-3A48-4DDB-8926-C6F2B106030C}" sibTransId="{D254A8D4-8625-467D-BF51-707A1DE1AC80}"/>
    <dgm:cxn modelId="{82558199-29A6-4435-AF23-6D3D63D9732F}" type="presOf" srcId="{BC2AFB14-8D16-419F-8C45-E65D58C0449E}" destId="{26225309-AF2C-4DB4-96E8-47C17B56988D}" srcOrd="0" destOrd="0" presId="urn:microsoft.com/office/officeart/2008/layout/LinedList"/>
    <dgm:cxn modelId="{42C23A9C-8FA0-4134-A3B9-83DFEC0A4925}" type="presOf" srcId="{DDB22607-2D77-4F08-8F39-4D22F1766473}" destId="{3DB7EEC3-0E8A-40F5-9600-F1B0285524CB}" srcOrd="0" destOrd="0" presId="urn:microsoft.com/office/officeart/2008/layout/LinedList"/>
    <dgm:cxn modelId="{D050DDA0-0AA4-46A6-BE46-A795B58DB2EA}" type="presOf" srcId="{E5490EBB-D18F-4801-BD85-24645F3AF04F}" destId="{191BC731-956C-4A8F-A31F-4D4F74828431}" srcOrd="0" destOrd="0" presId="urn:microsoft.com/office/officeart/2008/layout/LinedList"/>
    <dgm:cxn modelId="{581123A7-491C-4295-95FA-10F981B81C7F}" type="presOf" srcId="{DE354452-26E4-4A4E-8CBF-32FC18663875}" destId="{7FD63374-0CFF-48C0-AE42-25C73219C6C3}" srcOrd="0" destOrd="0" presId="urn:microsoft.com/office/officeart/2008/layout/LinedList"/>
    <dgm:cxn modelId="{87D290AD-5771-4BDD-99F2-2869B55C3680}" srcId="{EE061C3F-36D6-4308-80C7-5FE49A6521A8}" destId="{584AF945-62E1-4BB7-8EDA-B7824CF257CF}" srcOrd="6" destOrd="0" parTransId="{B80C4648-3BE9-4117-B6DB-F3208B523001}" sibTransId="{E2EBC9C3-50C8-4306-BCE7-E3F95D83C38D}"/>
    <dgm:cxn modelId="{8EFD0DAF-C9AD-48B3-907F-346A8A0B3BAC}" srcId="{EE061C3F-36D6-4308-80C7-5FE49A6521A8}" destId="{D9436357-38AC-4739-8A0C-87FBE9F85063}" srcOrd="11" destOrd="0" parTransId="{C3514CE6-85ED-4886-948F-CC872E5F1A0C}" sibTransId="{3055719B-A1BA-43A9-A088-A842FD133F0B}"/>
    <dgm:cxn modelId="{1CA9D6BB-A8BD-45E8-B0A7-D001BC156C17}" srcId="{EE061C3F-36D6-4308-80C7-5FE49A6521A8}" destId="{DDB22607-2D77-4F08-8F39-4D22F1766473}" srcOrd="13" destOrd="0" parTransId="{3B2AA75B-E2EA-4D88-A1A4-35924931E0D2}" sibTransId="{F0A6216D-66EE-4B66-8C50-ED221D1735CB}"/>
    <dgm:cxn modelId="{9B246BC0-E52A-43F7-8A88-5BF33F4ACAAD}" type="presOf" srcId="{CCE8DD0B-94F5-4964-B007-AC4A51659ABC}" destId="{9995AAB4-AB54-4875-B91D-E2094553AB06}" srcOrd="0" destOrd="0" presId="urn:microsoft.com/office/officeart/2008/layout/LinedList"/>
    <dgm:cxn modelId="{080A2FC7-C898-42E5-9AF1-BDC7B4351A30}" type="presOf" srcId="{D9436357-38AC-4739-8A0C-87FBE9F85063}" destId="{BD114588-7BF4-4CC7-9D0B-CD6D87076AAA}" srcOrd="0" destOrd="0" presId="urn:microsoft.com/office/officeart/2008/layout/LinedList"/>
    <dgm:cxn modelId="{3B495FCC-9996-4288-90EA-6910079B93E3}" srcId="{EE061C3F-36D6-4308-80C7-5FE49A6521A8}" destId="{565A41CE-0EE3-4EFF-83E4-4F8547136231}" srcOrd="15" destOrd="0" parTransId="{8763D728-DC8B-4A71-AAFF-D317BF196BC0}" sibTransId="{F164CD82-948B-46C2-92DC-0DE0D9EFCF5A}"/>
    <dgm:cxn modelId="{68754DCF-6498-4683-8841-080D878F6E92}" srcId="{EE061C3F-36D6-4308-80C7-5FE49A6521A8}" destId="{81B2D168-2C90-4F6C-AB5B-174398318377}" srcOrd="5" destOrd="0" parTransId="{9E4AFF04-98C3-45BC-ABC1-2B1E21ED1B34}" sibTransId="{7BED3EED-CB7F-4E67-920D-3D4A4550C290}"/>
    <dgm:cxn modelId="{0726A0D1-0069-478F-9061-1CED7F61C2EF}" srcId="{EE061C3F-36D6-4308-80C7-5FE49A6521A8}" destId="{DE354452-26E4-4A4E-8CBF-32FC18663875}" srcOrd="8" destOrd="0" parTransId="{C53AF821-FF55-45AB-9863-AD9CAB2AE674}" sibTransId="{6BF576DF-FF06-47B8-9792-0F18B3C65D7D}"/>
    <dgm:cxn modelId="{51D660D3-8D0B-4F3B-9BF7-4EE220CE320C}" srcId="{EE061C3F-36D6-4308-80C7-5FE49A6521A8}" destId="{1BEBFE06-68C5-42DE-8BF3-70C1739A98BE}" srcOrd="10" destOrd="0" parTransId="{6667B9BD-27F8-4062-ABA9-23B4A43AE84A}" sibTransId="{25C116DC-F027-4F9A-B336-A6A0FF888F1D}"/>
    <dgm:cxn modelId="{3758BCD8-F8B8-4D90-8B48-160B8DC4A600}" srcId="{EE061C3F-36D6-4308-80C7-5FE49A6521A8}" destId="{E5490EBB-D18F-4801-BD85-24645F3AF04F}" srcOrd="2" destOrd="0" parTransId="{D0B2F96D-F4F6-4FC7-B3C6-4BC9A46DF2A8}" sibTransId="{8B490C81-5485-44A7-B476-95E3A6CE37DE}"/>
    <dgm:cxn modelId="{89C227DF-AFAF-4D5E-AE2A-06986869125E}" type="presOf" srcId="{1BEBFE06-68C5-42DE-8BF3-70C1739A98BE}" destId="{2D6F287C-3009-45B5-A0CE-0312AB33E719}" srcOrd="0" destOrd="0" presId="urn:microsoft.com/office/officeart/2008/layout/LinedList"/>
    <dgm:cxn modelId="{AD7BAFEB-5EA7-49F1-BD7E-14D051D9D89B}" type="presOf" srcId="{B9F95A2E-03A0-4613-9392-7EEF409603F5}" destId="{6C9ACDAA-E58D-4587-B8F7-19D93E0767E9}" srcOrd="0" destOrd="0" presId="urn:microsoft.com/office/officeart/2008/layout/LinedList"/>
    <dgm:cxn modelId="{A4F17FF2-4F15-48A7-A45E-BC753315C85A}" type="presOf" srcId="{584AF945-62E1-4BB7-8EDA-B7824CF257CF}" destId="{6C6E0002-9DF3-40F3-8106-39F52855B677}" srcOrd="0" destOrd="0" presId="urn:microsoft.com/office/officeart/2008/layout/LinedList"/>
    <dgm:cxn modelId="{3A082FEE-ACE7-416F-93D8-29EB75D5E6A5}" type="presParOf" srcId="{1C0F93CD-696A-4F83-9EF4-00B546C237BA}" destId="{3550FBC6-D824-422C-9002-B911DA4BC5CA}" srcOrd="0" destOrd="0" presId="urn:microsoft.com/office/officeart/2008/layout/LinedList"/>
    <dgm:cxn modelId="{1FD118F5-9572-40FF-B244-AE93B8D3CDF2}" type="presParOf" srcId="{1C0F93CD-696A-4F83-9EF4-00B546C237BA}" destId="{8D9E4F97-443C-4136-AEB5-A40C8737D364}" srcOrd="1" destOrd="0" presId="urn:microsoft.com/office/officeart/2008/layout/LinedList"/>
    <dgm:cxn modelId="{034738B4-418A-472B-89FD-9F214ECE6B0D}" type="presParOf" srcId="{8D9E4F97-443C-4136-AEB5-A40C8737D364}" destId="{E4410344-21A3-4BF4-A52B-FFE1970ADD2D}" srcOrd="0" destOrd="0" presId="urn:microsoft.com/office/officeart/2008/layout/LinedList"/>
    <dgm:cxn modelId="{A80C3BF5-85DC-40B4-BD23-AA485C276292}" type="presParOf" srcId="{8D9E4F97-443C-4136-AEB5-A40C8737D364}" destId="{D0477E7C-C922-4C9A-B70E-DDDA553E06C7}" srcOrd="1" destOrd="0" presId="urn:microsoft.com/office/officeart/2008/layout/LinedList"/>
    <dgm:cxn modelId="{19D8785F-ECAC-4F66-8AD1-3050C12F7B8A}" type="presParOf" srcId="{1C0F93CD-696A-4F83-9EF4-00B546C237BA}" destId="{A426C1FE-5C4E-46C7-9CBB-38CD1E8439A6}" srcOrd="2" destOrd="0" presId="urn:microsoft.com/office/officeart/2008/layout/LinedList"/>
    <dgm:cxn modelId="{3F65A3B4-72DE-483E-A6FD-B840C30B45DB}" type="presParOf" srcId="{1C0F93CD-696A-4F83-9EF4-00B546C237BA}" destId="{A678610E-BBBC-4F16-9271-6031D2B590E1}" srcOrd="3" destOrd="0" presId="urn:microsoft.com/office/officeart/2008/layout/LinedList"/>
    <dgm:cxn modelId="{DF0A0EAF-542D-43CC-9AEA-09E43356BBEA}" type="presParOf" srcId="{A678610E-BBBC-4F16-9271-6031D2B590E1}" destId="{46FC3C61-CED3-4208-BBE2-F52CE9253299}" srcOrd="0" destOrd="0" presId="urn:microsoft.com/office/officeart/2008/layout/LinedList"/>
    <dgm:cxn modelId="{06860920-EC98-408E-951A-7357A1B1519D}" type="presParOf" srcId="{A678610E-BBBC-4F16-9271-6031D2B590E1}" destId="{EDAE9577-80A3-47A4-BFE4-FA40082F829D}" srcOrd="1" destOrd="0" presId="urn:microsoft.com/office/officeart/2008/layout/LinedList"/>
    <dgm:cxn modelId="{1D1E020C-EE1C-44A7-AB24-DDC84908263A}" type="presParOf" srcId="{1C0F93CD-696A-4F83-9EF4-00B546C237BA}" destId="{9DBB9799-044D-496B-B97F-09F058F79A53}" srcOrd="4" destOrd="0" presId="urn:microsoft.com/office/officeart/2008/layout/LinedList"/>
    <dgm:cxn modelId="{D5FE7E51-4E64-4862-BEB9-0483DAD35C09}" type="presParOf" srcId="{1C0F93CD-696A-4F83-9EF4-00B546C237BA}" destId="{FDC6A844-9E5C-42CE-9D3C-981460772B13}" srcOrd="5" destOrd="0" presId="urn:microsoft.com/office/officeart/2008/layout/LinedList"/>
    <dgm:cxn modelId="{97DA7B93-16EE-4E23-9AEA-4FD39376D47A}" type="presParOf" srcId="{FDC6A844-9E5C-42CE-9D3C-981460772B13}" destId="{191BC731-956C-4A8F-A31F-4D4F74828431}" srcOrd="0" destOrd="0" presId="urn:microsoft.com/office/officeart/2008/layout/LinedList"/>
    <dgm:cxn modelId="{D198C1A0-B5D8-4D43-A200-6D61CAC414F4}" type="presParOf" srcId="{FDC6A844-9E5C-42CE-9D3C-981460772B13}" destId="{A5DA36CB-E5CF-44C9-9063-94BD8C84A167}" srcOrd="1" destOrd="0" presId="urn:microsoft.com/office/officeart/2008/layout/LinedList"/>
    <dgm:cxn modelId="{442581CA-B338-41F4-850E-AAE607156E05}" type="presParOf" srcId="{1C0F93CD-696A-4F83-9EF4-00B546C237BA}" destId="{CAA948B3-30D5-4AAD-B540-C4477513A99B}" srcOrd="6" destOrd="0" presId="urn:microsoft.com/office/officeart/2008/layout/LinedList"/>
    <dgm:cxn modelId="{504E7D23-9C7B-44A9-A97B-6FFFB451A425}" type="presParOf" srcId="{1C0F93CD-696A-4F83-9EF4-00B546C237BA}" destId="{F58C1A3D-9F54-4187-A30B-B0F9132B0A69}" srcOrd="7" destOrd="0" presId="urn:microsoft.com/office/officeart/2008/layout/LinedList"/>
    <dgm:cxn modelId="{AF011E85-DCC1-4D7E-8E0C-02E177D4E285}" type="presParOf" srcId="{F58C1A3D-9F54-4187-A30B-B0F9132B0A69}" destId="{6C9ACDAA-E58D-4587-B8F7-19D93E0767E9}" srcOrd="0" destOrd="0" presId="urn:microsoft.com/office/officeart/2008/layout/LinedList"/>
    <dgm:cxn modelId="{AFFB21FB-2F3C-4163-8DC9-C162964A4EE8}" type="presParOf" srcId="{F58C1A3D-9F54-4187-A30B-B0F9132B0A69}" destId="{DA35B520-9FBC-4184-8193-FBD0A0056B8A}" srcOrd="1" destOrd="0" presId="urn:microsoft.com/office/officeart/2008/layout/LinedList"/>
    <dgm:cxn modelId="{90D238B1-9922-43DB-B75C-96069746E51A}" type="presParOf" srcId="{1C0F93CD-696A-4F83-9EF4-00B546C237BA}" destId="{AD97B290-5A44-4657-A553-737778E7A769}" srcOrd="8" destOrd="0" presId="urn:microsoft.com/office/officeart/2008/layout/LinedList"/>
    <dgm:cxn modelId="{31286E9B-514C-432D-BEB4-465C67865F57}" type="presParOf" srcId="{1C0F93CD-696A-4F83-9EF4-00B546C237BA}" destId="{0CAF998E-33E4-497E-A7E3-0182BC0EA6D5}" srcOrd="9" destOrd="0" presId="urn:microsoft.com/office/officeart/2008/layout/LinedList"/>
    <dgm:cxn modelId="{E3274C04-8A1E-4B31-B9CF-25F8A50AD9B1}" type="presParOf" srcId="{0CAF998E-33E4-497E-A7E3-0182BC0EA6D5}" destId="{E9064A76-7385-4FF6-A2F5-864E8669A362}" srcOrd="0" destOrd="0" presId="urn:microsoft.com/office/officeart/2008/layout/LinedList"/>
    <dgm:cxn modelId="{6A568D93-5499-43B1-ADE9-D148541416C2}" type="presParOf" srcId="{0CAF998E-33E4-497E-A7E3-0182BC0EA6D5}" destId="{8CDBE0A9-4ED9-4688-9D41-EC80DB8C79B3}" srcOrd="1" destOrd="0" presId="urn:microsoft.com/office/officeart/2008/layout/LinedList"/>
    <dgm:cxn modelId="{A610272C-04F9-4EC6-BBDD-F10EAD687CF6}" type="presParOf" srcId="{1C0F93CD-696A-4F83-9EF4-00B546C237BA}" destId="{223E1299-6DA5-4CFB-BFBE-213CD513B8DD}" srcOrd="10" destOrd="0" presId="urn:microsoft.com/office/officeart/2008/layout/LinedList"/>
    <dgm:cxn modelId="{E764064B-9D33-434A-B2AE-13839896D12C}" type="presParOf" srcId="{1C0F93CD-696A-4F83-9EF4-00B546C237BA}" destId="{3D11A891-77CD-40FE-8BAE-5B2A1EC20CB4}" srcOrd="11" destOrd="0" presId="urn:microsoft.com/office/officeart/2008/layout/LinedList"/>
    <dgm:cxn modelId="{0C2420AE-E255-41D9-8A4D-68F35030D6BF}" type="presParOf" srcId="{3D11A891-77CD-40FE-8BAE-5B2A1EC20CB4}" destId="{6CD8C836-2EC5-4E74-B982-24405917BF70}" srcOrd="0" destOrd="0" presId="urn:microsoft.com/office/officeart/2008/layout/LinedList"/>
    <dgm:cxn modelId="{C134538D-A6FA-4E32-AB42-3ACC88D8FCCF}" type="presParOf" srcId="{3D11A891-77CD-40FE-8BAE-5B2A1EC20CB4}" destId="{DCF9B210-42BB-4332-BEFE-037CCBB7B9FC}" srcOrd="1" destOrd="0" presId="urn:microsoft.com/office/officeart/2008/layout/LinedList"/>
    <dgm:cxn modelId="{931713BE-A589-4355-81A4-FA71957BBEDB}" type="presParOf" srcId="{1C0F93CD-696A-4F83-9EF4-00B546C237BA}" destId="{505956AF-5990-4852-88FE-B555E22D270B}" srcOrd="12" destOrd="0" presId="urn:microsoft.com/office/officeart/2008/layout/LinedList"/>
    <dgm:cxn modelId="{BC6FB547-DB26-48CC-8605-8D037E3018F3}" type="presParOf" srcId="{1C0F93CD-696A-4F83-9EF4-00B546C237BA}" destId="{9216D607-F9B6-45AB-95BE-84C77F74EF07}" srcOrd="13" destOrd="0" presId="urn:microsoft.com/office/officeart/2008/layout/LinedList"/>
    <dgm:cxn modelId="{7DE50AB4-20C8-45B1-8150-EBBC611D2E44}" type="presParOf" srcId="{9216D607-F9B6-45AB-95BE-84C77F74EF07}" destId="{6C6E0002-9DF3-40F3-8106-39F52855B677}" srcOrd="0" destOrd="0" presId="urn:microsoft.com/office/officeart/2008/layout/LinedList"/>
    <dgm:cxn modelId="{02C878E2-BE04-4CB7-9C5E-A8E1E9DB5D59}" type="presParOf" srcId="{9216D607-F9B6-45AB-95BE-84C77F74EF07}" destId="{C0B0AE40-5174-4940-8B9C-3B0D5EAE71ED}" srcOrd="1" destOrd="0" presId="urn:microsoft.com/office/officeart/2008/layout/LinedList"/>
    <dgm:cxn modelId="{6DAB7B04-3B0C-4C54-B284-96CB1C1F95EA}" type="presParOf" srcId="{1C0F93CD-696A-4F83-9EF4-00B546C237BA}" destId="{102AB36A-9024-4CE1-98DB-3C0A7B480E20}" srcOrd="14" destOrd="0" presId="urn:microsoft.com/office/officeart/2008/layout/LinedList"/>
    <dgm:cxn modelId="{1AC67B97-4ED1-44E9-AE5F-538962C5536E}" type="presParOf" srcId="{1C0F93CD-696A-4F83-9EF4-00B546C237BA}" destId="{1A06142C-DD87-4B88-A54F-26311FBAD9F9}" srcOrd="15" destOrd="0" presId="urn:microsoft.com/office/officeart/2008/layout/LinedList"/>
    <dgm:cxn modelId="{9B2CEFA6-02DD-4464-81DE-5CE721E6962E}" type="presParOf" srcId="{1A06142C-DD87-4B88-A54F-26311FBAD9F9}" destId="{C4CE163D-AFB9-400B-AE36-1C25E6275D0B}" srcOrd="0" destOrd="0" presId="urn:microsoft.com/office/officeart/2008/layout/LinedList"/>
    <dgm:cxn modelId="{F26637DE-DC6E-40FC-A448-1D790AC9E046}" type="presParOf" srcId="{1A06142C-DD87-4B88-A54F-26311FBAD9F9}" destId="{C1D0DC73-5D6A-47F4-91A7-859A75C900C0}" srcOrd="1" destOrd="0" presId="urn:microsoft.com/office/officeart/2008/layout/LinedList"/>
    <dgm:cxn modelId="{F04B288B-7A40-4F5A-BE6B-473B3843E464}" type="presParOf" srcId="{1C0F93CD-696A-4F83-9EF4-00B546C237BA}" destId="{684D1A8B-F91B-4C84-B994-3BD02FCB658B}" srcOrd="16" destOrd="0" presId="urn:microsoft.com/office/officeart/2008/layout/LinedList"/>
    <dgm:cxn modelId="{053546AC-C211-43FD-9298-36422039284E}" type="presParOf" srcId="{1C0F93CD-696A-4F83-9EF4-00B546C237BA}" destId="{0567CC14-8722-4DE7-BC83-6A906EC5288F}" srcOrd="17" destOrd="0" presId="urn:microsoft.com/office/officeart/2008/layout/LinedList"/>
    <dgm:cxn modelId="{28BC24A6-6B79-49CB-BF68-B5BE84623926}" type="presParOf" srcId="{0567CC14-8722-4DE7-BC83-6A906EC5288F}" destId="{7FD63374-0CFF-48C0-AE42-25C73219C6C3}" srcOrd="0" destOrd="0" presId="urn:microsoft.com/office/officeart/2008/layout/LinedList"/>
    <dgm:cxn modelId="{3626815D-D3B1-4ABE-9619-1AE7B2E97EC0}" type="presParOf" srcId="{0567CC14-8722-4DE7-BC83-6A906EC5288F}" destId="{5B601B71-8DD0-47F1-9703-8DB667B01C71}" srcOrd="1" destOrd="0" presId="urn:microsoft.com/office/officeart/2008/layout/LinedList"/>
    <dgm:cxn modelId="{D44FFF93-710B-44BD-833A-61EFA7070BEC}" type="presParOf" srcId="{1C0F93CD-696A-4F83-9EF4-00B546C237BA}" destId="{44464B05-BAE8-47FC-A853-4F36CB0B6511}" srcOrd="18" destOrd="0" presId="urn:microsoft.com/office/officeart/2008/layout/LinedList"/>
    <dgm:cxn modelId="{54CC1467-3E0B-4262-9665-4183A4008247}" type="presParOf" srcId="{1C0F93CD-696A-4F83-9EF4-00B546C237BA}" destId="{2B38CB6F-7278-4325-BE20-B8CB3927396F}" srcOrd="19" destOrd="0" presId="urn:microsoft.com/office/officeart/2008/layout/LinedList"/>
    <dgm:cxn modelId="{1184407A-31BF-415F-9310-5630BC36E849}" type="presParOf" srcId="{2B38CB6F-7278-4325-BE20-B8CB3927396F}" destId="{9995AAB4-AB54-4875-B91D-E2094553AB06}" srcOrd="0" destOrd="0" presId="urn:microsoft.com/office/officeart/2008/layout/LinedList"/>
    <dgm:cxn modelId="{1570A0E4-8927-45CF-8AD6-6B589FDDEB90}" type="presParOf" srcId="{2B38CB6F-7278-4325-BE20-B8CB3927396F}" destId="{066FC135-C307-4BDD-A5FB-C5C18F966A54}" srcOrd="1" destOrd="0" presId="urn:microsoft.com/office/officeart/2008/layout/LinedList"/>
    <dgm:cxn modelId="{C505F31A-EB61-4B56-BE2D-6D3E7BE5DB1C}" type="presParOf" srcId="{1C0F93CD-696A-4F83-9EF4-00B546C237BA}" destId="{AA6EBE8E-EF99-4959-B58B-D2FB734635E7}" srcOrd="20" destOrd="0" presId="urn:microsoft.com/office/officeart/2008/layout/LinedList"/>
    <dgm:cxn modelId="{8E060C3B-E8E2-4B5D-AC36-BFC055E0B378}" type="presParOf" srcId="{1C0F93CD-696A-4F83-9EF4-00B546C237BA}" destId="{4830B9DA-1850-4BF2-A43D-4EBF3936A56D}" srcOrd="21" destOrd="0" presId="urn:microsoft.com/office/officeart/2008/layout/LinedList"/>
    <dgm:cxn modelId="{A2A3F184-4F58-4A25-BF23-B1FD0F34C069}" type="presParOf" srcId="{4830B9DA-1850-4BF2-A43D-4EBF3936A56D}" destId="{2D6F287C-3009-45B5-A0CE-0312AB33E719}" srcOrd="0" destOrd="0" presId="urn:microsoft.com/office/officeart/2008/layout/LinedList"/>
    <dgm:cxn modelId="{C6381206-1D36-4C78-8A1F-3ABD34D12453}" type="presParOf" srcId="{4830B9DA-1850-4BF2-A43D-4EBF3936A56D}" destId="{2036A6E1-0034-412D-8A22-5826A3415E57}" srcOrd="1" destOrd="0" presId="urn:microsoft.com/office/officeart/2008/layout/LinedList"/>
    <dgm:cxn modelId="{D3985535-4340-43DC-8243-A6785D1EBA14}" type="presParOf" srcId="{1C0F93CD-696A-4F83-9EF4-00B546C237BA}" destId="{9AD3B507-C4C1-44D6-AAAC-F3891A65B09A}" srcOrd="22" destOrd="0" presId="urn:microsoft.com/office/officeart/2008/layout/LinedList"/>
    <dgm:cxn modelId="{9D9FAB0E-F26D-4761-BB2A-1E95525195D8}" type="presParOf" srcId="{1C0F93CD-696A-4F83-9EF4-00B546C237BA}" destId="{C3BACF4A-01BD-4FA9-BF4F-4E7C60D6B5E7}" srcOrd="23" destOrd="0" presId="urn:microsoft.com/office/officeart/2008/layout/LinedList"/>
    <dgm:cxn modelId="{D72E8594-E407-4D19-A9A2-1F8FDF09AFEC}" type="presParOf" srcId="{C3BACF4A-01BD-4FA9-BF4F-4E7C60D6B5E7}" destId="{BD114588-7BF4-4CC7-9D0B-CD6D87076AAA}" srcOrd="0" destOrd="0" presId="urn:microsoft.com/office/officeart/2008/layout/LinedList"/>
    <dgm:cxn modelId="{5D41005C-9380-488A-AC5C-165EF58E3233}" type="presParOf" srcId="{C3BACF4A-01BD-4FA9-BF4F-4E7C60D6B5E7}" destId="{D53C3181-1CCB-4818-8E4A-795133DE6A06}" srcOrd="1" destOrd="0" presId="urn:microsoft.com/office/officeart/2008/layout/LinedList"/>
    <dgm:cxn modelId="{E48DB988-02D6-4C67-A4CD-74855E8AF5A3}" type="presParOf" srcId="{1C0F93CD-696A-4F83-9EF4-00B546C237BA}" destId="{0F2F7EED-7CAE-4245-AFF2-BAD23A5571A8}" srcOrd="24" destOrd="0" presId="urn:microsoft.com/office/officeart/2008/layout/LinedList"/>
    <dgm:cxn modelId="{923DCF86-9CBB-492A-87D0-55A688EE59DB}" type="presParOf" srcId="{1C0F93CD-696A-4F83-9EF4-00B546C237BA}" destId="{27426B85-7B9A-440D-AD1E-7ACAAFFBBE10}" srcOrd="25" destOrd="0" presId="urn:microsoft.com/office/officeart/2008/layout/LinedList"/>
    <dgm:cxn modelId="{3F46BE42-15C6-4C79-8B73-51F91374E4A8}" type="presParOf" srcId="{27426B85-7B9A-440D-AD1E-7ACAAFFBBE10}" destId="{26225309-AF2C-4DB4-96E8-47C17B56988D}" srcOrd="0" destOrd="0" presId="urn:microsoft.com/office/officeart/2008/layout/LinedList"/>
    <dgm:cxn modelId="{31C22895-8A3C-4233-B78C-95D638C31935}" type="presParOf" srcId="{27426B85-7B9A-440D-AD1E-7ACAAFFBBE10}" destId="{F7749195-E6D9-4BAE-A12C-94BEB90A4CC3}" srcOrd="1" destOrd="0" presId="urn:microsoft.com/office/officeart/2008/layout/LinedList"/>
    <dgm:cxn modelId="{FA406C6D-42EE-454E-A14F-672E3D123D85}" type="presParOf" srcId="{1C0F93CD-696A-4F83-9EF4-00B546C237BA}" destId="{CD09238F-9A5F-47C0-A93C-5C582CF95AF4}" srcOrd="26" destOrd="0" presId="urn:microsoft.com/office/officeart/2008/layout/LinedList"/>
    <dgm:cxn modelId="{FD1ECA66-C9A0-458A-A010-A36D7D303B37}" type="presParOf" srcId="{1C0F93CD-696A-4F83-9EF4-00B546C237BA}" destId="{7A0E8206-D9C1-4AF5-BB8F-C2C9ADC5ADBD}" srcOrd="27" destOrd="0" presId="urn:microsoft.com/office/officeart/2008/layout/LinedList"/>
    <dgm:cxn modelId="{74B2E7D1-4C8D-4911-86EC-BA7E851FEEF5}" type="presParOf" srcId="{7A0E8206-D9C1-4AF5-BB8F-C2C9ADC5ADBD}" destId="{3DB7EEC3-0E8A-40F5-9600-F1B0285524CB}" srcOrd="0" destOrd="0" presId="urn:microsoft.com/office/officeart/2008/layout/LinedList"/>
    <dgm:cxn modelId="{75B9AFA3-45E0-4B17-BDEE-DA1C4BC08A94}" type="presParOf" srcId="{7A0E8206-D9C1-4AF5-BB8F-C2C9ADC5ADBD}" destId="{52FE659A-7E49-4E76-94CD-3D280B247EB8}" srcOrd="1" destOrd="0" presId="urn:microsoft.com/office/officeart/2008/layout/LinedList"/>
    <dgm:cxn modelId="{3692E8BB-E3BB-4739-AE0C-ADD93C4F94DD}" type="presParOf" srcId="{1C0F93CD-696A-4F83-9EF4-00B546C237BA}" destId="{8DB69391-D532-4953-8096-3D5F16811E53}" srcOrd="28" destOrd="0" presId="urn:microsoft.com/office/officeart/2008/layout/LinedList"/>
    <dgm:cxn modelId="{E7EE72A5-B62E-42CF-91E5-A7514489580F}" type="presParOf" srcId="{1C0F93CD-696A-4F83-9EF4-00B546C237BA}" destId="{17DD945E-3C0E-47C1-8FB0-C7E4217B69A6}" srcOrd="29" destOrd="0" presId="urn:microsoft.com/office/officeart/2008/layout/LinedList"/>
    <dgm:cxn modelId="{401DAAE9-7673-40D6-BD81-40DFD654CD17}" type="presParOf" srcId="{17DD945E-3C0E-47C1-8FB0-C7E4217B69A6}" destId="{5445B95C-8AC2-4671-885F-23A180E3657A}" srcOrd="0" destOrd="0" presId="urn:microsoft.com/office/officeart/2008/layout/LinedList"/>
    <dgm:cxn modelId="{ACC64E35-C498-475E-9B15-E680E98D92B5}" type="presParOf" srcId="{17DD945E-3C0E-47C1-8FB0-C7E4217B69A6}" destId="{414430FC-75A5-46F7-9566-999ADFC7C9D9}" srcOrd="1" destOrd="0" presId="urn:microsoft.com/office/officeart/2008/layout/LinedList"/>
    <dgm:cxn modelId="{92FB64BF-2134-46AD-815C-CF71CF65D1D3}" type="presParOf" srcId="{1C0F93CD-696A-4F83-9EF4-00B546C237BA}" destId="{25E1F164-7849-4D33-8964-49B27F46E9F6}" srcOrd="30" destOrd="0" presId="urn:microsoft.com/office/officeart/2008/layout/LinedList"/>
    <dgm:cxn modelId="{4E40212C-2FBC-458D-924D-551F5B447B5A}" type="presParOf" srcId="{1C0F93CD-696A-4F83-9EF4-00B546C237BA}" destId="{96A43034-1224-496D-889C-704AD8EF09F6}" srcOrd="31" destOrd="0" presId="urn:microsoft.com/office/officeart/2008/layout/LinedList"/>
    <dgm:cxn modelId="{71BE4F59-4CAD-41DE-8F1B-9B24859AE8A2}" type="presParOf" srcId="{96A43034-1224-496D-889C-704AD8EF09F6}" destId="{42B38C2F-3C23-4A99-B420-CEE86EAF6472}" srcOrd="0" destOrd="0" presId="urn:microsoft.com/office/officeart/2008/layout/LinedList"/>
    <dgm:cxn modelId="{CEC4AFA3-20BC-4AE7-9DD9-F4525AD6B714}" type="presParOf" srcId="{96A43034-1224-496D-889C-704AD8EF09F6}" destId="{6EE9F89F-BD28-4D88-886E-395976FBCC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2D4C70-2DCB-41BC-ACD3-D7C87C249FA9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2597CF3-3B78-4093-ADC2-8506154F9FBA}">
      <dgm:prSet/>
      <dgm:spPr/>
      <dgm:t>
        <a:bodyPr/>
        <a:lstStyle/>
        <a:p>
          <a:r>
            <a:rPr lang="en-US" dirty="0"/>
            <a:t>Political – Brexit supply chain issues, new regulations</a:t>
          </a:r>
        </a:p>
      </dgm:t>
    </dgm:pt>
    <dgm:pt modelId="{7DBB8510-B8B6-4240-971E-DABCA2E6D623}" type="parTrans" cxnId="{FAB1FFAC-39B1-49BC-ACAE-BDBEFAB225F7}">
      <dgm:prSet/>
      <dgm:spPr/>
      <dgm:t>
        <a:bodyPr/>
        <a:lstStyle/>
        <a:p>
          <a:endParaRPr lang="en-US"/>
        </a:p>
      </dgm:t>
    </dgm:pt>
    <dgm:pt modelId="{CEFB1F78-64E7-4611-85BA-7F939FF53925}" type="sibTrans" cxnId="{FAB1FFAC-39B1-49BC-ACAE-BDBEFAB225F7}">
      <dgm:prSet/>
      <dgm:spPr/>
      <dgm:t>
        <a:bodyPr/>
        <a:lstStyle/>
        <a:p>
          <a:endParaRPr lang="en-US"/>
        </a:p>
      </dgm:t>
    </dgm:pt>
    <dgm:pt modelId="{55DC3727-A472-4F1B-B36D-AB95BDE55040}">
      <dgm:prSet/>
      <dgm:spPr/>
      <dgm:t>
        <a:bodyPr/>
        <a:lstStyle/>
        <a:p>
          <a:r>
            <a:rPr lang="en-US"/>
            <a:t>Economic – Inflation, reduced disposable income, 15% revenue drop</a:t>
          </a:r>
        </a:p>
      </dgm:t>
    </dgm:pt>
    <dgm:pt modelId="{1F3412C9-14FB-4526-8DA0-467A9454619A}" type="parTrans" cxnId="{8BF4AC7C-F044-45B0-9206-806E14A0C7A4}">
      <dgm:prSet/>
      <dgm:spPr/>
      <dgm:t>
        <a:bodyPr/>
        <a:lstStyle/>
        <a:p>
          <a:endParaRPr lang="en-US"/>
        </a:p>
      </dgm:t>
    </dgm:pt>
    <dgm:pt modelId="{46271CA4-FF2E-4AEC-B4D2-E98E16E9E75A}" type="sibTrans" cxnId="{8BF4AC7C-F044-45B0-9206-806E14A0C7A4}">
      <dgm:prSet/>
      <dgm:spPr/>
      <dgm:t>
        <a:bodyPr/>
        <a:lstStyle/>
        <a:p>
          <a:endParaRPr lang="en-US"/>
        </a:p>
      </dgm:t>
    </dgm:pt>
    <dgm:pt modelId="{93BC4E6C-68A2-44CE-93F5-2FB13E6EBBD5}">
      <dgm:prSet/>
      <dgm:spPr/>
      <dgm:t>
        <a:bodyPr/>
        <a:lstStyle/>
        <a:p>
          <a:r>
            <a:rPr lang="en-US"/>
            <a:t>Social – Customers expect digital convenience, value-for-money focus</a:t>
          </a:r>
        </a:p>
      </dgm:t>
    </dgm:pt>
    <dgm:pt modelId="{DE5ABAB1-CA9D-4063-84D5-382F31CF0252}" type="parTrans" cxnId="{2E2D22C9-9CF0-4059-A989-0C9BEDA7819B}">
      <dgm:prSet/>
      <dgm:spPr/>
      <dgm:t>
        <a:bodyPr/>
        <a:lstStyle/>
        <a:p>
          <a:endParaRPr lang="en-US"/>
        </a:p>
      </dgm:t>
    </dgm:pt>
    <dgm:pt modelId="{A18DC896-6C70-4128-8F6C-254133C0E9FF}" type="sibTrans" cxnId="{2E2D22C9-9CF0-4059-A989-0C9BEDA7819B}">
      <dgm:prSet/>
      <dgm:spPr/>
      <dgm:t>
        <a:bodyPr/>
        <a:lstStyle/>
        <a:p>
          <a:endParaRPr lang="en-US"/>
        </a:p>
      </dgm:t>
    </dgm:pt>
    <dgm:pt modelId="{7784638B-D9FC-48F5-9A01-1948513F652A}">
      <dgm:prSet/>
      <dgm:spPr/>
      <dgm:t>
        <a:bodyPr/>
        <a:lstStyle/>
        <a:p>
          <a:r>
            <a:rPr lang="en-US"/>
            <a:t>Technological – Competitors use apps &amp; loyalty schemes, GreenBean behind</a:t>
          </a:r>
        </a:p>
      </dgm:t>
    </dgm:pt>
    <dgm:pt modelId="{66D966C9-FB7B-4C85-94EE-19585F7EF1C4}" type="parTrans" cxnId="{C37F5D45-FAC2-4497-A958-EEFBBFCFD340}">
      <dgm:prSet/>
      <dgm:spPr/>
      <dgm:t>
        <a:bodyPr/>
        <a:lstStyle/>
        <a:p>
          <a:endParaRPr lang="en-US"/>
        </a:p>
      </dgm:t>
    </dgm:pt>
    <dgm:pt modelId="{FA0BE3BC-2AF3-484C-B674-A64416B66608}" type="sibTrans" cxnId="{C37F5D45-FAC2-4497-A958-EEFBBFCFD340}">
      <dgm:prSet/>
      <dgm:spPr/>
      <dgm:t>
        <a:bodyPr/>
        <a:lstStyle/>
        <a:p>
          <a:endParaRPr lang="en-US"/>
        </a:p>
      </dgm:t>
    </dgm:pt>
    <dgm:pt modelId="{50951A9F-6102-49FF-8A21-275BE1E35C3C}">
      <dgm:prSet/>
      <dgm:spPr/>
      <dgm:t>
        <a:bodyPr/>
        <a:lstStyle/>
        <a:p>
          <a:r>
            <a:rPr lang="en-US"/>
            <a:t>Environmental – Eco-products costly, but key to brand</a:t>
          </a:r>
        </a:p>
      </dgm:t>
    </dgm:pt>
    <dgm:pt modelId="{8D161B25-5D89-4899-BB5A-0B9AE6E23B32}" type="parTrans" cxnId="{E74372FB-98A4-4166-BA38-FE67E19222E0}">
      <dgm:prSet/>
      <dgm:spPr/>
      <dgm:t>
        <a:bodyPr/>
        <a:lstStyle/>
        <a:p>
          <a:endParaRPr lang="en-US"/>
        </a:p>
      </dgm:t>
    </dgm:pt>
    <dgm:pt modelId="{249554F5-DF91-4D9D-998A-40DA38422ECA}" type="sibTrans" cxnId="{E74372FB-98A4-4166-BA38-FE67E19222E0}">
      <dgm:prSet/>
      <dgm:spPr/>
      <dgm:t>
        <a:bodyPr/>
        <a:lstStyle/>
        <a:p>
          <a:endParaRPr lang="en-US"/>
        </a:p>
      </dgm:t>
    </dgm:pt>
    <dgm:pt modelId="{56C6933C-D5BF-484B-8311-030B1507B462}">
      <dgm:prSet/>
      <dgm:spPr/>
      <dgm:t>
        <a:bodyPr/>
        <a:lstStyle/>
        <a:p>
          <a:r>
            <a:rPr lang="en-US"/>
            <a:t>Legal – Compliance with food safety, GDPR, workplace safety</a:t>
          </a:r>
        </a:p>
      </dgm:t>
    </dgm:pt>
    <dgm:pt modelId="{A307D750-8171-4AA1-98E5-84C3127F663D}" type="parTrans" cxnId="{1CAF81B4-F8DB-4736-9F68-38AB1D29D418}">
      <dgm:prSet/>
      <dgm:spPr/>
      <dgm:t>
        <a:bodyPr/>
        <a:lstStyle/>
        <a:p>
          <a:endParaRPr lang="en-US"/>
        </a:p>
      </dgm:t>
    </dgm:pt>
    <dgm:pt modelId="{85EAB90A-FC85-45C1-9981-BEB4B4CFFB24}" type="sibTrans" cxnId="{1CAF81B4-F8DB-4736-9F68-38AB1D29D418}">
      <dgm:prSet/>
      <dgm:spPr/>
      <dgm:t>
        <a:bodyPr/>
        <a:lstStyle/>
        <a:p>
          <a:endParaRPr lang="en-US"/>
        </a:p>
      </dgm:t>
    </dgm:pt>
    <dgm:pt modelId="{2772D37D-06BE-48FD-879E-81478803636B}" type="pres">
      <dgm:prSet presAssocID="{D02D4C70-2DCB-41BC-ACD3-D7C87C249FA9}" presName="vert0" presStyleCnt="0">
        <dgm:presLayoutVars>
          <dgm:dir/>
          <dgm:animOne val="branch"/>
          <dgm:animLvl val="lvl"/>
        </dgm:presLayoutVars>
      </dgm:prSet>
      <dgm:spPr/>
    </dgm:pt>
    <dgm:pt modelId="{10E81D2A-83F2-4845-87B1-C58B0531BDD3}" type="pres">
      <dgm:prSet presAssocID="{92597CF3-3B78-4093-ADC2-8506154F9FBA}" presName="thickLine" presStyleLbl="alignNode1" presStyleIdx="0" presStyleCnt="6"/>
      <dgm:spPr/>
    </dgm:pt>
    <dgm:pt modelId="{CBEC58AA-828F-4482-88AD-A95E283BC89F}" type="pres">
      <dgm:prSet presAssocID="{92597CF3-3B78-4093-ADC2-8506154F9FBA}" presName="horz1" presStyleCnt="0"/>
      <dgm:spPr/>
    </dgm:pt>
    <dgm:pt modelId="{2A970806-AED2-4FF3-B3A1-7D1BCD447D8A}" type="pres">
      <dgm:prSet presAssocID="{92597CF3-3B78-4093-ADC2-8506154F9FBA}" presName="tx1" presStyleLbl="revTx" presStyleIdx="0" presStyleCnt="6"/>
      <dgm:spPr/>
    </dgm:pt>
    <dgm:pt modelId="{4B8525CD-F396-4838-9360-FB012954FF26}" type="pres">
      <dgm:prSet presAssocID="{92597CF3-3B78-4093-ADC2-8506154F9FBA}" presName="vert1" presStyleCnt="0"/>
      <dgm:spPr/>
    </dgm:pt>
    <dgm:pt modelId="{46DD9785-2F74-4263-A989-8BF0F46B597D}" type="pres">
      <dgm:prSet presAssocID="{55DC3727-A472-4F1B-B36D-AB95BDE55040}" presName="thickLine" presStyleLbl="alignNode1" presStyleIdx="1" presStyleCnt="6"/>
      <dgm:spPr/>
    </dgm:pt>
    <dgm:pt modelId="{1EB09624-6528-435B-A760-AF9C891FABF6}" type="pres">
      <dgm:prSet presAssocID="{55DC3727-A472-4F1B-B36D-AB95BDE55040}" presName="horz1" presStyleCnt="0"/>
      <dgm:spPr/>
    </dgm:pt>
    <dgm:pt modelId="{0E0823DE-1DEB-41AE-BA9B-906696BF2B77}" type="pres">
      <dgm:prSet presAssocID="{55DC3727-A472-4F1B-B36D-AB95BDE55040}" presName="tx1" presStyleLbl="revTx" presStyleIdx="1" presStyleCnt="6"/>
      <dgm:spPr/>
    </dgm:pt>
    <dgm:pt modelId="{3D6C2DD9-C5BF-40E6-8339-71AC695AFE6B}" type="pres">
      <dgm:prSet presAssocID="{55DC3727-A472-4F1B-B36D-AB95BDE55040}" presName="vert1" presStyleCnt="0"/>
      <dgm:spPr/>
    </dgm:pt>
    <dgm:pt modelId="{45E97070-2B28-414C-A7D5-E494FB5394A1}" type="pres">
      <dgm:prSet presAssocID="{93BC4E6C-68A2-44CE-93F5-2FB13E6EBBD5}" presName="thickLine" presStyleLbl="alignNode1" presStyleIdx="2" presStyleCnt="6"/>
      <dgm:spPr/>
    </dgm:pt>
    <dgm:pt modelId="{354D1868-9622-4604-86BB-40E03983876E}" type="pres">
      <dgm:prSet presAssocID="{93BC4E6C-68A2-44CE-93F5-2FB13E6EBBD5}" presName="horz1" presStyleCnt="0"/>
      <dgm:spPr/>
    </dgm:pt>
    <dgm:pt modelId="{444BD4D4-A01F-45E0-98B2-7F9F7D9C750C}" type="pres">
      <dgm:prSet presAssocID="{93BC4E6C-68A2-44CE-93F5-2FB13E6EBBD5}" presName="tx1" presStyleLbl="revTx" presStyleIdx="2" presStyleCnt="6"/>
      <dgm:spPr/>
    </dgm:pt>
    <dgm:pt modelId="{11D6ADFC-7208-445C-8244-E671B5442B72}" type="pres">
      <dgm:prSet presAssocID="{93BC4E6C-68A2-44CE-93F5-2FB13E6EBBD5}" presName="vert1" presStyleCnt="0"/>
      <dgm:spPr/>
    </dgm:pt>
    <dgm:pt modelId="{96D67D47-94E9-4EE8-B63A-95DBCA7BB878}" type="pres">
      <dgm:prSet presAssocID="{7784638B-D9FC-48F5-9A01-1948513F652A}" presName="thickLine" presStyleLbl="alignNode1" presStyleIdx="3" presStyleCnt="6"/>
      <dgm:spPr/>
    </dgm:pt>
    <dgm:pt modelId="{AE9EE265-C79F-4DDB-9F6B-1DF6D67BCE26}" type="pres">
      <dgm:prSet presAssocID="{7784638B-D9FC-48F5-9A01-1948513F652A}" presName="horz1" presStyleCnt="0"/>
      <dgm:spPr/>
    </dgm:pt>
    <dgm:pt modelId="{C6F00760-2143-4764-B63D-031FE028FF87}" type="pres">
      <dgm:prSet presAssocID="{7784638B-D9FC-48F5-9A01-1948513F652A}" presName="tx1" presStyleLbl="revTx" presStyleIdx="3" presStyleCnt="6"/>
      <dgm:spPr/>
    </dgm:pt>
    <dgm:pt modelId="{DCE86939-8D94-4B20-B8DA-3CFAD9416A27}" type="pres">
      <dgm:prSet presAssocID="{7784638B-D9FC-48F5-9A01-1948513F652A}" presName="vert1" presStyleCnt="0"/>
      <dgm:spPr/>
    </dgm:pt>
    <dgm:pt modelId="{A35FA4F2-2840-4316-B269-565BE93F80AE}" type="pres">
      <dgm:prSet presAssocID="{50951A9F-6102-49FF-8A21-275BE1E35C3C}" presName="thickLine" presStyleLbl="alignNode1" presStyleIdx="4" presStyleCnt="6"/>
      <dgm:spPr/>
    </dgm:pt>
    <dgm:pt modelId="{B6910CAF-00C4-4B99-9CF1-13C45224A947}" type="pres">
      <dgm:prSet presAssocID="{50951A9F-6102-49FF-8A21-275BE1E35C3C}" presName="horz1" presStyleCnt="0"/>
      <dgm:spPr/>
    </dgm:pt>
    <dgm:pt modelId="{43F509FC-DAAD-460D-8712-A369ACE6D0BB}" type="pres">
      <dgm:prSet presAssocID="{50951A9F-6102-49FF-8A21-275BE1E35C3C}" presName="tx1" presStyleLbl="revTx" presStyleIdx="4" presStyleCnt="6"/>
      <dgm:spPr/>
    </dgm:pt>
    <dgm:pt modelId="{0E40D7D8-3444-4331-9959-1840C12C8CB9}" type="pres">
      <dgm:prSet presAssocID="{50951A9F-6102-49FF-8A21-275BE1E35C3C}" presName="vert1" presStyleCnt="0"/>
      <dgm:spPr/>
    </dgm:pt>
    <dgm:pt modelId="{4FD33395-68A2-41D6-94DF-D41297E278CB}" type="pres">
      <dgm:prSet presAssocID="{56C6933C-D5BF-484B-8311-030B1507B462}" presName="thickLine" presStyleLbl="alignNode1" presStyleIdx="5" presStyleCnt="6"/>
      <dgm:spPr/>
    </dgm:pt>
    <dgm:pt modelId="{8CF5ED07-12CA-4336-AF77-8174DA986577}" type="pres">
      <dgm:prSet presAssocID="{56C6933C-D5BF-484B-8311-030B1507B462}" presName="horz1" presStyleCnt="0"/>
      <dgm:spPr/>
    </dgm:pt>
    <dgm:pt modelId="{07D1594D-2969-490C-9447-DABA1799F4D7}" type="pres">
      <dgm:prSet presAssocID="{56C6933C-D5BF-484B-8311-030B1507B462}" presName="tx1" presStyleLbl="revTx" presStyleIdx="5" presStyleCnt="6"/>
      <dgm:spPr/>
    </dgm:pt>
    <dgm:pt modelId="{DBB4028F-F582-48D2-AD24-B85CFA3858D4}" type="pres">
      <dgm:prSet presAssocID="{56C6933C-D5BF-484B-8311-030B1507B462}" presName="vert1" presStyleCnt="0"/>
      <dgm:spPr/>
    </dgm:pt>
  </dgm:ptLst>
  <dgm:cxnLst>
    <dgm:cxn modelId="{67144238-DF3D-41A3-9DF1-CF855792D5AE}" type="presOf" srcId="{55DC3727-A472-4F1B-B36D-AB95BDE55040}" destId="{0E0823DE-1DEB-41AE-BA9B-906696BF2B77}" srcOrd="0" destOrd="0" presId="urn:microsoft.com/office/officeart/2008/layout/LinedList"/>
    <dgm:cxn modelId="{06EE8738-EBC8-43DC-918E-0BCE74B34541}" type="presOf" srcId="{93BC4E6C-68A2-44CE-93F5-2FB13E6EBBD5}" destId="{444BD4D4-A01F-45E0-98B2-7F9F7D9C750C}" srcOrd="0" destOrd="0" presId="urn:microsoft.com/office/officeart/2008/layout/LinedList"/>
    <dgm:cxn modelId="{C37F5D45-FAC2-4497-A958-EEFBBFCFD340}" srcId="{D02D4C70-2DCB-41BC-ACD3-D7C87C249FA9}" destId="{7784638B-D9FC-48F5-9A01-1948513F652A}" srcOrd="3" destOrd="0" parTransId="{66D966C9-FB7B-4C85-94EE-19585F7EF1C4}" sibTransId="{FA0BE3BC-2AF3-484C-B674-A64416B66608}"/>
    <dgm:cxn modelId="{F963B949-E1D0-44DB-8B6F-69C25BB5C415}" type="presOf" srcId="{56C6933C-D5BF-484B-8311-030B1507B462}" destId="{07D1594D-2969-490C-9447-DABA1799F4D7}" srcOrd="0" destOrd="0" presId="urn:microsoft.com/office/officeart/2008/layout/LinedList"/>
    <dgm:cxn modelId="{9474516A-8A0B-40C7-BFCE-0E4AEDCCEE40}" type="presOf" srcId="{7784638B-D9FC-48F5-9A01-1948513F652A}" destId="{C6F00760-2143-4764-B63D-031FE028FF87}" srcOrd="0" destOrd="0" presId="urn:microsoft.com/office/officeart/2008/layout/LinedList"/>
    <dgm:cxn modelId="{8BF4AC7C-F044-45B0-9206-806E14A0C7A4}" srcId="{D02D4C70-2DCB-41BC-ACD3-D7C87C249FA9}" destId="{55DC3727-A472-4F1B-B36D-AB95BDE55040}" srcOrd="1" destOrd="0" parTransId="{1F3412C9-14FB-4526-8DA0-467A9454619A}" sibTransId="{46271CA4-FF2E-4AEC-B4D2-E98E16E9E75A}"/>
    <dgm:cxn modelId="{792FD27F-FAE3-4849-B11B-EA0B2B607EB6}" type="presOf" srcId="{50951A9F-6102-49FF-8A21-275BE1E35C3C}" destId="{43F509FC-DAAD-460D-8712-A369ACE6D0BB}" srcOrd="0" destOrd="0" presId="urn:microsoft.com/office/officeart/2008/layout/LinedList"/>
    <dgm:cxn modelId="{25DF7A93-4CA4-4F39-B42A-282B8819FDB3}" type="presOf" srcId="{92597CF3-3B78-4093-ADC2-8506154F9FBA}" destId="{2A970806-AED2-4FF3-B3A1-7D1BCD447D8A}" srcOrd="0" destOrd="0" presId="urn:microsoft.com/office/officeart/2008/layout/LinedList"/>
    <dgm:cxn modelId="{FAB1FFAC-39B1-49BC-ACAE-BDBEFAB225F7}" srcId="{D02D4C70-2DCB-41BC-ACD3-D7C87C249FA9}" destId="{92597CF3-3B78-4093-ADC2-8506154F9FBA}" srcOrd="0" destOrd="0" parTransId="{7DBB8510-B8B6-4240-971E-DABCA2E6D623}" sibTransId="{CEFB1F78-64E7-4611-85BA-7F939FF53925}"/>
    <dgm:cxn modelId="{1CAF81B4-F8DB-4736-9F68-38AB1D29D418}" srcId="{D02D4C70-2DCB-41BC-ACD3-D7C87C249FA9}" destId="{56C6933C-D5BF-484B-8311-030B1507B462}" srcOrd="5" destOrd="0" parTransId="{A307D750-8171-4AA1-98E5-84C3127F663D}" sibTransId="{85EAB90A-FC85-45C1-9981-BEB4B4CFFB24}"/>
    <dgm:cxn modelId="{2E2D22C9-9CF0-4059-A989-0C9BEDA7819B}" srcId="{D02D4C70-2DCB-41BC-ACD3-D7C87C249FA9}" destId="{93BC4E6C-68A2-44CE-93F5-2FB13E6EBBD5}" srcOrd="2" destOrd="0" parTransId="{DE5ABAB1-CA9D-4063-84D5-382F31CF0252}" sibTransId="{A18DC896-6C70-4128-8F6C-254133C0E9FF}"/>
    <dgm:cxn modelId="{F0BA45F8-3F81-44CC-89FD-AD71CD7DD44A}" type="presOf" srcId="{D02D4C70-2DCB-41BC-ACD3-D7C87C249FA9}" destId="{2772D37D-06BE-48FD-879E-81478803636B}" srcOrd="0" destOrd="0" presId="urn:microsoft.com/office/officeart/2008/layout/LinedList"/>
    <dgm:cxn modelId="{E74372FB-98A4-4166-BA38-FE67E19222E0}" srcId="{D02D4C70-2DCB-41BC-ACD3-D7C87C249FA9}" destId="{50951A9F-6102-49FF-8A21-275BE1E35C3C}" srcOrd="4" destOrd="0" parTransId="{8D161B25-5D89-4899-BB5A-0B9AE6E23B32}" sibTransId="{249554F5-DF91-4D9D-998A-40DA38422ECA}"/>
    <dgm:cxn modelId="{9BB99BD7-ED91-4A5A-A11F-E3DC4CB6DC34}" type="presParOf" srcId="{2772D37D-06BE-48FD-879E-81478803636B}" destId="{10E81D2A-83F2-4845-87B1-C58B0531BDD3}" srcOrd="0" destOrd="0" presId="urn:microsoft.com/office/officeart/2008/layout/LinedList"/>
    <dgm:cxn modelId="{2488C468-B863-47FA-8877-1284355B8134}" type="presParOf" srcId="{2772D37D-06BE-48FD-879E-81478803636B}" destId="{CBEC58AA-828F-4482-88AD-A95E283BC89F}" srcOrd="1" destOrd="0" presId="urn:microsoft.com/office/officeart/2008/layout/LinedList"/>
    <dgm:cxn modelId="{B790E060-C07F-4DB7-B32C-E30ADFD99A1B}" type="presParOf" srcId="{CBEC58AA-828F-4482-88AD-A95E283BC89F}" destId="{2A970806-AED2-4FF3-B3A1-7D1BCD447D8A}" srcOrd="0" destOrd="0" presId="urn:microsoft.com/office/officeart/2008/layout/LinedList"/>
    <dgm:cxn modelId="{56BBCA00-F422-4117-B0CF-B7934D416087}" type="presParOf" srcId="{CBEC58AA-828F-4482-88AD-A95E283BC89F}" destId="{4B8525CD-F396-4838-9360-FB012954FF26}" srcOrd="1" destOrd="0" presId="urn:microsoft.com/office/officeart/2008/layout/LinedList"/>
    <dgm:cxn modelId="{9F4FAB21-CDE3-44A7-A8E3-E83182432A4A}" type="presParOf" srcId="{2772D37D-06BE-48FD-879E-81478803636B}" destId="{46DD9785-2F74-4263-A989-8BF0F46B597D}" srcOrd="2" destOrd="0" presId="urn:microsoft.com/office/officeart/2008/layout/LinedList"/>
    <dgm:cxn modelId="{28F9E102-96BF-403A-B531-5F62E13F9EF6}" type="presParOf" srcId="{2772D37D-06BE-48FD-879E-81478803636B}" destId="{1EB09624-6528-435B-A760-AF9C891FABF6}" srcOrd="3" destOrd="0" presId="urn:microsoft.com/office/officeart/2008/layout/LinedList"/>
    <dgm:cxn modelId="{5E45B8E8-3F81-4EB7-9D93-AB168BFB0B44}" type="presParOf" srcId="{1EB09624-6528-435B-A760-AF9C891FABF6}" destId="{0E0823DE-1DEB-41AE-BA9B-906696BF2B77}" srcOrd="0" destOrd="0" presId="urn:microsoft.com/office/officeart/2008/layout/LinedList"/>
    <dgm:cxn modelId="{7720566A-9D06-4879-8A38-BA343CC1802B}" type="presParOf" srcId="{1EB09624-6528-435B-A760-AF9C891FABF6}" destId="{3D6C2DD9-C5BF-40E6-8339-71AC695AFE6B}" srcOrd="1" destOrd="0" presId="urn:microsoft.com/office/officeart/2008/layout/LinedList"/>
    <dgm:cxn modelId="{3A097CE0-F310-4734-BA33-FC1BB36345D2}" type="presParOf" srcId="{2772D37D-06BE-48FD-879E-81478803636B}" destId="{45E97070-2B28-414C-A7D5-E494FB5394A1}" srcOrd="4" destOrd="0" presId="urn:microsoft.com/office/officeart/2008/layout/LinedList"/>
    <dgm:cxn modelId="{0B9A87F2-0AA8-4CAD-B682-BDC515A6EC48}" type="presParOf" srcId="{2772D37D-06BE-48FD-879E-81478803636B}" destId="{354D1868-9622-4604-86BB-40E03983876E}" srcOrd="5" destOrd="0" presId="urn:microsoft.com/office/officeart/2008/layout/LinedList"/>
    <dgm:cxn modelId="{B858C2DD-FDFE-401D-9D15-BCCC7E16ED40}" type="presParOf" srcId="{354D1868-9622-4604-86BB-40E03983876E}" destId="{444BD4D4-A01F-45E0-98B2-7F9F7D9C750C}" srcOrd="0" destOrd="0" presId="urn:microsoft.com/office/officeart/2008/layout/LinedList"/>
    <dgm:cxn modelId="{546D35A9-FF6B-4574-8BF3-A3EE80F381CA}" type="presParOf" srcId="{354D1868-9622-4604-86BB-40E03983876E}" destId="{11D6ADFC-7208-445C-8244-E671B5442B72}" srcOrd="1" destOrd="0" presId="urn:microsoft.com/office/officeart/2008/layout/LinedList"/>
    <dgm:cxn modelId="{C8B9B24C-FD88-4D80-AC07-824728898612}" type="presParOf" srcId="{2772D37D-06BE-48FD-879E-81478803636B}" destId="{96D67D47-94E9-4EE8-B63A-95DBCA7BB878}" srcOrd="6" destOrd="0" presId="urn:microsoft.com/office/officeart/2008/layout/LinedList"/>
    <dgm:cxn modelId="{00C481E0-B943-4873-9781-E1A01D83E1C4}" type="presParOf" srcId="{2772D37D-06BE-48FD-879E-81478803636B}" destId="{AE9EE265-C79F-4DDB-9F6B-1DF6D67BCE26}" srcOrd="7" destOrd="0" presId="urn:microsoft.com/office/officeart/2008/layout/LinedList"/>
    <dgm:cxn modelId="{61E0A906-440A-462F-BEC3-4986285B1D12}" type="presParOf" srcId="{AE9EE265-C79F-4DDB-9F6B-1DF6D67BCE26}" destId="{C6F00760-2143-4764-B63D-031FE028FF87}" srcOrd="0" destOrd="0" presId="urn:microsoft.com/office/officeart/2008/layout/LinedList"/>
    <dgm:cxn modelId="{77FFE75C-E64C-496F-9DBC-DC8F260F0559}" type="presParOf" srcId="{AE9EE265-C79F-4DDB-9F6B-1DF6D67BCE26}" destId="{DCE86939-8D94-4B20-B8DA-3CFAD9416A27}" srcOrd="1" destOrd="0" presId="urn:microsoft.com/office/officeart/2008/layout/LinedList"/>
    <dgm:cxn modelId="{D7D9A749-E4D4-48B8-A496-0B52DB3CE1E3}" type="presParOf" srcId="{2772D37D-06BE-48FD-879E-81478803636B}" destId="{A35FA4F2-2840-4316-B269-565BE93F80AE}" srcOrd="8" destOrd="0" presId="urn:microsoft.com/office/officeart/2008/layout/LinedList"/>
    <dgm:cxn modelId="{E480399D-27E0-4D90-B930-4964643DF98B}" type="presParOf" srcId="{2772D37D-06BE-48FD-879E-81478803636B}" destId="{B6910CAF-00C4-4B99-9CF1-13C45224A947}" srcOrd="9" destOrd="0" presId="urn:microsoft.com/office/officeart/2008/layout/LinedList"/>
    <dgm:cxn modelId="{8FD65E37-0FC1-4F21-AFB4-C29267111D30}" type="presParOf" srcId="{B6910CAF-00C4-4B99-9CF1-13C45224A947}" destId="{43F509FC-DAAD-460D-8712-A369ACE6D0BB}" srcOrd="0" destOrd="0" presId="urn:microsoft.com/office/officeart/2008/layout/LinedList"/>
    <dgm:cxn modelId="{3E9D97E4-2FDE-4FFB-978B-BF96159467DB}" type="presParOf" srcId="{B6910CAF-00C4-4B99-9CF1-13C45224A947}" destId="{0E40D7D8-3444-4331-9959-1840C12C8CB9}" srcOrd="1" destOrd="0" presId="urn:microsoft.com/office/officeart/2008/layout/LinedList"/>
    <dgm:cxn modelId="{7A4A1E26-A0A5-445F-A21E-EDB67C68D960}" type="presParOf" srcId="{2772D37D-06BE-48FD-879E-81478803636B}" destId="{4FD33395-68A2-41D6-94DF-D41297E278CB}" srcOrd="10" destOrd="0" presId="urn:microsoft.com/office/officeart/2008/layout/LinedList"/>
    <dgm:cxn modelId="{84DA1E05-E204-4D5F-A6D2-A8A03DD532E3}" type="presParOf" srcId="{2772D37D-06BE-48FD-879E-81478803636B}" destId="{8CF5ED07-12CA-4336-AF77-8174DA986577}" srcOrd="11" destOrd="0" presId="urn:microsoft.com/office/officeart/2008/layout/LinedList"/>
    <dgm:cxn modelId="{AC05075A-E0A9-4ED4-BCCC-C82838D1305E}" type="presParOf" srcId="{8CF5ED07-12CA-4336-AF77-8174DA986577}" destId="{07D1594D-2969-490C-9447-DABA1799F4D7}" srcOrd="0" destOrd="0" presId="urn:microsoft.com/office/officeart/2008/layout/LinedList"/>
    <dgm:cxn modelId="{80ECDC8E-FBD3-4E27-A3E1-87AAB169DFF5}" type="presParOf" srcId="{8CF5ED07-12CA-4336-AF77-8174DA986577}" destId="{DBB4028F-F582-48D2-AD24-B85CFA3858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5937415-6D27-436F-86F1-0E2F3EB4A6E7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693B1E4-F36D-44A5-AAB6-D709F7CD9847}">
      <dgm:prSet/>
      <dgm:spPr/>
      <dgm:t>
        <a:bodyPr/>
        <a:lstStyle/>
        <a:p>
          <a:r>
            <a:rPr lang="en-US"/>
            <a:t>Main causes of performance decline:</a:t>
          </a:r>
        </a:p>
      </dgm:t>
    </dgm:pt>
    <dgm:pt modelId="{3718EE75-1FC3-45AF-AFDF-2DCAF60402AE}" type="parTrans" cxnId="{EC1FCF3E-7D41-4C8F-81D7-577BD9DE7010}">
      <dgm:prSet/>
      <dgm:spPr/>
      <dgm:t>
        <a:bodyPr/>
        <a:lstStyle/>
        <a:p>
          <a:endParaRPr lang="en-US"/>
        </a:p>
      </dgm:t>
    </dgm:pt>
    <dgm:pt modelId="{1C62C9C7-E0DD-4C8B-ABA9-3DAC77B31907}" type="sibTrans" cxnId="{EC1FCF3E-7D41-4C8F-81D7-577BD9DE7010}">
      <dgm:prSet/>
      <dgm:spPr/>
      <dgm:t>
        <a:bodyPr/>
        <a:lstStyle/>
        <a:p>
          <a:endParaRPr lang="en-US"/>
        </a:p>
      </dgm:t>
    </dgm:pt>
    <dgm:pt modelId="{BED43481-F7EA-4C06-8E1A-5E4AEA54DB08}">
      <dgm:prSet/>
      <dgm:spPr/>
      <dgm:t>
        <a:bodyPr/>
        <a:lstStyle/>
        <a:p>
          <a:r>
            <a:rPr lang="en-US"/>
            <a:t>• People – Staff undertrained, short-staffed peak hours</a:t>
          </a:r>
        </a:p>
      </dgm:t>
    </dgm:pt>
    <dgm:pt modelId="{1594415B-0B0E-4079-B839-55B4F8FF4FE6}" type="parTrans" cxnId="{622126F9-B304-4700-B09D-637DB1B568C5}">
      <dgm:prSet/>
      <dgm:spPr/>
      <dgm:t>
        <a:bodyPr/>
        <a:lstStyle/>
        <a:p>
          <a:endParaRPr lang="en-US"/>
        </a:p>
      </dgm:t>
    </dgm:pt>
    <dgm:pt modelId="{1B345FB1-51CC-48A8-B1D8-659EC9CB49CA}" type="sibTrans" cxnId="{622126F9-B304-4700-B09D-637DB1B568C5}">
      <dgm:prSet/>
      <dgm:spPr/>
      <dgm:t>
        <a:bodyPr/>
        <a:lstStyle/>
        <a:p>
          <a:endParaRPr lang="en-US"/>
        </a:p>
      </dgm:t>
    </dgm:pt>
    <dgm:pt modelId="{D3CC9F9F-846E-4E05-95EC-B9945E2FA49B}">
      <dgm:prSet/>
      <dgm:spPr/>
      <dgm:t>
        <a:bodyPr/>
        <a:lstStyle/>
        <a:p>
          <a:r>
            <a:rPr lang="en-US"/>
            <a:t>• Process – Outdated service workflows</a:t>
          </a:r>
        </a:p>
      </dgm:t>
    </dgm:pt>
    <dgm:pt modelId="{8B5E2779-12F5-4DFC-B16C-D91A6DB24FF5}" type="parTrans" cxnId="{DC86E8C0-934B-4623-845A-5E3FBC9833F6}">
      <dgm:prSet/>
      <dgm:spPr/>
      <dgm:t>
        <a:bodyPr/>
        <a:lstStyle/>
        <a:p>
          <a:endParaRPr lang="en-US"/>
        </a:p>
      </dgm:t>
    </dgm:pt>
    <dgm:pt modelId="{B3C85F84-C80C-4F20-9010-78AD6BEB52A2}" type="sibTrans" cxnId="{DC86E8C0-934B-4623-845A-5E3FBC9833F6}">
      <dgm:prSet/>
      <dgm:spPr/>
      <dgm:t>
        <a:bodyPr/>
        <a:lstStyle/>
        <a:p>
          <a:endParaRPr lang="en-US"/>
        </a:p>
      </dgm:t>
    </dgm:pt>
    <dgm:pt modelId="{77457387-A143-424D-ABA6-F33553514161}">
      <dgm:prSet/>
      <dgm:spPr/>
      <dgm:t>
        <a:bodyPr/>
        <a:lstStyle/>
        <a:p>
          <a:r>
            <a:rPr lang="en-US"/>
            <a:t>• Technology – No digital ordering/queue system</a:t>
          </a:r>
        </a:p>
      </dgm:t>
    </dgm:pt>
    <dgm:pt modelId="{38D1891B-B2AA-4965-9BE7-1DB480DB00A9}" type="parTrans" cxnId="{37E18B35-FF6A-4397-B925-0B268409DEAC}">
      <dgm:prSet/>
      <dgm:spPr/>
      <dgm:t>
        <a:bodyPr/>
        <a:lstStyle/>
        <a:p>
          <a:endParaRPr lang="en-US"/>
        </a:p>
      </dgm:t>
    </dgm:pt>
    <dgm:pt modelId="{C1199A70-F78B-4385-80EE-D5E819562C83}" type="sibTrans" cxnId="{37E18B35-FF6A-4397-B925-0B268409DEAC}">
      <dgm:prSet/>
      <dgm:spPr/>
      <dgm:t>
        <a:bodyPr/>
        <a:lstStyle/>
        <a:p>
          <a:endParaRPr lang="en-US"/>
        </a:p>
      </dgm:t>
    </dgm:pt>
    <dgm:pt modelId="{76981CB7-8F00-4DE4-B586-50E68C710879}">
      <dgm:prSet/>
      <dgm:spPr/>
      <dgm:t>
        <a:bodyPr/>
        <a:lstStyle/>
        <a:p>
          <a:r>
            <a:rPr lang="en-US"/>
            <a:t>• Pricing – Seen as expensive, no loyalty scheme</a:t>
          </a:r>
        </a:p>
      </dgm:t>
    </dgm:pt>
    <dgm:pt modelId="{BBE0B162-2DE0-4C9A-91C8-33B0BF8DD68E}" type="parTrans" cxnId="{B2BCA253-C91A-4D69-B6BE-2B66CEA68058}">
      <dgm:prSet/>
      <dgm:spPr/>
      <dgm:t>
        <a:bodyPr/>
        <a:lstStyle/>
        <a:p>
          <a:endParaRPr lang="en-US"/>
        </a:p>
      </dgm:t>
    </dgm:pt>
    <dgm:pt modelId="{15D06872-0CCC-4E74-8AAB-50B57BD1EB49}" type="sibTrans" cxnId="{B2BCA253-C91A-4D69-B6BE-2B66CEA68058}">
      <dgm:prSet/>
      <dgm:spPr/>
      <dgm:t>
        <a:bodyPr/>
        <a:lstStyle/>
        <a:p>
          <a:endParaRPr lang="en-US"/>
        </a:p>
      </dgm:t>
    </dgm:pt>
    <dgm:pt modelId="{F656DFE3-780D-4CE9-815D-BE8EB4006AA8}">
      <dgm:prSet/>
      <dgm:spPr/>
      <dgm:t>
        <a:bodyPr/>
        <a:lstStyle/>
        <a:p>
          <a:r>
            <a:rPr lang="en-US"/>
            <a:t>• Competition – Chains offer faster &amp; cheaper options</a:t>
          </a:r>
        </a:p>
      </dgm:t>
    </dgm:pt>
    <dgm:pt modelId="{0FC0EFE7-39AE-4A8A-8CC8-12837DF97D0B}" type="parTrans" cxnId="{ABC25DD6-3AAC-4A97-BD1E-93B1A1769AEC}">
      <dgm:prSet/>
      <dgm:spPr/>
      <dgm:t>
        <a:bodyPr/>
        <a:lstStyle/>
        <a:p>
          <a:endParaRPr lang="en-US"/>
        </a:p>
      </dgm:t>
    </dgm:pt>
    <dgm:pt modelId="{F71DA0CE-4B89-4ED1-8A82-E8614672B35D}" type="sibTrans" cxnId="{ABC25DD6-3AAC-4A97-BD1E-93B1A1769AEC}">
      <dgm:prSet/>
      <dgm:spPr/>
      <dgm:t>
        <a:bodyPr/>
        <a:lstStyle/>
        <a:p>
          <a:endParaRPr lang="en-US"/>
        </a:p>
      </dgm:t>
    </dgm:pt>
    <dgm:pt modelId="{75342D7F-29C3-4FF2-B1FF-BB82E49C3F71}">
      <dgm:prSet/>
      <dgm:spPr/>
      <dgm:t>
        <a:bodyPr/>
        <a:lstStyle/>
        <a:p>
          <a:r>
            <a:rPr lang="en-US"/>
            <a:t>• Suppliers – Eco stock expensive</a:t>
          </a:r>
        </a:p>
      </dgm:t>
    </dgm:pt>
    <dgm:pt modelId="{4644A440-8214-4A8B-BEA3-D7D468947B6B}" type="parTrans" cxnId="{2C716C74-2E4E-4EC5-82C7-EB665DCD282E}">
      <dgm:prSet/>
      <dgm:spPr/>
      <dgm:t>
        <a:bodyPr/>
        <a:lstStyle/>
        <a:p>
          <a:endParaRPr lang="en-US"/>
        </a:p>
      </dgm:t>
    </dgm:pt>
    <dgm:pt modelId="{93A360F2-8C78-4BC1-8025-2C3B120762DF}" type="sibTrans" cxnId="{2C716C74-2E4E-4EC5-82C7-EB665DCD282E}">
      <dgm:prSet/>
      <dgm:spPr/>
      <dgm:t>
        <a:bodyPr/>
        <a:lstStyle/>
        <a:p>
          <a:endParaRPr lang="en-US"/>
        </a:p>
      </dgm:t>
    </dgm:pt>
    <dgm:pt modelId="{7C925321-9519-402E-8A20-3DCA34D36380}">
      <dgm:prSet/>
      <dgm:spPr/>
      <dgm:t>
        <a:bodyPr/>
        <a:lstStyle/>
        <a:p>
          <a:r>
            <a:rPr lang="en-US"/>
            <a:t>Effect: Longer waits, lower value, falling sales</a:t>
          </a:r>
        </a:p>
      </dgm:t>
    </dgm:pt>
    <dgm:pt modelId="{D4EB56AC-2CA0-44CD-B01F-41B538D7C497}" type="parTrans" cxnId="{A4EE6ADA-2D53-4C6C-9572-056A4FFDADF1}">
      <dgm:prSet/>
      <dgm:spPr/>
      <dgm:t>
        <a:bodyPr/>
        <a:lstStyle/>
        <a:p>
          <a:endParaRPr lang="en-US"/>
        </a:p>
      </dgm:t>
    </dgm:pt>
    <dgm:pt modelId="{6B1F6C1D-2160-42EC-9760-4E867C4AA99B}" type="sibTrans" cxnId="{A4EE6ADA-2D53-4C6C-9572-056A4FFDADF1}">
      <dgm:prSet/>
      <dgm:spPr/>
      <dgm:t>
        <a:bodyPr/>
        <a:lstStyle/>
        <a:p>
          <a:endParaRPr lang="en-US"/>
        </a:p>
      </dgm:t>
    </dgm:pt>
    <dgm:pt modelId="{CBED08FE-62A4-4F24-959E-C64055C30CF9}" type="pres">
      <dgm:prSet presAssocID="{C5937415-6D27-436F-86F1-0E2F3EB4A6E7}" presName="vert0" presStyleCnt="0">
        <dgm:presLayoutVars>
          <dgm:dir/>
          <dgm:animOne val="branch"/>
          <dgm:animLvl val="lvl"/>
        </dgm:presLayoutVars>
      </dgm:prSet>
      <dgm:spPr/>
    </dgm:pt>
    <dgm:pt modelId="{B831B6CE-0CE1-4E2F-BE14-C83CD8530924}" type="pres">
      <dgm:prSet presAssocID="{C693B1E4-F36D-44A5-AAB6-D709F7CD9847}" presName="thickLine" presStyleLbl="alignNode1" presStyleIdx="0" presStyleCnt="8"/>
      <dgm:spPr/>
    </dgm:pt>
    <dgm:pt modelId="{3695B479-E440-4C00-B0F2-0DA8370151DA}" type="pres">
      <dgm:prSet presAssocID="{C693B1E4-F36D-44A5-AAB6-D709F7CD9847}" presName="horz1" presStyleCnt="0"/>
      <dgm:spPr/>
    </dgm:pt>
    <dgm:pt modelId="{271611BE-BDD1-4AA6-A7C4-B3900A278323}" type="pres">
      <dgm:prSet presAssocID="{C693B1E4-F36D-44A5-AAB6-D709F7CD9847}" presName="tx1" presStyleLbl="revTx" presStyleIdx="0" presStyleCnt="8"/>
      <dgm:spPr/>
    </dgm:pt>
    <dgm:pt modelId="{E0B94732-DB24-475B-BB07-83B716CECFE6}" type="pres">
      <dgm:prSet presAssocID="{C693B1E4-F36D-44A5-AAB6-D709F7CD9847}" presName="vert1" presStyleCnt="0"/>
      <dgm:spPr/>
    </dgm:pt>
    <dgm:pt modelId="{1BF6B956-91B6-45B7-A875-673ACA14FB8A}" type="pres">
      <dgm:prSet presAssocID="{BED43481-F7EA-4C06-8E1A-5E4AEA54DB08}" presName="thickLine" presStyleLbl="alignNode1" presStyleIdx="1" presStyleCnt="8"/>
      <dgm:spPr/>
    </dgm:pt>
    <dgm:pt modelId="{7229C676-EA8B-4641-9695-14B368C42AA5}" type="pres">
      <dgm:prSet presAssocID="{BED43481-F7EA-4C06-8E1A-5E4AEA54DB08}" presName="horz1" presStyleCnt="0"/>
      <dgm:spPr/>
    </dgm:pt>
    <dgm:pt modelId="{88EE60F5-D154-4817-9174-D7E3FC4E5633}" type="pres">
      <dgm:prSet presAssocID="{BED43481-F7EA-4C06-8E1A-5E4AEA54DB08}" presName="tx1" presStyleLbl="revTx" presStyleIdx="1" presStyleCnt="8"/>
      <dgm:spPr/>
    </dgm:pt>
    <dgm:pt modelId="{F97E397C-A1D5-49C8-A594-4FB4A6F9039A}" type="pres">
      <dgm:prSet presAssocID="{BED43481-F7EA-4C06-8E1A-5E4AEA54DB08}" presName="vert1" presStyleCnt="0"/>
      <dgm:spPr/>
    </dgm:pt>
    <dgm:pt modelId="{64B405B3-3169-475B-B0E8-8DD587C5C408}" type="pres">
      <dgm:prSet presAssocID="{D3CC9F9F-846E-4E05-95EC-B9945E2FA49B}" presName="thickLine" presStyleLbl="alignNode1" presStyleIdx="2" presStyleCnt="8"/>
      <dgm:spPr/>
    </dgm:pt>
    <dgm:pt modelId="{2D4C3D96-F3AD-446D-98CB-F239EEA4F920}" type="pres">
      <dgm:prSet presAssocID="{D3CC9F9F-846E-4E05-95EC-B9945E2FA49B}" presName="horz1" presStyleCnt="0"/>
      <dgm:spPr/>
    </dgm:pt>
    <dgm:pt modelId="{4150B423-348E-4CEA-B26D-FC923FEBF59E}" type="pres">
      <dgm:prSet presAssocID="{D3CC9F9F-846E-4E05-95EC-B9945E2FA49B}" presName="tx1" presStyleLbl="revTx" presStyleIdx="2" presStyleCnt="8"/>
      <dgm:spPr/>
    </dgm:pt>
    <dgm:pt modelId="{7DB0F881-B5A7-40BC-B906-84017630A15C}" type="pres">
      <dgm:prSet presAssocID="{D3CC9F9F-846E-4E05-95EC-B9945E2FA49B}" presName="vert1" presStyleCnt="0"/>
      <dgm:spPr/>
    </dgm:pt>
    <dgm:pt modelId="{CEAA62A3-06FA-432A-98DE-4F04698E036F}" type="pres">
      <dgm:prSet presAssocID="{77457387-A143-424D-ABA6-F33553514161}" presName="thickLine" presStyleLbl="alignNode1" presStyleIdx="3" presStyleCnt="8"/>
      <dgm:spPr/>
    </dgm:pt>
    <dgm:pt modelId="{36B6FDF8-936C-4D4F-A687-0ED79D01D229}" type="pres">
      <dgm:prSet presAssocID="{77457387-A143-424D-ABA6-F33553514161}" presName="horz1" presStyleCnt="0"/>
      <dgm:spPr/>
    </dgm:pt>
    <dgm:pt modelId="{779B3C7C-8C53-4FBC-8554-720B80173B38}" type="pres">
      <dgm:prSet presAssocID="{77457387-A143-424D-ABA6-F33553514161}" presName="tx1" presStyleLbl="revTx" presStyleIdx="3" presStyleCnt="8"/>
      <dgm:spPr/>
    </dgm:pt>
    <dgm:pt modelId="{AD8AE900-259F-489C-836A-9570C147FADD}" type="pres">
      <dgm:prSet presAssocID="{77457387-A143-424D-ABA6-F33553514161}" presName="vert1" presStyleCnt="0"/>
      <dgm:spPr/>
    </dgm:pt>
    <dgm:pt modelId="{13CD206A-046B-4B91-996D-BAF13D6FAE20}" type="pres">
      <dgm:prSet presAssocID="{76981CB7-8F00-4DE4-B586-50E68C710879}" presName="thickLine" presStyleLbl="alignNode1" presStyleIdx="4" presStyleCnt="8"/>
      <dgm:spPr/>
    </dgm:pt>
    <dgm:pt modelId="{BB797B03-3CF2-4351-976C-6231960A1EA5}" type="pres">
      <dgm:prSet presAssocID="{76981CB7-8F00-4DE4-B586-50E68C710879}" presName="horz1" presStyleCnt="0"/>
      <dgm:spPr/>
    </dgm:pt>
    <dgm:pt modelId="{D06B3821-DA86-4571-AE1D-A7CEE98C7EF9}" type="pres">
      <dgm:prSet presAssocID="{76981CB7-8F00-4DE4-B586-50E68C710879}" presName="tx1" presStyleLbl="revTx" presStyleIdx="4" presStyleCnt="8"/>
      <dgm:spPr/>
    </dgm:pt>
    <dgm:pt modelId="{3F084FC1-38E0-4F8B-A7A7-74A3A5FFAB47}" type="pres">
      <dgm:prSet presAssocID="{76981CB7-8F00-4DE4-B586-50E68C710879}" presName="vert1" presStyleCnt="0"/>
      <dgm:spPr/>
    </dgm:pt>
    <dgm:pt modelId="{6AA8F4E7-4FA5-422C-8099-FCEC1475AA70}" type="pres">
      <dgm:prSet presAssocID="{F656DFE3-780D-4CE9-815D-BE8EB4006AA8}" presName="thickLine" presStyleLbl="alignNode1" presStyleIdx="5" presStyleCnt="8"/>
      <dgm:spPr/>
    </dgm:pt>
    <dgm:pt modelId="{944B2141-F21F-4E77-BD4E-8A1C5E3CE328}" type="pres">
      <dgm:prSet presAssocID="{F656DFE3-780D-4CE9-815D-BE8EB4006AA8}" presName="horz1" presStyleCnt="0"/>
      <dgm:spPr/>
    </dgm:pt>
    <dgm:pt modelId="{FBA7EA45-7ABE-4ABC-B39E-A48AC36FC99C}" type="pres">
      <dgm:prSet presAssocID="{F656DFE3-780D-4CE9-815D-BE8EB4006AA8}" presName="tx1" presStyleLbl="revTx" presStyleIdx="5" presStyleCnt="8"/>
      <dgm:spPr/>
    </dgm:pt>
    <dgm:pt modelId="{B09932ED-56C4-4A23-8111-47F0AAD2F889}" type="pres">
      <dgm:prSet presAssocID="{F656DFE3-780D-4CE9-815D-BE8EB4006AA8}" presName="vert1" presStyleCnt="0"/>
      <dgm:spPr/>
    </dgm:pt>
    <dgm:pt modelId="{BA845ACE-969F-468A-9698-3EFDE380E86E}" type="pres">
      <dgm:prSet presAssocID="{75342D7F-29C3-4FF2-B1FF-BB82E49C3F71}" presName="thickLine" presStyleLbl="alignNode1" presStyleIdx="6" presStyleCnt="8"/>
      <dgm:spPr/>
    </dgm:pt>
    <dgm:pt modelId="{4828EA56-8EF5-4817-B2C8-BCBD9DAAB5B1}" type="pres">
      <dgm:prSet presAssocID="{75342D7F-29C3-4FF2-B1FF-BB82E49C3F71}" presName="horz1" presStyleCnt="0"/>
      <dgm:spPr/>
    </dgm:pt>
    <dgm:pt modelId="{F6442CC7-4574-4F06-B765-F82E8A98B44E}" type="pres">
      <dgm:prSet presAssocID="{75342D7F-29C3-4FF2-B1FF-BB82E49C3F71}" presName="tx1" presStyleLbl="revTx" presStyleIdx="6" presStyleCnt="8"/>
      <dgm:spPr/>
    </dgm:pt>
    <dgm:pt modelId="{04C257F1-762A-4144-9FEB-D5726964EACF}" type="pres">
      <dgm:prSet presAssocID="{75342D7F-29C3-4FF2-B1FF-BB82E49C3F71}" presName="vert1" presStyleCnt="0"/>
      <dgm:spPr/>
    </dgm:pt>
    <dgm:pt modelId="{350410B8-C902-4074-AD25-F81316CF3AD0}" type="pres">
      <dgm:prSet presAssocID="{7C925321-9519-402E-8A20-3DCA34D36380}" presName="thickLine" presStyleLbl="alignNode1" presStyleIdx="7" presStyleCnt="8"/>
      <dgm:spPr/>
    </dgm:pt>
    <dgm:pt modelId="{6097A374-AB86-473C-BE3B-54334A6E434F}" type="pres">
      <dgm:prSet presAssocID="{7C925321-9519-402E-8A20-3DCA34D36380}" presName="horz1" presStyleCnt="0"/>
      <dgm:spPr/>
    </dgm:pt>
    <dgm:pt modelId="{00C8D8EB-BDC9-4172-AC9D-8020480F3FFD}" type="pres">
      <dgm:prSet presAssocID="{7C925321-9519-402E-8A20-3DCA34D36380}" presName="tx1" presStyleLbl="revTx" presStyleIdx="7" presStyleCnt="8"/>
      <dgm:spPr/>
    </dgm:pt>
    <dgm:pt modelId="{60FE215A-C53A-4E50-92AA-DB11932B94C3}" type="pres">
      <dgm:prSet presAssocID="{7C925321-9519-402E-8A20-3DCA34D36380}" presName="vert1" presStyleCnt="0"/>
      <dgm:spPr/>
    </dgm:pt>
  </dgm:ptLst>
  <dgm:cxnLst>
    <dgm:cxn modelId="{37E18B35-FF6A-4397-B925-0B268409DEAC}" srcId="{C5937415-6D27-436F-86F1-0E2F3EB4A6E7}" destId="{77457387-A143-424D-ABA6-F33553514161}" srcOrd="3" destOrd="0" parTransId="{38D1891B-B2AA-4965-9BE7-1DB480DB00A9}" sibTransId="{C1199A70-F78B-4385-80EE-D5E819562C83}"/>
    <dgm:cxn modelId="{9324173A-2E02-483A-A47C-0E462728D59C}" type="presOf" srcId="{75342D7F-29C3-4FF2-B1FF-BB82E49C3F71}" destId="{F6442CC7-4574-4F06-B765-F82E8A98B44E}" srcOrd="0" destOrd="0" presId="urn:microsoft.com/office/officeart/2008/layout/LinedList"/>
    <dgm:cxn modelId="{EC1FCF3E-7D41-4C8F-81D7-577BD9DE7010}" srcId="{C5937415-6D27-436F-86F1-0E2F3EB4A6E7}" destId="{C693B1E4-F36D-44A5-AAB6-D709F7CD9847}" srcOrd="0" destOrd="0" parTransId="{3718EE75-1FC3-45AF-AFDF-2DCAF60402AE}" sibTransId="{1C62C9C7-E0DD-4C8B-ABA9-3DAC77B31907}"/>
    <dgm:cxn modelId="{630A834C-38F5-42C1-AD51-865D8DFDDAF9}" type="presOf" srcId="{C5937415-6D27-436F-86F1-0E2F3EB4A6E7}" destId="{CBED08FE-62A4-4F24-959E-C64055C30CF9}" srcOrd="0" destOrd="0" presId="urn:microsoft.com/office/officeart/2008/layout/LinedList"/>
    <dgm:cxn modelId="{ED18E86E-831F-437B-AB46-BD0C32D2531D}" type="presOf" srcId="{C693B1E4-F36D-44A5-AAB6-D709F7CD9847}" destId="{271611BE-BDD1-4AA6-A7C4-B3900A278323}" srcOrd="0" destOrd="0" presId="urn:microsoft.com/office/officeart/2008/layout/LinedList"/>
    <dgm:cxn modelId="{B2BCA253-C91A-4D69-B6BE-2B66CEA68058}" srcId="{C5937415-6D27-436F-86F1-0E2F3EB4A6E7}" destId="{76981CB7-8F00-4DE4-B586-50E68C710879}" srcOrd="4" destOrd="0" parTransId="{BBE0B162-2DE0-4C9A-91C8-33B0BF8DD68E}" sibTransId="{15D06872-0CCC-4E74-8AAB-50B57BD1EB49}"/>
    <dgm:cxn modelId="{2C716C74-2E4E-4EC5-82C7-EB665DCD282E}" srcId="{C5937415-6D27-436F-86F1-0E2F3EB4A6E7}" destId="{75342D7F-29C3-4FF2-B1FF-BB82E49C3F71}" srcOrd="6" destOrd="0" parTransId="{4644A440-8214-4A8B-BEA3-D7D468947B6B}" sibTransId="{93A360F2-8C78-4BC1-8025-2C3B120762DF}"/>
    <dgm:cxn modelId="{05312482-49CE-4144-9DC1-5D9C9D0C210C}" type="presOf" srcId="{F656DFE3-780D-4CE9-815D-BE8EB4006AA8}" destId="{FBA7EA45-7ABE-4ABC-B39E-A48AC36FC99C}" srcOrd="0" destOrd="0" presId="urn:microsoft.com/office/officeart/2008/layout/LinedList"/>
    <dgm:cxn modelId="{6319A88F-DFFC-4E82-9749-471A055AEBD5}" type="presOf" srcId="{D3CC9F9F-846E-4E05-95EC-B9945E2FA49B}" destId="{4150B423-348E-4CEA-B26D-FC923FEBF59E}" srcOrd="0" destOrd="0" presId="urn:microsoft.com/office/officeart/2008/layout/LinedList"/>
    <dgm:cxn modelId="{4F18BA9D-55F9-471B-AEB3-1925EA74338C}" type="presOf" srcId="{7C925321-9519-402E-8A20-3DCA34D36380}" destId="{00C8D8EB-BDC9-4172-AC9D-8020480F3FFD}" srcOrd="0" destOrd="0" presId="urn:microsoft.com/office/officeart/2008/layout/LinedList"/>
    <dgm:cxn modelId="{607856C0-499B-4C91-9994-3409066DB60A}" type="presOf" srcId="{76981CB7-8F00-4DE4-B586-50E68C710879}" destId="{D06B3821-DA86-4571-AE1D-A7CEE98C7EF9}" srcOrd="0" destOrd="0" presId="urn:microsoft.com/office/officeart/2008/layout/LinedList"/>
    <dgm:cxn modelId="{DC86E8C0-934B-4623-845A-5E3FBC9833F6}" srcId="{C5937415-6D27-436F-86F1-0E2F3EB4A6E7}" destId="{D3CC9F9F-846E-4E05-95EC-B9945E2FA49B}" srcOrd="2" destOrd="0" parTransId="{8B5E2779-12F5-4DFC-B16C-D91A6DB24FF5}" sibTransId="{B3C85F84-C80C-4F20-9010-78AD6BEB52A2}"/>
    <dgm:cxn modelId="{ABC25DD6-3AAC-4A97-BD1E-93B1A1769AEC}" srcId="{C5937415-6D27-436F-86F1-0E2F3EB4A6E7}" destId="{F656DFE3-780D-4CE9-815D-BE8EB4006AA8}" srcOrd="5" destOrd="0" parTransId="{0FC0EFE7-39AE-4A8A-8CC8-12837DF97D0B}" sibTransId="{F71DA0CE-4B89-4ED1-8A82-E8614672B35D}"/>
    <dgm:cxn modelId="{D21270D7-0E0F-494E-9AC5-E7747B2673BC}" type="presOf" srcId="{BED43481-F7EA-4C06-8E1A-5E4AEA54DB08}" destId="{88EE60F5-D154-4817-9174-D7E3FC4E5633}" srcOrd="0" destOrd="0" presId="urn:microsoft.com/office/officeart/2008/layout/LinedList"/>
    <dgm:cxn modelId="{A4EE6ADA-2D53-4C6C-9572-056A4FFDADF1}" srcId="{C5937415-6D27-436F-86F1-0E2F3EB4A6E7}" destId="{7C925321-9519-402E-8A20-3DCA34D36380}" srcOrd="7" destOrd="0" parTransId="{D4EB56AC-2CA0-44CD-B01F-41B538D7C497}" sibTransId="{6B1F6C1D-2160-42EC-9760-4E867C4AA99B}"/>
    <dgm:cxn modelId="{117863E7-A544-436B-9E97-535F0313D4F2}" type="presOf" srcId="{77457387-A143-424D-ABA6-F33553514161}" destId="{779B3C7C-8C53-4FBC-8554-720B80173B38}" srcOrd="0" destOrd="0" presId="urn:microsoft.com/office/officeart/2008/layout/LinedList"/>
    <dgm:cxn modelId="{622126F9-B304-4700-B09D-637DB1B568C5}" srcId="{C5937415-6D27-436F-86F1-0E2F3EB4A6E7}" destId="{BED43481-F7EA-4C06-8E1A-5E4AEA54DB08}" srcOrd="1" destOrd="0" parTransId="{1594415B-0B0E-4079-B839-55B4F8FF4FE6}" sibTransId="{1B345FB1-51CC-48A8-B1D8-659EC9CB49CA}"/>
    <dgm:cxn modelId="{B9DF7D16-254B-4043-B684-5A61F060EF46}" type="presParOf" srcId="{CBED08FE-62A4-4F24-959E-C64055C30CF9}" destId="{B831B6CE-0CE1-4E2F-BE14-C83CD8530924}" srcOrd="0" destOrd="0" presId="urn:microsoft.com/office/officeart/2008/layout/LinedList"/>
    <dgm:cxn modelId="{58BDE2E9-3EF5-46E4-9469-CC678035EFF8}" type="presParOf" srcId="{CBED08FE-62A4-4F24-959E-C64055C30CF9}" destId="{3695B479-E440-4C00-B0F2-0DA8370151DA}" srcOrd="1" destOrd="0" presId="urn:microsoft.com/office/officeart/2008/layout/LinedList"/>
    <dgm:cxn modelId="{C02F8DE6-D719-4476-8E84-F7D62579877D}" type="presParOf" srcId="{3695B479-E440-4C00-B0F2-0DA8370151DA}" destId="{271611BE-BDD1-4AA6-A7C4-B3900A278323}" srcOrd="0" destOrd="0" presId="urn:microsoft.com/office/officeart/2008/layout/LinedList"/>
    <dgm:cxn modelId="{F74DF6FD-0BCB-4E71-A1D3-9925CD1AE8CD}" type="presParOf" srcId="{3695B479-E440-4C00-B0F2-0DA8370151DA}" destId="{E0B94732-DB24-475B-BB07-83B716CECFE6}" srcOrd="1" destOrd="0" presId="urn:microsoft.com/office/officeart/2008/layout/LinedList"/>
    <dgm:cxn modelId="{FEB9597E-2EBA-4E6E-92FE-D7BD504FFF76}" type="presParOf" srcId="{CBED08FE-62A4-4F24-959E-C64055C30CF9}" destId="{1BF6B956-91B6-45B7-A875-673ACA14FB8A}" srcOrd="2" destOrd="0" presId="urn:microsoft.com/office/officeart/2008/layout/LinedList"/>
    <dgm:cxn modelId="{E0ED9E04-469A-41EF-AB72-8A3DD7E30883}" type="presParOf" srcId="{CBED08FE-62A4-4F24-959E-C64055C30CF9}" destId="{7229C676-EA8B-4641-9695-14B368C42AA5}" srcOrd="3" destOrd="0" presId="urn:microsoft.com/office/officeart/2008/layout/LinedList"/>
    <dgm:cxn modelId="{E3FD8B40-B664-4B91-8DF7-7A4B69F0E4B0}" type="presParOf" srcId="{7229C676-EA8B-4641-9695-14B368C42AA5}" destId="{88EE60F5-D154-4817-9174-D7E3FC4E5633}" srcOrd="0" destOrd="0" presId="urn:microsoft.com/office/officeart/2008/layout/LinedList"/>
    <dgm:cxn modelId="{25D1E4D7-84E7-4D49-A8DA-009D88D77781}" type="presParOf" srcId="{7229C676-EA8B-4641-9695-14B368C42AA5}" destId="{F97E397C-A1D5-49C8-A594-4FB4A6F9039A}" srcOrd="1" destOrd="0" presId="urn:microsoft.com/office/officeart/2008/layout/LinedList"/>
    <dgm:cxn modelId="{2C9D10D5-3D51-447A-8119-93816A40D1F0}" type="presParOf" srcId="{CBED08FE-62A4-4F24-959E-C64055C30CF9}" destId="{64B405B3-3169-475B-B0E8-8DD587C5C408}" srcOrd="4" destOrd="0" presId="urn:microsoft.com/office/officeart/2008/layout/LinedList"/>
    <dgm:cxn modelId="{E30104B0-7D3C-40C6-9B6F-3A44AF180B09}" type="presParOf" srcId="{CBED08FE-62A4-4F24-959E-C64055C30CF9}" destId="{2D4C3D96-F3AD-446D-98CB-F239EEA4F920}" srcOrd="5" destOrd="0" presId="urn:microsoft.com/office/officeart/2008/layout/LinedList"/>
    <dgm:cxn modelId="{3CEAF171-DDC2-4337-9DA2-6CCAF483F594}" type="presParOf" srcId="{2D4C3D96-F3AD-446D-98CB-F239EEA4F920}" destId="{4150B423-348E-4CEA-B26D-FC923FEBF59E}" srcOrd="0" destOrd="0" presId="urn:microsoft.com/office/officeart/2008/layout/LinedList"/>
    <dgm:cxn modelId="{9C2EF7D9-DB53-4C2F-B896-7879CDF20B82}" type="presParOf" srcId="{2D4C3D96-F3AD-446D-98CB-F239EEA4F920}" destId="{7DB0F881-B5A7-40BC-B906-84017630A15C}" srcOrd="1" destOrd="0" presId="urn:microsoft.com/office/officeart/2008/layout/LinedList"/>
    <dgm:cxn modelId="{28E11A3E-5319-4A0E-9930-0FA5B969961F}" type="presParOf" srcId="{CBED08FE-62A4-4F24-959E-C64055C30CF9}" destId="{CEAA62A3-06FA-432A-98DE-4F04698E036F}" srcOrd="6" destOrd="0" presId="urn:microsoft.com/office/officeart/2008/layout/LinedList"/>
    <dgm:cxn modelId="{7C2DB044-A67F-4C9E-A810-4E9797D09665}" type="presParOf" srcId="{CBED08FE-62A4-4F24-959E-C64055C30CF9}" destId="{36B6FDF8-936C-4D4F-A687-0ED79D01D229}" srcOrd="7" destOrd="0" presId="urn:microsoft.com/office/officeart/2008/layout/LinedList"/>
    <dgm:cxn modelId="{C307927A-6E76-42A0-A77A-38120F5FFEA3}" type="presParOf" srcId="{36B6FDF8-936C-4D4F-A687-0ED79D01D229}" destId="{779B3C7C-8C53-4FBC-8554-720B80173B38}" srcOrd="0" destOrd="0" presId="urn:microsoft.com/office/officeart/2008/layout/LinedList"/>
    <dgm:cxn modelId="{B6947539-C793-4629-8059-5AD8EE9E8584}" type="presParOf" srcId="{36B6FDF8-936C-4D4F-A687-0ED79D01D229}" destId="{AD8AE900-259F-489C-836A-9570C147FADD}" srcOrd="1" destOrd="0" presId="urn:microsoft.com/office/officeart/2008/layout/LinedList"/>
    <dgm:cxn modelId="{F7F1E119-1D40-47E8-A92B-866901CC7947}" type="presParOf" srcId="{CBED08FE-62A4-4F24-959E-C64055C30CF9}" destId="{13CD206A-046B-4B91-996D-BAF13D6FAE20}" srcOrd="8" destOrd="0" presId="urn:microsoft.com/office/officeart/2008/layout/LinedList"/>
    <dgm:cxn modelId="{8F592171-2980-469C-BB7A-914CC82C854C}" type="presParOf" srcId="{CBED08FE-62A4-4F24-959E-C64055C30CF9}" destId="{BB797B03-3CF2-4351-976C-6231960A1EA5}" srcOrd="9" destOrd="0" presId="urn:microsoft.com/office/officeart/2008/layout/LinedList"/>
    <dgm:cxn modelId="{6C3E1CD5-D5A5-41F2-B7CC-B114B6B29389}" type="presParOf" srcId="{BB797B03-3CF2-4351-976C-6231960A1EA5}" destId="{D06B3821-DA86-4571-AE1D-A7CEE98C7EF9}" srcOrd="0" destOrd="0" presId="urn:microsoft.com/office/officeart/2008/layout/LinedList"/>
    <dgm:cxn modelId="{4F2BC464-67B9-4D07-9331-9164D2C5E1E3}" type="presParOf" srcId="{BB797B03-3CF2-4351-976C-6231960A1EA5}" destId="{3F084FC1-38E0-4F8B-A7A7-74A3A5FFAB47}" srcOrd="1" destOrd="0" presId="urn:microsoft.com/office/officeart/2008/layout/LinedList"/>
    <dgm:cxn modelId="{0E3D492B-6BDF-4DB5-8DE6-F8D6B6EC4C2B}" type="presParOf" srcId="{CBED08FE-62A4-4F24-959E-C64055C30CF9}" destId="{6AA8F4E7-4FA5-422C-8099-FCEC1475AA70}" srcOrd="10" destOrd="0" presId="urn:microsoft.com/office/officeart/2008/layout/LinedList"/>
    <dgm:cxn modelId="{7A43171D-E988-4F3C-AF6F-9650B45AB6F3}" type="presParOf" srcId="{CBED08FE-62A4-4F24-959E-C64055C30CF9}" destId="{944B2141-F21F-4E77-BD4E-8A1C5E3CE328}" srcOrd="11" destOrd="0" presId="urn:microsoft.com/office/officeart/2008/layout/LinedList"/>
    <dgm:cxn modelId="{95F7D2ED-DA59-4C25-9730-63FE63D35884}" type="presParOf" srcId="{944B2141-F21F-4E77-BD4E-8A1C5E3CE328}" destId="{FBA7EA45-7ABE-4ABC-B39E-A48AC36FC99C}" srcOrd="0" destOrd="0" presId="urn:microsoft.com/office/officeart/2008/layout/LinedList"/>
    <dgm:cxn modelId="{6208AAE4-D810-409F-BCDC-FF8083A80C49}" type="presParOf" srcId="{944B2141-F21F-4E77-BD4E-8A1C5E3CE328}" destId="{B09932ED-56C4-4A23-8111-47F0AAD2F889}" srcOrd="1" destOrd="0" presId="urn:microsoft.com/office/officeart/2008/layout/LinedList"/>
    <dgm:cxn modelId="{62F9488B-DDE8-4E53-B471-F96E466CAF37}" type="presParOf" srcId="{CBED08FE-62A4-4F24-959E-C64055C30CF9}" destId="{BA845ACE-969F-468A-9698-3EFDE380E86E}" srcOrd="12" destOrd="0" presId="urn:microsoft.com/office/officeart/2008/layout/LinedList"/>
    <dgm:cxn modelId="{BF551F55-E477-4497-9B0B-FF5891482ACA}" type="presParOf" srcId="{CBED08FE-62A4-4F24-959E-C64055C30CF9}" destId="{4828EA56-8EF5-4817-B2C8-BCBD9DAAB5B1}" srcOrd="13" destOrd="0" presId="urn:microsoft.com/office/officeart/2008/layout/LinedList"/>
    <dgm:cxn modelId="{64CBF5AE-AFB1-4A6A-B025-E723C701ED2E}" type="presParOf" srcId="{4828EA56-8EF5-4817-B2C8-BCBD9DAAB5B1}" destId="{F6442CC7-4574-4F06-B765-F82E8A98B44E}" srcOrd="0" destOrd="0" presId="urn:microsoft.com/office/officeart/2008/layout/LinedList"/>
    <dgm:cxn modelId="{FC27082D-A0DD-45B4-AE4F-61725116699A}" type="presParOf" srcId="{4828EA56-8EF5-4817-B2C8-BCBD9DAAB5B1}" destId="{04C257F1-762A-4144-9FEB-D5726964EACF}" srcOrd="1" destOrd="0" presId="urn:microsoft.com/office/officeart/2008/layout/LinedList"/>
    <dgm:cxn modelId="{64E96114-6920-4C88-A6D1-BD9C86C90F5D}" type="presParOf" srcId="{CBED08FE-62A4-4F24-959E-C64055C30CF9}" destId="{350410B8-C902-4074-AD25-F81316CF3AD0}" srcOrd="14" destOrd="0" presId="urn:microsoft.com/office/officeart/2008/layout/LinedList"/>
    <dgm:cxn modelId="{C045A7FC-A9BE-4013-A726-D89EC680E5AB}" type="presParOf" srcId="{CBED08FE-62A4-4F24-959E-C64055C30CF9}" destId="{6097A374-AB86-473C-BE3B-54334A6E434F}" srcOrd="15" destOrd="0" presId="urn:microsoft.com/office/officeart/2008/layout/LinedList"/>
    <dgm:cxn modelId="{79B0103E-9FF9-454B-AF01-A4F3B067D667}" type="presParOf" srcId="{6097A374-AB86-473C-BE3B-54334A6E434F}" destId="{00C8D8EB-BDC9-4172-AC9D-8020480F3FFD}" srcOrd="0" destOrd="0" presId="urn:microsoft.com/office/officeart/2008/layout/LinedList"/>
    <dgm:cxn modelId="{D35C9293-69DA-4193-BC67-F6049CB9581A}" type="presParOf" srcId="{6097A374-AB86-473C-BE3B-54334A6E434F}" destId="{60FE215A-C53A-4E50-92AA-DB11932B94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73C6F12-C9A1-4903-85A3-1935B8261754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D963243-D7CA-46FC-9F51-E3B86F4DA981}">
      <dgm:prSet/>
      <dgm:spPr/>
      <dgm:t>
        <a:bodyPr/>
        <a:lstStyle/>
        <a:p>
          <a:r>
            <a:rPr lang="en-US" dirty="0"/>
            <a:t>• </a:t>
          </a:r>
          <a:r>
            <a:rPr lang="en-US" dirty="0" err="1"/>
            <a:t>GreenBean</a:t>
          </a:r>
          <a:r>
            <a:rPr lang="en-US" dirty="0"/>
            <a:t> facing external &amp; internal pressures</a:t>
          </a:r>
        </a:p>
      </dgm:t>
    </dgm:pt>
    <dgm:pt modelId="{96849775-A874-491B-B317-A87451F8463A}" type="parTrans" cxnId="{BF9DED74-0E76-452E-BBA5-BDAF1F264BF2}">
      <dgm:prSet/>
      <dgm:spPr/>
      <dgm:t>
        <a:bodyPr/>
        <a:lstStyle/>
        <a:p>
          <a:endParaRPr lang="en-US"/>
        </a:p>
      </dgm:t>
    </dgm:pt>
    <dgm:pt modelId="{48E77A0F-A689-47BF-B487-F699B6A81DEE}" type="sibTrans" cxnId="{BF9DED74-0E76-452E-BBA5-BDAF1F264BF2}">
      <dgm:prSet/>
      <dgm:spPr/>
      <dgm:t>
        <a:bodyPr/>
        <a:lstStyle/>
        <a:p>
          <a:endParaRPr lang="en-US"/>
        </a:p>
      </dgm:t>
    </dgm:pt>
    <dgm:pt modelId="{8880904E-69B4-48BC-A8B0-377F8DB1AD6E}">
      <dgm:prSet/>
      <dgm:spPr/>
      <dgm:t>
        <a:bodyPr/>
        <a:lstStyle/>
        <a:p>
          <a:r>
            <a:rPr lang="en-US"/>
            <a:t>• Needs affordable technology &amp; better-trained staff</a:t>
          </a:r>
        </a:p>
      </dgm:t>
    </dgm:pt>
    <dgm:pt modelId="{505AA2E2-EF5E-4243-8937-CCF4D7D241D2}" type="parTrans" cxnId="{5D78469F-2CA6-4BEA-976F-CC36B0F49A09}">
      <dgm:prSet/>
      <dgm:spPr/>
      <dgm:t>
        <a:bodyPr/>
        <a:lstStyle/>
        <a:p>
          <a:endParaRPr lang="en-US"/>
        </a:p>
      </dgm:t>
    </dgm:pt>
    <dgm:pt modelId="{5AD52F4B-EB43-478A-A0A0-A2F4BB90D5FB}" type="sibTrans" cxnId="{5D78469F-2CA6-4BEA-976F-CC36B0F49A09}">
      <dgm:prSet/>
      <dgm:spPr/>
      <dgm:t>
        <a:bodyPr/>
        <a:lstStyle/>
        <a:p>
          <a:endParaRPr lang="en-US"/>
        </a:p>
      </dgm:t>
    </dgm:pt>
    <dgm:pt modelId="{8683BB58-0BBE-4489-B941-EF4A07F9F36E}">
      <dgm:prSet/>
      <dgm:spPr/>
      <dgm:t>
        <a:bodyPr/>
        <a:lstStyle/>
        <a:p>
          <a:r>
            <a:rPr lang="en-US"/>
            <a:t>• Must adapt pricing to show value to customers</a:t>
          </a:r>
        </a:p>
      </dgm:t>
    </dgm:pt>
    <dgm:pt modelId="{C680DD3D-2F31-4B58-AD98-5E76B797CAA5}" type="parTrans" cxnId="{ED95755D-3E12-4274-B04F-8738A174E11B}">
      <dgm:prSet/>
      <dgm:spPr/>
      <dgm:t>
        <a:bodyPr/>
        <a:lstStyle/>
        <a:p>
          <a:endParaRPr lang="en-US"/>
        </a:p>
      </dgm:t>
    </dgm:pt>
    <dgm:pt modelId="{C6E79F7E-B027-4B5E-AE55-1248A6C1F398}" type="sibTrans" cxnId="{ED95755D-3E12-4274-B04F-8738A174E11B}">
      <dgm:prSet/>
      <dgm:spPr/>
      <dgm:t>
        <a:bodyPr/>
        <a:lstStyle/>
        <a:p>
          <a:endParaRPr lang="en-US"/>
        </a:p>
      </dgm:t>
    </dgm:pt>
    <dgm:pt modelId="{AA2E9392-29AB-4706-83CE-EFD02A04A5C9}">
      <dgm:prSet/>
      <dgm:spPr/>
      <dgm:t>
        <a:bodyPr/>
        <a:lstStyle/>
        <a:p>
          <a:r>
            <a:rPr lang="en-US"/>
            <a:t>• PMI and Grid Analysis help in making structured decisions</a:t>
          </a:r>
        </a:p>
      </dgm:t>
    </dgm:pt>
    <dgm:pt modelId="{0F62B483-A89E-4259-ADF2-B926B6084578}" type="parTrans" cxnId="{0D7F4801-6C5F-4BF1-9D4A-FAAB8624613B}">
      <dgm:prSet/>
      <dgm:spPr/>
      <dgm:t>
        <a:bodyPr/>
        <a:lstStyle/>
        <a:p>
          <a:endParaRPr lang="en-US"/>
        </a:p>
      </dgm:t>
    </dgm:pt>
    <dgm:pt modelId="{573B4D3E-73A1-4B5F-8AA6-BB5E0D36D1C1}" type="sibTrans" cxnId="{0D7F4801-6C5F-4BF1-9D4A-FAAB8624613B}">
      <dgm:prSet/>
      <dgm:spPr/>
      <dgm:t>
        <a:bodyPr/>
        <a:lstStyle/>
        <a:p>
          <a:endParaRPr lang="en-US"/>
        </a:p>
      </dgm:t>
    </dgm:pt>
    <dgm:pt modelId="{54224888-07EB-4022-B5BF-9CCECC7F4642}">
      <dgm:prSet/>
      <dgm:spPr/>
      <dgm:t>
        <a:bodyPr/>
        <a:lstStyle/>
        <a:p>
          <a:r>
            <a:rPr lang="en-US"/>
            <a:t>• Aligning eco-values with efficiency is key to growth</a:t>
          </a:r>
        </a:p>
      </dgm:t>
    </dgm:pt>
    <dgm:pt modelId="{F47A1D98-D912-4DDC-85F0-2A219715E436}" type="parTrans" cxnId="{89B362DE-5785-473A-837C-D54876E5DF55}">
      <dgm:prSet/>
      <dgm:spPr/>
      <dgm:t>
        <a:bodyPr/>
        <a:lstStyle/>
        <a:p>
          <a:endParaRPr lang="en-US"/>
        </a:p>
      </dgm:t>
    </dgm:pt>
    <dgm:pt modelId="{BA82E83E-51EF-4D9D-98A6-29024DDAEC99}" type="sibTrans" cxnId="{89B362DE-5785-473A-837C-D54876E5DF55}">
      <dgm:prSet/>
      <dgm:spPr/>
      <dgm:t>
        <a:bodyPr/>
        <a:lstStyle/>
        <a:p>
          <a:endParaRPr lang="en-US"/>
        </a:p>
      </dgm:t>
    </dgm:pt>
    <dgm:pt modelId="{515535B3-4448-41C9-9CF8-7F89DDFB668D}" type="pres">
      <dgm:prSet presAssocID="{C73C6F12-C9A1-4903-85A3-1935B8261754}" presName="vert0" presStyleCnt="0">
        <dgm:presLayoutVars>
          <dgm:dir/>
          <dgm:animOne val="branch"/>
          <dgm:animLvl val="lvl"/>
        </dgm:presLayoutVars>
      </dgm:prSet>
      <dgm:spPr/>
    </dgm:pt>
    <dgm:pt modelId="{18241C5E-4F41-45BB-8672-3995671C1889}" type="pres">
      <dgm:prSet presAssocID="{DD963243-D7CA-46FC-9F51-E3B86F4DA981}" presName="thickLine" presStyleLbl="alignNode1" presStyleIdx="0" presStyleCnt="5"/>
      <dgm:spPr/>
    </dgm:pt>
    <dgm:pt modelId="{AA842045-501E-499B-9DE2-CC7AEC460AE2}" type="pres">
      <dgm:prSet presAssocID="{DD963243-D7CA-46FC-9F51-E3B86F4DA981}" presName="horz1" presStyleCnt="0"/>
      <dgm:spPr/>
    </dgm:pt>
    <dgm:pt modelId="{CF7F6DD8-2FB0-4139-9F0C-122DA1D0920D}" type="pres">
      <dgm:prSet presAssocID="{DD963243-D7CA-46FC-9F51-E3B86F4DA981}" presName="tx1" presStyleLbl="revTx" presStyleIdx="0" presStyleCnt="5"/>
      <dgm:spPr/>
    </dgm:pt>
    <dgm:pt modelId="{EE703F26-D9B0-44B1-96B8-D9ABED577649}" type="pres">
      <dgm:prSet presAssocID="{DD963243-D7CA-46FC-9F51-E3B86F4DA981}" presName="vert1" presStyleCnt="0"/>
      <dgm:spPr/>
    </dgm:pt>
    <dgm:pt modelId="{1FF936F2-49C9-4CA6-AE06-86C3031DBE8A}" type="pres">
      <dgm:prSet presAssocID="{8880904E-69B4-48BC-A8B0-377F8DB1AD6E}" presName="thickLine" presStyleLbl="alignNode1" presStyleIdx="1" presStyleCnt="5"/>
      <dgm:spPr/>
    </dgm:pt>
    <dgm:pt modelId="{CB0EBCFA-7737-4C5A-AB49-48EF826682D5}" type="pres">
      <dgm:prSet presAssocID="{8880904E-69B4-48BC-A8B0-377F8DB1AD6E}" presName="horz1" presStyleCnt="0"/>
      <dgm:spPr/>
    </dgm:pt>
    <dgm:pt modelId="{BC980B72-2961-4965-B233-AC1BEB791DCF}" type="pres">
      <dgm:prSet presAssocID="{8880904E-69B4-48BC-A8B0-377F8DB1AD6E}" presName="tx1" presStyleLbl="revTx" presStyleIdx="1" presStyleCnt="5"/>
      <dgm:spPr/>
    </dgm:pt>
    <dgm:pt modelId="{5A79D072-120C-4C19-9308-6343E1B06309}" type="pres">
      <dgm:prSet presAssocID="{8880904E-69B4-48BC-A8B0-377F8DB1AD6E}" presName="vert1" presStyleCnt="0"/>
      <dgm:spPr/>
    </dgm:pt>
    <dgm:pt modelId="{B0E30037-5368-46BE-B674-079B16227A17}" type="pres">
      <dgm:prSet presAssocID="{8683BB58-0BBE-4489-B941-EF4A07F9F36E}" presName="thickLine" presStyleLbl="alignNode1" presStyleIdx="2" presStyleCnt="5"/>
      <dgm:spPr/>
    </dgm:pt>
    <dgm:pt modelId="{AF5E1E54-A51B-43D0-8117-9B21752CE0F5}" type="pres">
      <dgm:prSet presAssocID="{8683BB58-0BBE-4489-B941-EF4A07F9F36E}" presName="horz1" presStyleCnt="0"/>
      <dgm:spPr/>
    </dgm:pt>
    <dgm:pt modelId="{809C0EC9-B364-4990-8CC4-6AC4D893EBF8}" type="pres">
      <dgm:prSet presAssocID="{8683BB58-0BBE-4489-B941-EF4A07F9F36E}" presName="tx1" presStyleLbl="revTx" presStyleIdx="2" presStyleCnt="5"/>
      <dgm:spPr/>
    </dgm:pt>
    <dgm:pt modelId="{1034A329-6127-41F7-B44B-0CC30AA137DF}" type="pres">
      <dgm:prSet presAssocID="{8683BB58-0BBE-4489-B941-EF4A07F9F36E}" presName="vert1" presStyleCnt="0"/>
      <dgm:spPr/>
    </dgm:pt>
    <dgm:pt modelId="{1E65BF86-3495-4FEB-977D-167E63B1E324}" type="pres">
      <dgm:prSet presAssocID="{AA2E9392-29AB-4706-83CE-EFD02A04A5C9}" presName="thickLine" presStyleLbl="alignNode1" presStyleIdx="3" presStyleCnt="5"/>
      <dgm:spPr/>
    </dgm:pt>
    <dgm:pt modelId="{B5F416A7-8D3A-4B8C-A13C-5110A0385B91}" type="pres">
      <dgm:prSet presAssocID="{AA2E9392-29AB-4706-83CE-EFD02A04A5C9}" presName="horz1" presStyleCnt="0"/>
      <dgm:spPr/>
    </dgm:pt>
    <dgm:pt modelId="{63FA254C-5454-4FFD-BB2B-D1B063A84B40}" type="pres">
      <dgm:prSet presAssocID="{AA2E9392-29AB-4706-83CE-EFD02A04A5C9}" presName="tx1" presStyleLbl="revTx" presStyleIdx="3" presStyleCnt="5"/>
      <dgm:spPr/>
    </dgm:pt>
    <dgm:pt modelId="{FF01A65E-0189-4F44-B056-4D72060035BF}" type="pres">
      <dgm:prSet presAssocID="{AA2E9392-29AB-4706-83CE-EFD02A04A5C9}" presName="vert1" presStyleCnt="0"/>
      <dgm:spPr/>
    </dgm:pt>
    <dgm:pt modelId="{2FC14D74-8216-4C0C-B779-EBE935B6C05C}" type="pres">
      <dgm:prSet presAssocID="{54224888-07EB-4022-B5BF-9CCECC7F4642}" presName="thickLine" presStyleLbl="alignNode1" presStyleIdx="4" presStyleCnt="5"/>
      <dgm:spPr/>
    </dgm:pt>
    <dgm:pt modelId="{2198D4BE-5A3D-47D2-915F-3B9A7D45A33B}" type="pres">
      <dgm:prSet presAssocID="{54224888-07EB-4022-B5BF-9CCECC7F4642}" presName="horz1" presStyleCnt="0"/>
      <dgm:spPr/>
    </dgm:pt>
    <dgm:pt modelId="{9593C128-2B9F-40B9-A112-7D1AC460112A}" type="pres">
      <dgm:prSet presAssocID="{54224888-07EB-4022-B5BF-9CCECC7F4642}" presName="tx1" presStyleLbl="revTx" presStyleIdx="4" presStyleCnt="5"/>
      <dgm:spPr/>
    </dgm:pt>
    <dgm:pt modelId="{360C2F07-7AAA-4C82-A123-D5FF3DAFA08C}" type="pres">
      <dgm:prSet presAssocID="{54224888-07EB-4022-B5BF-9CCECC7F4642}" presName="vert1" presStyleCnt="0"/>
      <dgm:spPr/>
    </dgm:pt>
  </dgm:ptLst>
  <dgm:cxnLst>
    <dgm:cxn modelId="{0D7F4801-6C5F-4BF1-9D4A-FAAB8624613B}" srcId="{C73C6F12-C9A1-4903-85A3-1935B8261754}" destId="{AA2E9392-29AB-4706-83CE-EFD02A04A5C9}" srcOrd="3" destOrd="0" parTransId="{0F62B483-A89E-4259-ADF2-B926B6084578}" sibTransId="{573B4D3E-73A1-4B5F-8AA6-BB5E0D36D1C1}"/>
    <dgm:cxn modelId="{30C7E738-543B-4F8A-AF6F-AE1BA0572642}" type="presOf" srcId="{AA2E9392-29AB-4706-83CE-EFD02A04A5C9}" destId="{63FA254C-5454-4FFD-BB2B-D1B063A84B40}" srcOrd="0" destOrd="0" presId="urn:microsoft.com/office/officeart/2008/layout/LinedList"/>
    <dgm:cxn modelId="{ED95755D-3E12-4274-B04F-8738A174E11B}" srcId="{C73C6F12-C9A1-4903-85A3-1935B8261754}" destId="{8683BB58-0BBE-4489-B941-EF4A07F9F36E}" srcOrd="2" destOrd="0" parTransId="{C680DD3D-2F31-4B58-AD98-5E76B797CAA5}" sibTransId="{C6E79F7E-B027-4B5E-AE55-1248A6C1F398}"/>
    <dgm:cxn modelId="{909ED744-FD44-405F-AE98-9B715D19A39D}" type="presOf" srcId="{DD963243-D7CA-46FC-9F51-E3B86F4DA981}" destId="{CF7F6DD8-2FB0-4139-9F0C-122DA1D0920D}" srcOrd="0" destOrd="0" presId="urn:microsoft.com/office/officeart/2008/layout/LinedList"/>
    <dgm:cxn modelId="{54A7E74B-BE5A-4209-9487-A845391E95BD}" type="presOf" srcId="{8880904E-69B4-48BC-A8B0-377F8DB1AD6E}" destId="{BC980B72-2961-4965-B233-AC1BEB791DCF}" srcOrd="0" destOrd="0" presId="urn:microsoft.com/office/officeart/2008/layout/LinedList"/>
    <dgm:cxn modelId="{BF9DED74-0E76-452E-BBA5-BDAF1F264BF2}" srcId="{C73C6F12-C9A1-4903-85A3-1935B8261754}" destId="{DD963243-D7CA-46FC-9F51-E3B86F4DA981}" srcOrd="0" destOrd="0" parTransId="{96849775-A874-491B-B317-A87451F8463A}" sibTransId="{48E77A0F-A689-47BF-B487-F699B6A81DEE}"/>
    <dgm:cxn modelId="{ACFF6D8B-7F4E-4669-9B6E-DB16E4471116}" type="presOf" srcId="{8683BB58-0BBE-4489-B941-EF4A07F9F36E}" destId="{809C0EC9-B364-4990-8CC4-6AC4D893EBF8}" srcOrd="0" destOrd="0" presId="urn:microsoft.com/office/officeart/2008/layout/LinedList"/>
    <dgm:cxn modelId="{5D78469F-2CA6-4BEA-976F-CC36B0F49A09}" srcId="{C73C6F12-C9A1-4903-85A3-1935B8261754}" destId="{8880904E-69B4-48BC-A8B0-377F8DB1AD6E}" srcOrd="1" destOrd="0" parTransId="{505AA2E2-EF5E-4243-8937-CCF4D7D241D2}" sibTransId="{5AD52F4B-EB43-478A-A0A0-A2F4BB90D5FB}"/>
    <dgm:cxn modelId="{68052ED9-0E39-4C4B-941B-CD7290969DE7}" type="presOf" srcId="{C73C6F12-C9A1-4903-85A3-1935B8261754}" destId="{515535B3-4448-41C9-9CF8-7F89DDFB668D}" srcOrd="0" destOrd="0" presId="urn:microsoft.com/office/officeart/2008/layout/LinedList"/>
    <dgm:cxn modelId="{89B362DE-5785-473A-837C-D54876E5DF55}" srcId="{C73C6F12-C9A1-4903-85A3-1935B8261754}" destId="{54224888-07EB-4022-B5BF-9CCECC7F4642}" srcOrd="4" destOrd="0" parTransId="{F47A1D98-D912-4DDC-85F0-2A219715E436}" sibTransId="{BA82E83E-51EF-4D9D-98A6-29024DDAEC99}"/>
    <dgm:cxn modelId="{F108A7ED-9EA3-4802-B205-2DBB3FE1DA07}" type="presOf" srcId="{54224888-07EB-4022-B5BF-9CCECC7F4642}" destId="{9593C128-2B9F-40B9-A112-7D1AC460112A}" srcOrd="0" destOrd="0" presId="urn:microsoft.com/office/officeart/2008/layout/LinedList"/>
    <dgm:cxn modelId="{8CE5135F-C708-4F79-AA15-F46C52F55EC6}" type="presParOf" srcId="{515535B3-4448-41C9-9CF8-7F89DDFB668D}" destId="{18241C5E-4F41-45BB-8672-3995671C1889}" srcOrd="0" destOrd="0" presId="urn:microsoft.com/office/officeart/2008/layout/LinedList"/>
    <dgm:cxn modelId="{EE446085-FACA-49DE-82D8-4904FBE57F13}" type="presParOf" srcId="{515535B3-4448-41C9-9CF8-7F89DDFB668D}" destId="{AA842045-501E-499B-9DE2-CC7AEC460AE2}" srcOrd="1" destOrd="0" presId="urn:microsoft.com/office/officeart/2008/layout/LinedList"/>
    <dgm:cxn modelId="{29A70857-76B1-4C11-B27D-18D512FE4ABE}" type="presParOf" srcId="{AA842045-501E-499B-9DE2-CC7AEC460AE2}" destId="{CF7F6DD8-2FB0-4139-9F0C-122DA1D0920D}" srcOrd="0" destOrd="0" presId="urn:microsoft.com/office/officeart/2008/layout/LinedList"/>
    <dgm:cxn modelId="{D566536F-F6AE-44E2-A092-CA720B3C9451}" type="presParOf" srcId="{AA842045-501E-499B-9DE2-CC7AEC460AE2}" destId="{EE703F26-D9B0-44B1-96B8-D9ABED577649}" srcOrd="1" destOrd="0" presId="urn:microsoft.com/office/officeart/2008/layout/LinedList"/>
    <dgm:cxn modelId="{63316E06-E04D-48FC-B323-0927530C01E4}" type="presParOf" srcId="{515535B3-4448-41C9-9CF8-7F89DDFB668D}" destId="{1FF936F2-49C9-4CA6-AE06-86C3031DBE8A}" srcOrd="2" destOrd="0" presId="urn:microsoft.com/office/officeart/2008/layout/LinedList"/>
    <dgm:cxn modelId="{142B35ED-C7DE-4DC9-9133-5EFF48A5BFFB}" type="presParOf" srcId="{515535B3-4448-41C9-9CF8-7F89DDFB668D}" destId="{CB0EBCFA-7737-4C5A-AB49-48EF826682D5}" srcOrd="3" destOrd="0" presId="urn:microsoft.com/office/officeart/2008/layout/LinedList"/>
    <dgm:cxn modelId="{D8EBF247-4877-4CE9-B6B9-7D4F771DF1F5}" type="presParOf" srcId="{CB0EBCFA-7737-4C5A-AB49-48EF826682D5}" destId="{BC980B72-2961-4965-B233-AC1BEB791DCF}" srcOrd="0" destOrd="0" presId="urn:microsoft.com/office/officeart/2008/layout/LinedList"/>
    <dgm:cxn modelId="{A942AB62-BEF7-47F2-8C54-E102CE083A8C}" type="presParOf" srcId="{CB0EBCFA-7737-4C5A-AB49-48EF826682D5}" destId="{5A79D072-120C-4C19-9308-6343E1B06309}" srcOrd="1" destOrd="0" presId="urn:microsoft.com/office/officeart/2008/layout/LinedList"/>
    <dgm:cxn modelId="{1355DD00-2FB3-4FC1-B9D6-91B67FF1FCFC}" type="presParOf" srcId="{515535B3-4448-41C9-9CF8-7F89DDFB668D}" destId="{B0E30037-5368-46BE-B674-079B16227A17}" srcOrd="4" destOrd="0" presId="urn:microsoft.com/office/officeart/2008/layout/LinedList"/>
    <dgm:cxn modelId="{16E545F9-BB9C-4B7F-8E7A-C0065AF9EFC5}" type="presParOf" srcId="{515535B3-4448-41C9-9CF8-7F89DDFB668D}" destId="{AF5E1E54-A51B-43D0-8117-9B21752CE0F5}" srcOrd="5" destOrd="0" presId="urn:microsoft.com/office/officeart/2008/layout/LinedList"/>
    <dgm:cxn modelId="{5BB3FAC9-0462-4D7D-B40C-D60BBC175A15}" type="presParOf" srcId="{AF5E1E54-A51B-43D0-8117-9B21752CE0F5}" destId="{809C0EC9-B364-4990-8CC4-6AC4D893EBF8}" srcOrd="0" destOrd="0" presId="urn:microsoft.com/office/officeart/2008/layout/LinedList"/>
    <dgm:cxn modelId="{482C4785-1886-462C-9E7B-EA4BC7D015E2}" type="presParOf" srcId="{AF5E1E54-A51B-43D0-8117-9B21752CE0F5}" destId="{1034A329-6127-41F7-B44B-0CC30AA137DF}" srcOrd="1" destOrd="0" presId="urn:microsoft.com/office/officeart/2008/layout/LinedList"/>
    <dgm:cxn modelId="{5E31B343-7950-4631-A624-771AD8D56588}" type="presParOf" srcId="{515535B3-4448-41C9-9CF8-7F89DDFB668D}" destId="{1E65BF86-3495-4FEB-977D-167E63B1E324}" srcOrd="6" destOrd="0" presId="urn:microsoft.com/office/officeart/2008/layout/LinedList"/>
    <dgm:cxn modelId="{7D0009DF-1E72-4202-9286-46FF6C9DA7A0}" type="presParOf" srcId="{515535B3-4448-41C9-9CF8-7F89DDFB668D}" destId="{B5F416A7-8D3A-4B8C-A13C-5110A0385B91}" srcOrd="7" destOrd="0" presId="urn:microsoft.com/office/officeart/2008/layout/LinedList"/>
    <dgm:cxn modelId="{2ADCF2BD-0FD1-4553-A67A-818B43C2CE3B}" type="presParOf" srcId="{B5F416A7-8D3A-4B8C-A13C-5110A0385B91}" destId="{63FA254C-5454-4FFD-BB2B-D1B063A84B40}" srcOrd="0" destOrd="0" presId="urn:microsoft.com/office/officeart/2008/layout/LinedList"/>
    <dgm:cxn modelId="{08D73818-F446-4188-AC47-D3134A00A488}" type="presParOf" srcId="{B5F416A7-8D3A-4B8C-A13C-5110A0385B91}" destId="{FF01A65E-0189-4F44-B056-4D72060035BF}" srcOrd="1" destOrd="0" presId="urn:microsoft.com/office/officeart/2008/layout/LinedList"/>
    <dgm:cxn modelId="{8BD3E697-1D95-483F-B1B4-F79773E1A752}" type="presParOf" srcId="{515535B3-4448-41C9-9CF8-7F89DDFB668D}" destId="{2FC14D74-8216-4C0C-B779-EBE935B6C05C}" srcOrd="8" destOrd="0" presId="urn:microsoft.com/office/officeart/2008/layout/LinedList"/>
    <dgm:cxn modelId="{CDA70343-2CFE-42C0-B7C3-9A6BBA310C9F}" type="presParOf" srcId="{515535B3-4448-41C9-9CF8-7F89DDFB668D}" destId="{2198D4BE-5A3D-47D2-915F-3B9A7D45A33B}" srcOrd="9" destOrd="0" presId="urn:microsoft.com/office/officeart/2008/layout/LinedList"/>
    <dgm:cxn modelId="{0CEFC0E9-74FB-4B16-A179-207B73CFDB2C}" type="presParOf" srcId="{2198D4BE-5A3D-47D2-915F-3B9A7D45A33B}" destId="{9593C128-2B9F-40B9-A112-7D1AC460112A}" srcOrd="0" destOrd="0" presId="urn:microsoft.com/office/officeart/2008/layout/LinedList"/>
    <dgm:cxn modelId="{2E765BCC-CD3D-42F7-B31D-DAC7BCF2FB3A}" type="presParOf" srcId="{2198D4BE-5A3D-47D2-915F-3B9A7D45A33B}" destId="{360C2F07-7AAA-4C82-A123-D5FF3DAFA0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A2D634C-B7B9-4419-B0DA-A764F504194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5B2469B-2357-4781-8D0C-70339DE7A644}">
      <dgm:prSet/>
      <dgm:spPr/>
      <dgm:t>
        <a:bodyPr/>
        <a:lstStyle/>
        <a:p>
          <a:pPr>
            <a:buNone/>
          </a:pPr>
          <a:br>
            <a:rPr lang="en-US" dirty="0"/>
          </a:br>
          <a:br>
            <a:rPr lang="en-US" dirty="0"/>
          </a:br>
          <a:endParaRPr lang="en-US" dirty="0"/>
        </a:p>
      </dgm:t>
    </dgm:pt>
    <dgm:pt modelId="{44A5AB53-56CD-4507-9842-7E64F1A75D48}" type="parTrans" cxnId="{DCDBB080-86B8-49DE-A34D-9AE98BF77929}">
      <dgm:prSet/>
      <dgm:spPr/>
      <dgm:t>
        <a:bodyPr/>
        <a:lstStyle/>
        <a:p>
          <a:endParaRPr lang="en-US"/>
        </a:p>
      </dgm:t>
    </dgm:pt>
    <dgm:pt modelId="{64D9106D-D8A5-4BAD-B01E-D3F6F90E04EB}" type="sibTrans" cxnId="{DCDBB080-86B8-49DE-A34D-9AE98BF77929}">
      <dgm:prSet/>
      <dgm:spPr/>
      <dgm:t>
        <a:bodyPr/>
        <a:lstStyle/>
        <a:p>
          <a:endParaRPr lang="en-US"/>
        </a:p>
      </dgm:t>
    </dgm:pt>
    <dgm:pt modelId="{204B5398-051A-42DC-9A33-92BDCBBFD458}">
      <dgm:prSet/>
      <dgm:spPr/>
      <dgm:t>
        <a:bodyPr/>
        <a:lstStyle/>
        <a:p>
          <a:endParaRPr lang="en-US" dirty="0"/>
        </a:p>
      </dgm:t>
    </dgm:pt>
    <dgm:pt modelId="{55D232A9-024A-4D0B-BE8B-83C6CFC23586}" type="parTrans" cxnId="{479E2995-216D-4605-A68B-842A8BB90CAD}">
      <dgm:prSet/>
      <dgm:spPr/>
      <dgm:t>
        <a:bodyPr/>
        <a:lstStyle/>
        <a:p>
          <a:endParaRPr lang="en-US"/>
        </a:p>
      </dgm:t>
    </dgm:pt>
    <dgm:pt modelId="{3CA15299-56F5-4E4F-A129-A0FB911D0CD1}" type="sibTrans" cxnId="{479E2995-216D-4605-A68B-842A8BB90CAD}">
      <dgm:prSet/>
      <dgm:spPr/>
      <dgm:t>
        <a:bodyPr/>
        <a:lstStyle/>
        <a:p>
          <a:endParaRPr lang="en-US"/>
        </a:p>
      </dgm:t>
    </dgm:pt>
    <dgm:pt modelId="{172D2A34-E856-490E-A2E2-4505F9528113}">
      <dgm:prSet/>
      <dgm:spPr/>
      <dgm:t>
        <a:bodyPr/>
        <a:lstStyle/>
        <a:p>
          <a:endParaRPr lang="en-US" dirty="0"/>
        </a:p>
      </dgm:t>
    </dgm:pt>
    <dgm:pt modelId="{BC569B48-D374-40B9-8BFD-42428664B81F}" type="parTrans" cxnId="{CD192BC1-301A-47DC-89CA-7EABC0C7CC09}">
      <dgm:prSet/>
      <dgm:spPr/>
      <dgm:t>
        <a:bodyPr/>
        <a:lstStyle/>
        <a:p>
          <a:endParaRPr lang="en-US"/>
        </a:p>
      </dgm:t>
    </dgm:pt>
    <dgm:pt modelId="{17D0EC95-DDDC-492E-9342-8D066825712B}" type="sibTrans" cxnId="{CD192BC1-301A-47DC-89CA-7EABC0C7CC09}">
      <dgm:prSet/>
      <dgm:spPr/>
      <dgm:t>
        <a:bodyPr/>
        <a:lstStyle/>
        <a:p>
          <a:endParaRPr lang="en-US"/>
        </a:p>
      </dgm:t>
    </dgm:pt>
    <dgm:pt modelId="{59A7E303-1975-498D-8457-79C07299FB04}">
      <dgm:prSet/>
      <dgm:spPr/>
      <dgm:t>
        <a:bodyPr/>
        <a:lstStyle/>
        <a:p>
          <a:r>
            <a:rPr lang="en-US"/>
            <a:t>Grant, R. M. (2019). *Contemporary Strategy Analysis* (10th ed.). Wiley.</a:t>
          </a:r>
          <a:endParaRPr lang="en-GB"/>
        </a:p>
      </dgm:t>
    </dgm:pt>
    <dgm:pt modelId="{F68493AF-13DE-46AB-AEEB-BF48B2E3B7AA}" type="parTrans" cxnId="{E0D30B49-03F2-4EAA-BFD6-56E1280D0BD9}">
      <dgm:prSet/>
      <dgm:spPr/>
      <dgm:t>
        <a:bodyPr/>
        <a:lstStyle/>
        <a:p>
          <a:endParaRPr lang="en-GB"/>
        </a:p>
      </dgm:t>
    </dgm:pt>
    <dgm:pt modelId="{7529FE00-2D89-4FB2-83D3-A1D8ECE706CC}" type="sibTrans" cxnId="{E0D30B49-03F2-4EAA-BFD6-56E1280D0BD9}">
      <dgm:prSet/>
      <dgm:spPr/>
      <dgm:t>
        <a:bodyPr/>
        <a:lstStyle/>
        <a:p>
          <a:endParaRPr lang="en-GB"/>
        </a:p>
      </dgm:t>
    </dgm:pt>
    <dgm:pt modelId="{9381BFF6-E7CF-4030-BE08-FABD640011BF}">
      <dgm:prSet/>
      <dgm:spPr/>
      <dgm:t>
        <a:bodyPr/>
        <a:lstStyle/>
        <a:p>
          <a:r>
            <a:rPr lang="en-US"/>
            <a:t>PESTLE Analysis. (2023). *What is a PESTLE Analysis?* Retrieved from https://pestleanalysis.com/what-is-pestle-analysis/</a:t>
          </a:r>
          <a:endParaRPr lang="en-GB"/>
        </a:p>
      </dgm:t>
    </dgm:pt>
    <dgm:pt modelId="{033FF9B3-7738-4DCB-85CC-4C3AC653E79B}" type="parTrans" cxnId="{B59CE42D-CFFF-45B4-8ED9-44DC9D30E893}">
      <dgm:prSet/>
      <dgm:spPr/>
      <dgm:t>
        <a:bodyPr/>
        <a:lstStyle/>
        <a:p>
          <a:endParaRPr lang="en-GB"/>
        </a:p>
      </dgm:t>
    </dgm:pt>
    <dgm:pt modelId="{4815377C-433B-4253-BBF4-6A3C08C43354}" type="sibTrans" cxnId="{B59CE42D-CFFF-45B4-8ED9-44DC9D30E893}">
      <dgm:prSet/>
      <dgm:spPr/>
      <dgm:t>
        <a:bodyPr/>
        <a:lstStyle/>
        <a:p>
          <a:endParaRPr lang="en-GB"/>
        </a:p>
      </dgm:t>
    </dgm:pt>
    <dgm:pt modelId="{8168F730-F975-43E7-B2B2-99F6CB0423AB}">
      <dgm:prSet/>
      <dgm:spPr/>
      <dgm:t>
        <a:bodyPr/>
        <a:lstStyle/>
        <a:p>
          <a:r>
            <a:rPr lang="en-US"/>
            <a:t>Johnson, G., Scholes, K., &amp; Whittington, R. (2017). *Exploring Corporate Strategy* (11th ed.). Pearson Education.</a:t>
          </a:r>
          <a:endParaRPr lang="en-GB"/>
        </a:p>
      </dgm:t>
    </dgm:pt>
    <dgm:pt modelId="{C83491ED-3F78-46EC-9968-52B75685FE4F}" type="parTrans" cxnId="{AED69D39-FE67-440D-8E88-8D704EE592E1}">
      <dgm:prSet/>
      <dgm:spPr/>
      <dgm:t>
        <a:bodyPr/>
        <a:lstStyle/>
        <a:p>
          <a:endParaRPr lang="en-GB"/>
        </a:p>
      </dgm:t>
    </dgm:pt>
    <dgm:pt modelId="{EE4E5457-C8A7-41C8-A098-D55AD26B95B8}" type="sibTrans" cxnId="{AED69D39-FE67-440D-8E88-8D704EE592E1}">
      <dgm:prSet/>
      <dgm:spPr/>
      <dgm:t>
        <a:bodyPr/>
        <a:lstStyle/>
        <a:p>
          <a:endParaRPr lang="en-GB"/>
        </a:p>
      </dgm:t>
    </dgm:pt>
    <dgm:pt modelId="{3F1A618B-7B7E-47D4-BC58-6E81658A0851}" type="pres">
      <dgm:prSet presAssocID="{2A2D634C-B7B9-4419-B0DA-A764F504194D}" presName="vert0" presStyleCnt="0">
        <dgm:presLayoutVars>
          <dgm:dir/>
          <dgm:animOne val="branch"/>
          <dgm:animLvl val="lvl"/>
        </dgm:presLayoutVars>
      </dgm:prSet>
      <dgm:spPr/>
    </dgm:pt>
    <dgm:pt modelId="{51FB8050-2C25-412D-ADC5-C1D17ED534AC}" type="pres">
      <dgm:prSet presAssocID="{25B2469B-2357-4781-8D0C-70339DE7A644}" presName="thickLine" presStyleLbl="alignNode1" presStyleIdx="0" presStyleCnt="6"/>
      <dgm:spPr/>
    </dgm:pt>
    <dgm:pt modelId="{02271181-51E0-4CBF-B1DD-965D232E187C}" type="pres">
      <dgm:prSet presAssocID="{25B2469B-2357-4781-8D0C-70339DE7A644}" presName="horz1" presStyleCnt="0"/>
      <dgm:spPr/>
    </dgm:pt>
    <dgm:pt modelId="{113CA1CD-B081-4262-8936-D0F06CE938C8}" type="pres">
      <dgm:prSet presAssocID="{25B2469B-2357-4781-8D0C-70339DE7A644}" presName="tx1" presStyleLbl="revTx" presStyleIdx="0" presStyleCnt="6"/>
      <dgm:spPr/>
    </dgm:pt>
    <dgm:pt modelId="{A272A137-C23F-4639-A834-E0B9B14FF22E}" type="pres">
      <dgm:prSet presAssocID="{25B2469B-2357-4781-8D0C-70339DE7A644}" presName="vert1" presStyleCnt="0"/>
      <dgm:spPr/>
    </dgm:pt>
    <dgm:pt modelId="{9AE974F8-C073-4D9D-8772-781C6D43B7A9}" type="pres">
      <dgm:prSet presAssocID="{204B5398-051A-42DC-9A33-92BDCBBFD458}" presName="thickLine" presStyleLbl="alignNode1" presStyleIdx="1" presStyleCnt="6"/>
      <dgm:spPr/>
    </dgm:pt>
    <dgm:pt modelId="{2FB76539-BF45-4357-B4A7-B8D04A3AE8AA}" type="pres">
      <dgm:prSet presAssocID="{204B5398-051A-42DC-9A33-92BDCBBFD458}" presName="horz1" presStyleCnt="0"/>
      <dgm:spPr/>
    </dgm:pt>
    <dgm:pt modelId="{D17685C0-9D0C-402C-8158-9D4703DCC0C1}" type="pres">
      <dgm:prSet presAssocID="{204B5398-051A-42DC-9A33-92BDCBBFD458}" presName="tx1" presStyleLbl="revTx" presStyleIdx="1" presStyleCnt="6"/>
      <dgm:spPr/>
    </dgm:pt>
    <dgm:pt modelId="{FAB2A0DA-4709-420C-AA49-DA5DB729C566}" type="pres">
      <dgm:prSet presAssocID="{204B5398-051A-42DC-9A33-92BDCBBFD458}" presName="vert1" presStyleCnt="0"/>
      <dgm:spPr/>
    </dgm:pt>
    <dgm:pt modelId="{E1A14CB8-9CAF-4DB1-942E-2E8DD4F96B0A}" type="pres">
      <dgm:prSet presAssocID="{172D2A34-E856-490E-A2E2-4505F9528113}" presName="thickLine" presStyleLbl="alignNode1" presStyleIdx="2" presStyleCnt="6"/>
      <dgm:spPr/>
    </dgm:pt>
    <dgm:pt modelId="{032F29DD-6891-4B05-9157-5F23926DC679}" type="pres">
      <dgm:prSet presAssocID="{172D2A34-E856-490E-A2E2-4505F9528113}" presName="horz1" presStyleCnt="0"/>
      <dgm:spPr/>
    </dgm:pt>
    <dgm:pt modelId="{48CCB0AC-0F62-4E3C-A594-DD7FE4597B3C}" type="pres">
      <dgm:prSet presAssocID="{172D2A34-E856-490E-A2E2-4505F9528113}" presName="tx1" presStyleLbl="revTx" presStyleIdx="2" presStyleCnt="6"/>
      <dgm:spPr/>
    </dgm:pt>
    <dgm:pt modelId="{4B6EDD00-1771-44E4-BD63-C5A34E2FC264}" type="pres">
      <dgm:prSet presAssocID="{172D2A34-E856-490E-A2E2-4505F9528113}" presName="vert1" presStyleCnt="0"/>
      <dgm:spPr/>
    </dgm:pt>
    <dgm:pt modelId="{ADDA035E-BCB3-4953-BB73-315A3AAA6DDE}" type="pres">
      <dgm:prSet presAssocID="{59A7E303-1975-498D-8457-79C07299FB04}" presName="thickLine" presStyleLbl="alignNode1" presStyleIdx="3" presStyleCnt="6"/>
      <dgm:spPr/>
    </dgm:pt>
    <dgm:pt modelId="{D7FAF1EF-C5D0-4354-8A20-9F68C7889A37}" type="pres">
      <dgm:prSet presAssocID="{59A7E303-1975-498D-8457-79C07299FB04}" presName="horz1" presStyleCnt="0"/>
      <dgm:spPr/>
    </dgm:pt>
    <dgm:pt modelId="{7A3AD354-53A1-4687-A826-891BAACA2581}" type="pres">
      <dgm:prSet presAssocID="{59A7E303-1975-498D-8457-79C07299FB04}" presName="tx1" presStyleLbl="revTx" presStyleIdx="3" presStyleCnt="6"/>
      <dgm:spPr/>
    </dgm:pt>
    <dgm:pt modelId="{3D1D95A5-1A56-448A-8168-C0E44A32D1C7}" type="pres">
      <dgm:prSet presAssocID="{59A7E303-1975-498D-8457-79C07299FB04}" presName="vert1" presStyleCnt="0"/>
      <dgm:spPr/>
    </dgm:pt>
    <dgm:pt modelId="{B6E25AC1-24C1-41B3-81CB-91FA4E3705DF}" type="pres">
      <dgm:prSet presAssocID="{9381BFF6-E7CF-4030-BE08-FABD640011BF}" presName="thickLine" presStyleLbl="alignNode1" presStyleIdx="4" presStyleCnt="6"/>
      <dgm:spPr/>
    </dgm:pt>
    <dgm:pt modelId="{00A03195-4932-47F5-BA4C-2409BB2E5312}" type="pres">
      <dgm:prSet presAssocID="{9381BFF6-E7CF-4030-BE08-FABD640011BF}" presName="horz1" presStyleCnt="0"/>
      <dgm:spPr/>
    </dgm:pt>
    <dgm:pt modelId="{013C2587-162F-41AD-B62B-A01655948A8F}" type="pres">
      <dgm:prSet presAssocID="{9381BFF6-E7CF-4030-BE08-FABD640011BF}" presName="tx1" presStyleLbl="revTx" presStyleIdx="4" presStyleCnt="6"/>
      <dgm:spPr/>
    </dgm:pt>
    <dgm:pt modelId="{8AF82F08-6318-4123-B3AD-6EB9A9F646F1}" type="pres">
      <dgm:prSet presAssocID="{9381BFF6-E7CF-4030-BE08-FABD640011BF}" presName="vert1" presStyleCnt="0"/>
      <dgm:spPr/>
    </dgm:pt>
    <dgm:pt modelId="{042E83AD-273D-4ACD-80DB-05A965BA8957}" type="pres">
      <dgm:prSet presAssocID="{8168F730-F975-43E7-B2B2-99F6CB0423AB}" presName="thickLine" presStyleLbl="alignNode1" presStyleIdx="5" presStyleCnt="6"/>
      <dgm:spPr/>
    </dgm:pt>
    <dgm:pt modelId="{4CF05837-59AC-4434-BB0A-F4F820287EF1}" type="pres">
      <dgm:prSet presAssocID="{8168F730-F975-43E7-B2B2-99F6CB0423AB}" presName="horz1" presStyleCnt="0"/>
      <dgm:spPr/>
    </dgm:pt>
    <dgm:pt modelId="{02BFE49D-00D5-472D-B598-FC0BE5BF661D}" type="pres">
      <dgm:prSet presAssocID="{8168F730-F975-43E7-B2B2-99F6CB0423AB}" presName="tx1" presStyleLbl="revTx" presStyleIdx="5" presStyleCnt="6"/>
      <dgm:spPr/>
    </dgm:pt>
    <dgm:pt modelId="{11DDA7BF-18F5-4EAD-B077-FE284FE0BD45}" type="pres">
      <dgm:prSet presAssocID="{8168F730-F975-43E7-B2B2-99F6CB0423AB}" presName="vert1" presStyleCnt="0"/>
      <dgm:spPr/>
    </dgm:pt>
  </dgm:ptLst>
  <dgm:cxnLst>
    <dgm:cxn modelId="{9F3BBF27-CD22-4BF2-AAEC-6D6B5E9559CB}" type="presOf" srcId="{9381BFF6-E7CF-4030-BE08-FABD640011BF}" destId="{013C2587-162F-41AD-B62B-A01655948A8F}" srcOrd="0" destOrd="0" presId="urn:microsoft.com/office/officeart/2008/layout/LinedList"/>
    <dgm:cxn modelId="{B59CE42D-CFFF-45B4-8ED9-44DC9D30E893}" srcId="{2A2D634C-B7B9-4419-B0DA-A764F504194D}" destId="{9381BFF6-E7CF-4030-BE08-FABD640011BF}" srcOrd="4" destOrd="0" parTransId="{033FF9B3-7738-4DCB-85CC-4C3AC653E79B}" sibTransId="{4815377C-433B-4253-BBF4-6A3C08C43354}"/>
    <dgm:cxn modelId="{AED69D39-FE67-440D-8E88-8D704EE592E1}" srcId="{2A2D634C-B7B9-4419-B0DA-A764F504194D}" destId="{8168F730-F975-43E7-B2B2-99F6CB0423AB}" srcOrd="5" destOrd="0" parTransId="{C83491ED-3F78-46EC-9968-52B75685FE4F}" sibTransId="{EE4E5457-C8A7-41C8-A098-D55AD26B95B8}"/>
    <dgm:cxn modelId="{EA20643B-0FD9-4326-8773-A5B8B1923DA5}" type="presOf" srcId="{172D2A34-E856-490E-A2E2-4505F9528113}" destId="{48CCB0AC-0F62-4E3C-A594-DD7FE4597B3C}" srcOrd="0" destOrd="0" presId="urn:microsoft.com/office/officeart/2008/layout/LinedList"/>
    <dgm:cxn modelId="{035F843C-5B28-434D-A9D3-78C9AFA219C8}" type="presOf" srcId="{8168F730-F975-43E7-B2B2-99F6CB0423AB}" destId="{02BFE49D-00D5-472D-B598-FC0BE5BF661D}" srcOrd="0" destOrd="0" presId="urn:microsoft.com/office/officeart/2008/layout/LinedList"/>
    <dgm:cxn modelId="{EA0BF061-AEAD-4469-89F4-DC0C019471A1}" type="presOf" srcId="{59A7E303-1975-498D-8457-79C07299FB04}" destId="{7A3AD354-53A1-4687-A826-891BAACA2581}" srcOrd="0" destOrd="0" presId="urn:microsoft.com/office/officeart/2008/layout/LinedList"/>
    <dgm:cxn modelId="{E0D30B49-03F2-4EAA-BFD6-56E1280D0BD9}" srcId="{2A2D634C-B7B9-4419-B0DA-A764F504194D}" destId="{59A7E303-1975-498D-8457-79C07299FB04}" srcOrd="3" destOrd="0" parTransId="{F68493AF-13DE-46AB-AEEB-BF48B2E3B7AA}" sibTransId="{7529FE00-2D89-4FB2-83D3-A1D8ECE706CC}"/>
    <dgm:cxn modelId="{8DD93A7D-B45D-43ED-9775-070E6ADD7A73}" type="presOf" srcId="{2A2D634C-B7B9-4419-B0DA-A764F504194D}" destId="{3F1A618B-7B7E-47D4-BC58-6E81658A0851}" srcOrd="0" destOrd="0" presId="urn:microsoft.com/office/officeart/2008/layout/LinedList"/>
    <dgm:cxn modelId="{DCDBB080-86B8-49DE-A34D-9AE98BF77929}" srcId="{2A2D634C-B7B9-4419-B0DA-A764F504194D}" destId="{25B2469B-2357-4781-8D0C-70339DE7A644}" srcOrd="0" destOrd="0" parTransId="{44A5AB53-56CD-4507-9842-7E64F1A75D48}" sibTransId="{64D9106D-D8A5-4BAD-B01E-D3F6F90E04EB}"/>
    <dgm:cxn modelId="{479E2995-216D-4605-A68B-842A8BB90CAD}" srcId="{2A2D634C-B7B9-4419-B0DA-A764F504194D}" destId="{204B5398-051A-42DC-9A33-92BDCBBFD458}" srcOrd="1" destOrd="0" parTransId="{55D232A9-024A-4D0B-BE8B-83C6CFC23586}" sibTransId="{3CA15299-56F5-4E4F-A129-A0FB911D0CD1}"/>
    <dgm:cxn modelId="{CD192BC1-301A-47DC-89CA-7EABC0C7CC09}" srcId="{2A2D634C-B7B9-4419-B0DA-A764F504194D}" destId="{172D2A34-E856-490E-A2E2-4505F9528113}" srcOrd="2" destOrd="0" parTransId="{BC569B48-D374-40B9-8BFD-42428664B81F}" sibTransId="{17D0EC95-DDDC-492E-9342-8D066825712B}"/>
    <dgm:cxn modelId="{4218FDE0-1743-4A1F-A494-37B57A32E4C8}" type="presOf" srcId="{25B2469B-2357-4781-8D0C-70339DE7A644}" destId="{113CA1CD-B081-4262-8936-D0F06CE938C8}" srcOrd="0" destOrd="0" presId="urn:microsoft.com/office/officeart/2008/layout/LinedList"/>
    <dgm:cxn modelId="{06F68EFD-9FB5-4B08-8A24-38802B74DCA1}" type="presOf" srcId="{204B5398-051A-42DC-9A33-92BDCBBFD458}" destId="{D17685C0-9D0C-402C-8158-9D4703DCC0C1}" srcOrd="0" destOrd="0" presId="urn:microsoft.com/office/officeart/2008/layout/LinedList"/>
    <dgm:cxn modelId="{92C5373B-0FA8-4FA9-9899-464CBAEC6723}" type="presParOf" srcId="{3F1A618B-7B7E-47D4-BC58-6E81658A0851}" destId="{51FB8050-2C25-412D-ADC5-C1D17ED534AC}" srcOrd="0" destOrd="0" presId="urn:microsoft.com/office/officeart/2008/layout/LinedList"/>
    <dgm:cxn modelId="{5F52BFF2-7B65-4BF3-8B37-45C33377A918}" type="presParOf" srcId="{3F1A618B-7B7E-47D4-BC58-6E81658A0851}" destId="{02271181-51E0-4CBF-B1DD-965D232E187C}" srcOrd="1" destOrd="0" presId="urn:microsoft.com/office/officeart/2008/layout/LinedList"/>
    <dgm:cxn modelId="{770CDB93-CDAD-4FF2-B761-CD3A13D76431}" type="presParOf" srcId="{02271181-51E0-4CBF-B1DD-965D232E187C}" destId="{113CA1CD-B081-4262-8936-D0F06CE938C8}" srcOrd="0" destOrd="0" presId="urn:microsoft.com/office/officeart/2008/layout/LinedList"/>
    <dgm:cxn modelId="{B70C6710-2D86-4CE3-9312-5D042787DA15}" type="presParOf" srcId="{02271181-51E0-4CBF-B1DD-965D232E187C}" destId="{A272A137-C23F-4639-A834-E0B9B14FF22E}" srcOrd="1" destOrd="0" presId="urn:microsoft.com/office/officeart/2008/layout/LinedList"/>
    <dgm:cxn modelId="{8A475EA1-AECD-460B-828B-86514AD07A09}" type="presParOf" srcId="{3F1A618B-7B7E-47D4-BC58-6E81658A0851}" destId="{9AE974F8-C073-4D9D-8772-781C6D43B7A9}" srcOrd="2" destOrd="0" presId="urn:microsoft.com/office/officeart/2008/layout/LinedList"/>
    <dgm:cxn modelId="{955B9C4C-D8EF-4AAF-A4F9-35207304BA63}" type="presParOf" srcId="{3F1A618B-7B7E-47D4-BC58-6E81658A0851}" destId="{2FB76539-BF45-4357-B4A7-B8D04A3AE8AA}" srcOrd="3" destOrd="0" presId="urn:microsoft.com/office/officeart/2008/layout/LinedList"/>
    <dgm:cxn modelId="{63BAA4DE-4FC8-42ED-8FA7-FD04D8FE8257}" type="presParOf" srcId="{2FB76539-BF45-4357-B4A7-B8D04A3AE8AA}" destId="{D17685C0-9D0C-402C-8158-9D4703DCC0C1}" srcOrd="0" destOrd="0" presId="urn:microsoft.com/office/officeart/2008/layout/LinedList"/>
    <dgm:cxn modelId="{6E0F9252-C063-41B7-B621-D0A8051A3709}" type="presParOf" srcId="{2FB76539-BF45-4357-B4A7-B8D04A3AE8AA}" destId="{FAB2A0DA-4709-420C-AA49-DA5DB729C566}" srcOrd="1" destOrd="0" presId="urn:microsoft.com/office/officeart/2008/layout/LinedList"/>
    <dgm:cxn modelId="{DB5BED64-2E9C-4AA1-B3A4-21E49A185290}" type="presParOf" srcId="{3F1A618B-7B7E-47D4-BC58-6E81658A0851}" destId="{E1A14CB8-9CAF-4DB1-942E-2E8DD4F96B0A}" srcOrd="4" destOrd="0" presId="urn:microsoft.com/office/officeart/2008/layout/LinedList"/>
    <dgm:cxn modelId="{C62A09D6-24C9-4BB7-AF1F-ED4901496BF2}" type="presParOf" srcId="{3F1A618B-7B7E-47D4-BC58-6E81658A0851}" destId="{032F29DD-6891-4B05-9157-5F23926DC679}" srcOrd="5" destOrd="0" presId="urn:microsoft.com/office/officeart/2008/layout/LinedList"/>
    <dgm:cxn modelId="{3E9D0BD4-7481-4FB0-A431-0079DF1BF5C6}" type="presParOf" srcId="{032F29DD-6891-4B05-9157-5F23926DC679}" destId="{48CCB0AC-0F62-4E3C-A594-DD7FE4597B3C}" srcOrd="0" destOrd="0" presId="urn:microsoft.com/office/officeart/2008/layout/LinedList"/>
    <dgm:cxn modelId="{3F233D72-196B-4440-A362-9C6BC33AF074}" type="presParOf" srcId="{032F29DD-6891-4B05-9157-5F23926DC679}" destId="{4B6EDD00-1771-44E4-BD63-C5A34E2FC264}" srcOrd="1" destOrd="0" presId="urn:microsoft.com/office/officeart/2008/layout/LinedList"/>
    <dgm:cxn modelId="{369BD6EC-2F02-4628-BBB0-F1ABA174CE50}" type="presParOf" srcId="{3F1A618B-7B7E-47D4-BC58-6E81658A0851}" destId="{ADDA035E-BCB3-4953-BB73-315A3AAA6DDE}" srcOrd="6" destOrd="0" presId="urn:microsoft.com/office/officeart/2008/layout/LinedList"/>
    <dgm:cxn modelId="{2174923B-4A9E-4CD2-9FD3-FC8E7AF0A12B}" type="presParOf" srcId="{3F1A618B-7B7E-47D4-BC58-6E81658A0851}" destId="{D7FAF1EF-C5D0-4354-8A20-9F68C7889A37}" srcOrd="7" destOrd="0" presId="urn:microsoft.com/office/officeart/2008/layout/LinedList"/>
    <dgm:cxn modelId="{1271C119-4909-48B8-9B1C-4C0AEAB46C2B}" type="presParOf" srcId="{D7FAF1EF-C5D0-4354-8A20-9F68C7889A37}" destId="{7A3AD354-53A1-4687-A826-891BAACA2581}" srcOrd="0" destOrd="0" presId="urn:microsoft.com/office/officeart/2008/layout/LinedList"/>
    <dgm:cxn modelId="{481FA1E8-FDA9-4B85-A70F-E693FC09E818}" type="presParOf" srcId="{D7FAF1EF-C5D0-4354-8A20-9F68C7889A37}" destId="{3D1D95A5-1A56-448A-8168-C0E44A32D1C7}" srcOrd="1" destOrd="0" presId="urn:microsoft.com/office/officeart/2008/layout/LinedList"/>
    <dgm:cxn modelId="{851D4B00-6C03-4B2D-960F-5CCC5637461D}" type="presParOf" srcId="{3F1A618B-7B7E-47D4-BC58-6E81658A0851}" destId="{B6E25AC1-24C1-41B3-81CB-91FA4E3705DF}" srcOrd="8" destOrd="0" presId="urn:microsoft.com/office/officeart/2008/layout/LinedList"/>
    <dgm:cxn modelId="{2CBED710-5585-4BB6-A035-65534F3A3945}" type="presParOf" srcId="{3F1A618B-7B7E-47D4-BC58-6E81658A0851}" destId="{00A03195-4932-47F5-BA4C-2409BB2E5312}" srcOrd="9" destOrd="0" presId="urn:microsoft.com/office/officeart/2008/layout/LinedList"/>
    <dgm:cxn modelId="{AD33BF4B-8E8B-4C73-92D9-1DE296023C0C}" type="presParOf" srcId="{00A03195-4932-47F5-BA4C-2409BB2E5312}" destId="{013C2587-162F-41AD-B62B-A01655948A8F}" srcOrd="0" destOrd="0" presId="urn:microsoft.com/office/officeart/2008/layout/LinedList"/>
    <dgm:cxn modelId="{CBF51B70-729C-4EF2-A41D-6E9ED87BBD43}" type="presParOf" srcId="{00A03195-4932-47F5-BA4C-2409BB2E5312}" destId="{8AF82F08-6318-4123-B3AD-6EB9A9F646F1}" srcOrd="1" destOrd="0" presId="urn:microsoft.com/office/officeart/2008/layout/LinedList"/>
    <dgm:cxn modelId="{22B3941B-FE7B-4ECF-B140-BC24AF308983}" type="presParOf" srcId="{3F1A618B-7B7E-47D4-BC58-6E81658A0851}" destId="{042E83AD-273D-4ACD-80DB-05A965BA8957}" srcOrd="10" destOrd="0" presId="urn:microsoft.com/office/officeart/2008/layout/LinedList"/>
    <dgm:cxn modelId="{906516BE-AE71-46CD-B9B6-8C402692C5F3}" type="presParOf" srcId="{3F1A618B-7B7E-47D4-BC58-6E81658A0851}" destId="{4CF05837-59AC-4434-BB0A-F4F820287EF1}" srcOrd="11" destOrd="0" presId="urn:microsoft.com/office/officeart/2008/layout/LinedList"/>
    <dgm:cxn modelId="{B401BFCF-81D6-4BCD-BD18-F68987F24D17}" type="presParOf" srcId="{4CF05837-59AC-4434-BB0A-F4F820287EF1}" destId="{02BFE49D-00D5-472D-B598-FC0BE5BF661D}" srcOrd="0" destOrd="0" presId="urn:microsoft.com/office/officeart/2008/layout/LinedList"/>
    <dgm:cxn modelId="{8BFFFCFE-60C7-4616-AE21-B17B1CAA34D4}" type="presParOf" srcId="{4CF05837-59AC-4434-BB0A-F4F820287EF1}" destId="{11DDA7BF-18F5-4EAD-B077-FE284FE0BD4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340CCB-A939-4809-88EB-099147AC39FA}">
      <dsp:nvSpPr>
        <dsp:cNvPr id="0" name=""/>
        <dsp:cNvSpPr/>
      </dsp:nvSpPr>
      <dsp:spPr>
        <a:xfrm>
          <a:off x="1137723" y="2283"/>
          <a:ext cx="2724676" cy="16348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PESTEL</a:t>
          </a:r>
        </a:p>
      </dsp:txBody>
      <dsp:txXfrm>
        <a:off x="1137723" y="2283"/>
        <a:ext cx="2724676" cy="1634806"/>
      </dsp:txXfrm>
    </dsp:sp>
    <dsp:sp modelId="{F7DE244E-A9E2-49ED-AEEC-9E3F9595AAE9}">
      <dsp:nvSpPr>
        <dsp:cNvPr id="0" name=""/>
        <dsp:cNvSpPr/>
      </dsp:nvSpPr>
      <dsp:spPr>
        <a:xfrm>
          <a:off x="1137723" y="1909556"/>
          <a:ext cx="2724676" cy="1634806"/>
        </a:xfrm>
        <a:prstGeom prst="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Fishbone diagram </a:t>
          </a:r>
          <a:endParaRPr lang="en-US" sz="4500" kern="1200" dirty="0"/>
        </a:p>
      </dsp:txBody>
      <dsp:txXfrm>
        <a:off x="1137723" y="1909556"/>
        <a:ext cx="2724676" cy="1634806"/>
      </dsp:txXfrm>
    </dsp:sp>
    <dsp:sp modelId="{F1DA7AFF-AD0F-4819-ADA2-6F3556221ADB}">
      <dsp:nvSpPr>
        <dsp:cNvPr id="0" name=""/>
        <dsp:cNvSpPr/>
      </dsp:nvSpPr>
      <dsp:spPr>
        <a:xfrm>
          <a:off x="1137723" y="3816830"/>
          <a:ext cx="2724676" cy="1634806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SWOT Analysis</a:t>
          </a:r>
          <a:endParaRPr lang="en-US" sz="4500" kern="1200" dirty="0"/>
        </a:p>
      </dsp:txBody>
      <dsp:txXfrm>
        <a:off x="1137723" y="3816830"/>
        <a:ext cx="2724676" cy="16348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FB8050-2C25-412D-ADC5-C1D17ED534AC}">
      <dsp:nvSpPr>
        <dsp:cNvPr id="0" name=""/>
        <dsp:cNvSpPr/>
      </dsp:nvSpPr>
      <dsp:spPr>
        <a:xfrm>
          <a:off x="0" y="3181"/>
          <a:ext cx="600928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3CA1CD-B081-4262-8936-D0F06CE938C8}">
      <dsp:nvSpPr>
        <dsp:cNvPr id="0" name=""/>
        <dsp:cNvSpPr/>
      </dsp:nvSpPr>
      <dsp:spPr>
        <a:xfrm>
          <a:off x="0" y="3181"/>
          <a:ext cx="6009285" cy="2169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Founded 2018 in Oxford</a:t>
          </a:r>
        </a:p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Family-owned</a:t>
          </a:r>
        </a:p>
      </dsp:txBody>
      <dsp:txXfrm>
        <a:off x="0" y="3181"/>
        <a:ext cx="6009285" cy="2169770"/>
      </dsp:txXfrm>
    </dsp:sp>
    <dsp:sp modelId="{9AE974F8-C073-4D9D-8772-781C6D43B7A9}">
      <dsp:nvSpPr>
        <dsp:cNvPr id="0" name=""/>
        <dsp:cNvSpPr/>
      </dsp:nvSpPr>
      <dsp:spPr>
        <a:xfrm>
          <a:off x="0" y="2172951"/>
          <a:ext cx="6009285" cy="0"/>
        </a:xfrm>
        <a:prstGeom prst="line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7685C0-9D0C-402C-8158-9D4703DCC0C1}">
      <dsp:nvSpPr>
        <dsp:cNvPr id="0" name=""/>
        <dsp:cNvSpPr/>
      </dsp:nvSpPr>
      <dsp:spPr>
        <a:xfrm>
          <a:off x="0" y="2172951"/>
          <a:ext cx="6009285" cy="2169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Good brand: fair-trade, recyclable packaging</a:t>
          </a:r>
        </a:p>
      </dsp:txBody>
      <dsp:txXfrm>
        <a:off x="0" y="2172951"/>
        <a:ext cx="6009285" cy="2169770"/>
      </dsp:txXfrm>
    </dsp:sp>
    <dsp:sp modelId="{E1A14CB8-9CAF-4DB1-942E-2E8DD4F96B0A}">
      <dsp:nvSpPr>
        <dsp:cNvPr id="0" name=""/>
        <dsp:cNvSpPr/>
      </dsp:nvSpPr>
      <dsp:spPr>
        <a:xfrm>
          <a:off x="0" y="4342722"/>
          <a:ext cx="6009285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CCB0AC-0F62-4E3C-A594-DD7FE4597B3C}">
      <dsp:nvSpPr>
        <dsp:cNvPr id="0" name=""/>
        <dsp:cNvSpPr/>
      </dsp:nvSpPr>
      <dsp:spPr>
        <a:xfrm>
          <a:off x="0" y="4342722"/>
          <a:ext cx="6009285" cy="2169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Loyal local customers </a:t>
          </a:r>
        </a:p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Facing stronger competition</a:t>
          </a:r>
        </a:p>
      </dsp:txBody>
      <dsp:txXfrm>
        <a:off x="0" y="4342722"/>
        <a:ext cx="6009285" cy="21697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0FBC6-D824-422C-9002-B911DA4BC5CA}">
      <dsp:nvSpPr>
        <dsp:cNvPr id="0" name=""/>
        <dsp:cNvSpPr/>
      </dsp:nvSpPr>
      <dsp:spPr>
        <a:xfrm>
          <a:off x="0" y="0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410344-21A3-4BF4-A52B-FFE1970ADD2D}">
      <dsp:nvSpPr>
        <dsp:cNvPr id="0" name=""/>
        <dsp:cNvSpPr/>
      </dsp:nvSpPr>
      <dsp:spPr>
        <a:xfrm>
          <a:off x="0" y="0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Strengths</a:t>
          </a:r>
          <a:endParaRPr lang="en-US" sz="1400" kern="1200"/>
        </a:p>
      </dsp:txBody>
      <dsp:txXfrm>
        <a:off x="0" y="0"/>
        <a:ext cx="5789668" cy="409239"/>
      </dsp:txXfrm>
    </dsp:sp>
    <dsp:sp modelId="{A426C1FE-5C4E-46C7-9CBB-38CD1E8439A6}">
      <dsp:nvSpPr>
        <dsp:cNvPr id="0" name=""/>
        <dsp:cNvSpPr/>
      </dsp:nvSpPr>
      <dsp:spPr>
        <a:xfrm>
          <a:off x="0" y="40923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FC3C61-CED3-4208-BBE2-F52CE9253299}">
      <dsp:nvSpPr>
        <dsp:cNvPr id="0" name=""/>
        <dsp:cNvSpPr/>
      </dsp:nvSpPr>
      <dsp:spPr>
        <a:xfrm>
          <a:off x="0" y="40923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Good brand and ethical image.</a:t>
          </a:r>
        </a:p>
      </dsp:txBody>
      <dsp:txXfrm>
        <a:off x="0" y="409239"/>
        <a:ext cx="5789668" cy="409239"/>
      </dsp:txXfrm>
    </dsp:sp>
    <dsp:sp modelId="{9DBB9799-044D-496B-B97F-09F058F79A53}">
      <dsp:nvSpPr>
        <dsp:cNvPr id="0" name=""/>
        <dsp:cNvSpPr/>
      </dsp:nvSpPr>
      <dsp:spPr>
        <a:xfrm>
          <a:off x="0" y="81847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1BC731-956C-4A8F-A31F-4D4F74828431}">
      <dsp:nvSpPr>
        <dsp:cNvPr id="0" name=""/>
        <dsp:cNvSpPr/>
      </dsp:nvSpPr>
      <dsp:spPr>
        <a:xfrm>
          <a:off x="0" y="81847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Loyal local customer base</a:t>
          </a:r>
        </a:p>
      </dsp:txBody>
      <dsp:txXfrm>
        <a:off x="0" y="818479"/>
        <a:ext cx="5789668" cy="409239"/>
      </dsp:txXfrm>
    </dsp:sp>
    <dsp:sp modelId="{CAA948B3-30D5-4AAD-B540-C4477513A99B}">
      <dsp:nvSpPr>
        <dsp:cNvPr id="0" name=""/>
        <dsp:cNvSpPr/>
      </dsp:nvSpPr>
      <dsp:spPr>
        <a:xfrm>
          <a:off x="0" y="122771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9ACDAA-E58D-4587-B8F7-19D93E0767E9}">
      <dsp:nvSpPr>
        <dsp:cNvPr id="0" name=""/>
        <dsp:cNvSpPr/>
      </dsp:nvSpPr>
      <dsp:spPr>
        <a:xfrm>
          <a:off x="0" y="122771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Family-owned, with personal connection to community.</a:t>
          </a:r>
        </a:p>
      </dsp:txBody>
      <dsp:txXfrm>
        <a:off x="0" y="1227719"/>
        <a:ext cx="5789668" cy="409239"/>
      </dsp:txXfrm>
    </dsp:sp>
    <dsp:sp modelId="{AD97B290-5A44-4657-A553-737778E7A769}">
      <dsp:nvSpPr>
        <dsp:cNvPr id="0" name=""/>
        <dsp:cNvSpPr/>
      </dsp:nvSpPr>
      <dsp:spPr>
        <a:xfrm>
          <a:off x="0" y="163695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064A76-7385-4FF6-A2F5-864E8669A362}">
      <dsp:nvSpPr>
        <dsp:cNvPr id="0" name=""/>
        <dsp:cNvSpPr/>
      </dsp:nvSpPr>
      <dsp:spPr>
        <a:xfrm>
          <a:off x="0" y="163695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Weaknesses</a:t>
          </a:r>
          <a:endParaRPr lang="en-US" sz="1400" kern="1200"/>
        </a:p>
      </dsp:txBody>
      <dsp:txXfrm>
        <a:off x="0" y="1636959"/>
        <a:ext cx="5789668" cy="409239"/>
      </dsp:txXfrm>
    </dsp:sp>
    <dsp:sp modelId="{223E1299-6DA5-4CFB-BFBE-213CD513B8DD}">
      <dsp:nvSpPr>
        <dsp:cNvPr id="0" name=""/>
        <dsp:cNvSpPr/>
      </dsp:nvSpPr>
      <dsp:spPr>
        <a:xfrm>
          <a:off x="0" y="204619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D8C836-2EC5-4E74-B982-24405917BF70}">
      <dsp:nvSpPr>
        <dsp:cNvPr id="0" name=""/>
        <dsp:cNvSpPr/>
      </dsp:nvSpPr>
      <dsp:spPr>
        <a:xfrm>
          <a:off x="0" y="204619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No digital ordering or loyalty app, behind competitors.</a:t>
          </a:r>
        </a:p>
      </dsp:txBody>
      <dsp:txXfrm>
        <a:off x="0" y="2046199"/>
        <a:ext cx="5789668" cy="409239"/>
      </dsp:txXfrm>
    </dsp:sp>
    <dsp:sp modelId="{505956AF-5990-4852-88FE-B555E22D270B}">
      <dsp:nvSpPr>
        <dsp:cNvPr id="0" name=""/>
        <dsp:cNvSpPr/>
      </dsp:nvSpPr>
      <dsp:spPr>
        <a:xfrm>
          <a:off x="0" y="245543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6E0002-9DF3-40F3-8106-39F52855B677}">
      <dsp:nvSpPr>
        <dsp:cNvPr id="0" name=""/>
        <dsp:cNvSpPr/>
      </dsp:nvSpPr>
      <dsp:spPr>
        <a:xfrm>
          <a:off x="0" y="245543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Staff training limited, service slower in busy times.</a:t>
          </a:r>
        </a:p>
      </dsp:txBody>
      <dsp:txXfrm>
        <a:off x="0" y="2455439"/>
        <a:ext cx="5789668" cy="409239"/>
      </dsp:txXfrm>
    </dsp:sp>
    <dsp:sp modelId="{102AB36A-9024-4CE1-98DB-3C0A7B480E20}">
      <dsp:nvSpPr>
        <dsp:cNvPr id="0" name=""/>
        <dsp:cNvSpPr/>
      </dsp:nvSpPr>
      <dsp:spPr>
        <a:xfrm>
          <a:off x="0" y="286467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CE163D-AFB9-400B-AE36-1C25E6275D0B}">
      <dsp:nvSpPr>
        <dsp:cNvPr id="0" name=""/>
        <dsp:cNvSpPr/>
      </dsp:nvSpPr>
      <dsp:spPr>
        <a:xfrm>
          <a:off x="0" y="286467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Higher prices compared to other cafés, less value-for-money.</a:t>
          </a:r>
        </a:p>
      </dsp:txBody>
      <dsp:txXfrm>
        <a:off x="0" y="2864679"/>
        <a:ext cx="5789668" cy="409239"/>
      </dsp:txXfrm>
    </dsp:sp>
    <dsp:sp modelId="{684D1A8B-F91B-4C84-B994-3BD02FCB658B}">
      <dsp:nvSpPr>
        <dsp:cNvPr id="0" name=""/>
        <dsp:cNvSpPr/>
      </dsp:nvSpPr>
      <dsp:spPr>
        <a:xfrm>
          <a:off x="0" y="327391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D63374-0CFF-48C0-AE42-25C73219C6C3}">
      <dsp:nvSpPr>
        <dsp:cNvPr id="0" name=""/>
        <dsp:cNvSpPr/>
      </dsp:nvSpPr>
      <dsp:spPr>
        <a:xfrm>
          <a:off x="0" y="327391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Opportunities</a:t>
          </a:r>
          <a:endParaRPr lang="en-US" sz="1400" kern="1200"/>
        </a:p>
      </dsp:txBody>
      <dsp:txXfrm>
        <a:off x="0" y="3273919"/>
        <a:ext cx="5789668" cy="409239"/>
      </dsp:txXfrm>
    </dsp:sp>
    <dsp:sp modelId="{44464B05-BAE8-47FC-A853-4F36CB0B6511}">
      <dsp:nvSpPr>
        <dsp:cNvPr id="0" name=""/>
        <dsp:cNvSpPr/>
      </dsp:nvSpPr>
      <dsp:spPr>
        <a:xfrm>
          <a:off x="0" y="368315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95AAB4-AB54-4875-B91D-E2094553AB06}">
      <dsp:nvSpPr>
        <dsp:cNvPr id="0" name=""/>
        <dsp:cNvSpPr/>
      </dsp:nvSpPr>
      <dsp:spPr>
        <a:xfrm>
          <a:off x="0" y="368315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Oxford student population offers steady demand if priced well.</a:t>
          </a:r>
        </a:p>
      </dsp:txBody>
      <dsp:txXfrm>
        <a:off x="0" y="3683159"/>
        <a:ext cx="5789668" cy="409239"/>
      </dsp:txXfrm>
    </dsp:sp>
    <dsp:sp modelId="{AA6EBE8E-EF99-4959-B58B-D2FB734635E7}">
      <dsp:nvSpPr>
        <dsp:cNvPr id="0" name=""/>
        <dsp:cNvSpPr/>
      </dsp:nvSpPr>
      <dsp:spPr>
        <a:xfrm>
          <a:off x="0" y="409239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D6F287C-3009-45B5-A0CE-0312AB33E719}">
      <dsp:nvSpPr>
        <dsp:cNvPr id="0" name=""/>
        <dsp:cNvSpPr/>
      </dsp:nvSpPr>
      <dsp:spPr>
        <a:xfrm>
          <a:off x="0" y="409239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Government support for small sustainable businesses.</a:t>
          </a:r>
        </a:p>
      </dsp:txBody>
      <dsp:txXfrm>
        <a:off x="0" y="4092399"/>
        <a:ext cx="5789668" cy="409239"/>
      </dsp:txXfrm>
    </dsp:sp>
    <dsp:sp modelId="{9AD3B507-C4C1-44D6-AAAC-F3891A65B09A}">
      <dsp:nvSpPr>
        <dsp:cNvPr id="0" name=""/>
        <dsp:cNvSpPr/>
      </dsp:nvSpPr>
      <dsp:spPr>
        <a:xfrm>
          <a:off x="0" y="450163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114588-7BF4-4CC7-9D0B-CD6D87076AAA}">
      <dsp:nvSpPr>
        <dsp:cNvPr id="0" name=""/>
        <dsp:cNvSpPr/>
      </dsp:nvSpPr>
      <dsp:spPr>
        <a:xfrm>
          <a:off x="0" y="450163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New technology can improve service speed and customer experience.</a:t>
          </a:r>
        </a:p>
      </dsp:txBody>
      <dsp:txXfrm>
        <a:off x="0" y="4501639"/>
        <a:ext cx="5789668" cy="409239"/>
      </dsp:txXfrm>
    </dsp:sp>
    <dsp:sp modelId="{0F2F7EED-7CAE-4245-AFF2-BAD23A5571A8}">
      <dsp:nvSpPr>
        <dsp:cNvPr id="0" name=""/>
        <dsp:cNvSpPr/>
      </dsp:nvSpPr>
      <dsp:spPr>
        <a:xfrm>
          <a:off x="0" y="491087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225309-AF2C-4DB4-96E8-47C17B56988D}">
      <dsp:nvSpPr>
        <dsp:cNvPr id="0" name=""/>
        <dsp:cNvSpPr/>
      </dsp:nvSpPr>
      <dsp:spPr>
        <a:xfrm>
          <a:off x="0" y="491087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Threats</a:t>
          </a:r>
          <a:endParaRPr lang="en-US" sz="1400" kern="1200"/>
        </a:p>
      </dsp:txBody>
      <dsp:txXfrm>
        <a:off x="0" y="4910879"/>
        <a:ext cx="5789668" cy="409239"/>
      </dsp:txXfrm>
    </dsp:sp>
    <dsp:sp modelId="{CD09238F-9A5F-47C0-A93C-5C582CF95AF4}">
      <dsp:nvSpPr>
        <dsp:cNvPr id="0" name=""/>
        <dsp:cNvSpPr/>
      </dsp:nvSpPr>
      <dsp:spPr>
        <a:xfrm>
          <a:off x="0" y="532011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B7EEC3-0E8A-40F5-9600-F1B0285524CB}">
      <dsp:nvSpPr>
        <dsp:cNvPr id="0" name=""/>
        <dsp:cNvSpPr/>
      </dsp:nvSpPr>
      <dsp:spPr>
        <a:xfrm>
          <a:off x="0" y="532011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Strong competition from big companies with less prices.</a:t>
          </a:r>
        </a:p>
      </dsp:txBody>
      <dsp:txXfrm>
        <a:off x="0" y="5320119"/>
        <a:ext cx="5789668" cy="409239"/>
      </dsp:txXfrm>
    </dsp:sp>
    <dsp:sp modelId="{8DB69391-D532-4953-8096-3D5F16811E53}">
      <dsp:nvSpPr>
        <dsp:cNvPr id="0" name=""/>
        <dsp:cNvSpPr/>
      </dsp:nvSpPr>
      <dsp:spPr>
        <a:xfrm>
          <a:off x="0" y="572935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45B95C-8AC2-4671-885F-23A180E3657A}">
      <dsp:nvSpPr>
        <dsp:cNvPr id="0" name=""/>
        <dsp:cNvSpPr/>
      </dsp:nvSpPr>
      <dsp:spPr>
        <a:xfrm>
          <a:off x="0" y="572935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Rising costs of eco-friendly supplies and energy bills.</a:t>
          </a:r>
        </a:p>
      </dsp:txBody>
      <dsp:txXfrm>
        <a:off x="0" y="5729359"/>
        <a:ext cx="5789668" cy="409239"/>
      </dsp:txXfrm>
    </dsp:sp>
    <dsp:sp modelId="{25E1F164-7849-4D33-8964-49B27F46E9F6}">
      <dsp:nvSpPr>
        <dsp:cNvPr id="0" name=""/>
        <dsp:cNvSpPr/>
      </dsp:nvSpPr>
      <dsp:spPr>
        <a:xfrm>
          <a:off x="0" y="6138599"/>
          <a:ext cx="5789668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B38C2F-3C23-4A99-B420-CEE86EAF6472}">
      <dsp:nvSpPr>
        <dsp:cNvPr id="0" name=""/>
        <dsp:cNvSpPr/>
      </dsp:nvSpPr>
      <dsp:spPr>
        <a:xfrm>
          <a:off x="0" y="6138599"/>
          <a:ext cx="5789668" cy="4092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Customers shifting to faster, more convenient digital service cafés.</a:t>
          </a:r>
        </a:p>
      </dsp:txBody>
      <dsp:txXfrm>
        <a:off x="0" y="6138599"/>
        <a:ext cx="5789668" cy="4092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81D2A-83F2-4845-87B1-C58B0531BDD3}">
      <dsp:nvSpPr>
        <dsp:cNvPr id="0" name=""/>
        <dsp:cNvSpPr/>
      </dsp:nvSpPr>
      <dsp:spPr>
        <a:xfrm>
          <a:off x="0" y="3221"/>
          <a:ext cx="581629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970806-AED2-4FF3-B3A1-7D1BCD447D8A}">
      <dsp:nvSpPr>
        <dsp:cNvPr id="0" name=""/>
        <dsp:cNvSpPr/>
      </dsp:nvSpPr>
      <dsp:spPr>
        <a:xfrm>
          <a:off x="0" y="3221"/>
          <a:ext cx="5816297" cy="1098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Political – Brexit supply chain issues, new regulations</a:t>
          </a:r>
        </a:p>
      </dsp:txBody>
      <dsp:txXfrm>
        <a:off x="0" y="3221"/>
        <a:ext cx="5816297" cy="1098656"/>
      </dsp:txXfrm>
    </dsp:sp>
    <dsp:sp modelId="{46DD9785-2F74-4263-A989-8BF0F46B597D}">
      <dsp:nvSpPr>
        <dsp:cNvPr id="0" name=""/>
        <dsp:cNvSpPr/>
      </dsp:nvSpPr>
      <dsp:spPr>
        <a:xfrm>
          <a:off x="0" y="1101878"/>
          <a:ext cx="581629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0823DE-1DEB-41AE-BA9B-906696BF2B77}">
      <dsp:nvSpPr>
        <dsp:cNvPr id="0" name=""/>
        <dsp:cNvSpPr/>
      </dsp:nvSpPr>
      <dsp:spPr>
        <a:xfrm>
          <a:off x="0" y="1101878"/>
          <a:ext cx="5816297" cy="1098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Economic – Inflation, reduced disposable income, 15% revenue drop</a:t>
          </a:r>
        </a:p>
      </dsp:txBody>
      <dsp:txXfrm>
        <a:off x="0" y="1101878"/>
        <a:ext cx="5816297" cy="1098656"/>
      </dsp:txXfrm>
    </dsp:sp>
    <dsp:sp modelId="{45E97070-2B28-414C-A7D5-E494FB5394A1}">
      <dsp:nvSpPr>
        <dsp:cNvPr id="0" name=""/>
        <dsp:cNvSpPr/>
      </dsp:nvSpPr>
      <dsp:spPr>
        <a:xfrm>
          <a:off x="0" y="2200535"/>
          <a:ext cx="581629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4BD4D4-A01F-45E0-98B2-7F9F7D9C750C}">
      <dsp:nvSpPr>
        <dsp:cNvPr id="0" name=""/>
        <dsp:cNvSpPr/>
      </dsp:nvSpPr>
      <dsp:spPr>
        <a:xfrm>
          <a:off x="0" y="2200535"/>
          <a:ext cx="5816297" cy="1098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Social – Customers expect digital convenience, value-for-money focus</a:t>
          </a:r>
        </a:p>
      </dsp:txBody>
      <dsp:txXfrm>
        <a:off x="0" y="2200535"/>
        <a:ext cx="5816297" cy="1098656"/>
      </dsp:txXfrm>
    </dsp:sp>
    <dsp:sp modelId="{96D67D47-94E9-4EE8-B63A-95DBCA7BB878}">
      <dsp:nvSpPr>
        <dsp:cNvPr id="0" name=""/>
        <dsp:cNvSpPr/>
      </dsp:nvSpPr>
      <dsp:spPr>
        <a:xfrm>
          <a:off x="0" y="3299192"/>
          <a:ext cx="581629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F00760-2143-4764-B63D-031FE028FF87}">
      <dsp:nvSpPr>
        <dsp:cNvPr id="0" name=""/>
        <dsp:cNvSpPr/>
      </dsp:nvSpPr>
      <dsp:spPr>
        <a:xfrm>
          <a:off x="0" y="3299192"/>
          <a:ext cx="5816297" cy="1098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Technological – Competitors use apps &amp; loyalty schemes, GreenBean behind</a:t>
          </a:r>
        </a:p>
      </dsp:txBody>
      <dsp:txXfrm>
        <a:off x="0" y="3299192"/>
        <a:ext cx="5816297" cy="1098656"/>
      </dsp:txXfrm>
    </dsp:sp>
    <dsp:sp modelId="{A35FA4F2-2840-4316-B269-565BE93F80AE}">
      <dsp:nvSpPr>
        <dsp:cNvPr id="0" name=""/>
        <dsp:cNvSpPr/>
      </dsp:nvSpPr>
      <dsp:spPr>
        <a:xfrm>
          <a:off x="0" y="4397848"/>
          <a:ext cx="581629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F509FC-DAAD-460D-8712-A369ACE6D0BB}">
      <dsp:nvSpPr>
        <dsp:cNvPr id="0" name=""/>
        <dsp:cNvSpPr/>
      </dsp:nvSpPr>
      <dsp:spPr>
        <a:xfrm>
          <a:off x="0" y="4397848"/>
          <a:ext cx="5816297" cy="1098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Environmental – Eco-products costly, but key to brand</a:t>
          </a:r>
        </a:p>
      </dsp:txBody>
      <dsp:txXfrm>
        <a:off x="0" y="4397848"/>
        <a:ext cx="5816297" cy="1098656"/>
      </dsp:txXfrm>
    </dsp:sp>
    <dsp:sp modelId="{4FD33395-68A2-41D6-94DF-D41297E278CB}">
      <dsp:nvSpPr>
        <dsp:cNvPr id="0" name=""/>
        <dsp:cNvSpPr/>
      </dsp:nvSpPr>
      <dsp:spPr>
        <a:xfrm>
          <a:off x="0" y="5496505"/>
          <a:ext cx="581629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7D1594D-2969-490C-9447-DABA1799F4D7}">
      <dsp:nvSpPr>
        <dsp:cNvPr id="0" name=""/>
        <dsp:cNvSpPr/>
      </dsp:nvSpPr>
      <dsp:spPr>
        <a:xfrm>
          <a:off x="0" y="5496505"/>
          <a:ext cx="5816297" cy="1098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Legal – Compliance with food safety, GDPR, workplace safety</a:t>
          </a:r>
        </a:p>
      </dsp:txBody>
      <dsp:txXfrm>
        <a:off x="0" y="5496505"/>
        <a:ext cx="5816297" cy="10986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1B6CE-0CE1-4E2F-BE14-C83CD8530924}">
      <dsp:nvSpPr>
        <dsp:cNvPr id="0" name=""/>
        <dsp:cNvSpPr/>
      </dsp:nvSpPr>
      <dsp:spPr>
        <a:xfrm>
          <a:off x="0" y="0"/>
          <a:ext cx="574371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1611BE-BDD1-4AA6-A7C4-B3900A278323}">
      <dsp:nvSpPr>
        <dsp:cNvPr id="0" name=""/>
        <dsp:cNvSpPr/>
      </dsp:nvSpPr>
      <dsp:spPr>
        <a:xfrm>
          <a:off x="0" y="0"/>
          <a:ext cx="5743718" cy="816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Main causes of performance decline:</a:t>
          </a:r>
        </a:p>
      </dsp:txBody>
      <dsp:txXfrm>
        <a:off x="0" y="0"/>
        <a:ext cx="5743718" cy="816756"/>
      </dsp:txXfrm>
    </dsp:sp>
    <dsp:sp modelId="{1BF6B956-91B6-45B7-A875-673ACA14FB8A}">
      <dsp:nvSpPr>
        <dsp:cNvPr id="0" name=""/>
        <dsp:cNvSpPr/>
      </dsp:nvSpPr>
      <dsp:spPr>
        <a:xfrm>
          <a:off x="0" y="816756"/>
          <a:ext cx="574371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EE60F5-D154-4817-9174-D7E3FC4E5633}">
      <dsp:nvSpPr>
        <dsp:cNvPr id="0" name=""/>
        <dsp:cNvSpPr/>
      </dsp:nvSpPr>
      <dsp:spPr>
        <a:xfrm>
          <a:off x="0" y="816756"/>
          <a:ext cx="5743718" cy="816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People – Staff undertrained, short-staffed peak hours</a:t>
          </a:r>
        </a:p>
      </dsp:txBody>
      <dsp:txXfrm>
        <a:off x="0" y="816756"/>
        <a:ext cx="5743718" cy="816756"/>
      </dsp:txXfrm>
    </dsp:sp>
    <dsp:sp modelId="{64B405B3-3169-475B-B0E8-8DD587C5C408}">
      <dsp:nvSpPr>
        <dsp:cNvPr id="0" name=""/>
        <dsp:cNvSpPr/>
      </dsp:nvSpPr>
      <dsp:spPr>
        <a:xfrm>
          <a:off x="0" y="1633513"/>
          <a:ext cx="574371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50B423-348E-4CEA-B26D-FC923FEBF59E}">
      <dsp:nvSpPr>
        <dsp:cNvPr id="0" name=""/>
        <dsp:cNvSpPr/>
      </dsp:nvSpPr>
      <dsp:spPr>
        <a:xfrm>
          <a:off x="0" y="1633513"/>
          <a:ext cx="5743718" cy="816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Process – Outdated service workflows</a:t>
          </a:r>
        </a:p>
      </dsp:txBody>
      <dsp:txXfrm>
        <a:off x="0" y="1633513"/>
        <a:ext cx="5743718" cy="816756"/>
      </dsp:txXfrm>
    </dsp:sp>
    <dsp:sp modelId="{CEAA62A3-06FA-432A-98DE-4F04698E036F}">
      <dsp:nvSpPr>
        <dsp:cNvPr id="0" name=""/>
        <dsp:cNvSpPr/>
      </dsp:nvSpPr>
      <dsp:spPr>
        <a:xfrm>
          <a:off x="0" y="2450270"/>
          <a:ext cx="574371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9B3C7C-8C53-4FBC-8554-720B80173B38}">
      <dsp:nvSpPr>
        <dsp:cNvPr id="0" name=""/>
        <dsp:cNvSpPr/>
      </dsp:nvSpPr>
      <dsp:spPr>
        <a:xfrm>
          <a:off x="0" y="2450270"/>
          <a:ext cx="5743718" cy="816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Technology – No digital ordering/queue system</a:t>
          </a:r>
        </a:p>
      </dsp:txBody>
      <dsp:txXfrm>
        <a:off x="0" y="2450270"/>
        <a:ext cx="5743718" cy="816756"/>
      </dsp:txXfrm>
    </dsp:sp>
    <dsp:sp modelId="{13CD206A-046B-4B91-996D-BAF13D6FAE20}">
      <dsp:nvSpPr>
        <dsp:cNvPr id="0" name=""/>
        <dsp:cNvSpPr/>
      </dsp:nvSpPr>
      <dsp:spPr>
        <a:xfrm>
          <a:off x="0" y="3267027"/>
          <a:ext cx="5743718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6B3821-DA86-4571-AE1D-A7CEE98C7EF9}">
      <dsp:nvSpPr>
        <dsp:cNvPr id="0" name=""/>
        <dsp:cNvSpPr/>
      </dsp:nvSpPr>
      <dsp:spPr>
        <a:xfrm>
          <a:off x="0" y="3267027"/>
          <a:ext cx="5743718" cy="816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Pricing – Seen as expensive, no loyalty scheme</a:t>
          </a:r>
        </a:p>
      </dsp:txBody>
      <dsp:txXfrm>
        <a:off x="0" y="3267027"/>
        <a:ext cx="5743718" cy="816756"/>
      </dsp:txXfrm>
    </dsp:sp>
    <dsp:sp modelId="{6AA8F4E7-4FA5-422C-8099-FCEC1475AA70}">
      <dsp:nvSpPr>
        <dsp:cNvPr id="0" name=""/>
        <dsp:cNvSpPr/>
      </dsp:nvSpPr>
      <dsp:spPr>
        <a:xfrm>
          <a:off x="0" y="4083783"/>
          <a:ext cx="574371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A7EA45-7ABE-4ABC-B39E-A48AC36FC99C}">
      <dsp:nvSpPr>
        <dsp:cNvPr id="0" name=""/>
        <dsp:cNvSpPr/>
      </dsp:nvSpPr>
      <dsp:spPr>
        <a:xfrm>
          <a:off x="0" y="4083783"/>
          <a:ext cx="5743718" cy="816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Competition – Chains offer faster &amp; cheaper options</a:t>
          </a:r>
        </a:p>
      </dsp:txBody>
      <dsp:txXfrm>
        <a:off x="0" y="4083783"/>
        <a:ext cx="5743718" cy="816756"/>
      </dsp:txXfrm>
    </dsp:sp>
    <dsp:sp modelId="{BA845ACE-969F-468A-9698-3EFDE380E86E}">
      <dsp:nvSpPr>
        <dsp:cNvPr id="0" name=""/>
        <dsp:cNvSpPr/>
      </dsp:nvSpPr>
      <dsp:spPr>
        <a:xfrm>
          <a:off x="0" y="4900540"/>
          <a:ext cx="574371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442CC7-4574-4F06-B765-F82E8A98B44E}">
      <dsp:nvSpPr>
        <dsp:cNvPr id="0" name=""/>
        <dsp:cNvSpPr/>
      </dsp:nvSpPr>
      <dsp:spPr>
        <a:xfrm>
          <a:off x="0" y="4900540"/>
          <a:ext cx="5743718" cy="816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Suppliers – Eco stock expensive</a:t>
          </a:r>
        </a:p>
      </dsp:txBody>
      <dsp:txXfrm>
        <a:off x="0" y="4900540"/>
        <a:ext cx="5743718" cy="816756"/>
      </dsp:txXfrm>
    </dsp:sp>
    <dsp:sp modelId="{350410B8-C902-4074-AD25-F81316CF3AD0}">
      <dsp:nvSpPr>
        <dsp:cNvPr id="0" name=""/>
        <dsp:cNvSpPr/>
      </dsp:nvSpPr>
      <dsp:spPr>
        <a:xfrm>
          <a:off x="0" y="5717297"/>
          <a:ext cx="574371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C8D8EB-BDC9-4172-AC9D-8020480F3FFD}">
      <dsp:nvSpPr>
        <dsp:cNvPr id="0" name=""/>
        <dsp:cNvSpPr/>
      </dsp:nvSpPr>
      <dsp:spPr>
        <a:xfrm>
          <a:off x="0" y="5717297"/>
          <a:ext cx="5743718" cy="816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Effect: Longer waits, lower value, falling sales</a:t>
          </a:r>
        </a:p>
      </dsp:txBody>
      <dsp:txXfrm>
        <a:off x="0" y="5717297"/>
        <a:ext cx="5743718" cy="8167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241C5E-4F41-45BB-8672-3995671C1889}">
      <dsp:nvSpPr>
        <dsp:cNvPr id="0" name=""/>
        <dsp:cNvSpPr/>
      </dsp:nvSpPr>
      <dsp:spPr>
        <a:xfrm>
          <a:off x="0" y="811"/>
          <a:ext cx="603685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7F6DD8-2FB0-4139-9F0C-122DA1D0920D}">
      <dsp:nvSpPr>
        <dsp:cNvPr id="0" name=""/>
        <dsp:cNvSpPr/>
      </dsp:nvSpPr>
      <dsp:spPr>
        <a:xfrm>
          <a:off x="0" y="811"/>
          <a:ext cx="6036855" cy="1328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• </a:t>
          </a:r>
          <a:r>
            <a:rPr lang="en-US" sz="3400" kern="1200" dirty="0" err="1"/>
            <a:t>GreenBean</a:t>
          </a:r>
          <a:r>
            <a:rPr lang="en-US" sz="3400" kern="1200" dirty="0"/>
            <a:t> facing external &amp; internal pressures</a:t>
          </a:r>
        </a:p>
      </dsp:txBody>
      <dsp:txXfrm>
        <a:off x="0" y="811"/>
        <a:ext cx="6036855" cy="1328542"/>
      </dsp:txXfrm>
    </dsp:sp>
    <dsp:sp modelId="{1FF936F2-49C9-4CA6-AE06-86C3031DBE8A}">
      <dsp:nvSpPr>
        <dsp:cNvPr id="0" name=""/>
        <dsp:cNvSpPr/>
      </dsp:nvSpPr>
      <dsp:spPr>
        <a:xfrm>
          <a:off x="0" y="1329353"/>
          <a:ext cx="6036855" cy="0"/>
        </a:xfrm>
        <a:prstGeom prst="line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980B72-2961-4965-B233-AC1BEB791DCF}">
      <dsp:nvSpPr>
        <dsp:cNvPr id="0" name=""/>
        <dsp:cNvSpPr/>
      </dsp:nvSpPr>
      <dsp:spPr>
        <a:xfrm>
          <a:off x="0" y="1329353"/>
          <a:ext cx="6036855" cy="1328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Needs affordable technology &amp; better-trained staff</a:t>
          </a:r>
        </a:p>
      </dsp:txBody>
      <dsp:txXfrm>
        <a:off x="0" y="1329353"/>
        <a:ext cx="6036855" cy="1328542"/>
      </dsp:txXfrm>
    </dsp:sp>
    <dsp:sp modelId="{B0E30037-5368-46BE-B674-079B16227A17}">
      <dsp:nvSpPr>
        <dsp:cNvPr id="0" name=""/>
        <dsp:cNvSpPr/>
      </dsp:nvSpPr>
      <dsp:spPr>
        <a:xfrm>
          <a:off x="0" y="2657895"/>
          <a:ext cx="6036855" cy="0"/>
        </a:xfrm>
        <a:prstGeom prst="line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9C0EC9-B364-4990-8CC4-6AC4D893EBF8}">
      <dsp:nvSpPr>
        <dsp:cNvPr id="0" name=""/>
        <dsp:cNvSpPr/>
      </dsp:nvSpPr>
      <dsp:spPr>
        <a:xfrm>
          <a:off x="0" y="2657895"/>
          <a:ext cx="6036855" cy="1328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Must adapt pricing to show value to customers</a:t>
          </a:r>
        </a:p>
      </dsp:txBody>
      <dsp:txXfrm>
        <a:off x="0" y="2657895"/>
        <a:ext cx="6036855" cy="1328542"/>
      </dsp:txXfrm>
    </dsp:sp>
    <dsp:sp modelId="{1E65BF86-3495-4FEB-977D-167E63B1E324}">
      <dsp:nvSpPr>
        <dsp:cNvPr id="0" name=""/>
        <dsp:cNvSpPr/>
      </dsp:nvSpPr>
      <dsp:spPr>
        <a:xfrm>
          <a:off x="0" y="3986437"/>
          <a:ext cx="6036855" cy="0"/>
        </a:xfrm>
        <a:prstGeom prst="line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FA254C-5454-4FFD-BB2B-D1B063A84B40}">
      <dsp:nvSpPr>
        <dsp:cNvPr id="0" name=""/>
        <dsp:cNvSpPr/>
      </dsp:nvSpPr>
      <dsp:spPr>
        <a:xfrm>
          <a:off x="0" y="3986437"/>
          <a:ext cx="6036855" cy="1328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PMI and Grid Analysis help in making structured decisions</a:t>
          </a:r>
        </a:p>
      </dsp:txBody>
      <dsp:txXfrm>
        <a:off x="0" y="3986437"/>
        <a:ext cx="6036855" cy="1328542"/>
      </dsp:txXfrm>
    </dsp:sp>
    <dsp:sp modelId="{2FC14D74-8216-4C0C-B779-EBE935B6C05C}">
      <dsp:nvSpPr>
        <dsp:cNvPr id="0" name=""/>
        <dsp:cNvSpPr/>
      </dsp:nvSpPr>
      <dsp:spPr>
        <a:xfrm>
          <a:off x="0" y="5314979"/>
          <a:ext cx="6036855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93C128-2B9F-40B9-A112-7D1AC460112A}">
      <dsp:nvSpPr>
        <dsp:cNvPr id="0" name=""/>
        <dsp:cNvSpPr/>
      </dsp:nvSpPr>
      <dsp:spPr>
        <a:xfrm>
          <a:off x="0" y="5314979"/>
          <a:ext cx="6036855" cy="1328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Aligning eco-values with efficiency is key to growth</a:t>
          </a:r>
        </a:p>
      </dsp:txBody>
      <dsp:txXfrm>
        <a:off x="0" y="5314979"/>
        <a:ext cx="6036855" cy="13285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FB8050-2C25-412D-ADC5-C1D17ED534AC}">
      <dsp:nvSpPr>
        <dsp:cNvPr id="0" name=""/>
        <dsp:cNvSpPr/>
      </dsp:nvSpPr>
      <dsp:spPr>
        <a:xfrm>
          <a:off x="0" y="3304"/>
          <a:ext cx="60092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3CA1CD-B081-4262-8936-D0F06CE938C8}">
      <dsp:nvSpPr>
        <dsp:cNvPr id="0" name=""/>
        <dsp:cNvSpPr/>
      </dsp:nvSpPr>
      <dsp:spPr>
        <a:xfrm>
          <a:off x="0" y="3304"/>
          <a:ext cx="6009283" cy="1126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000" kern="1200" dirty="0"/>
          </a:br>
          <a:br>
            <a:rPr lang="en-US" sz="2000" kern="1200" dirty="0"/>
          </a:br>
          <a:endParaRPr lang="en-US" sz="2000" kern="1200" dirty="0"/>
        </a:p>
      </dsp:txBody>
      <dsp:txXfrm>
        <a:off x="0" y="3304"/>
        <a:ext cx="6009283" cy="1126962"/>
      </dsp:txXfrm>
    </dsp:sp>
    <dsp:sp modelId="{9AE974F8-C073-4D9D-8772-781C6D43B7A9}">
      <dsp:nvSpPr>
        <dsp:cNvPr id="0" name=""/>
        <dsp:cNvSpPr/>
      </dsp:nvSpPr>
      <dsp:spPr>
        <a:xfrm>
          <a:off x="0" y="1130267"/>
          <a:ext cx="6009283" cy="0"/>
        </a:xfrm>
        <a:prstGeom prst="line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7685C0-9D0C-402C-8158-9D4703DCC0C1}">
      <dsp:nvSpPr>
        <dsp:cNvPr id="0" name=""/>
        <dsp:cNvSpPr/>
      </dsp:nvSpPr>
      <dsp:spPr>
        <a:xfrm>
          <a:off x="0" y="1130267"/>
          <a:ext cx="6009283" cy="1126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0" y="1130267"/>
        <a:ext cx="6009283" cy="1126962"/>
      </dsp:txXfrm>
    </dsp:sp>
    <dsp:sp modelId="{E1A14CB8-9CAF-4DB1-942E-2E8DD4F96B0A}">
      <dsp:nvSpPr>
        <dsp:cNvPr id="0" name=""/>
        <dsp:cNvSpPr/>
      </dsp:nvSpPr>
      <dsp:spPr>
        <a:xfrm>
          <a:off x="0" y="2257229"/>
          <a:ext cx="6009283" cy="0"/>
        </a:xfrm>
        <a:prstGeom prst="line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CCB0AC-0F62-4E3C-A594-DD7FE4597B3C}">
      <dsp:nvSpPr>
        <dsp:cNvPr id="0" name=""/>
        <dsp:cNvSpPr/>
      </dsp:nvSpPr>
      <dsp:spPr>
        <a:xfrm>
          <a:off x="0" y="2257229"/>
          <a:ext cx="6009283" cy="1126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0" y="2257229"/>
        <a:ext cx="6009283" cy="1126962"/>
      </dsp:txXfrm>
    </dsp:sp>
    <dsp:sp modelId="{ADDA035E-BCB3-4953-BB73-315A3AAA6DDE}">
      <dsp:nvSpPr>
        <dsp:cNvPr id="0" name=""/>
        <dsp:cNvSpPr/>
      </dsp:nvSpPr>
      <dsp:spPr>
        <a:xfrm>
          <a:off x="0" y="3384192"/>
          <a:ext cx="6009283" cy="0"/>
        </a:xfrm>
        <a:prstGeom prst="line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3AD354-53A1-4687-A826-891BAACA2581}">
      <dsp:nvSpPr>
        <dsp:cNvPr id="0" name=""/>
        <dsp:cNvSpPr/>
      </dsp:nvSpPr>
      <dsp:spPr>
        <a:xfrm>
          <a:off x="0" y="3384192"/>
          <a:ext cx="6009283" cy="1126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Grant, R. M. (2019). *Contemporary Strategy Analysis* (10th ed.). Wiley.</a:t>
          </a:r>
          <a:endParaRPr lang="en-GB" sz="2000" kern="1200"/>
        </a:p>
      </dsp:txBody>
      <dsp:txXfrm>
        <a:off x="0" y="3384192"/>
        <a:ext cx="6009283" cy="1126962"/>
      </dsp:txXfrm>
    </dsp:sp>
    <dsp:sp modelId="{B6E25AC1-24C1-41B3-81CB-91FA4E3705DF}">
      <dsp:nvSpPr>
        <dsp:cNvPr id="0" name=""/>
        <dsp:cNvSpPr/>
      </dsp:nvSpPr>
      <dsp:spPr>
        <a:xfrm>
          <a:off x="0" y="4511155"/>
          <a:ext cx="6009283" cy="0"/>
        </a:xfrm>
        <a:prstGeom prst="line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3C2587-162F-41AD-B62B-A01655948A8F}">
      <dsp:nvSpPr>
        <dsp:cNvPr id="0" name=""/>
        <dsp:cNvSpPr/>
      </dsp:nvSpPr>
      <dsp:spPr>
        <a:xfrm>
          <a:off x="0" y="4511155"/>
          <a:ext cx="6009283" cy="1126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PESTLE Analysis. (2023). *What is a PESTLE Analysis?* Retrieved from https://pestleanalysis.com/what-is-pestle-analysis/</a:t>
          </a:r>
          <a:endParaRPr lang="en-GB" sz="2000" kern="1200"/>
        </a:p>
      </dsp:txBody>
      <dsp:txXfrm>
        <a:off x="0" y="4511155"/>
        <a:ext cx="6009283" cy="1126962"/>
      </dsp:txXfrm>
    </dsp:sp>
    <dsp:sp modelId="{042E83AD-273D-4ACD-80DB-05A965BA8957}">
      <dsp:nvSpPr>
        <dsp:cNvPr id="0" name=""/>
        <dsp:cNvSpPr/>
      </dsp:nvSpPr>
      <dsp:spPr>
        <a:xfrm>
          <a:off x="0" y="5638117"/>
          <a:ext cx="6009283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BFE49D-00D5-472D-B598-FC0BE5BF661D}">
      <dsp:nvSpPr>
        <dsp:cNvPr id="0" name=""/>
        <dsp:cNvSpPr/>
      </dsp:nvSpPr>
      <dsp:spPr>
        <a:xfrm>
          <a:off x="0" y="5638117"/>
          <a:ext cx="6009283" cy="1126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Johnson, G., Scholes, K., &amp; Whittington, R. (2017). *Exploring Corporate Strategy* (11th ed.). Pearson Education.</a:t>
          </a:r>
          <a:endParaRPr lang="en-GB" sz="2000" kern="1200"/>
        </a:p>
      </dsp:txBody>
      <dsp:txXfrm>
        <a:off x="0" y="5638117"/>
        <a:ext cx="6009283" cy="1126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D9D5E-224B-E8BB-39A7-0DBD0BFFC8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1C2F59-CE45-3187-A1EE-46F45EEE58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5F288-2D30-B7A6-F955-C7683A5E8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99533-BBCC-7CDC-438C-85E27901E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BA77D-0BE5-8861-6D80-9893024ED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622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BE3C9-64C2-855F-DD6C-8CE24F44E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113C4-34A3-B7B7-810B-BC652760F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209DB1-14DC-549C-74BD-5DA47F972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D7DAF-D42B-72A9-3649-ABF6A5AD4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10DC8-FED5-91CE-8842-19C4D61C3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0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D9D2A-1BF6-1243-EB86-60BA3246E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1F6461-9F88-66A6-346D-C01C3F3E2F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21A60-C285-FB45-56AE-DFDC0E3A6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7F094-DC4D-B2CF-0A97-0F66C6498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3FB38-E85E-D8AA-E409-D4EE95A94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349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91913-9BF2-4E39-AF9E-AAB3AA3AF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9B2A8-56C8-5A09-D225-2380697AEC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BE17DB-1DE0-64F2-8E5F-4E75C988D3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57D3F5-0465-382F-1890-91E920EF1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59F3C-86A0-7674-8BF7-F9BE4812F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7C687D-F8EA-FF41-22F6-BE6D66962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325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7FB9C-B0A8-AF5E-309C-A9E7ED11D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F30670-286F-4862-4FC7-1024ED252C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ED547-7386-7419-5291-2824BD1C3F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B9FD0-4F51-5A3D-23D6-B789DB8CFA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19F70-F0F2-4AD7-AB83-4CB1481C5B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AC43C5-97DD-3919-0095-1305C73F3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7F5594-C85E-8175-FCB8-AC6B0741D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2197D2-BA7C-E247-318C-83426B5E9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63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074C4-D8FB-C463-8D70-B73E5E19F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E2B59A-6A40-A8CD-61A2-CC1278EC0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E88718-EEB5-6BA3-480B-C9891B901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B984EE-5B85-EF96-D7AF-6632C3E3B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076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D803E4-12DC-FE1C-E818-9DFA709BD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EB45A2-1B4B-FEFC-B735-91A71D5AA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0BE00E-89EC-87B1-BAB3-2482B48D2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04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18EA7-1248-A1DC-5F12-3949568F5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3257D-AA62-18F2-5A63-FF78D3BA0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37C6C-E0DF-DDA5-62C8-E75B0C8F02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3DCCFE-D0E6-025D-B073-FFBAE24CE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F8E52-D86B-A36C-7CD2-B10739C4B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ACC2D-0C9E-0CFE-D20F-B1FD2A5BF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042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328C1-078A-2D44-6C22-C8C5E2C60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10487D-B907-D3B8-C4D3-CFE137A971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B9F979-979E-02F1-0C18-7FBAFD9158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28BB27-13F5-A224-23FF-65BFCFB3A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A666C6-6DDC-8391-D43D-157575B36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F2054-087B-FCEA-205F-1146A8CB3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385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40704-A73D-B4E2-061B-7C6FFA40C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318DF1-BE20-302A-8E73-4493E2E23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DB8E5-E5B7-5ACA-EF12-17BFFA0B4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5EDC5-1635-772C-542B-6B8433848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667CC0-9878-6F80-344E-71DDA52A8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014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3E1C35-64FE-1839-91C7-489B360D88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C13222-B8ED-B141-12DA-237DE6A188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CA15A-7B4C-887F-7EAB-4FF5D2F52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ED1DD-FE12-46E7-B996-EF1ED767B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B84888-7FA4-F214-40EC-9539A4130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60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843601-366E-0C12-3DC8-0976649D9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1E32CC-EC74-F89A-84CA-AB23642BE0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2908F-0D88-FB86-4E3F-F13A7787B5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EBFF5-0A61-5486-5184-9F9DBAB3B9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0149D-0ADD-C2A8-DEA4-92EE4AA2E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255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6000" dirty="0" err="1">
                <a:solidFill>
                  <a:srgbClr val="FFFFFF"/>
                </a:solidFill>
              </a:rPr>
              <a:t>GreenBean</a:t>
            </a:r>
            <a:r>
              <a:rPr lang="en-GB" sz="6000" dirty="0">
                <a:solidFill>
                  <a:srgbClr val="FFFFFF"/>
                </a:solidFill>
              </a:rPr>
              <a:t> Café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66" y="4197134"/>
            <a:ext cx="7504463" cy="2534504"/>
          </a:xfrm>
        </p:spPr>
        <p:txBody>
          <a:bodyPr anchor="ctr">
            <a:normAutofit/>
          </a:bodyPr>
          <a:lstStyle/>
          <a:p>
            <a:pPr algn="l"/>
            <a:r>
              <a:rPr sz="2400" dirty="0"/>
              <a:t>PESTEL, Fishbone Diagram &amp; Decision-Making Tools</a:t>
            </a:r>
            <a:endParaRPr lang="en-US" sz="2400" dirty="0"/>
          </a:p>
          <a:p>
            <a:pPr algn="l"/>
            <a:r>
              <a:rPr lang="en-GB" sz="2400" dirty="0"/>
              <a:t>Samson </a:t>
            </a:r>
            <a:r>
              <a:rPr lang="en-GB" sz="2400" dirty="0" err="1"/>
              <a:t>Woldegiorghis</a:t>
            </a:r>
            <a:r>
              <a:rPr lang="en-GB" sz="2400" dirty="0"/>
              <a:t> Kibrom </a:t>
            </a:r>
            <a:br>
              <a:rPr lang="en-GB" sz="2400" dirty="0"/>
            </a:br>
            <a:r>
              <a:rPr lang="en-GB" sz="2400" dirty="0"/>
              <a:t>Student ID- 2413584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2700">
                <a:solidFill>
                  <a:srgbClr val="FFFFFF"/>
                </a:solidFill>
              </a:rPr>
              <a:t>GREENBEAN CAFÉ 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AD1199-DE4E-FD04-C00F-3AD284A31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764152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000" b="1" dirty="0">
                <a:solidFill>
                  <a:srgbClr val="FFFFFF"/>
                </a:solidFill>
              </a:rPr>
              <a:t>GREENBEAN</a:t>
            </a:r>
            <a:br>
              <a:rPr lang="en-GB" sz="3000" b="1" dirty="0">
                <a:solidFill>
                  <a:srgbClr val="FFFFFF"/>
                </a:solidFill>
              </a:rPr>
            </a:br>
            <a:r>
              <a:rPr lang="en-GB" sz="3000" b="1" dirty="0">
                <a:solidFill>
                  <a:srgbClr val="FFFFFF"/>
                </a:solidFill>
              </a:rPr>
              <a:t>CAFE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9B56E4-FAB2-66CF-98EC-EFB05D74D5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9971004"/>
              </p:ext>
            </p:extLst>
          </p:nvPr>
        </p:nvGraphicFramePr>
        <p:xfrm>
          <a:off x="3070384" y="45950"/>
          <a:ext cx="6009285" cy="6515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F91AF7-CE0E-2321-6938-E4F96C795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51583-E473-CDF8-AEA7-F43E284E4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/>
            <a:r>
              <a:rPr lang="en-US" sz="3500">
                <a:solidFill>
                  <a:srgbClr val="FFFFFF"/>
                </a:solidFill>
              </a:rPr>
              <a:t>SWOT ANALYSIS</a:t>
            </a:r>
          </a:p>
        </p:txBody>
      </p:sp>
      <p:graphicFrame>
        <p:nvGraphicFramePr>
          <p:cNvPr id="22" name="TextBox 5">
            <a:extLst>
              <a:ext uri="{FF2B5EF4-FFF2-40B4-BE49-F238E27FC236}">
                <a16:creationId xmlns:a16="http://schemas.microsoft.com/office/drawing/2014/main" id="{9F141049-3ACB-354D-CA41-E45CA8DA85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3554862"/>
              </p:ext>
            </p:extLst>
          </p:nvPr>
        </p:nvGraphicFramePr>
        <p:xfrm>
          <a:off x="3161343" y="174609"/>
          <a:ext cx="5789668" cy="6547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9338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72769F-34B1-0CE4-14B7-CFA5D55546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5BD58-5D12-F06A-65E5-FCBB60DFE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PESTEL Analysis (Summary)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914089-CCAB-5B38-ED4D-E85CE3923D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522314"/>
              </p:ext>
            </p:extLst>
          </p:nvPr>
        </p:nvGraphicFramePr>
        <p:xfrm>
          <a:off x="3070384" y="91899"/>
          <a:ext cx="5816297" cy="659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1630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E09CE3-62D1-BC70-F2E0-7BB0EEDDA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A8CB9-4284-0AAF-C8E2-DEBC4BD28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Root Cause Analysis (Fishbone)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43D4F02-7521-1337-F621-24B0D93B86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76821" y="719344"/>
            <a:ext cx="5419311" cy="5419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896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Root Cause Analysis (Fishbone)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60F7765-1534-A015-361A-C0E676EF13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7947576"/>
              </p:ext>
            </p:extLst>
          </p:nvPr>
        </p:nvGraphicFramePr>
        <p:xfrm>
          <a:off x="3161343" y="183799"/>
          <a:ext cx="5743718" cy="6534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6AC443E1-EB0B-AE2B-5E4A-89893D5216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125000"/>
              </p:ext>
            </p:extLst>
          </p:nvPr>
        </p:nvGraphicFramePr>
        <p:xfrm>
          <a:off x="3070384" y="73519"/>
          <a:ext cx="6036855" cy="6644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14497B-B451-C4AF-146E-AD41088CF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58D9C40B-4F58-4974-BE33-6FD94B543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58501A8-93EA-C96D-6182-368B985BD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75FA123-5956-2CAD-4837-AB33BBA52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47DA8CE-E725-823A-C708-FEEFAB8A1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0065B6D3-318A-07BE-879D-ACE4705E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64136B88-BC8A-5FE8-DD4A-6DE919F2C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1631D-B389-0E73-0C6B-DAB0A113A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32" y="1683756"/>
            <a:ext cx="2711976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000" b="1" dirty="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857C37-CA8F-2B32-02E5-299C39A818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7540861"/>
              </p:ext>
            </p:extLst>
          </p:nvPr>
        </p:nvGraphicFramePr>
        <p:xfrm>
          <a:off x="3070385" y="49876"/>
          <a:ext cx="6009284" cy="67683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33017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</TotalTime>
  <Words>416</Words>
  <Application>Microsoft Office PowerPoint</Application>
  <PresentationFormat>On-screen Show (4:3)</PresentationFormat>
  <Paragraphs>58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GreenBean Café</vt:lpstr>
      <vt:lpstr>GREENBEAN CAFÉ CHALLENGES</vt:lpstr>
      <vt:lpstr>GREENBEAN CAFE OVERVIEW</vt:lpstr>
      <vt:lpstr>SWOT ANALYSIS</vt:lpstr>
      <vt:lpstr>PESTEL Analysis (Summary)</vt:lpstr>
      <vt:lpstr>Root Cause Analysis (Fishbone)</vt:lpstr>
      <vt:lpstr>Root Cause Analysis (Fishbone)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Sulayman Hamid</cp:lastModifiedBy>
  <cp:revision>11</cp:revision>
  <dcterms:created xsi:type="dcterms:W3CDTF">2013-01-27T09:14:16Z</dcterms:created>
  <dcterms:modified xsi:type="dcterms:W3CDTF">2025-11-10T20:20:50Z</dcterms:modified>
  <cp:category/>
</cp:coreProperties>
</file>