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4" r:id="rId5"/>
    <p:sldId id="259" r:id="rId6"/>
    <p:sldId id="263" r:id="rId7"/>
    <p:sldId id="260" r:id="rId8"/>
    <p:sldId id="265" r:id="rId9"/>
    <p:sldId id="277" r:id="rId10"/>
    <p:sldId id="266" r:id="rId11"/>
    <p:sldId id="267" r:id="rId12"/>
    <p:sldId id="268" r:id="rId13"/>
    <p:sldId id="269" r:id="rId14"/>
    <p:sldId id="316" r:id="rId15"/>
    <p:sldId id="278" r:id="rId16"/>
    <p:sldId id="270" r:id="rId17"/>
    <p:sldId id="271" r:id="rId18"/>
    <p:sldId id="272" r:id="rId19"/>
    <p:sldId id="314" r:id="rId20"/>
    <p:sldId id="273" r:id="rId21"/>
    <p:sldId id="274" r:id="rId22"/>
    <p:sldId id="275" r:id="rId23"/>
    <p:sldId id="276" r:id="rId24"/>
    <p:sldId id="261" r:id="rId25"/>
    <p:sldId id="317" r:id="rId26"/>
    <p:sldId id="285" r:id="rId27"/>
    <p:sldId id="334" r:id="rId28"/>
    <p:sldId id="333" r:id="rId29"/>
    <p:sldId id="335" r:id="rId30"/>
    <p:sldId id="279" r:id="rId31"/>
    <p:sldId id="280" r:id="rId32"/>
    <p:sldId id="281" r:id="rId33"/>
    <p:sldId id="318" r:id="rId34"/>
    <p:sldId id="282" r:id="rId35"/>
    <p:sldId id="286" r:id="rId36"/>
    <p:sldId id="283" r:id="rId37"/>
    <p:sldId id="319" r:id="rId38"/>
    <p:sldId id="284" r:id="rId39"/>
    <p:sldId id="287" r:id="rId40"/>
    <p:sldId id="288" r:id="rId41"/>
    <p:sldId id="305" r:id="rId42"/>
    <p:sldId id="289" r:id="rId43"/>
    <p:sldId id="306" r:id="rId44"/>
    <p:sldId id="290" r:id="rId45"/>
    <p:sldId id="307" r:id="rId46"/>
    <p:sldId id="320" r:id="rId47"/>
    <p:sldId id="312" r:id="rId48"/>
    <p:sldId id="308" r:id="rId49"/>
    <p:sldId id="315" r:id="rId50"/>
    <p:sldId id="309" r:id="rId51"/>
    <p:sldId id="310" r:id="rId52"/>
    <p:sldId id="321" r:id="rId53"/>
    <p:sldId id="322" r:id="rId54"/>
    <p:sldId id="324" r:id="rId55"/>
    <p:sldId id="323" r:id="rId56"/>
    <p:sldId id="325" r:id="rId57"/>
    <p:sldId id="326" r:id="rId58"/>
    <p:sldId id="327" r:id="rId59"/>
    <p:sldId id="328" r:id="rId60"/>
    <p:sldId id="329" r:id="rId61"/>
    <p:sldId id="330" r:id="rId62"/>
    <p:sldId id="331" r:id="rId63"/>
    <p:sldId id="332" r:id="rId64"/>
    <p:sldId id="338" r:id="rId65"/>
    <p:sldId id="336" r:id="rId66"/>
    <p:sldId id="339" r:id="rId67"/>
    <p:sldId id="311" r:id="rId6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E9B331-2F00-9A4A-86DB-C2E39A5C6587}" v="61" dt="2025-10-20T19:22:48.5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3" autoAdjust="0"/>
    <p:restoredTop sz="94660"/>
  </p:normalViewPr>
  <p:slideViewPr>
    <p:cSldViewPr snapToGrid="0">
      <p:cViewPr varScale="1">
        <p:scale>
          <a:sx n="93" d="100"/>
          <a:sy n="93" d="100"/>
        </p:scale>
        <p:origin x="72" y="3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S::m.tanha@uwtsd.ac.uk::62f9b1f3-ddcf-45d7-a6a4-b667feecf47e" providerId="AD" clId="Web-{79E69BB1-47E3-2F68-9880-4B57B3E026D7}"/>
    <pc:docChg chg="addSld delSld modSld">
      <pc:chgData name="Moutushi Tanha" userId="S::m.tanha@uwtsd.ac.uk::62f9b1f3-ddcf-45d7-a6a4-b667feecf47e" providerId="AD" clId="Web-{79E69BB1-47E3-2F68-9880-4B57B3E026D7}" dt="2025-10-13T13:07:32.443" v="111" actId="20577"/>
      <pc:docMkLst>
        <pc:docMk/>
      </pc:docMkLst>
      <pc:sldChg chg="modSp">
        <pc:chgData name="Moutushi Tanha" userId="S::m.tanha@uwtsd.ac.uk::62f9b1f3-ddcf-45d7-a6a4-b667feecf47e" providerId="AD" clId="Web-{79E69BB1-47E3-2F68-9880-4B57B3E026D7}" dt="2025-10-13T12:34:52.283" v="48" actId="20577"/>
        <pc:sldMkLst>
          <pc:docMk/>
          <pc:sldMk cId="1815297079" sldId="261"/>
        </pc:sldMkLst>
        <pc:spChg chg="mod">
          <ac:chgData name="Moutushi Tanha" userId="S::m.tanha@uwtsd.ac.uk::62f9b1f3-ddcf-45d7-a6a4-b667feecf47e" providerId="AD" clId="Web-{79E69BB1-47E3-2F68-9880-4B57B3E026D7}" dt="2025-10-13T12:34:52.283" v="48" actId="20577"/>
          <ac:spMkLst>
            <pc:docMk/>
            <pc:sldMk cId="1815297079" sldId="261"/>
            <ac:spMk id="2" creationId="{C72B3575-C9AD-44D9-1D2A-031ED82C9F0E}"/>
          </ac:spMkLst>
        </pc:spChg>
      </pc:sldChg>
      <pc:sldChg chg="modSp">
        <pc:chgData name="Moutushi Tanha" userId="S::m.tanha@uwtsd.ac.uk::62f9b1f3-ddcf-45d7-a6a4-b667feecf47e" providerId="AD" clId="Web-{79E69BB1-47E3-2F68-9880-4B57B3E026D7}" dt="2025-10-13T11:41:58.927" v="1" actId="14100"/>
        <pc:sldMkLst>
          <pc:docMk/>
          <pc:sldMk cId="3995567113" sldId="264"/>
        </pc:sldMkLst>
        <pc:picChg chg="mod">
          <ac:chgData name="Moutushi Tanha" userId="S::m.tanha@uwtsd.ac.uk::62f9b1f3-ddcf-45d7-a6a4-b667feecf47e" providerId="AD" clId="Web-{79E69BB1-47E3-2F68-9880-4B57B3E026D7}" dt="2025-10-13T11:41:58.927" v="1" actId="14100"/>
          <ac:picMkLst>
            <pc:docMk/>
            <pc:sldMk cId="3995567113" sldId="264"/>
            <ac:picMk id="3" creationId="{B8AE5AD3-2DFE-6920-EC5A-3B9C3FF453D2}"/>
          </ac:picMkLst>
        </pc:picChg>
      </pc:sldChg>
      <pc:sldChg chg="modSp">
        <pc:chgData name="Moutushi Tanha" userId="S::m.tanha@uwtsd.ac.uk::62f9b1f3-ddcf-45d7-a6a4-b667feecf47e" providerId="AD" clId="Web-{79E69BB1-47E3-2F68-9880-4B57B3E026D7}" dt="2025-10-13T12:37:42.146" v="76" actId="20577"/>
        <pc:sldMkLst>
          <pc:docMk/>
          <pc:sldMk cId="2950703326" sldId="265"/>
        </pc:sldMkLst>
        <pc:spChg chg="mod">
          <ac:chgData name="Moutushi Tanha" userId="S::m.tanha@uwtsd.ac.uk::62f9b1f3-ddcf-45d7-a6a4-b667feecf47e" providerId="AD" clId="Web-{79E69BB1-47E3-2F68-9880-4B57B3E026D7}" dt="2025-10-13T12:37:42.146" v="76" actId="20577"/>
          <ac:spMkLst>
            <pc:docMk/>
            <pc:sldMk cId="2950703326" sldId="265"/>
            <ac:spMk id="3" creationId="{D8DA6ECD-EFF0-8063-8444-9BE783E01BEB}"/>
          </ac:spMkLst>
        </pc:spChg>
      </pc:sldChg>
      <pc:sldChg chg="modSp">
        <pc:chgData name="Moutushi Tanha" userId="S::m.tanha@uwtsd.ac.uk::62f9b1f3-ddcf-45d7-a6a4-b667feecf47e" providerId="AD" clId="Web-{79E69BB1-47E3-2F68-9880-4B57B3E026D7}" dt="2025-10-13T12:37:03.675" v="74" actId="20577"/>
        <pc:sldMkLst>
          <pc:docMk/>
          <pc:sldMk cId="1496119588" sldId="269"/>
        </pc:sldMkLst>
        <pc:spChg chg="mod">
          <ac:chgData name="Moutushi Tanha" userId="S::m.tanha@uwtsd.ac.uk::62f9b1f3-ddcf-45d7-a6a4-b667feecf47e" providerId="AD" clId="Web-{79E69BB1-47E3-2F68-9880-4B57B3E026D7}" dt="2025-10-13T12:37:03.675" v="74" actId="20577"/>
          <ac:spMkLst>
            <pc:docMk/>
            <pc:sldMk cId="1496119588" sldId="269"/>
            <ac:spMk id="2" creationId="{7BAC1FFC-A99D-07B9-8303-6CE641573A18}"/>
          </ac:spMkLst>
        </pc:spChg>
      </pc:sldChg>
      <pc:sldChg chg="modSp">
        <pc:chgData name="Moutushi Tanha" userId="S::m.tanha@uwtsd.ac.uk::62f9b1f3-ddcf-45d7-a6a4-b667feecf47e" providerId="AD" clId="Web-{79E69BB1-47E3-2F68-9880-4B57B3E026D7}" dt="2025-10-13T12:36:44.691" v="71" actId="20577"/>
        <pc:sldMkLst>
          <pc:docMk/>
          <pc:sldMk cId="2575685649" sldId="270"/>
        </pc:sldMkLst>
        <pc:spChg chg="mod">
          <ac:chgData name="Moutushi Tanha" userId="S::m.tanha@uwtsd.ac.uk::62f9b1f3-ddcf-45d7-a6a4-b667feecf47e" providerId="AD" clId="Web-{79E69BB1-47E3-2F68-9880-4B57B3E026D7}" dt="2025-10-13T12:36:44.691" v="71" actId="20577"/>
          <ac:spMkLst>
            <pc:docMk/>
            <pc:sldMk cId="2575685649" sldId="270"/>
            <ac:spMk id="2" creationId="{8FEE6354-8716-8AC1-35EA-9099656F27FA}"/>
          </ac:spMkLst>
        </pc:spChg>
      </pc:sldChg>
      <pc:sldChg chg="modSp">
        <pc:chgData name="Moutushi Tanha" userId="S::m.tanha@uwtsd.ac.uk::62f9b1f3-ddcf-45d7-a6a4-b667feecf47e" providerId="AD" clId="Web-{79E69BB1-47E3-2F68-9880-4B57B3E026D7}" dt="2025-10-13T12:36:29.300" v="67" actId="20577"/>
        <pc:sldMkLst>
          <pc:docMk/>
          <pc:sldMk cId="3315742517" sldId="271"/>
        </pc:sldMkLst>
        <pc:spChg chg="mod">
          <ac:chgData name="Moutushi Tanha" userId="S::m.tanha@uwtsd.ac.uk::62f9b1f3-ddcf-45d7-a6a4-b667feecf47e" providerId="AD" clId="Web-{79E69BB1-47E3-2F68-9880-4B57B3E026D7}" dt="2025-10-13T12:36:29.300" v="67" actId="20577"/>
          <ac:spMkLst>
            <pc:docMk/>
            <pc:sldMk cId="3315742517" sldId="271"/>
            <ac:spMk id="2" creationId="{C9C5E690-79E4-5F65-051E-384D2D835D62}"/>
          </ac:spMkLst>
        </pc:spChg>
        <pc:spChg chg="mod">
          <ac:chgData name="Moutushi Tanha" userId="S::m.tanha@uwtsd.ac.uk::62f9b1f3-ddcf-45d7-a6a4-b667feecf47e" providerId="AD" clId="Web-{79E69BB1-47E3-2F68-9880-4B57B3E026D7}" dt="2025-10-13T12:07:00.489" v="42" actId="20577"/>
          <ac:spMkLst>
            <pc:docMk/>
            <pc:sldMk cId="3315742517" sldId="271"/>
            <ac:spMk id="3" creationId="{50DD4BED-D2CF-9740-717B-E6D35E41A2A8}"/>
          </ac:spMkLst>
        </pc:spChg>
      </pc:sldChg>
      <pc:sldChg chg="modSp">
        <pc:chgData name="Moutushi Tanha" userId="S::m.tanha@uwtsd.ac.uk::62f9b1f3-ddcf-45d7-a6a4-b667feecf47e" providerId="AD" clId="Web-{79E69BB1-47E3-2F68-9880-4B57B3E026D7}" dt="2025-10-13T12:00:34.537" v="33" actId="20577"/>
        <pc:sldMkLst>
          <pc:docMk/>
          <pc:sldMk cId="3208709967" sldId="272"/>
        </pc:sldMkLst>
        <pc:spChg chg="mod">
          <ac:chgData name="Moutushi Tanha" userId="S::m.tanha@uwtsd.ac.uk::62f9b1f3-ddcf-45d7-a6a4-b667feecf47e" providerId="AD" clId="Web-{79E69BB1-47E3-2F68-9880-4B57B3E026D7}" dt="2025-10-13T12:00:34.537" v="33" actId="20577"/>
          <ac:spMkLst>
            <pc:docMk/>
            <pc:sldMk cId="3208709967" sldId="272"/>
            <ac:spMk id="2" creationId="{A9DC51B0-3D9B-DA81-6B12-0268E6A66982}"/>
          </ac:spMkLst>
        </pc:spChg>
        <pc:spChg chg="mod">
          <ac:chgData name="Moutushi Tanha" userId="S::m.tanha@uwtsd.ac.uk::62f9b1f3-ddcf-45d7-a6a4-b667feecf47e" providerId="AD" clId="Web-{79E69BB1-47E3-2F68-9880-4B57B3E026D7}" dt="2025-10-13T12:00:16.192" v="31" actId="14100"/>
          <ac:spMkLst>
            <pc:docMk/>
            <pc:sldMk cId="3208709967" sldId="272"/>
            <ac:spMk id="3" creationId="{C162DBE3-C273-CA59-71F4-4FF235D0712A}"/>
          </ac:spMkLst>
        </pc:spChg>
      </pc:sldChg>
      <pc:sldChg chg="modSp">
        <pc:chgData name="Moutushi Tanha" userId="S::m.tanha@uwtsd.ac.uk::62f9b1f3-ddcf-45d7-a6a4-b667feecf47e" providerId="AD" clId="Web-{79E69BB1-47E3-2F68-9880-4B57B3E026D7}" dt="2025-10-13T12:35:54.393" v="58" actId="20577"/>
        <pc:sldMkLst>
          <pc:docMk/>
          <pc:sldMk cId="3143837757" sldId="273"/>
        </pc:sldMkLst>
        <pc:spChg chg="mod">
          <ac:chgData name="Moutushi Tanha" userId="S::m.tanha@uwtsd.ac.uk::62f9b1f3-ddcf-45d7-a6a4-b667feecf47e" providerId="AD" clId="Web-{79E69BB1-47E3-2F68-9880-4B57B3E026D7}" dt="2025-10-13T12:35:54.393" v="58" actId="20577"/>
          <ac:spMkLst>
            <pc:docMk/>
            <pc:sldMk cId="3143837757" sldId="273"/>
            <ac:spMk id="2" creationId="{40D3DC01-F57D-C392-E42A-9BA4AEB45064}"/>
          </ac:spMkLst>
        </pc:spChg>
      </pc:sldChg>
      <pc:sldChg chg="modSp">
        <pc:chgData name="Moutushi Tanha" userId="S::m.tanha@uwtsd.ac.uk::62f9b1f3-ddcf-45d7-a6a4-b667feecf47e" providerId="AD" clId="Web-{79E69BB1-47E3-2F68-9880-4B57B3E026D7}" dt="2025-10-13T12:35:38.596" v="56" actId="20577"/>
        <pc:sldMkLst>
          <pc:docMk/>
          <pc:sldMk cId="1064229531" sldId="274"/>
        </pc:sldMkLst>
        <pc:spChg chg="mod">
          <ac:chgData name="Moutushi Tanha" userId="S::m.tanha@uwtsd.ac.uk::62f9b1f3-ddcf-45d7-a6a4-b667feecf47e" providerId="AD" clId="Web-{79E69BB1-47E3-2F68-9880-4B57B3E026D7}" dt="2025-10-13T12:35:38.596" v="56" actId="20577"/>
          <ac:spMkLst>
            <pc:docMk/>
            <pc:sldMk cId="1064229531" sldId="274"/>
            <ac:spMk id="2" creationId="{A5CA494D-10F8-EA31-88A5-C614B297A61E}"/>
          </ac:spMkLst>
        </pc:spChg>
      </pc:sldChg>
      <pc:sldChg chg="modSp">
        <pc:chgData name="Moutushi Tanha" userId="S::m.tanha@uwtsd.ac.uk::62f9b1f3-ddcf-45d7-a6a4-b667feecf47e" providerId="AD" clId="Web-{79E69BB1-47E3-2F68-9880-4B57B3E026D7}" dt="2025-10-13T12:35:29.440" v="54" actId="20577"/>
        <pc:sldMkLst>
          <pc:docMk/>
          <pc:sldMk cId="917910093" sldId="275"/>
        </pc:sldMkLst>
        <pc:spChg chg="mod">
          <ac:chgData name="Moutushi Tanha" userId="S::m.tanha@uwtsd.ac.uk::62f9b1f3-ddcf-45d7-a6a4-b667feecf47e" providerId="AD" clId="Web-{79E69BB1-47E3-2F68-9880-4B57B3E026D7}" dt="2025-10-13T12:35:29.440" v="54" actId="20577"/>
          <ac:spMkLst>
            <pc:docMk/>
            <pc:sldMk cId="917910093" sldId="275"/>
            <ac:spMk id="2" creationId="{DD76DEFD-216B-F96E-BCF0-75592593AF8A}"/>
          </ac:spMkLst>
        </pc:spChg>
      </pc:sldChg>
      <pc:sldChg chg="modSp">
        <pc:chgData name="Moutushi Tanha" userId="S::m.tanha@uwtsd.ac.uk::62f9b1f3-ddcf-45d7-a6a4-b667feecf47e" providerId="AD" clId="Web-{79E69BB1-47E3-2F68-9880-4B57B3E026D7}" dt="2025-10-13T12:35:07.721" v="52" actId="20577"/>
        <pc:sldMkLst>
          <pc:docMk/>
          <pc:sldMk cId="1664276061" sldId="276"/>
        </pc:sldMkLst>
        <pc:spChg chg="mod">
          <ac:chgData name="Moutushi Tanha" userId="S::m.tanha@uwtsd.ac.uk::62f9b1f3-ddcf-45d7-a6a4-b667feecf47e" providerId="AD" clId="Web-{79E69BB1-47E3-2F68-9880-4B57B3E026D7}" dt="2025-10-13T12:35:07.721" v="52" actId="20577"/>
          <ac:spMkLst>
            <pc:docMk/>
            <pc:sldMk cId="1664276061" sldId="276"/>
            <ac:spMk id="2" creationId="{F15174BB-D680-A10B-7F60-F01C5A92E2AF}"/>
          </ac:spMkLst>
        </pc:spChg>
      </pc:sldChg>
      <pc:sldChg chg="modSp">
        <pc:chgData name="Moutushi Tanha" userId="S::m.tanha@uwtsd.ac.uk::62f9b1f3-ddcf-45d7-a6a4-b667feecf47e" providerId="AD" clId="Web-{79E69BB1-47E3-2F68-9880-4B57B3E026D7}" dt="2025-10-13T12:33:24.720" v="46" actId="14100"/>
        <pc:sldMkLst>
          <pc:docMk/>
          <pc:sldMk cId="446653991" sldId="285"/>
        </pc:sldMkLst>
        <pc:picChg chg="mod">
          <ac:chgData name="Moutushi Tanha" userId="S::m.tanha@uwtsd.ac.uk::62f9b1f3-ddcf-45d7-a6a4-b667feecf47e" providerId="AD" clId="Web-{79E69BB1-47E3-2F68-9880-4B57B3E026D7}" dt="2025-10-13T12:33:24.720" v="46" actId="14100"/>
          <ac:picMkLst>
            <pc:docMk/>
            <pc:sldMk cId="446653991" sldId="285"/>
            <ac:picMk id="3" creationId="{033F3DD4-D58C-A6AD-888B-FF7BCB9EFEA1}"/>
          </ac:picMkLst>
        </pc:picChg>
      </pc:sldChg>
      <pc:sldChg chg="modSp">
        <pc:chgData name="Moutushi Tanha" userId="S::m.tanha@uwtsd.ac.uk::62f9b1f3-ddcf-45d7-a6a4-b667feecf47e" providerId="AD" clId="Web-{79E69BB1-47E3-2F68-9880-4B57B3E026D7}" dt="2025-10-13T13:07:32.443" v="111" actId="20577"/>
        <pc:sldMkLst>
          <pc:docMk/>
          <pc:sldMk cId="1804819773" sldId="289"/>
        </pc:sldMkLst>
        <pc:spChg chg="mod">
          <ac:chgData name="Moutushi Tanha" userId="S::m.tanha@uwtsd.ac.uk::62f9b1f3-ddcf-45d7-a6a4-b667feecf47e" providerId="AD" clId="Web-{79E69BB1-47E3-2F68-9880-4B57B3E026D7}" dt="2025-10-13T13:07:32.443" v="111" actId="20577"/>
          <ac:spMkLst>
            <pc:docMk/>
            <pc:sldMk cId="1804819773" sldId="289"/>
            <ac:spMk id="2" creationId="{F6A5B883-5375-C4F9-5201-4686638CCAEE}"/>
          </ac:spMkLst>
        </pc:spChg>
      </pc:sldChg>
      <pc:sldChg chg="modSp">
        <pc:chgData name="Moutushi Tanha" userId="S::m.tanha@uwtsd.ac.uk::62f9b1f3-ddcf-45d7-a6a4-b667feecf47e" providerId="AD" clId="Web-{79E69BB1-47E3-2F68-9880-4B57B3E026D7}" dt="2025-10-13T12:59:43.036" v="105" actId="14100"/>
        <pc:sldMkLst>
          <pc:docMk/>
          <pc:sldMk cId="1971682294" sldId="305"/>
        </pc:sldMkLst>
        <pc:picChg chg="mod">
          <ac:chgData name="Moutushi Tanha" userId="S::m.tanha@uwtsd.ac.uk::62f9b1f3-ddcf-45d7-a6a4-b667feecf47e" providerId="AD" clId="Web-{79E69BB1-47E3-2F68-9880-4B57B3E026D7}" dt="2025-10-13T12:59:43.036" v="105" actId="14100"/>
          <ac:picMkLst>
            <pc:docMk/>
            <pc:sldMk cId="1971682294" sldId="305"/>
            <ac:picMk id="3" creationId="{2C6AFD42-8B3C-5224-5BC5-EE860A2EBC12}"/>
          </ac:picMkLst>
        </pc:picChg>
      </pc:sldChg>
      <pc:sldChg chg="modSp">
        <pc:chgData name="Moutushi Tanha" userId="S::m.tanha@uwtsd.ac.uk::62f9b1f3-ddcf-45d7-a6a4-b667feecf47e" providerId="AD" clId="Web-{79E69BB1-47E3-2F68-9880-4B57B3E026D7}" dt="2025-10-13T13:07:22.130" v="110" actId="14100"/>
        <pc:sldMkLst>
          <pc:docMk/>
          <pc:sldMk cId="563369404" sldId="306"/>
        </pc:sldMkLst>
        <pc:picChg chg="mod">
          <ac:chgData name="Moutushi Tanha" userId="S::m.tanha@uwtsd.ac.uk::62f9b1f3-ddcf-45d7-a6a4-b667feecf47e" providerId="AD" clId="Web-{79E69BB1-47E3-2F68-9880-4B57B3E026D7}" dt="2025-10-13T13:07:22.130" v="110" actId="14100"/>
          <ac:picMkLst>
            <pc:docMk/>
            <pc:sldMk cId="563369404" sldId="306"/>
            <ac:picMk id="3" creationId="{C7B340B9-B0B8-E398-9CF4-C5AF6338536B}"/>
          </ac:picMkLst>
        </pc:picChg>
      </pc:sldChg>
      <pc:sldChg chg="modSp new">
        <pc:chgData name="Moutushi Tanha" userId="S::m.tanha@uwtsd.ac.uk::62f9b1f3-ddcf-45d7-a6a4-b667feecf47e" providerId="AD" clId="Web-{79E69BB1-47E3-2F68-9880-4B57B3E026D7}" dt="2025-10-13T12:00:55.177" v="39" actId="14100"/>
        <pc:sldMkLst>
          <pc:docMk/>
          <pc:sldMk cId="1477539562" sldId="314"/>
        </pc:sldMkLst>
        <pc:spChg chg="mod">
          <ac:chgData name="Moutushi Tanha" userId="S::m.tanha@uwtsd.ac.uk::62f9b1f3-ddcf-45d7-a6a4-b667feecf47e" providerId="AD" clId="Web-{79E69BB1-47E3-2F68-9880-4B57B3E026D7}" dt="2025-10-13T12:00:51.505" v="38" actId="20577"/>
          <ac:spMkLst>
            <pc:docMk/>
            <pc:sldMk cId="1477539562" sldId="314"/>
            <ac:spMk id="2" creationId="{EF410808-7FB6-D643-658C-412A75D139EC}"/>
          </ac:spMkLst>
        </pc:spChg>
        <pc:spChg chg="mod">
          <ac:chgData name="Moutushi Tanha" userId="S::m.tanha@uwtsd.ac.uk::62f9b1f3-ddcf-45d7-a6a4-b667feecf47e" providerId="AD" clId="Web-{79E69BB1-47E3-2F68-9880-4B57B3E026D7}" dt="2025-10-13T12:00:55.177" v="39" actId="14100"/>
          <ac:spMkLst>
            <pc:docMk/>
            <pc:sldMk cId="1477539562" sldId="314"/>
            <ac:spMk id="3" creationId="{8CC1FF6E-693E-BCB4-E48A-931C700CD84F}"/>
          </ac:spMkLst>
        </pc:spChg>
      </pc:sldChg>
      <pc:sldChg chg="addSp modSp new mod setBg">
        <pc:chgData name="Moutushi Tanha" userId="S::m.tanha@uwtsd.ac.uk::62f9b1f3-ddcf-45d7-a6a4-b667feecf47e" providerId="AD" clId="Web-{79E69BB1-47E3-2F68-9880-4B57B3E026D7}" dt="2025-10-13T12:59:02.799" v="102" actId="14100"/>
        <pc:sldMkLst>
          <pc:docMk/>
          <pc:sldMk cId="1632308933" sldId="315"/>
        </pc:sldMkLst>
        <pc:spChg chg="add">
          <ac:chgData name="Moutushi Tanha" userId="S::m.tanha@uwtsd.ac.uk::62f9b1f3-ddcf-45d7-a6a4-b667feecf47e" providerId="AD" clId="Web-{79E69BB1-47E3-2F68-9880-4B57B3E026D7}" dt="2025-10-13T12:58:36.875" v="96"/>
          <ac:spMkLst>
            <pc:docMk/>
            <pc:sldMk cId="1632308933" sldId="315"/>
            <ac:spMk id="7" creationId="{AB8C311F-7253-4AED-9701-7FC0708C41C7}"/>
          </ac:spMkLst>
        </pc:spChg>
        <pc:spChg chg="add">
          <ac:chgData name="Moutushi Tanha" userId="S::m.tanha@uwtsd.ac.uk::62f9b1f3-ddcf-45d7-a6a4-b667feecf47e" providerId="AD" clId="Web-{79E69BB1-47E3-2F68-9880-4B57B3E026D7}" dt="2025-10-13T12:58:36.875" v="96"/>
          <ac:spMkLst>
            <pc:docMk/>
            <pc:sldMk cId="1632308933" sldId="315"/>
            <ac:spMk id="9" creationId="{E2384209-CB15-4CDF-9D31-C44FD9A3F20D}"/>
          </ac:spMkLst>
        </pc:spChg>
        <pc:spChg chg="add">
          <ac:chgData name="Moutushi Tanha" userId="S::m.tanha@uwtsd.ac.uk::62f9b1f3-ddcf-45d7-a6a4-b667feecf47e" providerId="AD" clId="Web-{79E69BB1-47E3-2F68-9880-4B57B3E026D7}" dt="2025-10-13T12:58:36.875" v="96"/>
          <ac:spMkLst>
            <pc:docMk/>
            <pc:sldMk cId="1632308933" sldId="315"/>
            <ac:spMk id="11" creationId="{2633B3B5-CC90-43F0-8714-D31D1F3F0209}"/>
          </ac:spMkLst>
        </pc:spChg>
        <pc:spChg chg="add">
          <ac:chgData name="Moutushi Tanha" userId="S::m.tanha@uwtsd.ac.uk::62f9b1f3-ddcf-45d7-a6a4-b667feecf47e" providerId="AD" clId="Web-{79E69BB1-47E3-2F68-9880-4B57B3E026D7}" dt="2025-10-13T12:58:36.875" v="96"/>
          <ac:spMkLst>
            <pc:docMk/>
            <pc:sldMk cId="1632308933" sldId="315"/>
            <ac:spMk id="13" creationId="{A8D57A06-A426-446D-B02C-A2DC6B62E45E}"/>
          </ac:spMkLst>
        </pc:spChg>
        <pc:picChg chg="add mod">
          <ac:chgData name="Moutushi Tanha" userId="S::m.tanha@uwtsd.ac.uk::62f9b1f3-ddcf-45d7-a6a4-b667feecf47e" providerId="AD" clId="Web-{79E69BB1-47E3-2F68-9880-4B57B3E026D7}" dt="2025-10-13T12:59:02.799" v="102" actId="14100"/>
          <ac:picMkLst>
            <pc:docMk/>
            <pc:sldMk cId="1632308933" sldId="315"/>
            <ac:picMk id="2" creationId="{410CF88D-E414-C1A7-F01E-EECD9C9765B2}"/>
          </ac:picMkLst>
        </pc:picChg>
      </pc:sldChg>
    </pc:docChg>
  </pc:docChgLst>
  <pc:docChgLst>
    <pc:chgData name="Moutushi Tanha" userId="S::m.tanha@uwtsd.ac.uk::62f9b1f3-ddcf-45d7-a6a4-b667feecf47e" providerId="AD" clId="Web-{4EE9B331-2F00-9A4A-86DB-C2E39A5C6587}"/>
    <pc:docChg chg="addSld delSld modSld sldOrd">
      <pc:chgData name="Moutushi Tanha" userId="S::m.tanha@uwtsd.ac.uk::62f9b1f3-ddcf-45d7-a6a4-b667feecf47e" providerId="AD" clId="Web-{4EE9B331-2F00-9A4A-86DB-C2E39A5C6587}" dt="2025-10-20T19:22:48.512" v="62" actId="14100"/>
      <pc:docMkLst>
        <pc:docMk/>
      </pc:docMkLst>
      <pc:sldChg chg="addSp modSp new mod setBg">
        <pc:chgData name="Moutushi Tanha" userId="S::m.tanha@uwtsd.ac.uk::62f9b1f3-ddcf-45d7-a6a4-b667feecf47e" providerId="AD" clId="Web-{4EE9B331-2F00-9A4A-86DB-C2E39A5C6587}" dt="2025-10-20T19:08:56.795" v="8"/>
        <pc:sldMkLst>
          <pc:docMk/>
          <pc:sldMk cId="126005164" sldId="321"/>
        </pc:sldMkLst>
        <pc:spChg chg="add">
          <ac:chgData name="Moutushi Tanha" userId="S::m.tanha@uwtsd.ac.uk::62f9b1f3-ddcf-45d7-a6a4-b667feecf47e" providerId="AD" clId="Web-{4EE9B331-2F00-9A4A-86DB-C2E39A5C6587}" dt="2025-10-20T19:08:56.795" v="8"/>
          <ac:spMkLst>
            <pc:docMk/>
            <pc:sldMk cId="126005164" sldId="321"/>
            <ac:spMk id="7" creationId="{AB8C311F-7253-4AED-9701-7FC0708C41C7}"/>
          </ac:spMkLst>
        </pc:spChg>
        <pc:spChg chg="add">
          <ac:chgData name="Moutushi Tanha" userId="S::m.tanha@uwtsd.ac.uk::62f9b1f3-ddcf-45d7-a6a4-b667feecf47e" providerId="AD" clId="Web-{4EE9B331-2F00-9A4A-86DB-C2E39A5C6587}" dt="2025-10-20T19:08:56.795" v="8"/>
          <ac:spMkLst>
            <pc:docMk/>
            <pc:sldMk cId="126005164" sldId="321"/>
            <ac:spMk id="9" creationId="{E2384209-CB15-4CDF-9D31-C44FD9A3F20D}"/>
          </ac:spMkLst>
        </pc:spChg>
        <pc:spChg chg="add">
          <ac:chgData name="Moutushi Tanha" userId="S::m.tanha@uwtsd.ac.uk::62f9b1f3-ddcf-45d7-a6a4-b667feecf47e" providerId="AD" clId="Web-{4EE9B331-2F00-9A4A-86DB-C2E39A5C6587}" dt="2025-10-20T19:08:56.795" v="8"/>
          <ac:spMkLst>
            <pc:docMk/>
            <pc:sldMk cId="126005164" sldId="321"/>
            <ac:spMk id="11" creationId="{2633B3B5-CC90-43F0-8714-D31D1F3F0209}"/>
          </ac:spMkLst>
        </pc:spChg>
        <pc:spChg chg="add">
          <ac:chgData name="Moutushi Tanha" userId="S::m.tanha@uwtsd.ac.uk::62f9b1f3-ddcf-45d7-a6a4-b667feecf47e" providerId="AD" clId="Web-{4EE9B331-2F00-9A4A-86DB-C2E39A5C6587}" dt="2025-10-20T19:08:56.795" v="8"/>
          <ac:spMkLst>
            <pc:docMk/>
            <pc:sldMk cId="126005164" sldId="321"/>
            <ac:spMk id="13" creationId="{A8D57A06-A426-446D-B02C-A2DC6B62E45E}"/>
          </ac:spMkLst>
        </pc:spChg>
        <pc:picChg chg="add mod">
          <ac:chgData name="Moutushi Tanha" userId="S::m.tanha@uwtsd.ac.uk::62f9b1f3-ddcf-45d7-a6a4-b667feecf47e" providerId="AD" clId="Web-{4EE9B331-2F00-9A4A-86DB-C2E39A5C6587}" dt="2025-10-20T19:08:56.795" v="8"/>
          <ac:picMkLst>
            <pc:docMk/>
            <pc:sldMk cId="126005164" sldId="321"/>
            <ac:picMk id="2" creationId="{0B2EE8F3-E415-8D19-D3DF-41FF010B2E4F}"/>
          </ac:picMkLst>
        </pc:picChg>
      </pc:sldChg>
      <pc:sldChg chg="addSp modSp new mod setBg">
        <pc:chgData name="Moutushi Tanha" userId="S::m.tanha@uwtsd.ac.uk::62f9b1f3-ddcf-45d7-a6a4-b667feecf47e" providerId="AD" clId="Web-{4EE9B331-2F00-9A4A-86DB-C2E39A5C6587}" dt="2025-10-20T19:08:13.606" v="5"/>
        <pc:sldMkLst>
          <pc:docMk/>
          <pc:sldMk cId="888771658" sldId="322"/>
        </pc:sldMkLst>
        <pc:spChg chg="add">
          <ac:chgData name="Moutushi Tanha" userId="S::m.tanha@uwtsd.ac.uk::62f9b1f3-ddcf-45d7-a6a4-b667feecf47e" providerId="AD" clId="Web-{4EE9B331-2F00-9A4A-86DB-C2E39A5C6587}" dt="2025-10-20T19:08:13.606" v="5"/>
          <ac:spMkLst>
            <pc:docMk/>
            <pc:sldMk cId="888771658" sldId="322"/>
            <ac:spMk id="7" creationId="{AB8C311F-7253-4AED-9701-7FC0708C41C7}"/>
          </ac:spMkLst>
        </pc:spChg>
        <pc:spChg chg="add">
          <ac:chgData name="Moutushi Tanha" userId="S::m.tanha@uwtsd.ac.uk::62f9b1f3-ddcf-45d7-a6a4-b667feecf47e" providerId="AD" clId="Web-{4EE9B331-2F00-9A4A-86DB-C2E39A5C6587}" dt="2025-10-20T19:08:13.606" v="5"/>
          <ac:spMkLst>
            <pc:docMk/>
            <pc:sldMk cId="888771658" sldId="322"/>
            <ac:spMk id="9" creationId="{E2384209-CB15-4CDF-9D31-C44FD9A3F20D}"/>
          </ac:spMkLst>
        </pc:spChg>
        <pc:spChg chg="add">
          <ac:chgData name="Moutushi Tanha" userId="S::m.tanha@uwtsd.ac.uk::62f9b1f3-ddcf-45d7-a6a4-b667feecf47e" providerId="AD" clId="Web-{4EE9B331-2F00-9A4A-86DB-C2E39A5C6587}" dt="2025-10-20T19:08:13.606" v="5"/>
          <ac:spMkLst>
            <pc:docMk/>
            <pc:sldMk cId="888771658" sldId="322"/>
            <ac:spMk id="11" creationId="{2633B3B5-CC90-43F0-8714-D31D1F3F0209}"/>
          </ac:spMkLst>
        </pc:spChg>
        <pc:spChg chg="add">
          <ac:chgData name="Moutushi Tanha" userId="S::m.tanha@uwtsd.ac.uk::62f9b1f3-ddcf-45d7-a6a4-b667feecf47e" providerId="AD" clId="Web-{4EE9B331-2F00-9A4A-86DB-C2E39A5C6587}" dt="2025-10-20T19:08:13.606" v="5"/>
          <ac:spMkLst>
            <pc:docMk/>
            <pc:sldMk cId="888771658" sldId="322"/>
            <ac:spMk id="13" creationId="{A8D57A06-A426-446D-B02C-A2DC6B62E45E}"/>
          </ac:spMkLst>
        </pc:spChg>
        <pc:picChg chg="add mod">
          <ac:chgData name="Moutushi Tanha" userId="S::m.tanha@uwtsd.ac.uk::62f9b1f3-ddcf-45d7-a6a4-b667feecf47e" providerId="AD" clId="Web-{4EE9B331-2F00-9A4A-86DB-C2E39A5C6587}" dt="2025-10-20T19:08:13.606" v="5"/>
          <ac:picMkLst>
            <pc:docMk/>
            <pc:sldMk cId="888771658" sldId="322"/>
            <ac:picMk id="2" creationId="{A4B328C4-0F6A-B1B3-DA5E-C755F99DF17E}"/>
          </ac:picMkLst>
        </pc:picChg>
      </pc:sldChg>
      <pc:sldChg chg="addSp modSp new mod setBg">
        <pc:chgData name="Moutushi Tanha" userId="S::m.tanha@uwtsd.ac.uk::62f9b1f3-ddcf-45d7-a6a4-b667feecf47e" providerId="AD" clId="Web-{4EE9B331-2F00-9A4A-86DB-C2E39A5C6587}" dt="2025-10-20T19:10:06.796" v="13"/>
        <pc:sldMkLst>
          <pc:docMk/>
          <pc:sldMk cId="3976754843" sldId="323"/>
        </pc:sldMkLst>
        <pc:spChg chg="add">
          <ac:chgData name="Moutushi Tanha" userId="S::m.tanha@uwtsd.ac.uk::62f9b1f3-ddcf-45d7-a6a4-b667feecf47e" providerId="AD" clId="Web-{4EE9B331-2F00-9A4A-86DB-C2E39A5C6587}" dt="2025-10-20T19:10:06.796" v="13"/>
          <ac:spMkLst>
            <pc:docMk/>
            <pc:sldMk cId="3976754843" sldId="323"/>
            <ac:spMk id="7" creationId="{AB8C311F-7253-4AED-9701-7FC0708C41C7}"/>
          </ac:spMkLst>
        </pc:spChg>
        <pc:spChg chg="add">
          <ac:chgData name="Moutushi Tanha" userId="S::m.tanha@uwtsd.ac.uk::62f9b1f3-ddcf-45d7-a6a4-b667feecf47e" providerId="AD" clId="Web-{4EE9B331-2F00-9A4A-86DB-C2E39A5C6587}" dt="2025-10-20T19:10:06.796" v="13"/>
          <ac:spMkLst>
            <pc:docMk/>
            <pc:sldMk cId="3976754843" sldId="323"/>
            <ac:spMk id="9" creationId="{E2384209-CB15-4CDF-9D31-C44FD9A3F20D}"/>
          </ac:spMkLst>
        </pc:spChg>
        <pc:spChg chg="add">
          <ac:chgData name="Moutushi Tanha" userId="S::m.tanha@uwtsd.ac.uk::62f9b1f3-ddcf-45d7-a6a4-b667feecf47e" providerId="AD" clId="Web-{4EE9B331-2F00-9A4A-86DB-C2E39A5C6587}" dt="2025-10-20T19:10:06.796" v="13"/>
          <ac:spMkLst>
            <pc:docMk/>
            <pc:sldMk cId="3976754843" sldId="323"/>
            <ac:spMk id="11" creationId="{2633B3B5-CC90-43F0-8714-D31D1F3F0209}"/>
          </ac:spMkLst>
        </pc:spChg>
        <pc:spChg chg="add">
          <ac:chgData name="Moutushi Tanha" userId="S::m.tanha@uwtsd.ac.uk::62f9b1f3-ddcf-45d7-a6a4-b667feecf47e" providerId="AD" clId="Web-{4EE9B331-2F00-9A4A-86DB-C2E39A5C6587}" dt="2025-10-20T19:10:06.796" v="13"/>
          <ac:spMkLst>
            <pc:docMk/>
            <pc:sldMk cId="3976754843" sldId="323"/>
            <ac:spMk id="13" creationId="{A8D57A06-A426-446D-B02C-A2DC6B62E45E}"/>
          </ac:spMkLst>
        </pc:spChg>
        <pc:picChg chg="add mod">
          <ac:chgData name="Moutushi Tanha" userId="S::m.tanha@uwtsd.ac.uk::62f9b1f3-ddcf-45d7-a6a4-b667feecf47e" providerId="AD" clId="Web-{4EE9B331-2F00-9A4A-86DB-C2E39A5C6587}" dt="2025-10-20T19:10:06.796" v="13"/>
          <ac:picMkLst>
            <pc:docMk/>
            <pc:sldMk cId="3976754843" sldId="323"/>
            <ac:picMk id="2" creationId="{E61D2628-2802-ACFB-F3EB-D8B59787784A}"/>
          </ac:picMkLst>
        </pc:picChg>
      </pc:sldChg>
      <pc:sldChg chg="addSp delSp modSp add ord">
        <pc:chgData name="Moutushi Tanha" userId="S::m.tanha@uwtsd.ac.uk::62f9b1f3-ddcf-45d7-a6a4-b667feecf47e" providerId="AD" clId="Web-{4EE9B331-2F00-9A4A-86DB-C2E39A5C6587}" dt="2025-10-20T19:09:36.436" v="11"/>
        <pc:sldMkLst>
          <pc:docMk/>
          <pc:sldMk cId="2912641376" sldId="324"/>
        </pc:sldMkLst>
        <pc:spChg chg="add">
          <ac:chgData name="Moutushi Tanha" userId="S::m.tanha@uwtsd.ac.uk::62f9b1f3-ddcf-45d7-a6a4-b667feecf47e" providerId="AD" clId="Web-{4EE9B331-2F00-9A4A-86DB-C2E39A5C6587}" dt="2025-10-20T19:09:36.436" v="11"/>
          <ac:spMkLst>
            <pc:docMk/>
            <pc:sldMk cId="2912641376" sldId="324"/>
            <ac:spMk id="7" creationId="{AB8C311F-7253-4AED-9701-7FC0708C41C7}"/>
          </ac:spMkLst>
        </pc:spChg>
        <pc:spChg chg="add">
          <ac:chgData name="Moutushi Tanha" userId="S::m.tanha@uwtsd.ac.uk::62f9b1f3-ddcf-45d7-a6a4-b667feecf47e" providerId="AD" clId="Web-{4EE9B331-2F00-9A4A-86DB-C2E39A5C6587}" dt="2025-10-20T19:09:36.436" v="11"/>
          <ac:spMkLst>
            <pc:docMk/>
            <pc:sldMk cId="2912641376" sldId="324"/>
            <ac:spMk id="9" creationId="{E2384209-CB15-4CDF-9D31-C44FD9A3F20D}"/>
          </ac:spMkLst>
        </pc:spChg>
        <pc:spChg chg="add">
          <ac:chgData name="Moutushi Tanha" userId="S::m.tanha@uwtsd.ac.uk::62f9b1f3-ddcf-45d7-a6a4-b667feecf47e" providerId="AD" clId="Web-{4EE9B331-2F00-9A4A-86DB-C2E39A5C6587}" dt="2025-10-20T19:09:36.436" v="11"/>
          <ac:spMkLst>
            <pc:docMk/>
            <pc:sldMk cId="2912641376" sldId="324"/>
            <ac:spMk id="11" creationId="{2633B3B5-CC90-43F0-8714-D31D1F3F0209}"/>
          </ac:spMkLst>
        </pc:spChg>
        <pc:spChg chg="add">
          <ac:chgData name="Moutushi Tanha" userId="S::m.tanha@uwtsd.ac.uk::62f9b1f3-ddcf-45d7-a6a4-b667feecf47e" providerId="AD" clId="Web-{4EE9B331-2F00-9A4A-86DB-C2E39A5C6587}" dt="2025-10-20T19:09:36.436" v="11"/>
          <ac:spMkLst>
            <pc:docMk/>
            <pc:sldMk cId="2912641376" sldId="324"/>
            <ac:spMk id="13" creationId="{A8D57A06-A426-446D-B02C-A2DC6B62E45E}"/>
          </ac:spMkLst>
        </pc:spChg>
        <pc:picChg chg="add mod">
          <ac:chgData name="Moutushi Tanha" userId="S::m.tanha@uwtsd.ac.uk::62f9b1f3-ddcf-45d7-a6a4-b667feecf47e" providerId="AD" clId="Web-{4EE9B331-2F00-9A4A-86DB-C2E39A5C6587}" dt="2025-10-20T19:09:36.436" v="11"/>
          <ac:picMkLst>
            <pc:docMk/>
            <pc:sldMk cId="2912641376" sldId="324"/>
            <ac:picMk id="2" creationId="{DDC2F3AF-A3A7-0591-E5C4-A6B435782E56}"/>
          </ac:picMkLst>
        </pc:picChg>
        <pc:picChg chg="del">
          <ac:chgData name="Moutushi Tanha" userId="S::m.tanha@uwtsd.ac.uk::62f9b1f3-ddcf-45d7-a6a4-b667feecf47e" providerId="AD" clId="Web-{4EE9B331-2F00-9A4A-86DB-C2E39A5C6587}" dt="2025-10-20T19:08:37.154" v="6"/>
          <ac:picMkLst>
            <pc:docMk/>
            <pc:sldMk cId="2912641376" sldId="324"/>
            <ac:picMk id="3" creationId="{DF28FDFA-CDC9-3A92-69F0-65E9157069A6}"/>
          </ac:picMkLst>
        </pc:picChg>
      </pc:sldChg>
      <pc:sldChg chg="addSp modSp new mod setBg">
        <pc:chgData name="Moutushi Tanha" userId="S::m.tanha@uwtsd.ac.uk::62f9b1f3-ddcf-45d7-a6a4-b667feecf47e" providerId="AD" clId="Web-{4EE9B331-2F00-9A4A-86DB-C2E39A5C6587}" dt="2025-10-20T19:10:32.640" v="17"/>
        <pc:sldMkLst>
          <pc:docMk/>
          <pc:sldMk cId="2651200409" sldId="325"/>
        </pc:sldMkLst>
        <pc:spChg chg="add">
          <ac:chgData name="Moutushi Tanha" userId="S::m.tanha@uwtsd.ac.uk::62f9b1f3-ddcf-45d7-a6a4-b667feecf47e" providerId="AD" clId="Web-{4EE9B331-2F00-9A4A-86DB-C2E39A5C6587}" dt="2025-10-20T19:10:32.640" v="17"/>
          <ac:spMkLst>
            <pc:docMk/>
            <pc:sldMk cId="2651200409" sldId="325"/>
            <ac:spMk id="7" creationId="{AB8C311F-7253-4AED-9701-7FC0708C41C7}"/>
          </ac:spMkLst>
        </pc:spChg>
        <pc:spChg chg="add">
          <ac:chgData name="Moutushi Tanha" userId="S::m.tanha@uwtsd.ac.uk::62f9b1f3-ddcf-45d7-a6a4-b667feecf47e" providerId="AD" clId="Web-{4EE9B331-2F00-9A4A-86DB-C2E39A5C6587}" dt="2025-10-20T19:10:32.640" v="17"/>
          <ac:spMkLst>
            <pc:docMk/>
            <pc:sldMk cId="2651200409" sldId="325"/>
            <ac:spMk id="9" creationId="{E2384209-CB15-4CDF-9D31-C44FD9A3F20D}"/>
          </ac:spMkLst>
        </pc:spChg>
        <pc:spChg chg="add">
          <ac:chgData name="Moutushi Tanha" userId="S::m.tanha@uwtsd.ac.uk::62f9b1f3-ddcf-45d7-a6a4-b667feecf47e" providerId="AD" clId="Web-{4EE9B331-2F00-9A4A-86DB-C2E39A5C6587}" dt="2025-10-20T19:10:32.640" v="17"/>
          <ac:spMkLst>
            <pc:docMk/>
            <pc:sldMk cId="2651200409" sldId="325"/>
            <ac:spMk id="11" creationId="{2633B3B5-CC90-43F0-8714-D31D1F3F0209}"/>
          </ac:spMkLst>
        </pc:spChg>
        <pc:spChg chg="add">
          <ac:chgData name="Moutushi Tanha" userId="S::m.tanha@uwtsd.ac.uk::62f9b1f3-ddcf-45d7-a6a4-b667feecf47e" providerId="AD" clId="Web-{4EE9B331-2F00-9A4A-86DB-C2E39A5C6587}" dt="2025-10-20T19:10:32.640" v="17"/>
          <ac:spMkLst>
            <pc:docMk/>
            <pc:sldMk cId="2651200409" sldId="325"/>
            <ac:spMk id="13" creationId="{A8D57A06-A426-446D-B02C-A2DC6B62E45E}"/>
          </ac:spMkLst>
        </pc:spChg>
        <pc:picChg chg="add mod">
          <ac:chgData name="Moutushi Tanha" userId="S::m.tanha@uwtsd.ac.uk::62f9b1f3-ddcf-45d7-a6a4-b667feecf47e" providerId="AD" clId="Web-{4EE9B331-2F00-9A4A-86DB-C2E39A5C6587}" dt="2025-10-20T19:10:32.640" v="17"/>
          <ac:picMkLst>
            <pc:docMk/>
            <pc:sldMk cId="2651200409" sldId="325"/>
            <ac:picMk id="2" creationId="{39ACE904-599C-9E1E-6B30-07490923291F}"/>
          </ac:picMkLst>
        </pc:picChg>
      </pc:sldChg>
      <pc:sldChg chg="addSp modSp new mod setBg">
        <pc:chgData name="Moutushi Tanha" userId="S::m.tanha@uwtsd.ac.uk::62f9b1f3-ddcf-45d7-a6a4-b667feecf47e" providerId="AD" clId="Web-{4EE9B331-2F00-9A4A-86DB-C2E39A5C6587}" dt="2025-10-20T19:10:53.500" v="19"/>
        <pc:sldMkLst>
          <pc:docMk/>
          <pc:sldMk cId="816346480" sldId="326"/>
        </pc:sldMkLst>
        <pc:spChg chg="add">
          <ac:chgData name="Moutushi Tanha" userId="S::m.tanha@uwtsd.ac.uk::62f9b1f3-ddcf-45d7-a6a4-b667feecf47e" providerId="AD" clId="Web-{4EE9B331-2F00-9A4A-86DB-C2E39A5C6587}" dt="2025-10-20T19:10:53.500" v="19"/>
          <ac:spMkLst>
            <pc:docMk/>
            <pc:sldMk cId="816346480" sldId="326"/>
            <ac:spMk id="7" creationId="{AB8C311F-7253-4AED-9701-7FC0708C41C7}"/>
          </ac:spMkLst>
        </pc:spChg>
        <pc:spChg chg="add">
          <ac:chgData name="Moutushi Tanha" userId="S::m.tanha@uwtsd.ac.uk::62f9b1f3-ddcf-45d7-a6a4-b667feecf47e" providerId="AD" clId="Web-{4EE9B331-2F00-9A4A-86DB-C2E39A5C6587}" dt="2025-10-20T19:10:53.500" v="19"/>
          <ac:spMkLst>
            <pc:docMk/>
            <pc:sldMk cId="816346480" sldId="326"/>
            <ac:spMk id="9" creationId="{E2384209-CB15-4CDF-9D31-C44FD9A3F20D}"/>
          </ac:spMkLst>
        </pc:spChg>
        <pc:spChg chg="add">
          <ac:chgData name="Moutushi Tanha" userId="S::m.tanha@uwtsd.ac.uk::62f9b1f3-ddcf-45d7-a6a4-b667feecf47e" providerId="AD" clId="Web-{4EE9B331-2F00-9A4A-86DB-C2E39A5C6587}" dt="2025-10-20T19:10:53.500" v="19"/>
          <ac:spMkLst>
            <pc:docMk/>
            <pc:sldMk cId="816346480" sldId="326"/>
            <ac:spMk id="11" creationId="{2633B3B5-CC90-43F0-8714-D31D1F3F0209}"/>
          </ac:spMkLst>
        </pc:spChg>
        <pc:spChg chg="add">
          <ac:chgData name="Moutushi Tanha" userId="S::m.tanha@uwtsd.ac.uk::62f9b1f3-ddcf-45d7-a6a4-b667feecf47e" providerId="AD" clId="Web-{4EE9B331-2F00-9A4A-86DB-C2E39A5C6587}" dt="2025-10-20T19:10:53.500" v="19"/>
          <ac:spMkLst>
            <pc:docMk/>
            <pc:sldMk cId="816346480" sldId="326"/>
            <ac:spMk id="13" creationId="{A8D57A06-A426-446D-B02C-A2DC6B62E45E}"/>
          </ac:spMkLst>
        </pc:spChg>
        <pc:picChg chg="add mod">
          <ac:chgData name="Moutushi Tanha" userId="S::m.tanha@uwtsd.ac.uk::62f9b1f3-ddcf-45d7-a6a4-b667feecf47e" providerId="AD" clId="Web-{4EE9B331-2F00-9A4A-86DB-C2E39A5C6587}" dt="2025-10-20T19:10:53.500" v="19"/>
          <ac:picMkLst>
            <pc:docMk/>
            <pc:sldMk cId="816346480" sldId="326"/>
            <ac:picMk id="2" creationId="{AFE073C4-EE84-25F4-3534-50654F1E92A8}"/>
          </ac:picMkLst>
        </pc:picChg>
      </pc:sldChg>
      <pc:sldChg chg="addSp modSp new mod setBg">
        <pc:chgData name="Moutushi Tanha" userId="S::m.tanha@uwtsd.ac.uk::62f9b1f3-ddcf-45d7-a6a4-b667feecf47e" providerId="AD" clId="Web-{4EE9B331-2F00-9A4A-86DB-C2E39A5C6587}" dt="2025-10-20T19:11:28.501" v="27"/>
        <pc:sldMkLst>
          <pc:docMk/>
          <pc:sldMk cId="1386716560" sldId="327"/>
        </pc:sldMkLst>
        <pc:spChg chg="add">
          <ac:chgData name="Moutushi Tanha" userId="S::m.tanha@uwtsd.ac.uk::62f9b1f3-ddcf-45d7-a6a4-b667feecf47e" providerId="AD" clId="Web-{4EE9B331-2F00-9A4A-86DB-C2E39A5C6587}" dt="2025-10-20T19:11:28.501" v="27"/>
          <ac:spMkLst>
            <pc:docMk/>
            <pc:sldMk cId="1386716560" sldId="327"/>
            <ac:spMk id="7" creationId="{AB8C311F-7253-4AED-9701-7FC0708C41C7}"/>
          </ac:spMkLst>
        </pc:spChg>
        <pc:spChg chg="add">
          <ac:chgData name="Moutushi Tanha" userId="S::m.tanha@uwtsd.ac.uk::62f9b1f3-ddcf-45d7-a6a4-b667feecf47e" providerId="AD" clId="Web-{4EE9B331-2F00-9A4A-86DB-C2E39A5C6587}" dt="2025-10-20T19:11:28.501" v="27"/>
          <ac:spMkLst>
            <pc:docMk/>
            <pc:sldMk cId="1386716560" sldId="327"/>
            <ac:spMk id="9" creationId="{E2384209-CB15-4CDF-9D31-C44FD9A3F20D}"/>
          </ac:spMkLst>
        </pc:spChg>
        <pc:spChg chg="add">
          <ac:chgData name="Moutushi Tanha" userId="S::m.tanha@uwtsd.ac.uk::62f9b1f3-ddcf-45d7-a6a4-b667feecf47e" providerId="AD" clId="Web-{4EE9B331-2F00-9A4A-86DB-C2E39A5C6587}" dt="2025-10-20T19:11:28.501" v="27"/>
          <ac:spMkLst>
            <pc:docMk/>
            <pc:sldMk cId="1386716560" sldId="327"/>
            <ac:spMk id="11" creationId="{2633B3B5-CC90-43F0-8714-D31D1F3F0209}"/>
          </ac:spMkLst>
        </pc:spChg>
        <pc:spChg chg="add">
          <ac:chgData name="Moutushi Tanha" userId="S::m.tanha@uwtsd.ac.uk::62f9b1f3-ddcf-45d7-a6a4-b667feecf47e" providerId="AD" clId="Web-{4EE9B331-2F00-9A4A-86DB-C2E39A5C6587}" dt="2025-10-20T19:11:28.501" v="27"/>
          <ac:spMkLst>
            <pc:docMk/>
            <pc:sldMk cId="1386716560" sldId="327"/>
            <ac:spMk id="13" creationId="{A8D57A06-A426-446D-B02C-A2DC6B62E45E}"/>
          </ac:spMkLst>
        </pc:spChg>
        <pc:picChg chg="add mod">
          <ac:chgData name="Moutushi Tanha" userId="S::m.tanha@uwtsd.ac.uk::62f9b1f3-ddcf-45d7-a6a4-b667feecf47e" providerId="AD" clId="Web-{4EE9B331-2F00-9A4A-86DB-C2E39A5C6587}" dt="2025-10-20T19:11:28.501" v="27"/>
          <ac:picMkLst>
            <pc:docMk/>
            <pc:sldMk cId="1386716560" sldId="327"/>
            <ac:picMk id="2" creationId="{00368652-CDBA-3827-83C2-F2AF88B0B8A9}"/>
          </ac:picMkLst>
        </pc:picChg>
      </pc:sldChg>
      <pc:sldChg chg="addSp modSp new mod setBg">
        <pc:chgData name="Moutushi Tanha" userId="S::m.tanha@uwtsd.ac.uk::62f9b1f3-ddcf-45d7-a6a4-b667feecf47e" providerId="AD" clId="Web-{4EE9B331-2F00-9A4A-86DB-C2E39A5C6587}" dt="2025-10-20T19:12:10.939" v="29"/>
        <pc:sldMkLst>
          <pc:docMk/>
          <pc:sldMk cId="1839895345" sldId="328"/>
        </pc:sldMkLst>
        <pc:spChg chg="add">
          <ac:chgData name="Moutushi Tanha" userId="S::m.tanha@uwtsd.ac.uk::62f9b1f3-ddcf-45d7-a6a4-b667feecf47e" providerId="AD" clId="Web-{4EE9B331-2F00-9A4A-86DB-C2E39A5C6587}" dt="2025-10-20T19:12:10.939" v="29"/>
          <ac:spMkLst>
            <pc:docMk/>
            <pc:sldMk cId="1839895345" sldId="328"/>
            <ac:spMk id="7" creationId="{AB8C311F-7253-4AED-9701-7FC0708C41C7}"/>
          </ac:spMkLst>
        </pc:spChg>
        <pc:spChg chg="add">
          <ac:chgData name="Moutushi Tanha" userId="S::m.tanha@uwtsd.ac.uk::62f9b1f3-ddcf-45d7-a6a4-b667feecf47e" providerId="AD" clId="Web-{4EE9B331-2F00-9A4A-86DB-C2E39A5C6587}" dt="2025-10-20T19:12:10.939" v="29"/>
          <ac:spMkLst>
            <pc:docMk/>
            <pc:sldMk cId="1839895345" sldId="328"/>
            <ac:spMk id="9" creationId="{E2384209-CB15-4CDF-9D31-C44FD9A3F20D}"/>
          </ac:spMkLst>
        </pc:spChg>
        <pc:spChg chg="add">
          <ac:chgData name="Moutushi Tanha" userId="S::m.tanha@uwtsd.ac.uk::62f9b1f3-ddcf-45d7-a6a4-b667feecf47e" providerId="AD" clId="Web-{4EE9B331-2F00-9A4A-86DB-C2E39A5C6587}" dt="2025-10-20T19:12:10.939" v="29"/>
          <ac:spMkLst>
            <pc:docMk/>
            <pc:sldMk cId="1839895345" sldId="328"/>
            <ac:spMk id="11" creationId="{2633B3B5-CC90-43F0-8714-D31D1F3F0209}"/>
          </ac:spMkLst>
        </pc:spChg>
        <pc:spChg chg="add">
          <ac:chgData name="Moutushi Tanha" userId="S::m.tanha@uwtsd.ac.uk::62f9b1f3-ddcf-45d7-a6a4-b667feecf47e" providerId="AD" clId="Web-{4EE9B331-2F00-9A4A-86DB-C2E39A5C6587}" dt="2025-10-20T19:12:10.939" v="29"/>
          <ac:spMkLst>
            <pc:docMk/>
            <pc:sldMk cId="1839895345" sldId="328"/>
            <ac:spMk id="13" creationId="{A8D57A06-A426-446D-B02C-A2DC6B62E45E}"/>
          </ac:spMkLst>
        </pc:spChg>
        <pc:picChg chg="add mod">
          <ac:chgData name="Moutushi Tanha" userId="S::m.tanha@uwtsd.ac.uk::62f9b1f3-ddcf-45d7-a6a4-b667feecf47e" providerId="AD" clId="Web-{4EE9B331-2F00-9A4A-86DB-C2E39A5C6587}" dt="2025-10-20T19:12:10.939" v="29"/>
          <ac:picMkLst>
            <pc:docMk/>
            <pc:sldMk cId="1839895345" sldId="328"/>
            <ac:picMk id="2" creationId="{7E152696-8D87-9D9F-0BF3-DF4F04C31E84}"/>
          </ac:picMkLst>
        </pc:picChg>
      </pc:sldChg>
      <pc:sldChg chg="addSp modSp new mod setBg">
        <pc:chgData name="Moutushi Tanha" userId="S::m.tanha@uwtsd.ac.uk::62f9b1f3-ddcf-45d7-a6a4-b667feecf47e" providerId="AD" clId="Web-{4EE9B331-2F00-9A4A-86DB-C2E39A5C6587}" dt="2025-10-20T19:12:32.517" v="31"/>
        <pc:sldMkLst>
          <pc:docMk/>
          <pc:sldMk cId="3836916418" sldId="329"/>
        </pc:sldMkLst>
        <pc:spChg chg="add">
          <ac:chgData name="Moutushi Tanha" userId="S::m.tanha@uwtsd.ac.uk::62f9b1f3-ddcf-45d7-a6a4-b667feecf47e" providerId="AD" clId="Web-{4EE9B331-2F00-9A4A-86DB-C2E39A5C6587}" dt="2025-10-20T19:12:32.517" v="31"/>
          <ac:spMkLst>
            <pc:docMk/>
            <pc:sldMk cId="3836916418" sldId="329"/>
            <ac:spMk id="7" creationId="{AB8C311F-7253-4AED-9701-7FC0708C41C7}"/>
          </ac:spMkLst>
        </pc:spChg>
        <pc:spChg chg="add">
          <ac:chgData name="Moutushi Tanha" userId="S::m.tanha@uwtsd.ac.uk::62f9b1f3-ddcf-45d7-a6a4-b667feecf47e" providerId="AD" clId="Web-{4EE9B331-2F00-9A4A-86DB-C2E39A5C6587}" dt="2025-10-20T19:12:32.517" v="31"/>
          <ac:spMkLst>
            <pc:docMk/>
            <pc:sldMk cId="3836916418" sldId="329"/>
            <ac:spMk id="9" creationId="{E2384209-CB15-4CDF-9D31-C44FD9A3F20D}"/>
          </ac:spMkLst>
        </pc:spChg>
        <pc:spChg chg="add">
          <ac:chgData name="Moutushi Tanha" userId="S::m.tanha@uwtsd.ac.uk::62f9b1f3-ddcf-45d7-a6a4-b667feecf47e" providerId="AD" clId="Web-{4EE9B331-2F00-9A4A-86DB-C2E39A5C6587}" dt="2025-10-20T19:12:32.517" v="31"/>
          <ac:spMkLst>
            <pc:docMk/>
            <pc:sldMk cId="3836916418" sldId="329"/>
            <ac:spMk id="11" creationId="{2633B3B5-CC90-43F0-8714-D31D1F3F0209}"/>
          </ac:spMkLst>
        </pc:spChg>
        <pc:spChg chg="add">
          <ac:chgData name="Moutushi Tanha" userId="S::m.tanha@uwtsd.ac.uk::62f9b1f3-ddcf-45d7-a6a4-b667feecf47e" providerId="AD" clId="Web-{4EE9B331-2F00-9A4A-86DB-C2E39A5C6587}" dt="2025-10-20T19:12:32.517" v="31"/>
          <ac:spMkLst>
            <pc:docMk/>
            <pc:sldMk cId="3836916418" sldId="329"/>
            <ac:spMk id="13" creationId="{A8D57A06-A426-446D-B02C-A2DC6B62E45E}"/>
          </ac:spMkLst>
        </pc:spChg>
        <pc:picChg chg="add mod">
          <ac:chgData name="Moutushi Tanha" userId="S::m.tanha@uwtsd.ac.uk::62f9b1f3-ddcf-45d7-a6a4-b667feecf47e" providerId="AD" clId="Web-{4EE9B331-2F00-9A4A-86DB-C2E39A5C6587}" dt="2025-10-20T19:12:32.517" v="31"/>
          <ac:picMkLst>
            <pc:docMk/>
            <pc:sldMk cId="3836916418" sldId="329"/>
            <ac:picMk id="2" creationId="{BDD307BC-1B1D-0750-4F1D-C21C7BD057B7}"/>
          </ac:picMkLst>
        </pc:picChg>
      </pc:sldChg>
      <pc:sldChg chg="addSp modSp new mod setBg">
        <pc:chgData name="Moutushi Tanha" userId="S::m.tanha@uwtsd.ac.uk::62f9b1f3-ddcf-45d7-a6a4-b667feecf47e" providerId="AD" clId="Web-{4EE9B331-2F00-9A4A-86DB-C2E39A5C6587}" dt="2025-10-20T19:12:59.127" v="33"/>
        <pc:sldMkLst>
          <pc:docMk/>
          <pc:sldMk cId="2102894869" sldId="330"/>
        </pc:sldMkLst>
        <pc:spChg chg="add">
          <ac:chgData name="Moutushi Tanha" userId="S::m.tanha@uwtsd.ac.uk::62f9b1f3-ddcf-45d7-a6a4-b667feecf47e" providerId="AD" clId="Web-{4EE9B331-2F00-9A4A-86DB-C2E39A5C6587}" dt="2025-10-20T19:12:59.127" v="33"/>
          <ac:spMkLst>
            <pc:docMk/>
            <pc:sldMk cId="2102894869" sldId="330"/>
            <ac:spMk id="7" creationId="{AB8C311F-7253-4AED-9701-7FC0708C41C7}"/>
          </ac:spMkLst>
        </pc:spChg>
        <pc:spChg chg="add">
          <ac:chgData name="Moutushi Tanha" userId="S::m.tanha@uwtsd.ac.uk::62f9b1f3-ddcf-45d7-a6a4-b667feecf47e" providerId="AD" clId="Web-{4EE9B331-2F00-9A4A-86DB-C2E39A5C6587}" dt="2025-10-20T19:12:59.127" v="33"/>
          <ac:spMkLst>
            <pc:docMk/>
            <pc:sldMk cId="2102894869" sldId="330"/>
            <ac:spMk id="9" creationId="{E2384209-CB15-4CDF-9D31-C44FD9A3F20D}"/>
          </ac:spMkLst>
        </pc:spChg>
        <pc:spChg chg="add">
          <ac:chgData name="Moutushi Tanha" userId="S::m.tanha@uwtsd.ac.uk::62f9b1f3-ddcf-45d7-a6a4-b667feecf47e" providerId="AD" clId="Web-{4EE9B331-2F00-9A4A-86DB-C2E39A5C6587}" dt="2025-10-20T19:12:59.127" v="33"/>
          <ac:spMkLst>
            <pc:docMk/>
            <pc:sldMk cId="2102894869" sldId="330"/>
            <ac:spMk id="11" creationId="{2633B3B5-CC90-43F0-8714-D31D1F3F0209}"/>
          </ac:spMkLst>
        </pc:spChg>
        <pc:spChg chg="add">
          <ac:chgData name="Moutushi Tanha" userId="S::m.tanha@uwtsd.ac.uk::62f9b1f3-ddcf-45d7-a6a4-b667feecf47e" providerId="AD" clId="Web-{4EE9B331-2F00-9A4A-86DB-C2E39A5C6587}" dt="2025-10-20T19:12:59.127" v="33"/>
          <ac:spMkLst>
            <pc:docMk/>
            <pc:sldMk cId="2102894869" sldId="330"/>
            <ac:spMk id="13" creationId="{A8D57A06-A426-446D-B02C-A2DC6B62E45E}"/>
          </ac:spMkLst>
        </pc:spChg>
        <pc:picChg chg="add mod">
          <ac:chgData name="Moutushi Tanha" userId="S::m.tanha@uwtsd.ac.uk::62f9b1f3-ddcf-45d7-a6a4-b667feecf47e" providerId="AD" clId="Web-{4EE9B331-2F00-9A4A-86DB-C2E39A5C6587}" dt="2025-10-20T19:12:59.127" v="33"/>
          <ac:picMkLst>
            <pc:docMk/>
            <pc:sldMk cId="2102894869" sldId="330"/>
            <ac:picMk id="2" creationId="{7F4FE35F-BFB9-A160-7F09-AE6A8B12D8B8}"/>
          </ac:picMkLst>
        </pc:picChg>
      </pc:sldChg>
      <pc:sldChg chg="addSp modSp new mod setBg">
        <pc:chgData name="Moutushi Tanha" userId="S::m.tanha@uwtsd.ac.uk::62f9b1f3-ddcf-45d7-a6a4-b667feecf47e" providerId="AD" clId="Web-{4EE9B331-2F00-9A4A-86DB-C2E39A5C6587}" dt="2025-10-20T19:13:29.909" v="35"/>
        <pc:sldMkLst>
          <pc:docMk/>
          <pc:sldMk cId="111140422" sldId="331"/>
        </pc:sldMkLst>
        <pc:spChg chg="add">
          <ac:chgData name="Moutushi Tanha" userId="S::m.tanha@uwtsd.ac.uk::62f9b1f3-ddcf-45d7-a6a4-b667feecf47e" providerId="AD" clId="Web-{4EE9B331-2F00-9A4A-86DB-C2E39A5C6587}" dt="2025-10-20T19:13:29.909" v="35"/>
          <ac:spMkLst>
            <pc:docMk/>
            <pc:sldMk cId="111140422" sldId="331"/>
            <ac:spMk id="7" creationId="{AB8C311F-7253-4AED-9701-7FC0708C41C7}"/>
          </ac:spMkLst>
        </pc:spChg>
        <pc:spChg chg="add">
          <ac:chgData name="Moutushi Tanha" userId="S::m.tanha@uwtsd.ac.uk::62f9b1f3-ddcf-45d7-a6a4-b667feecf47e" providerId="AD" clId="Web-{4EE9B331-2F00-9A4A-86DB-C2E39A5C6587}" dt="2025-10-20T19:13:29.909" v="35"/>
          <ac:spMkLst>
            <pc:docMk/>
            <pc:sldMk cId="111140422" sldId="331"/>
            <ac:spMk id="9" creationId="{E2384209-CB15-4CDF-9D31-C44FD9A3F20D}"/>
          </ac:spMkLst>
        </pc:spChg>
        <pc:spChg chg="add">
          <ac:chgData name="Moutushi Tanha" userId="S::m.tanha@uwtsd.ac.uk::62f9b1f3-ddcf-45d7-a6a4-b667feecf47e" providerId="AD" clId="Web-{4EE9B331-2F00-9A4A-86DB-C2E39A5C6587}" dt="2025-10-20T19:13:29.909" v="35"/>
          <ac:spMkLst>
            <pc:docMk/>
            <pc:sldMk cId="111140422" sldId="331"/>
            <ac:spMk id="11" creationId="{2633B3B5-CC90-43F0-8714-D31D1F3F0209}"/>
          </ac:spMkLst>
        </pc:spChg>
        <pc:spChg chg="add">
          <ac:chgData name="Moutushi Tanha" userId="S::m.tanha@uwtsd.ac.uk::62f9b1f3-ddcf-45d7-a6a4-b667feecf47e" providerId="AD" clId="Web-{4EE9B331-2F00-9A4A-86DB-C2E39A5C6587}" dt="2025-10-20T19:13:29.909" v="35"/>
          <ac:spMkLst>
            <pc:docMk/>
            <pc:sldMk cId="111140422" sldId="331"/>
            <ac:spMk id="13" creationId="{A8D57A06-A426-446D-B02C-A2DC6B62E45E}"/>
          </ac:spMkLst>
        </pc:spChg>
        <pc:picChg chg="add mod">
          <ac:chgData name="Moutushi Tanha" userId="S::m.tanha@uwtsd.ac.uk::62f9b1f3-ddcf-45d7-a6a4-b667feecf47e" providerId="AD" clId="Web-{4EE9B331-2F00-9A4A-86DB-C2E39A5C6587}" dt="2025-10-20T19:13:29.909" v="35"/>
          <ac:picMkLst>
            <pc:docMk/>
            <pc:sldMk cId="111140422" sldId="331"/>
            <ac:picMk id="2" creationId="{BEDA6DB3-2E4E-C435-95EE-497B59B2914C}"/>
          </ac:picMkLst>
        </pc:picChg>
      </pc:sldChg>
      <pc:sldChg chg="addSp modSp new mod setBg">
        <pc:chgData name="Moutushi Tanha" userId="S::m.tanha@uwtsd.ac.uk::62f9b1f3-ddcf-45d7-a6a4-b667feecf47e" providerId="AD" clId="Web-{4EE9B331-2F00-9A4A-86DB-C2E39A5C6587}" dt="2025-10-20T19:13:57.050" v="37"/>
        <pc:sldMkLst>
          <pc:docMk/>
          <pc:sldMk cId="3276762563" sldId="332"/>
        </pc:sldMkLst>
        <pc:spChg chg="add">
          <ac:chgData name="Moutushi Tanha" userId="S::m.tanha@uwtsd.ac.uk::62f9b1f3-ddcf-45d7-a6a4-b667feecf47e" providerId="AD" clId="Web-{4EE9B331-2F00-9A4A-86DB-C2E39A5C6587}" dt="2025-10-20T19:13:57.050" v="37"/>
          <ac:spMkLst>
            <pc:docMk/>
            <pc:sldMk cId="3276762563" sldId="332"/>
            <ac:spMk id="7" creationId="{AB8C311F-7253-4AED-9701-7FC0708C41C7}"/>
          </ac:spMkLst>
        </pc:spChg>
        <pc:spChg chg="add">
          <ac:chgData name="Moutushi Tanha" userId="S::m.tanha@uwtsd.ac.uk::62f9b1f3-ddcf-45d7-a6a4-b667feecf47e" providerId="AD" clId="Web-{4EE9B331-2F00-9A4A-86DB-C2E39A5C6587}" dt="2025-10-20T19:13:57.050" v="37"/>
          <ac:spMkLst>
            <pc:docMk/>
            <pc:sldMk cId="3276762563" sldId="332"/>
            <ac:spMk id="9" creationId="{E2384209-CB15-4CDF-9D31-C44FD9A3F20D}"/>
          </ac:spMkLst>
        </pc:spChg>
        <pc:spChg chg="add">
          <ac:chgData name="Moutushi Tanha" userId="S::m.tanha@uwtsd.ac.uk::62f9b1f3-ddcf-45d7-a6a4-b667feecf47e" providerId="AD" clId="Web-{4EE9B331-2F00-9A4A-86DB-C2E39A5C6587}" dt="2025-10-20T19:13:57.050" v="37"/>
          <ac:spMkLst>
            <pc:docMk/>
            <pc:sldMk cId="3276762563" sldId="332"/>
            <ac:spMk id="11" creationId="{2633B3B5-CC90-43F0-8714-D31D1F3F0209}"/>
          </ac:spMkLst>
        </pc:spChg>
        <pc:spChg chg="add">
          <ac:chgData name="Moutushi Tanha" userId="S::m.tanha@uwtsd.ac.uk::62f9b1f3-ddcf-45d7-a6a4-b667feecf47e" providerId="AD" clId="Web-{4EE9B331-2F00-9A4A-86DB-C2E39A5C6587}" dt="2025-10-20T19:13:57.050" v="37"/>
          <ac:spMkLst>
            <pc:docMk/>
            <pc:sldMk cId="3276762563" sldId="332"/>
            <ac:spMk id="13" creationId="{A8D57A06-A426-446D-B02C-A2DC6B62E45E}"/>
          </ac:spMkLst>
        </pc:spChg>
        <pc:picChg chg="add mod">
          <ac:chgData name="Moutushi Tanha" userId="S::m.tanha@uwtsd.ac.uk::62f9b1f3-ddcf-45d7-a6a4-b667feecf47e" providerId="AD" clId="Web-{4EE9B331-2F00-9A4A-86DB-C2E39A5C6587}" dt="2025-10-20T19:13:57.050" v="37"/>
          <ac:picMkLst>
            <pc:docMk/>
            <pc:sldMk cId="3276762563" sldId="332"/>
            <ac:picMk id="2" creationId="{1A08B63D-4452-8185-CB3E-A07C7E7A5D29}"/>
          </ac:picMkLst>
        </pc:picChg>
      </pc:sldChg>
      <pc:sldChg chg="addSp modSp new mod ord setBg">
        <pc:chgData name="Moutushi Tanha" userId="S::m.tanha@uwtsd.ac.uk::62f9b1f3-ddcf-45d7-a6a4-b667feecf47e" providerId="AD" clId="Web-{4EE9B331-2F00-9A4A-86DB-C2E39A5C6587}" dt="2025-10-20T19:17:35.182" v="42"/>
        <pc:sldMkLst>
          <pc:docMk/>
          <pc:sldMk cId="4250611688" sldId="333"/>
        </pc:sldMkLst>
        <pc:spChg chg="add">
          <ac:chgData name="Moutushi Tanha" userId="S::m.tanha@uwtsd.ac.uk::62f9b1f3-ddcf-45d7-a6a4-b667feecf47e" providerId="AD" clId="Web-{4EE9B331-2F00-9A4A-86DB-C2E39A5C6587}" dt="2025-10-20T19:17:35.182" v="42"/>
          <ac:spMkLst>
            <pc:docMk/>
            <pc:sldMk cId="4250611688" sldId="333"/>
            <ac:spMk id="7" creationId="{F3060C83-F051-4F0E-ABAD-AA0DFC48B218}"/>
          </ac:spMkLst>
        </pc:spChg>
        <pc:spChg chg="add">
          <ac:chgData name="Moutushi Tanha" userId="S::m.tanha@uwtsd.ac.uk::62f9b1f3-ddcf-45d7-a6a4-b667feecf47e" providerId="AD" clId="Web-{4EE9B331-2F00-9A4A-86DB-C2E39A5C6587}" dt="2025-10-20T19:17:35.182" v="42"/>
          <ac:spMkLst>
            <pc:docMk/>
            <pc:sldMk cId="4250611688" sldId="333"/>
            <ac:spMk id="9" creationId="{83C98ABE-055B-441F-B07E-44F97F083C39}"/>
          </ac:spMkLst>
        </pc:spChg>
        <pc:spChg chg="add">
          <ac:chgData name="Moutushi Tanha" userId="S::m.tanha@uwtsd.ac.uk::62f9b1f3-ddcf-45d7-a6a4-b667feecf47e" providerId="AD" clId="Web-{4EE9B331-2F00-9A4A-86DB-C2E39A5C6587}" dt="2025-10-20T19:17:35.182" v="42"/>
          <ac:spMkLst>
            <pc:docMk/>
            <pc:sldMk cId="4250611688" sldId="333"/>
            <ac:spMk id="11" creationId="{29FDB030-9B49-4CED-8CCD-4D99382388AC}"/>
          </ac:spMkLst>
        </pc:spChg>
        <pc:spChg chg="add">
          <ac:chgData name="Moutushi Tanha" userId="S::m.tanha@uwtsd.ac.uk::62f9b1f3-ddcf-45d7-a6a4-b667feecf47e" providerId="AD" clId="Web-{4EE9B331-2F00-9A4A-86DB-C2E39A5C6587}" dt="2025-10-20T19:17:35.182" v="42"/>
          <ac:spMkLst>
            <pc:docMk/>
            <pc:sldMk cId="4250611688" sldId="333"/>
            <ac:spMk id="13" creationId="{3783CA14-24A1-485C-8B30-D6A5D87987AD}"/>
          </ac:spMkLst>
        </pc:spChg>
        <pc:spChg chg="add">
          <ac:chgData name="Moutushi Tanha" userId="S::m.tanha@uwtsd.ac.uk::62f9b1f3-ddcf-45d7-a6a4-b667feecf47e" providerId="AD" clId="Web-{4EE9B331-2F00-9A4A-86DB-C2E39A5C6587}" dt="2025-10-20T19:17:35.182" v="42"/>
          <ac:spMkLst>
            <pc:docMk/>
            <pc:sldMk cId="4250611688" sldId="333"/>
            <ac:spMk id="15" creationId="{9A97C86A-04D6-40F7-AE84-31AB43E6A846}"/>
          </ac:spMkLst>
        </pc:spChg>
        <pc:spChg chg="add">
          <ac:chgData name="Moutushi Tanha" userId="S::m.tanha@uwtsd.ac.uk::62f9b1f3-ddcf-45d7-a6a4-b667feecf47e" providerId="AD" clId="Web-{4EE9B331-2F00-9A4A-86DB-C2E39A5C6587}" dt="2025-10-20T19:17:35.182" v="42"/>
          <ac:spMkLst>
            <pc:docMk/>
            <pc:sldMk cId="4250611688" sldId="333"/>
            <ac:spMk id="17" creationId="{FF9F2414-84E8-453E-B1F3-389FDE8192D9}"/>
          </ac:spMkLst>
        </pc:spChg>
        <pc:spChg chg="add">
          <ac:chgData name="Moutushi Tanha" userId="S::m.tanha@uwtsd.ac.uk::62f9b1f3-ddcf-45d7-a6a4-b667feecf47e" providerId="AD" clId="Web-{4EE9B331-2F00-9A4A-86DB-C2E39A5C6587}" dt="2025-10-20T19:17:35.182" v="42"/>
          <ac:spMkLst>
            <pc:docMk/>
            <pc:sldMk cId="4250611688" sldId="333"/>
            <ac:spMk id="19" creationId="{3ECA69A1-7536-43AC-85EF-C7106179F5ED}"/>
          </ac:spMkLst>
        </pc:spChg>
        <pc:picChg chg="add mod">
          <ac:chgData name="Moutushi Tanha" userId="S::m.tanha@uwtsd.ac.uk::62f9b1f3-ddcf-45d7-a6a4-b667feecf47e" providerId="AD" clId="Web-{4EE9B331-2F00-9A4A-86DB-C2E39A5C6587}" dt="2025-10-20T19:17:35.182" v="42"/>
          <ac:picMkLst>
            <pc:docMk/>
            <pc:sldMk cId="4250611688" sldId="333"/>
            <ac:picMk id="2" creationId="{003BCBFC-B0D3-7112-5444-5858E0F348D4}"/>
          </ac:picMkLst>
        </pc:picChg>
      </pc:sldChg>
      <pc:sldChg chg="add">
        <pc:chgData name="Moutushi Tanha" userId="S::m.tanha@uwtsd.ac.uk::62f9b1f3-ddcf-45d7-a6a4-b667feecf47e" providerId="AD" clId="Web-{4EE9B331-2F00-9A4A-86DB-C2E39A5C6587}" dt="2025-10-20T19:16:47.099" v="39"/>
        <pc:sldMkLst>
          <pc:docMk/>
          <pc:sldMk cId="3683225256" sldId="334"/>
        </pc:sldMkLst>
      </pc:sldChg>
      <pc:sldChg chg="addSp modSp new mod setBg">
        <pc:chgData name="Moutushi Tanha" userId="S::m.tanha@uwtsd.ac.uk::62f9b1f3-ddcf-45d7-a6a4-b667feecf47e" providerId="AD" clId="Web-{4EE9B331-2F00-9A4A-86DB-C2E39A5C6587}" dt="2025-10-20T19:18:04.012" v="45"/>
        <pc:sldMkLst>
          <pc:docMk/>
          <pc:sldMk cId="1612815815" sldId="335"/>
        </pc:sldMkLst>
        <pc:spChg chg="add">
          <ac:chgData name="Moutushi Tanha" userId="S::m.tanha@uwtsd.ac.uk::62f9b1f3-ddcf-45d7-a6a4-b667feecf47e" providerId="AD" clId="Web-{4EE9B331-2F00-9A4A-86DB-C2E39A5C6587}" dt="2025-10-20T19:18:04.012" v="45"/>
          <ac:spMkLst>
            <pc:docMk/>
            <pc:sldMk cId="1612815815" sldId="335"/>
            <ac:spMk id="7" creationId="{AB8C311F-7253-4AED-9701-7FC0708C41C7}"/>
          </ac:spMkLst>
        </pc:spChg>
        <pc:spChg chg="add">
          <ac:chgData name="Moutushi Tanha" userId="S::m.tanha@uwtsd.ac.uk::62f9b1f3-ddcf-45d7-a6a4-b667feecf47e" providerId="AD" clId="Web-{4EE9B331-2F00-9A4A-86DB-C2E39A5C6587}" dt="2025-10-20T19:18:04.012" v="45"/>
          <ac:spMkLst>
            <pc:docMk/>
            <pc:sldMk cId="1612815815" sldId="335"/>
            <ac:spMk id="9" creationId="{E2384209-CB15-4CDF-9D31-C44FD9A3F20D}"/>
          </ac:spMkLst>
        </pc:spChg>
        <pc:spChg chg="add">
          <ac:chgData name="Moutushi Tanha" userId="S::m.tanha@uwtsd.ac.uk::62f9b1f3-ddcf-45d7-a6a4-b667feecf47e" providerId="AD" clId="Web-{4EE9B331-2F00-9A4A-86DB-C2E39A5C6587}" dt="2025-10-20T19:18:04.012" v="45"/>
          <ac:spMkLst>
            <pc:docMk/>
            <pc:sldMk cId="1612815815" sldId="335"/>
            <ac:spMk id="11" creationId="{2633B3B5-CC90-43F0-8714-D31D1F3F0209}"/>
          </ac:spMkLst>
        </pc:spChg>
        <pc:spChg chg="add">
          <ac:chgData name="Moutushi Tanha" userId="S::m.tanha@uwtsd.ac.uk::62f9b1f3-ddcf-45d7-a6a4-b667feecf47e" providerId="AD" clId="Web-{4EE9B331-2F00-9A4A-86DB-C2E39A5C6587}" dt="2025-10-20T19:18:04.012" v="45"/>
          <ac:spMkLst>
            <pc:docMk/>
            <pc:sldMk cId="1612815815" sldId="335"/>
            <ac:spMk id="13" creationId="{A8D57A06-A426-446D-B02C-A2DC6B62E45E}"/>
          </ac:spMkLst>
        </pc:spChg>
        <pc:picChg chg="add mod">
          <ac:chgData name="Moutushi Tanha" userId="S::m.tanha@uwtsd.ac.uk::62f9b1f3-ddcf-45d7-a6a4-b667feecf47e" providerId="AD" clId="Web-{4EE9B331-2F00-9A4A-86DB-C2E39A5C6587}" dt="2025-10-20T19:18:04.012" v="45"/>
          <ac:picMkLst>
            <pc:docMk/>
            <pc:sldMk cId="1612815815" sldId="335"/>
            <ac:picMk id="2" creationId="{24417227-7BFC-E715-2FAF-BF4FD6AA0EF2}"/>
          </ac:picMkLst>
        </pc:picChg>
      </pc:sldChg>
      <pc:sldChg chg="addSp modSp new mod ord setBg">
        <pc:chgData name="Moutushi Tanha" userId="S::m.tanha@uwtsd.ac.uk::62f9b1f3-ddcf-45d7-a6a4-b667feecf47e" providerId="AD" clId="Web-{4EE9B331-2F00-9A4A-86DB-C2E39A5C6587}" dt="2025-10-20T19:19:58.567" v="51"/>
        <pc:sldMkLst>
          <pc:docMk/>
          <pc:sldMk cId="1460115141" sldId="336"/>
        </pc:sldMkLst>
        <pc:spChg chg="add">
          <ac:chgData name="Moutushi Tanha" userId="S::m.tanha@uwtsd.ac.uk::62f9b1f3-ddcf-45d7-a6a4-b667feecf47e" providerId="AD" clId="Web-{4EE9B331-2F00-9A4A-86DB-C2E39A5C6587}" dt="2025-10-20T19:19:58.567" v="51"/>
          <ac:spMkLst>
            <pc:docMk/>
            <pc:sldMk cId="1460115141" sldId="336"/>
            <ac:spMk id="7" creationId="{AB8C311F-7253-4AED-9701-7FC0708C41C7}"/>
          </ac:spMkLst>
        </pc:spChg>
        <pc:spChg chg="add">
          <ac:chgData name="Moutushi Tanha" userId="S::m.tanha@uwtsd.ac.uk::62f9b1f3-ddcf-45d7-a6a4-b667feecf47e" providerId="AD" clId="Web-{4EE9B331-2F00-9A4A-86DB-C2E39A5C6587}" dt="2025-10-20T19:19:58.567" v="51"/>
          <ac:spMkLst>
            <pc:docMk/>
            <pc:sldMk cId="1460115141" sldId="336"/>
            <ac:spMk id="9" creationId="{E2384209-CB15-4CDF-9D31-C44FD9A3F20D}"/>
          </ac:spMkLst>
        </pc:spChg>
        <pc:spChg chg="add">
          <ac:chgData name="Moutushi Tanha" userId="S::m.tanha@uwtsd.ac.uk::62f9b1f3-ddcf-45d7-a6a4-b667feecf47e" providerId="AD" clId="Web-{4EE9B331-2F00-9A4A-86DB-C2E39A5C6587}" dt="2025-10-20T19:19:58.567" v="51"/>
          <ac:spMkLst>
            <pc:docMk/>
            <pc:sldMk cId="1460115141" sldId="336"/>
            <ac:spMk id="11" creationId="{2633B3B5-CC90-43F0-8714-D31D1F3F0209}"/>
          </ac:spMkLst>
        </pc:spChg>
        <pc:spChg chg="add">
          <ac:chgData name="Moutushi Tanha" userId="S::m.tanha@uwtsd.ac.uk::62f9b1f3-ddcf-45d7-a6a4-b667feecf47e" providerId="AD" clId="Web-{4EE9B331-2F00-9A4A-86DB-C2E39A5C6587}" dt="2025-10-20T19:19:58.567" v="51"/>
          <ac:spMkLst>
            <pc:docMk/>
            <pc:sldMk cId="1460115141" sldId="336"/>
            <ac:spMk id="13" creationId="{A8D57A06-A426-446D-B02C-A2DC6B62E45E}"/>
          </ac:spMkLst>
        </pc:spChg>
        <pc:picChg chg="add mod">
          <ac:chgData name="Moutushi Tanha" userId="S::m.tanha@uwtsd.ac.uk::62f9b1f3-ddcf-45d7-a6a4-b667feecf47e" providerId="AD" clId="Web-{4EE9B331-2F00-9A4A-86DB-C2E39A5C6587}" dt="2025-10-20T19:19:58.567" v="51"/>
          <ac:picMkLst>
            <pc:docMk/>
            <pc:sldMk cId="1460115141" sldId="336"/>
            <ac:picMk id="2" creationId="{75C7141F-9485-D347-76E7-8DA82A1E6B0A}"/>
          </ac:picMkLst>
        </pc:picChg>
      </pc:sldChg>
      <pc:sldChg chg="new del">
        <pc:chgData name="Moutushi Tanha" userId="S::m.tanha@uwtsd.ac.uk::62f9b1f3-ddcf-45d7-a6a4-b667feecf47e" providerId="AD" clId="Web-{4EE9B331-2F00-9A4A-86DB-C2E39A5C6587}" dt="2025-10-20T19:20:12.677" v="53"/>
        <pc:sldMkLst>
          <pc:docMk/>
          <pc:sldMk cId="4097788609" sldId="337"/>
        </pc:sldMkLst>
      </pc:sldChg>
      <pc:sldChg chg="addSp modSp add">
        <pc:chgData name="Moutushi Tanha" userId="S::m.tanha@uwtsd.ac.uk::62f9b1f3-ddcf-45d7-a6a4-b667feecf47e" providerId="AD" clId="Web-{4EE9B331-2F00-9A4A-86DB-C2E39A5C6587}" dt="2025-10-20T19:20:05.067" v="52"/>
        <pc:sldMkLst>
          <pc:docMk/>
          <pc:sldMk cId="1620288651" sldId="338"/>
        </pc:sldMkLst>
        <pc:spChg chg="add">
          <ac:chgData name="Moutushi Tanha" userId="S::m.tanha@uwtsd.ac.uk::62f9b1f3-ddcf-45d7-a6a4-b667feecf47e" providerId="AD" clId="Web-{4EE9B331-2F00-9A4A-86DB-C2E39A5C6587}" dt="2025-10-20T19:20:05.067" v="52"/>
          <ac:spMkLst>
            <pc:docMk/>
            <pc:sldMk cId="1620288651" sldId="338"/>
            <ac:spMk id="8" creationId="{AB8C311F-7253-4AED-9701-7FC0708C41C7}"/>
          </ac:spMkLst>
        </pc:spChg>
        <pc:spChg chg="add">
          <ac:chgData name="Moutushi Tanha" userId="S::m.tanha@uwtsd.ac.uk::62f9b1f3-ddcf-45d7-a6a4-b667feecf47e" providerId="AD" clId="Web-{4EE9B331-2F00-9A4A-86DB-C2E39A5C6587}" dt="2025-10-20T19:20:05.067" v="52"/>
          <ac:spMkLst>
            <pc:docMk/>
            <pc:sldMk cId="1620288651" sldId="338"/>
            <ac:spMk id="10" creationId="{E2384209-CB15-4CDF-9D31-C44FD9A3F20D}"/>
          </ac:spMkLst>
        </pc:spChg>
        <pc:spChg chg="add">
          <ac:chgData name="Moutushi Tanha" userId="S::m.tanha@uwtsd.ac.uk::62f9b1f3-ddcf-45d7-a6a4-b667feecf47e" providerId="AD" clId="Web-{4EE9B331-2F00-9A4A-86DB-C2E39A5C6587}" dt="2025-10-20T19:20:05.067" v="52"/>
          <ac:spMkLst>
            <pc:docMk/>
            <pc:sldMk cId="1620288651" sldId="338"/>
            <ac:spMk id="12" creationId="{2633B3B5-CC90-43F0-8714-D31D1F3F0209}"/>
          </ac:spMkLst>
        </pc:spChg>
        <pc:spChg chg="add">
          <ac:chgData name="Moutushi Tanha" userId="S::m.tanha@uwtsd.ac.uk::62f9b1f3-ddcf-45d7-a6a4-b667feecf47e" providerId="AD" clId="Web-{4EE9B331-2F00-9A4A-86DB-C2E39A5C6587}" dt="2025-10-20T19:20:05.067" v="52"/>
          <ac:spMkLst>
            <pc:docMk/>
            <pc:sldMk cId="1620288651" sldId="338"/>
            <ac:spMk id="14" creationId="{A8D57A06-A426-446D-B02C-A2DC6B62E45E}"/>
          </ac:spMkLst>
        </pc:spChg>
        <pc:picChg chg="mod">
          <ac:chgData name="Moutushi Tanha" userId="S::m.tanha@uwtsd.ac.uk::62f9b1f3-ddcf-45d7-a6a4-b667feecf47e" providerId="AD" clId="Web-{4EE9B331-2F00-9A4A-86DB-C2E39A5C6587}" dt="2025-10-20T19:20:05.067" v="52"/>
          <ac:picMkLst>
            <pc:docMk/>
            <pc:sldMk cId="1620288651" sldId="338"/>
            <ac:picMk id="3" creationId="{482C18A7-699A-402D-B423-530683C021E0}"/>
          </ac:picMkLst>
        </pc:picChg>
      </pc:sldChg>
      <pc:sldChg chg="addSp modSp new mod setBg">
        <pc:chgData name="Moutushi Tanha" userId="S::m.tanha@uwtsd.ac.uk::62f9b1f3-ddcf-45d7-a6a4-b667feecf47e" providerId="AD" clId="Web-{4EE9B331-2F00-9A4A-86DB-C2E39A5C6587}" dt="2025-10-20T19:22:48.512" v="62" actId="14100"/>
        <pc:sldMkLst>
          <pc:docMk/>
          <pc:sldMk cId="2970500018" sldId="339"/>
        </pc:sldMkLst>
        <pc:spChg chg="add mod">
          <ac:chgData name="Moutushi Tanha" userId="S::m.tanha@uwtsd.ac.uk::62f9b1f3-ddcf-45d7-a6a4-b667feecf47e" providerId="AD" clId="Web-{4EE9B331-2F00-9A4A-86DB-C2E39A5C6587}" dt="2025-10-20T19:22:48.512" v="62" actId="14100"/>
          <ac:spMkLst>
            <pc:docMk/>
            <pc:sldMk cId="2970500018" sldId="339"/>
            <ac:spMk id="3" creationId="{56F5EC5B-5F92-4E9E-CB2B-BAF2FBA73DEE}"/>
          </ac:spMkLst>
        </pc:spChg>
        <pc:spChg chg="add">
          <ac:chgData name="Moutushi Tanha" userId="S::m.tanha@uwtsd.ac.uk::62f9b1f3-ddcf-45d7-a6a4-b667feecf47e" providerId="AD" clId="Web-{4EE9B331-2F00-9A4A-86DB-C2E39A5C6587}" dt="2025-10-20T19:22:10.291" v="56"/>
          <ac:spMkLst>
            <pc:docMk/>
            <pc:sldMk cId="2970500018" sldId="339"/>
            <ac:spMk id="7" creationId="{AB8C311F-7253-4AED-9701-7FC0708C41C7}"/>
          </ac:spMkLst>
        </pc:spChg>
        <pc:spChg chg="add">
          <ac:chgData name="Moutushi Tanha" userId="S::m.tanha@uwtsd.ac.uk::62f9b1f3-ddcf-45d7-a6a4-b667feecf47e" providerId="AD" clId="Web-{4EE9B331-2F00-9A4A-86DB-C2E39A5C6587}" dt="2025-10-20T19:22:10.291" v="56"/>
          <ac:spMkLst>
            <pc:docMk/>
            <pc:sldMk cId="2970500018" sldId="339"/>
            <ac:spMk id="9" creationId="{E2384209-CB15-4CDF-9D31-C44FD9A3F20D}"/>
          </ac:spMkLst>
        </pc:spChg>
        <pc:spChg chg="add">
          <ac:chgData name="Moutushi Tanha" userId="S::m.tanha@uwtsd.ac.uk::62f9b1f3-ddcf-45d7-a6a4-b667feecf47e" providerId="AD" clId="Web-{4EE9B331-2F00-9A4A-86DB-C2E39A5C6587}" dt="2025-10-20T19:22:10.291" v="56"/>
          <ac:spMkLst>
            <pc:docMk/>
            <pc:sldMk cId="2970500018" sldId="339"/>
            <ac:spMk id="11" creationId="{2633B3B5-CC90-43F0-8714-D31D1F3F0209}"/>
          </ac:spMkLst>
        </pc:spChg>
        <pc:spChg chg="add">
          <ac:chgData name="Moutushi Tanha" userId="S::m.tanha@uwtsd.ac.uk::62f9b1f3-ddcf-45d7-a6a4-b667feecf47e" providerId="AD" clId="Web-{4EE9B331-2F00-9A4A-86DB-C2E39A5C6587}" dt="2025-10-20T19:22:10.291" v="56"/>
          <ac:spMkLst>
            <pc:docMk/>
            <pc:sldMk cId="2970500018" sldId="339"/>
            <ac:spMk id="13" creationId="{A8D57A06-A426-446D-B02C-A2DC6B62E45E}"/>
          </ac:spMkLst>
        </pc:spChg>
        <pc:picChg chg="add mod">
          <ac:chgData name="Moutushi Tanha" userId="S::m.tanha@uwtsd.ac.uk::62f9b1f3-ddcf-45d7-a6a4-b667feecf47e" providerId="AD" clId="Web-{4EE9B331-2F00-9A4A-86DB-C2E39A5C6587}" dt="2025-10-20T19:22:43.215" v="61" actId="14100"/>
          <ac:picMkLst>
            <pc:docMk/>
            <pc:sldMk cId="2970500018" sldId="339"/>
            <ac:picMk id="2" creationId="{9C0DE887-08E0-699A-69D5-63AB2C08F83B}"/>
          </ac:picMkLst>
        </pc:picChg>
      </pc:sldChg>
    </pc:docChg>
  </pc:docChgLst>
  <pc:docChgLst>
    <pc:chgData name="Moutushi Tanha" userId="S::m.tanha@uwtsd.ac.uk::62f9b1f3-ddcf-45d7-a6a4-b667feecf47e" providerId="AD" clId="Web-{570D7545-F4BE-5157-3F09-B9E622C1B960}"/>
    <pc:docChg chg="modSld">
      <pc:chgData name="Moutushi Tanha" userId="S::m.tanha@uwtsd.ac.uk::62f9b1f3-ddcf-45d7-a6a4-b667feecf47e" providerId="AD" clId="Web-{570D7545-F4BE-5157-3F09-B9E622C1B960}" dt="2025-10-13T09:46:57.057" v="17" actId="20577"/>
      <pc:docMkLst>
        <pc:docMk/>
      </pc:docMkLst>
      <pc:sldChg chg="modSp">
        <pc:chgData name="Moutushi Tanha" userId="S::m.tanha@uwtsd.ac.uk::62f9b1f3-ddcf-45d7-a6a4-b667feecf47e" providerId="AD" clId="Web-{570D7545-F4BE-5157-3F09-B9E622C1B960}" dt="2025-10-13T09:46:57.057" v="17" actId="20577"/>
        <pc:sldMkLst>
          <pc:docMk/>
          <pc:sldMk cId="1106356699" sldId="267"/>
        </pc:sldMkLst>
        <pc:spChg chg="mod">
          <ac:chgData name="Moutushi Tanha" userId="S::m.tanha@uwtsd.ac.uk::62f9b1f3-ddcf-45d7-a6a4-b667feecf47e" providerId="AD" clId="Web-{570D7545-F4BE-5157-3F09-B9E622C1B960}" dt="2025-10-13T09:46:57.057" v="17" actId="20577"/>
          <ac:spMkLst>
            <pc:docMk/>
            <pc:sldMk cId="1106356699" sldId="267"/>
            <ac:spMk id="3" creationId="{86ACFD36-2652-0879-655C-FAB03916A3EA}"/>
          </ac:spMkLst>
        </pc:spChg>
      </pc:sldChg>
      <pc:sldChg chg="modSp">
        <pc:chgData name="Moutushi Tanha" userId="S::m.tanha@uwtsd.ac.uk::62f9b1f3-ddcf-45d7-a6a4-b667feecf47e" providerId="AD" clId="Web-{570D7545-F4BE-5157-3F09-B9E622C1B960}" dt="2025-10-13T08:53:03.094" v="4" actId="14100"/>
        <pc:sldMkLst>
          <pc:docMk/>
          <pc:sldMk cId="3179123214" sldId="277"/>
        </pc:sldMkLst>
        <pc:picChg chg="mod">
          <ac:chgData name="Moutushi Tanha" userId="S::m.tanha@uwtsd.ac.uk::62f9b1f3-ddcf-45d7-a6a4-b667feecf47e" providerId="AD" clId="Web-{570D7545-F4BE-5157-3F09-B9E622C1B960}" dt="2025-10-13T08:53:03.094" v="4" actId="14100"/>
          <ac:picMkLst>
            <pc:docMk/>
            <pc:sldMk cId="3179123214" sldId="277"/>
            <ac:picMk id="3" creationId="{F84A7D21-276C-C9BC-F958-E48591E59C50}"/>
          </ac:picMkLst>
        </pc:picChg>
      </pc:sldChg>
    </pc:docChg>
  </pc:docChgLst>
  <pc:docChgLst>
    <pc:chgData name="Moutushi Tanha" userId="S::m.tanha@uwtsd.ac.uk::62f9b1f3-ddcf-45d7-a6a4-b667feecf47e" providerId="AD" clId="Web-{DA905A8F-4040-AF56-D230-98CFE7EFD2BF}"/>
    <pc:docChg chg="addSld delSld modSld sldOrd">
      <pc:chgData name="Moutushi Tanha" userId="S::m.tanha@uwtsd.ac.uk::62f9b1f3-ddcf-45d7-a6a4-b667feecf47e" providerId="AD" clId="Web-{DA905A8F-4040-AF56-D230-98CFE7EFD2BF}" dt="2025-10-15T18:43:30.995" v="163" actId="20577"/>
      <pc:docMkLst>
        <pc:docMk/>
      </pc:docMkLst>
      <pc:sldChg chg="modSp">
        <pc:chgData name="Moutushi Tanha" userId="S::m.tanha@uwtsd.ac.uk::62f9b1f3-ddcf-45d7-a6a4-b667feecf47e" providerId="AD" clId="Web-{DA905A8F-4040-AF56-D230-98CFE7EFD2BF}" dt="2025-10-15T17:44:31.575" v="53" actId="20577"/>
        <pc:sldMkLst>
          <pc:docMk/>
          <pc:sldMk cId="1815297079" sldId="261"/>
        </pc:sldMkLst>
        <pc:spChg chg="mod">
          <ac:chgData name="Moutushi Tanha" userId="S::m.tanha@uwtsd.ac.uk::62f9b1f3-ddcf-45d7-a6a4-b667feecf47e" providerId="AD" clId="Web-{DA905A8F-4040-AF56-D230-98CFE7EFD2BF}" dt="2025-10-15T17:44:31.575" v="53" actId="20577"/>
          <ac:spMkLst>
            <pc:docMk/>
            <pc:sldMk cId="1815297079" sldId="261"/>
            <ac:spMk id="3" creationId="{34342074-CF09-A188-417E-BD96C8A00BAB}"/>
          </ac:spMkLst>
        </pc:spChg>
      </pc:sldChg>
      <pc:sldChg chg="modSp">
        <pc:chgData name="Moutushi Tanha" userId="S::m.tanha@uwtsd.ac.uk::62f9b1f3-ddcf-45d7-a6a4-b667feecf47e" providerId="AD" clId="Web-{DA905A8F-4040-AF56-D230-98CFE7EFD2BF}" dt="2025-10-15T16:04:59.914" v="23" actId="20577"/>
        <pc:sldMkLst>
          <pc:docMk/>
          <pc:sldMk cId="1496119588" sldId="269"/>
        </pc:sldMkLst>
        <pc:spChg chg="mod">
          <ac:chgData name="Moutushi Tanha" userId="S::m.tanha@uwtsd.ac.uk::62f9b1f3-ddcf-45d7-a6a4-b667feecf47e" providerId="AD" clId="Web-{DA905A8F-4040-AF56-D230-98CFE7EFD2BF}" dt="2025-10-15T16:04:59.914" v="23" actId="20577"/>
          <ac:spMkLst>
            <pc:docMk/>
            <pc:sldMk cId="1496119588" sldId="269"/>
            <ac:spMk id="3" creationId="{14043DAB-4BEF-0DFA-4CA3-9A656231BD1C}"/>
          </ac:spMkLst>
        </pc:spChg>
      </pc:sldChg>
      <pc:sldChg chg="modSp">
        <pc:chgData name="Moutushi Tanha" userId="S::m.tanha@uwtsd.ac.uk::62f9b1f3-ddcf-45d7-a6a4-b667feecf47e" providerId="AD" clId="Web-{DA905A8F-4040-AF56-D230-98CFE7EFD2BF}" dt="2025-10-15T17:43:28.613" v="44" actId="20577"/>
        <pc:sldMkLst>
          <pc:docMk/>
          <pc:sldMk cId="917910093" sldId="275"/>
        </pc:sldMkLst>
        <pc:spChg chg="mod">
          <ac:chgData name="Moutushi Tanha" userId="S::m.tanha@uwtsd.ac.uk::62f9b1f3-ddcf-45d7-a6a4-b667feecf47e" providerId="AD" clId="Web-{DA905A8F-4040-AF56-D230-98CFE7EFD2BF}" dt="2025-10-15T17:43:28.613" v="44" actId="20577"/>
          <ac:spMkLst>
            <pc:docMk/>
            <pc:sldMk cId="917910093" sldId="275"/>
            <ac:spMk id="3" creationId="{5CD8E344-B77A-4D0C-26BF-66E6E866A0C9}"/>
          </ac:spMkLst>
        </pc:spChg>
      </pc:sldChg>
      <pc:sldChg chg="modSp">
        <pc:chgData name="Moutushi Tanha" userId="S::m.tanha@uwtsd.ac.uk::62f9b1f3-ddcf-45d7-a6a4-b667feecf47e" providerId="AD" clId="Web-{DA905A8F-4040-AF56-D230-98CFE7EFD2BF}" dt="2025-10-15T18:17:49.095" v="120" actId="20577"/>
        <pc:sldMkLst>
          <pc:docMk/>
          <pc:sldMk cId="3090367139" sldId="280"/>
        </pc:sldMkLst>
        <pc:spChg chg="mod">
          <ac:chgData name="Moutushi Tanha" userId="S::m.tanha@uwtsd.ac.uk::62f9b1f3-ddcf-45d7-a6a4-b667feecf47e" providerId="AD" clId="Web-{DA905A8F-4040-AF56-D230-98CFE7EFD2BF}" dt="2025-10-15T15:54:48.420" v="9" actId="20577"/>
          <ac:spMkLst>
            <pc:docMk/>
            <pc:sldMk cId="3090367139" sldId="280"/>
            <ac:spMk id="2" creationId="{CEF50335-B383-E730-90CC-6A37311C1DCB}"/>
          </ac:spMkLst>
        </pc:spChg>
        <pc:spChg chg="mod">
          <ac:chgData name="Moutushi Tanha" userId="S::m.tanha@uwtsd.ac.uk::62f9b1f3-ddcf-45d7-a6a4-b667feecf47e" providerId="AD" clId="Web-{DA905A8F-4040-AF56-D230-98CFE7EFD2BF}" dt="2025-10-15T18:17:49.095" v="120" actId="20577"/>
          <ac:spMkLst>
            <pc:docMk/>
            <pc:sldMk cId="3090367139" sldId="280"/>
            <ac:spMk id="3" creationId="{106EDB3A-A94D-E387-C3DD-B3A7CA3B7CB0}"/>
          </ac:spMkLst>
        </pc:spChg>
      </pc:sldChg>
      <pc:sldChg chg="modSp">
        <pc:chgData name="Moutushi Tanha" userId="S::m.tanha@uwtsd.ac.uk::62f9b1f3-ddcf-45d7-a6a4-b667feecf47e" providerId="AD" clId="Web-{DA905A8F-4040-AF56-D230-98CFE7EFD2BF}" dt="2025-10-15T18:11:55.244" v="87" actId="20577"/>
        <pc:sldMkLst>
          <pc:docMk/>
          <pc:sldMk cId="2167119145" sldId="281"/>
        </pc:sldMkLst>
        <pc:spChg chg="mod">
          <ac:chgData name="Moutushi Tanha" userId="S::m.tanha@uwtsd.ac.uk::62f9b1f3-ddcf-45d7-a6a4-b667feecf47e" providerId="AD" clId="Web-{DA905A8F-4040-AF56-D230-98CFE7EFD2BF}" dt="2025-10-15T15:54:26.372" v="7" actId="20577"/>
          <ac:spMkLst>
            <pc:docMk/>
            <pc:sldMk cId="2167119145" sldId="281"/>
            <ac:spMk id="2" creationId="{D9120ADB-EA7B-EDC4-BBC7-1BD29EF4A384}"/>
          </ac:spMkLst>
        </pc:spChg>
        <pc:spChg chg="mod">
          <ac:chgData name="Moutushi Tanha" userId="S::m.tanha@uwtsd.ac.uk::62f9b1f3-ddcf-45d7-a6a4-b667feecf47e" providerId="AD" clId="Web-{DA905A8F-4040-AF56-D230-98CFE7EFD2BF}" dt="2025-10-15T18:11:55.244" v="87" actId="20577"/>
          <ac:spMkLst>
            <pc:docMk/>
            <pc:sldMk cId="2167119145" sldId="281"/>
            <ac:spMk id="3" creationId="{E070ECA6-E0A4-7CD8-76B2-73E27B0D68CD}"/>
          </ac:spMkLst>
        </pc:spChg>
      </pc:sldChg>
      <pc:sldChg chg="modSp">
        <pc:chgData name="Moutushi Tanha" userId="S::m.tanha@uwtsd.ac.uk::62f9b1f3-ddcf-45d7-a6a4-b667feecf47e" providerId="AD" clId="Web-{DA905A8F-4040-AF56-D230-98CFE7EFD2BF}" dt="2025-10-15T18:22:28.498" v="122" actId="20577"/>
        <pc:sldMkLst>
          <pc:docMk/>
          <pc:sldMk cId="2296829534" sldId="282"/>
        </pc:sldMkLst>
        <pc:spChg chg="mod">
          <ac:chgData name="Moutushi Tanha" userId="S::m.tanha@uwtsd.ac.uk::62f9b1f3-ddcf-45d7-a6a4-b667feecf47e" providerId="AD" clId="Web-{DA905A8F-4040-AF56-D230-98CFE7EFD2BF}" dt="2025-10-15T18:22:28.498" v="122" actId="20577"/>
          <ac:spMkLst>
            <pc:docMk/>
            <pc:sldMk cId="2296829534" sldId="282"/>
            <ac:spMk id="2" creationId="{9F0015E4-2CE4-5DF5-0F4F-95C5C84F7970}"/>
          </ac:spMkLst>
        </pc:spChg>
        <pc:spChg chg="mod">
          <ac:chgData name="Moutushi Tanha" userId="S::m.tanha@uwtsd.ac.uk::62f9b1f3-ddcf-45d7-a6a4-b667feecf47e" providerId="AD" clId="Web-{DA905A8F-4040-AF56-D230-98CFE7EFD2BF}" dt="2025-10-15T18:11:19.352" v="83" actId="20577"/>
          <ac:spMkLst>
            <pc:docMk/>
            <pc:sldMk cId="2296829534" sldId="282"/>
            <ac:spMk id="3" creationId="{0D7BD883-8382-996B-E80A-913AD839C34B}"/>
          </ac:spMkLst>
        </pc:spChg>
      </pc:sldChg>
      <pc:sldChg chg="modSp">
        <pc:chgData name="Moutushi Tanha" userId="S::m.tanha@uwtsd.ac.uk::62f9b1f3-ddcf-45d7-a6a4-b667feecf47e" providerId="AD" clId="Web-{DA905A8F-4040-AF56-D230-98CFE7EFD2BF}" dt="2025-10-15T15:55:19.779" v="13" actId="20577"/>
        <pc:sldMkLst>
          <pc:docMk/>
          <pc:sldMk cId="2606647650" sldId="287"/>
        </pc:sldMkLst>
        <pc:spChg chg="mod">
          <ac:chgData name="Moutushi Tanha" userId="S::m.tanha@uwtsd.ac.uk::62f9b1f3-ddcf-45d7-a6a4-b667feecf47e" providerId="AD" clId="Web-{DA905A8F-4040-AF56-D230-98CFE7EFD2BF}" dt="2025-10-15T15:55:19.779" v="13" actId="20577"/>
          <ac:spMkLst>
            <pc:docMk/>
            <pc:sldMk cId="2606647650" sldId="287"/>
            <ac:spMk id="2" creationId="{B1A8E3A4-601A-D03F-A4ED-858AD405659A}"/>
          </ac:spMkLst>
        </pc:spChg>
      </pc:sldChg>
      <pc:sldChg chg="modSp">
        <pc:chgData name="Moutushi Tanha" userId="S::m.tanha@uwtsd.ac.uk::62f9b1f3-ddcf-45d7-a6a4-b667feecf47e" providerId="AD" clId="Web-{DA905A8F-4040-AF56-D230-98CFE7EFD2BF}" dt="2025-10-15T15:55:36.201" v="15" actId="20577"/>
        <pc:sldMkLst>
          <pc:docMk/>
          <pc:sldMk cId="1156112840" sldId="288"/>
        </pc:sldMkLst>
        <pc:spChg chg="mod">
          <ac:chgData name="Moutushi Tanha" userId="S::m.tanha@uwtsd.ac.uk::62f9b1f3-ddcf-45d7-a6a4-b667feecf47e" providerId="AD" clId="Web-{DA905A8F-4040-AF56-D230-98CFE7EFD2BF}" dt="2025-10-15T15:55:36.201" v="15" actId="20577"/>
          <ac:spMkLst>
            <pc:docMk/>
            <pc:sldMk cId="1156112840" sldId="288"/>
            <ac:spMk id="2" creationId="{4C532666-E6A5-12C9-71D0-067152B08406}"/>
          </ac:spMkLst>
        </pc:spChg>
      </pc:sldChg>
      <pc:sldChg chg="modSp">
        <pc:chgData name="Moutushi Tanha" userId="S::m.tanha@uwtsd.ac.uk::62f9b1f3-ddcf-45d7-a6a4-b667feecf47e" providerId="AD" clId="Web-{DA905A8F-4040-AF56-D230-98CFE7EFD2BF}" dt="2025-10-15T18:41:01.447" v="151" actId="20577"/>
        <pc:sldMkLst>
          <pc:docMk/>
          <pc:sldMk cId="186404631" sldId="290"/>
        </pc:sldMkLst>
        <pc:spChg chg="mod">
          <ac:chgData name="Moutushi Tanha" userId="S::m.tanha@uwtsd.ac.uk::62f9b1f3-ddcf-45d7-a6a4-b667feecf47e" providerId="AD" clId="Web-{DA905A8F-4040-AF56-D230-98CFE7EFD2BF}" dt="2025-10-15T18:41:01.447" v="151" actId="20577"/>
          <ac:spMkLst>
            <pc:docMk/>
            <pc:sldMk cId="186404631" sldId="290"/>
            <ac:spMk id="3" creationId="{8351103E-1D6E-B6EB-5EA5-A72BCF273944}"/>
          </ac:spMkLst>
        </pc:spChg>
      </pc:sldChg>
      <pc:sldChg chg="modSp">
        <pc:chgData name="Moutushi Tanha" userId="S::m.tanha@uwtsd.ac.uk::62f9b1f3-ddcf-45d7-a6a4-b667feecf47e" providerId="AD" clId="Web-{DA905A8F-4040-AF56-D230-98CFE7EFD2BF}" dt="2025-10-15T18:40:06.600" v="144" actId="20577"/>
        <pc:sldMkLst>
          <pc:docMk/>
          <pc:sldMk cId="1093545790" sldId="307"/>
        </pc:sldMkLst>
        <pc:spChg chg="mod">
          <ac:chgData name="Moutushi Tanha" userId="S::m.tanha@uwtsd.ac.uk::62f9b1f3-ddcf-45d7-a6a4-b667feecf47e" providerId="AD" clId="Web-{DA905A8F-4040-AF56-D230-98CFE7EFD2BF}" dt="2025-10-15T18:40:06.600" v="144" actId="20577"/>
          <ac:spMkLst>
            <pc:docMk/>
            <pc:sldMk cId="1093545790" sldId="307"/>
            <ac:spMk id="3" creationId="{C7A8879E-74FB-4335-4C1C-5A4D52303F9C}"/>
          </ac:spMkLst>
        </pc:spChg>
      </pc:sldChg>
      <pc:sldChg chg="modSp">
        <pc:chgData name="Moutushi Tanha" userId="S::m.tanha@uwtsd.ac.uk::62f9b1f3-ddcf-45d7-a6a4-b667feecf47e" providerId="AD" clId="Web-{DA905A8F-4040-AF56-D230-98CFE7EFD2BF}" dt="2025-10-15T18:43:20.400" v="157" actId="20577"/>
        <pc:sldMkLst>
          <pc:docMk/>
          <pc:sldMk cId="318716016" sldId="308"/>
        </pc:sldMkLst>
        <pc:spChg chg="mod">
          <ac:chgData name="Moutushi Tanha" userId="S::m.tanha@uwtsd.ac.uk::62f9b1f3-ddcf-45d7-a6a4-b667feecf47e" providerId="AD" clId="Web-{DA905A8F-4040-AF56-D230-98CFE7EFD2BF}" dt="2025-10-15T18:43:20.400" v="157" actId="20577"/>
          <ac:spMkLst>
            <pc:docMk/>
            <pc:sldMk cId="318716016" sldId="308"/>
            <ac:spMk id="3" creationId="{476DE08E-AB4C-19F8-ADB0-3D7D9B831DA8}"/>
          </ac:spMkLst>
        </pc:spChg>
      </pc:sldChg>
      <pc:sldChg chg="modSp">
        <pc:chgData name="Moutushi Tanha" userId="S::m.tanha@uwtsd.ac.uk::62f9b1f3-ddcf-45d7-a6a4-b667feecf47e" providerId="AD" clId="Web-{DA905A8F-4040-AF56-D230-98CFE7EFD2BF}" dt="2025-10-15T18:43:30.995" v="163" actId="20577"/>
        <pc:sldMkLst>
          <pc:docMk/>
          <pc:sldMk cId="1912346339" sldId="309"/>
        </pc:sldMkLst>
        <pc:spChg chg="mod">
          <ac:chgData name="Moutushi Tanha" userId="S::m.tanha@uwtsd.ac.uk::62f9b1f3-ddcf-45d7-a6a4-b667feecf47e" providerId="AD" clId="Web-{DA905A8F-4040-AF56-D230-98CFE7EFD2BF}" dt="2025-10-15T18:43:30.995" v="163" actId="20577"/>
          <ac:spMkLst>
            <pc:docMk/>
            <pc:sldMk cId="1912346339" sldId="309"/>
            <ac:spMk id="3" creationId="{9D1EAF23-B626-978B-1E96-6F656DE2E942}"/>
          </ac:spMkLst>
        </pc:spChg>
      </pc:sldChg>
      <pc:sldChg chg="modSp new">
        <pc:chgData name="Moutushi Tanha" userId="S::m.tanha@uwtsd.ac.uk::62f9b1f3-ddcf-45d7-a6a4-b667feecf47e" providerId="AD" clId="Web-{DA905A8F-4040-AF56-D230-98CFE7EFD2BF}" dt="2025-10-15T16:06:19.431" v="40" actId="20577"/>
        <pc:sldMkLst>
          <pc:docMk/>
          <pc:sldMk cId="3892531181" sldId="316"/>
        </pc:sldMkLst>
        <pc:spChg chg="mod">
          <ac:chgData name="Moutushi Tanha" userId="S::m.tanha@uwtsd.ac.uk::62f9b1f3-ddcf-45d7-a6a4-b667feecf47e" providerId="AD" clId="Web-{DA905A8F-4040-AF56-D230-98CFE7EFD2BF}" dt="2025-10-15T16:06:19.431" v="40" actId="20577"/>
          <ac:spMkLst>
            <pc:docMk/>
            <pc:sldMk cId="3892531181" sldId="316"/>
            <ac:spMk id="2" creationId="{9720E4F0-6640-0920-6759-E0AB99202FB2}"/>
          </ac:spMkLst>
        </pc:spChg>
        <pc:spChg chg="mod">
          <ac:chgData name="Moutushi Tanha" userId="S::m.tanha@uwtsd.ac.uk::62f9b1f3-ddcf-45d7-a6a4-b667feecf47e" providerId="AD" clId="Web-{DA905A8F-4040-AF56-D230-98CFE7EFD2BF}" dt="2025-10-15T16:06:01.118" v="37" actId="14100"/>
          <ac:spMkLst>
            <pc:docMk/>
            <pc:sldMk cId="3892531181" sldId="316"/>
            <ac:spMk id="3" creationId="{D09D71CD-510D-99A7-A827-B52DA3A107BC}"/>
          </ac:spMkLst>
        </pc:spChg>
      </pc:sldChg>
      <pc:sldChg chg="modSp new">
        <pc:chgData name="Moutushi Tanha" userId="S::m.tanha@uwtsd.ac.uk::62f9b1f3-ddcf-45d7-a6a4-b667feecf47e" providerId="AD" clId="Web-{DA905A8F-4040-AF56-D230-98CFE7EFD2BF}" dt="2025-10-15T17:45:05.423" v="62" actId="20577"/>
        <pc:sldMkLst>
          <pc:docMk/>
          <pc:sldMk cId="1213911812" sldId="317"/>
        </pc:sldMkLst>
        <pc:spChg chg="mod">
          <ac:chgData name="Moutushi Tanha" userId="S::m.tanha@uwtsd.ac.uk::62f9b1f3-ddcf-45d7-a6a4-b667feecf47e" providerId="AD" clId="Web-{DA905A8F-4040-AF56-D230-98CFE7EFD2BF}" dt="2025-10-15T17:45:05.423" v="62" actId="20577"/>
          <ac:spMkLst>
            <pc:docMk/>
            <pc:sldMk cId="1213911812" sldId="317"/>
            <ac:spMk id="3" creationId="{680103F8-A3B8-1439-034A-6868070C004B}"/>
          </ac:spMkLst>
        </pc:spChg>
      </pc:sldChg>
      <pc:sldChg chg="modSp new ord">
        <pc:chgData name="Moutushi Tanha" userId="S::m.tanha@uwtsd.ac.uk::62f9b1f3-ddcf-45d7-a6a4-b667feecf47e" providerId="AD" clId="Web-{DA905A8F-4040-AF56-D230-98CFE7EFD2BF}" dt="2025-10-15T18:12:28.807" v="94" actId="20577"/>
        <pc:sldMkLst>
          <pc:docMk/>
          <pc:sldMk cId="3468431633" sldId="318"/>
        </pc:sldMkLst>
        <pc:spChg chg="mod">
          <ac:chgData name="Moutushi Tanha" userId="S::m.tanha@uwtsd.ac.uk::62f9b1f3-ddcf-45d7-a6a4-b667feecf47e" providerId="AD" clId="Web-{DA905A8F-4040-AF56-D230-98CFE7EFD2BF}" dt="2025-10-15T18:12:28.807" v="94" actId="20577"/>
          <ac:spMkLst>
            <pc:docMk/>
            <pc:sldMk cId="3468431633" sldId="318"/>
            <ac:spMk id="2" creationId="{A9270E60-44DD-2C45-C636-D79C830CB9A2}"/>
          </ac:spMkLst>
        </pc:spChg>
        <pc:spChg chg="mod">
          <ac:chgData name="Moutushi Tanha" userId="S::m.tanha@uwtsd.ac.uk::62f9b1f3-ddcf-45d7-a6a4-b667feecf47e" providerId="AD" clId="Web-{DA905A8F-4040-AF56-D230-98CFE7EFD2BF}" dt="2025-10-15T18:12:15.463" v="92" actId="20577"/>
          <ac:spMkLst>
            <pc:docMk/>
            <pc:sldMk cId="3468431633" sldId="318"/>
            <ac:spMk id="3" creationId="{16974C6C-F060-B502-32D4-6F89D17E82AB}"/>
          </ac:spMkLst>
        </pc:spChg>
      </pc:sldChg>
      <pc:sldChg chg="addSp modSp new mod setBg">
        <pc:chgData name="Moutushi Tanha" userId="S::m.tanha@uwtsd.ac.uk::62f9b1f3-ddcf-45d7-a6a4-b667feecf47e" providerId="AD" clId="Web-{DA905A8F-4040-AF56-D230-98CFE7EFD2BF}" dt="2025-10-15T18:33:44.450" v="131" actId="14100"/>
        <pc:sldMkLst>
          <pc:docMk/>
          <pc:sldMk cId="1853574131" sldId="319"/>
        </pc:sldMkLst>
        <pc:spChg chg="add">
          <ac:chgData name="Moutushi Tanha" userId="S::m.tanha@uwtsd.ac.uk::62f9b1f3-ddcf-45d7-a6a4-b667feecf47e" providerId="AD" clId="Web-{DA905A8F-4040-AF56-D230-98CFE7EFD2BF}" dt="2025-10-15T18:33:20.398" v="125"/>
          <ac:spMkLst>
            <pc:docMk/>
            <pc:sldMk cId="1853574131" sldId="319"/>
            <ac:spMk id="7" creationId="{AB8C311F-7253-4AED-9701-7FC0708C41C7}"/>
          </ac:spMkLst>
        </pc:spChg>
        <pc:spChg chg="add">
          <ac:chgData name="Moutushi Tanha" userId="S::m.tanha@uwtsd.ac.uk::62f9b1f3-ddcf-45d7-a6a4-b667feecf47e" providerId="AD" clId="Web-{DA905A8F-4040-AF56-D230-98CFE7EFD2BF}" dt="2025-10-15T18:33:20.398" v="125"/>
          <ac:spMkLst>
            <pc:docMk/>
            <pc:sldMk cId="1853574131" sldId="319"/>
            <ac:spMk id="9" creationId="{E2384209-CB15-4CDF-9D31-C44FD9A3F20D}"/>
          </ac:spMkLst>
        </pc:spChg>
        <pc:spChg chg="add">
          <ac:chgData name="Moutushi Tanha" userId="S::m.tanha@uwtsd.ac.uk::62f9b1f3-ddcf-45d7-a6a4-b667feecf47e" providerId="AD" clId="Web-{DA905A8F-4040-AF56-D230-98CFE7EFD2BF}" dt="2025-10-15T18:33:20.398" v="125"/>
          <ac:spMkLst>
            <pc:docMk/>
            <pc:sldMk cId="1853574131" sldId="319"/>
            <ac:spMk id="11" creationId="{2633B3B5-CC90-43F0-8714-D31D1F3F0209}"/>
          </ac:spMkLst>
        </pc:spChg>
        <pc:spChg chg="add">
          <ac:chgData name="Moutushi Tanha" userId="S::m.tanha@uwtsd.ac.uk::62f9b1f3-ddcf-45d7-a6a4-b667feecf47e" providerId="AD" clId="Web-{DA905A8F-4040-AF56-D230-98CFE7EFD2BF}" dt="2025-10-15T18:33:20.398" v="125"/>
          <ac:spMkLst>
            <pc:docMk/>
            <pc:sldMk cId="1853574131" sldId="319"/>
            <ac:spMk id="13" creationId="{A8D57A06-A426-446D-B02C-A2DC6B62E45E}"/>
          </ac:spMkLst>
        </pc:spChg>
        <pc:picChg chg="add mod">
          <ac:chgData name="Moutushi Tanha" userId="S::m.tanha@uwtsd.ac.uk::62f9b1f3-ddcf-45d7-a6a4-b667feecf47e" providerId="AD" clId="Web-{DA905A8F-4040-AF56-D230-98CFE7EFD2BF}" dt="2025-10-15T18:33:44.450" v="131" actId="14100"/>
          <ac:picMkLst>
            <pc:docMk/>
            <pc:sldMk cId="1853574131" sldId="319"/>
            <ac:picMk id="2" creationId="{3C035324-18F3-D22B-F263-FAD87D1CD29F}"/>
          </ac:picMkLst>
        </pc:picChg>
      </pc:sldChg>
      <pc:sldChg chg="modSp new">
        <pc:chgData name="Moutushi Tanha" userId="S::m.tanha@uwtsd.ac.uk::62f9b1f3-ddcf-45d7-a6a4-b667feecf47e" providerId="AD" clId="Web-{DA905A8F-4040-AF56-D230-98CFE7EFD2BF}" dt="2025-10-15T18:40:18.554" v="148" actId="20577"/>
        <pc:sldMkLst>
          <pc:docMk/>
          <pc:sldMk cId="1072144693" sldId="320"/>
        </pc:sldMkLst>
        <pc:spChg chg="mod">
          <ac:chgData name="Moutushi Tanha" userId="S::m.tanha@uwtsd.ac.uk::62f9b1f3-ddcf-45d7-a6a4-b667feecf47e" providerId="AD" clId="Web-{DA905A8F-4040-AF56-D230-98CFE7EFD2BF}" dt="2025-10-15T18:40:18.554" v="148" actId="20577"/>
          <ac:spMkLst>
            <pc:docMk/>
            <pc:sldMk cId="1072144693" sldId="320"/>
            <ac:spMk id="3" creationId="{7A262ACD-84D2-3447-F095-856133EFA0FF}"/>
          </ac:spMkLst>
        </pc:spChg>
      </pc:sldChg>
    </pc:docChg>
  </pc:docChgLst>
  <pc:docChgLst>
    <pc:chgData name="Moutushi Tanha" userId="S::m.tanha@uwtsd.ac.uk::62f9b1f3-ddcf-45d7-a6a4-b667feecf47e" providerId="AD" clId="Web-{EB0C0B0E-2402-64C1-5AB6-3FB3F81F6731}"/>
    <pc:docChg chg="modSld">
      <pc:chgData name="Moutushi Tanha" userId="S::m.tanha@uwtsd.ac.uk::62f9b1f3-ddcf-45d7-a6a4-b667feecf47e" providerId="AD" clId="Web-{EB0C0B0E-2402-64C1-5AB6-3FB3F81F6731}" dt="2025-10-15T14:05:12.275" v="8" actId="20577"/>
      <pc:docMkLst>
        <pc:docMk/>
      </pc:docMkLst>
      <pc:sldChg chg="modSp">
        <pc:chgData name="Moutushi Tanha" userId="S::m.tanha@uwtsd.ac.uk::62f9b1f3-ddcf-45d7-a6a4-b667feecf47e" providerId="AD" clId="Web-{EB0C0B0E-2402-64C1-5AB6-3FB3F81F6731}" dt="2025-10-15T13:54:29.303" v="1" actId="14100"/>
        <pc:sldMkLst>
          <pc:docMk/>
          <pc:sldMk cId="3995567113" sldId="264"/>
        </pc:sldMkLst>
        <pc:picChg chg="mod">
          <ac:chgData name="Moutushi Tanha" userId="S::m.tanha@uwtsd.ac.uk::62f9b1f3-ddcf-45d7-a6a4-b667feecf47e" providerId="AD" clId="Web-{EB0C0B0E-2402-64C1-5AB6-3FB3F81F6731}" dt="2025-10-15T13:54:29.303" v="1" actId="14100"/>
          <ac:picMkLst>
            <pc:docMk/>
            <pc:sldMk cId="3995567113" sldId="264"/>
            <ac:picMk id="3" creationId="{B8AE5AD3-2DFE-6920-EC5A-3B9C3FF453D2}"/>
          </ac:picMkLst>
        </pc:picChg>
      </pc:sldChg>
      <pc:sldChg chg="modSp">
        <pc:chgData name="Moutushi Tanha" userId="S::m.tanha@uwtsd.ac.uk::62f9b1f3-ddcf-45d7-a6a4-b667feecf47e" providerId="AD" clId="Web-{EB0C0B0E-2402-64C1-5AB6-3FB3F81F6731}" dt="2025-10-15T14:04:55.713" v="6" actId="20577"/>
        <pc:sldMkLst>
          <pc:docMk/>
          <pc:sldMk cId="2999533064" sldId="279"/>
        </pc:sldMkLst>
        <pc:spChg chg="mod">
          <ac:chgData name="Moutushi Tanha" userId="S::m.tanha@uwtsd.ac.uk::62f9b1f3-ddcf-45d7-a6a4-b667feecf47e" providerId="AD" clId="Web-{EB0C0B0E-2402-64C1-5AB6-3FB3F81F6731}" dt="2025-10-15T14:04:55.713" v="6" actId="20577"/>
          <ac:spMkLst>
            <pc:docMk/>
            <pc:sldMk cId="2999533064" sldId="279"/>
            <ac:spMk id="2" creationId="{9CF09616-0A15-41C2-00EB-1DAB2B500378}"/>
          </ac:spMkLst>
        </pc:spChg>
      </pc:sldChg>
      <pc:sldChg chg="modSp">
        <pc:chgData name="Moutushi Tanha" userId="S::m.tanha@uwtsd.ac.uk::62f9b1f3-ddcf-45d7-a6a4-b667feecf47e" providerId="AD" clId="Web-{EB0C0B0E-2402-64C1-5AB6-3FB3F81F6731}" dt="2025-10-15T14:05:12.275" v="8" actId="20577"/>
        <pc:sldMkLst>
          <pc:docMk/>
          <pc:sldMk cId="3090367139" sldId="280"/>
        </pc:sldMkLst>
        <pc:spChg chg="mod">
          <ac:chgData name="Moutushi Tanha" userId="S::m.tanha@uwtsd.ac.uk::62f9b1f3-ddcf-45d7-a6a4-b667feecf47e" providerId="AD" clId="Web-{EB0C0B0E-2402-64C1-5AB6-3FB3F81F6731}" dt="2025-10-15T14:05:12.275" v="8" actId="20577"/>
          <ac:spMkLst>
            <pc:docMk/>
            <pc:sldMk cId="3090367139" sldId="280"/>
            <ac:spMk id="2" creationId="{CEF50335-B383-E730-90CC-6A37311C1DCB}"/>
          </ac:spMkLst>
        </pc:spChg>
      </pc:sldChg>
    </pc:docChg>
  </pc:docChgLst>
  <pc:docChgLst>
    <pc:chgData name="Moutushi Tanha" userId="S::m.tanha@uwtsd.ac.uk::62f9b1f3-ddcf-45d7-a6a4-b667feecf47e" providerId="AD" clId="Web-{280E174F-BA83-4EE4-162A-A9414760B339}"/>
    <pc:docChg chg="modSld">
      <pc:chgData name="Moutushi Tanha" userId="S::m.tanha@uwtsd.ac.uk::62f9b1f3-ddcf-45d7-a6a4-b667feecf47e" providerId="AD" clId="Web-{280E174F-BA83-4EE4-162A-A9414760B339}" dt="2025-10-16T09:52:03.828" v="31" actId="20577"/>
      <pc:docMkLst>
        <pc:docMk/>
      </pc:docMkLst>
      <pc:sldChg chg="modSp">
        <pc:chgData name="Moutushi Tanha" userId="S::m.tanha@uwtsd.ac.uk::62f9b1f3-ddcf-45d7-a6a4-b667feecf47e" providerId="AD" clId="Web-{280E174F-BA83-4EE4-162A-A9414760B339}" dt="2025-10-16T09:52:03.828" v="31" actId="20577"/>
        <pc:sldMkLst>
          <pc:docMk/>
          <pc:sldMk cId="42747864" sldId="256"/>
        </pc:sldMkLst>
        <pc:spChg chg="mod">
          <ac:chgData name="Moutushi Tanha" userId="S::m.tanha@uwtsd.ac.uk::62f9b1f3-ddcf-45d7-a6a4-b667feecf47e" providerId="AD" clId="Web-{280E174F-BA83-4EE4-162A-A9414760B339}" dt="2025-10-16T09:52:03.828" v="31" actId="20577"/>
          <ac:spMkLst>
            <pc:docMk/>
            <pc:sldMk cId="42747864" sldId="256"/>
            <ac:spMk id="3" creationId="{7C324BFB-6048-EEB3-0F60-86D9C0247D17}"/>
          </ac:spMkLst>
        </pc:spChg>
      </pc:sldChg>
      <pc:sldChg chg="modSp">
        <pc:chgData name="Moutushi Tanha" userId="S::m.tanha@uwtsd.ac.uk::62f9b1f3-ddcf-45d7-a6a4-b667feecf47e" providerId="AD" clId="Web-{280E174F-BA83-4EE4-162A-A9414760B339}" dt="2025-10-16T09:51:34.108" v="24" actId="20577"/>
        <pc:sldMkLst>
          <pc:docMk/>
          <pc:sldMk cId="2327154464" sldId="257"/>
        </pc:sldMkLst>
        <pc:spChg chg="mod">
          <ac:chgData name="Moutushi Tanha" userId="S::m.tanha@uwtsd.ac.uk::62f9b1f3-ddcf-45d7-a6a4-b667feecf47e" providerId="AD" clId="Web-{280E174F-BA83-4EE4-162A-A9414760B339}" dt="2025-10-16T09:51:34.108" v="24" actId="20577"/>
          <ac:spMkLst>
            <pc:docMk/>
            <pc:sldMk cId="2327154464" sldId="257"/>
            <ac:spMk id="2" creationId="{B9814024-EF1C-3734-6F5D-6FBA57F0AF40}"/>
          </ac:spMkLst>
        </pc:spChg>
      </pc:sldChg>
      <pc:sldChg chg="modSp">
        <pc:chgData name="Moutushi Tanha" userId="S::m.tanha@uwtsd.ac.uk::62f9b1f3-ddcf-45d7-a6a4-b667feecf47e" providerId="AD" clId="Web-{280E174F-BA83-4EE4-162A-A9414760B339}" dt="2025-10-16T09:51:36.874" v="25" actId="20577"/>
        <pc:sldMkLst>
          <pc:docMk/>
          <pc:sldMk cId="1639942416" sldId="258"/>
        </pc:sldMkLst>
        <pc:spChg chg="mod">
          <ac:chgData name="Moutushi Tanha" userId="S::m.tanha@uwtsd.ac.uk::62f9b1f3-ddcf-45d7-a6a4-b667feecf47e" providerId="AD" clId="Web-{280E174F-BA83-4EE4-162A-A9414760B339}" dt="2025-10-16T09:51:36.874" v="25" actId="20577"/>
          <ac:spMkLst>
            <pc:docMk/>
            <pc:sldMk cId="1639942416" sldId="258"/>
            <ac:spMk id="2" creationId="{DF94B363-CC88-7F9A-5A17-21C1ACD86C99}"/>
          </ac:spMkLst>
        </pc:spChg>
      </pc:sldChg>
      <pc:sldChg chg="modSp">
        <pc:chgData name="Moutushi Tanha" userId="S::m.tanha@uwtsd.ac.uk::62f9b1f3-ddcf-45d7-a6a4-b667feecf47e" providerId="AD" clId="Web-{280E174F-BA83-4EE4-162A-A9414760B339}" dt="2025-10-16T09:51:43.734" v="27" actId="20577"/>
        <pc:sldMkLst>
          <pc:docMk/>
          <pc:sldMk cId="1140282815" sldId="259"/>
        </pc:sldMkLst>
        <pc:spChg chg="mod">
          <ac:chgData name="Moutushi Tanha" userId="S::m.tanha@uwtsd.ac.uk::62f9b1f3-ddcf-45d7-a6a4-b667feecf47e" providerId="AD" clId="Web-{280E174F-BA83-4EE4-162A-A9414760B339}" dt="2025-10-16T09:51:43.734" v="27" actId="20577"/>
          <ac:spMkLst>
            <pc:docMk/>
            <pc:sldMk cId="1140282815" sldId="259"/>
            <ac:spMk id="2" creationId="{BE488D4D-5514-9ACB-70D8-B097C6D6D566}"/>
          </ac:spMkLst>
        </pc:spChg>
      </pc:sldChg>
      <pc:sldChg chg="modSp">
        <pc:chgData name="Moutushi Tanha" userId="S::m.tanha@uwtsd.ac.uk::62f9b1f3-ddcf-45d7-a6a4-b667feecf47e" providerId="AD" clId="Web-{280E174F-BA83-4EE4-162A-A9414760B339}" dt="2025-10-16T09:47:36.864" v="7" actId="20577"/>
        <pc:sldMkLst>
          <pc:docMk/>
          <pc:sldMk cId="1815297079" sldId="261"/>
        </pc:sldMkLst>
        <pc:spChg chg="mod">
          <ac:chgData name="Moutushi Tanha" userId="S::m.tanha@uwtsd.ac.uk::62f9b1f3-ddcf-45d7-a6a4-b667feecf47e" providerId="AD" clId="Web-{280E174F-BA83-4EE4-162A-A9414760B339}" dt="2025-10-16T09:47:36.864" v="7" actId="20577"/>
          <ac:spMkLst>
            <pc:docMk/>
            <pc:sldMk cId="1815297079" sldId="261"/>
            <ac:spMk id="2" creationId="{C72B3575-C9AD-44D9-1D2A-031ED82C9F0E}"/>
          </ac:spMkLst>
        </pc:spChg>
        <pc:spChg chg="mod">
          <ac:chgData name="Moutushi Tanha" userId="S::m.tanha@uwtsd.ac.uk::62f9b1f3-ddcf-45d7-a6a4-b667feecf47e" providerId="AD" clId="Web-{280E174F-BA83-4EE4-162A-A9414760B339}" dt="2025-10-16T09:47:19.754" v="4" actId="20577"/>
          <ac:spMkLst>
            <pc:docMk/>
            <pc:sldMk cId="1815297079" sldId="261"/>
            <ac:spMk id="3" creationId="{34342074-CF09-A188-417E-BD96C8A00BAB}"/>
          </ac:spMkLst>
        </pc:spChg>
      </pc:sldChg>
      <pc:sldChg chg="modSp">
        <pc:chgData name="Moutushi Tanha" userId="S::m.tanha@uwtsd.ac.uk::62f9b1f3-ddcf-45d7-a6a4-b667feecf47e" providerId="AD" clId="Web-{280E174F-BA83-4EE4-162A-A9414760B339}" dt="2025-10-16T09:50:05.918" v="13" actId="20577"/>
        <pc:sldMkLst>
          <pc:docMk/>
          <pc:sldMk cId="2006653611" sldId="268"/>
        </pc:sldMkLst>
        <pc:spChg chg="mod">
          <ac:chgData name="Moutushi Tanha" userId="S::m.tanha@uwtsd.ac.uk::62f9b1f3-ddcf-45d7-a6a4-b667feecf47e" providerId="AD" clId="Web-{280E174F-BA83-4EE4-162A-A9414760B339}" dt="2025-10-16T09:50:05.918" v="13" actId="20577"/>
          <ac:spMkLst>
            <pc:docMk/>
            <pc:sldMk cId="2006653611" sldId="268"/>
            <ac:spMk id="3" creationId="{AC6D654E-B121-0AF4-9354-02D2FA29B318}"/>
          </ac:spMkLst>
        </pc:spChg>
      </pc:sldChg>
      <pc:sldChg chg="modSp">
        <pc:chgData name="Moutushi Tanha" userId="S::m.tanha@uwtsd.ac.uk::62f9b1f3-ddcf-45d7-a6a4-b667feecf47e" providerId="AD" clId="Web-{280E174F-BA83-4EE4-162A-A9414760B339}" dt="2025-10-16T09:49:09.009" v="11" actId="20577"/>
        <pc:sldMkLst>
          <pc:docMk/>
          <pc:sldMk cId="3208709967" sldId="272"/>
        </pc:sldMkLst>
        <pc:spChg chg="mod">
          <ac:chgData name="Moutushi Tanha" userId="S::m.tanha@uwtsd.ac.uk::62f9b1f3-ddcf-45d7-a6a4-b667feecf47e" providerId="AD" clId="Web-{280E174F-BA83-4EE4-162A-A9414760B339}" dt="2025-10-16T09:49:09.009" v="11" actId="20577"/>
          <ac:spMkLst>
            <pc:docMk/>
            <pc:sldMk cId="3208709967" sldId="272"/>
            <ac:spMk id="3" creationId="{C162DBE3-C273-CA59-71F4-4FF235D0712A}"/>
          </ac:spMkLst>
        </pc:spChg>
      </pc:sldChg>
      <pc:sldChg chg="modSp">
        <pc:chgData name="Moutushi Tanha" userId="S::m.tanha@uwtsd.ac.uk::62f9b1f3-ddcf-45d7-a6a4-b667feecf47e" providerId="AD" clId="Web-{280E174F-BA83-4EE4-162A-A9414760B339}" dt="2025-10-16T09:45:37.373" v="0" actId="20577"/>
        <pc:sldMkLst>
          <pc:docMk/>
          <pc:sldMk cId="1664276061" sldId="276"/>
        </pc:sldMkLst>
        <pc:spChg chg="mod">
          <ac:chgData name="Moutushi Tanha" userId="S::m.tanha@uwtsd.ac.uk::62f9b1f3-ddcf-45d7-a6a4-b667feecf47e" providerId="AD" clId="Web-{280E174F-BA83-4EE4-162A-A9414760B339}" dt="2025-10-16T09:45:37.373" v="0" actId="20577"/>
          <ac:spMkLst>
            <pc:docMk/>
            <pc:sldMk cId="1664276061" sldId="276"/>
            <ac:spMk id="3" creationId="{5195EDFF-7829-2769-F726-C91B694C5B65}"/>
          </ac:spMkLst>
        </pc:spChg>
      </pc:sldChg>
      <pc:sldChg chg="modSp">
        <pc:chgData name="Moutushi Tanha" userId="S::m.tanha@uwtsd.ac.uk::62f9b1f3-ddcf-45d7-a6a4-b667feecf47e" providerId="AD" clId="Web-{280E174F-BA83-4EE4-162A-A9414760B339}" dt="2025-10-16T09:49:47.230" v="12" actId="20577"/>
        <pc:sldMkLst>
          <pc:docMk/>
          <pc:sldMk cId="3892531181" sldId="316"/>
        </pc:sldMkLst>
        <pc:spChg chg="mod">
          <ac:chgData name="Moutushi Tanha" userId="S::m.tanha@uwtsd.ac.uk::62f9b1f3-ddcf-45d7-a6a4-b667feecf47e" providerId="AD" clId="Web-{280E174F-BA83-4EE4-162A-A9414760B339}" dt="2025-10-16T09:49:47.230" v="12" actId="20577"/>
          <ac:spMkLst>
            <pc:docMk/>
            <pc:sldMk cId="3892531181" sldId="316"/>
            <ac:spMk id="3" creationId="{D09D71CD-510D-99A7-A827-B52DA3A107BC}"/>
          </ac:spMkLst>
        </pc:spChg>
      </pc:sldChg>
      <pc:sldChg chg="modSp">
        <pc:chgData name="Moutushi Tanha" userId="S::m.tanha@uwtsd.ac.uk::62f9b1f3-ddcf-45d7-a6a4-b667feecf47e" providerId="AD" clId="Web-{280E174F-BA83-4EE4-162A-A9414760B339}" dt="2025-10-16T09:47:47.443" v="9" actId="20577"/>
        <pc:sldMkLst>
          <pc:docMk/>
          <pc:sldMk cId="1213911812" sldId="317"/>
        </pc:sldMkLst>
        <pc:spChg chg="mod">
          <ac:chgData name="Moutushi Tanha" userId="S::m.tanha@uwtsd.ac.uk::62f9b1f3-ddcf-45d7-a6a4-b667feecf47e" providerId="AD" clId="Web-{280E174F-BA83-4EE4-162A-A9414760B339}" dt="2025-10-16T09:47:47.443" v="9" actId="20577"/>
          <ac:spMkLst>
            <pc:docMk/>
            <pc:sldMk cId="1213911812" sldId="317"/>
            <ac:spMk id="2" creationId="{62356053-0E44-61EF-38EC-B3A8A645F16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D4A11-EAC5-81BF-5E02-8C133886B6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255A26-56D4-1C40-A9BD-4492DF563F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7F53F80-D4F5-6DC5-6193-0E2BEA7F45C4}"/>
              </a:ext>
            </a:extLst>
          </p:cNvPr>
          <p:cNvSpPr>
            <a:spLocks noGrp="1"/>
          </p:cNvSpPr>
          <p:nvPr>
            <p:ph type="dt" sz="half" idx="10"/>
          </p:nvPr>
        </p:nvSpPr>
        <p:spPr/>
        <p:txBody>
          <a:bodyPr/>
          <a:lstStyle/>
          <a:p>
            <a:fld id="{69E034E1-06BE-4574-8FF6-12E9BE41E55B}" type="datetimeFigureOut">
              <a:rPr lang="en-GB" smtClean="0"/>
              <a:t>20/10/2025</a:t>
            </a:fld>
            <a:endParaRPr lang="en-GB"/>
          </a:p>
        </p:txBody>
      </p:sp>
      <p:sp>
        <p:nvSpPr>
          <p:cNvPr id="5" name="Footer Placeholder 4">
            <a:extLst>
              <a:ext uri="{FF2B5EF4-FFF2-40B4-BE49-F238E27FC236}">
                <a16:creationId xmlns:a16="http://schemas.microsoft.com/office/drawing/2014/main" id="{20BA597C-D33E-238B-4D98-FCC43C8EDD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6A5D9C-F3EE-491A-8F85-E6A37B0FFF70}"/>
              </a:ext>
            </a:extLst>
          </p:cNvPr>
          <p:cNvSpPr>
            <a:spLocks noGrp="1"/>
          </p:cNvSpPr>
          <p:nvPr>
            <p:ph type="sldNum" sz="quarter" idx="12"/>
          </p:nvPr>
        </p:nvSpPr>
        <p:spPr/>
        <p:txBody>
          <a:bodyPr/>
          <a:lstStyle/>
          <a:p>
            <a:fld id="{0FD1EDA1-6C82-4BF0-9FBC-2154EC1D6F35}" type="slidenum">
              <a:rPr lang="en-GB" smtClean="0"/>
              <a:t>‹#›</a:t>
            </a:fld>
            <a:endParaRPr lang="en-GB"/>
          </a:p>
        </p:txBody>
      </p:sp>
    </p:spTree>
    <p:extLst>
      <p:ext uri="{BB962C8B-B14F-4D97-AF65-F5344CB8AC3E}">
        <p14:creationId xmlns:p14="http://schemas.microsoft.com/office/powerpoint/2010/main" val="2496930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CA128-D50A-E635-CBED-D85243107A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DF8762-E314-D63A-FB80-70EC0CBE8D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152B4A-B338-EB80-2DBC-DC2A9E4E4BB1}"/>
              </a:ext>
            </a:extLst>
          </p:cNvPr>
          <p:cNvSpPr>
            <a:spLocks noGrp="1"/>
          </p:cNvSpPr>
          <p:nvPr>
            <p:ph type="dt" sz="half" idx="10"/>
          </p:nvPr>
        </p:nvSpPr>
        <p:spPr/>
        <p:txBody>
          <a:bodyPr/>
          <a:lstStyle/>
          <a:p>
            <a:fld id="{69E034E1-06BE-4574-8FF6-12E9BE41E55B}" type="datetimeFigureOut">
              <a:rPr lang="en-GB" smtClean="0"/>
              <a:t>20/10/2025</a:t>
            </a:fld>
            <a:endParaRPr lang="en-GB"/>
          </a:p>
        </p:txBody>
      </p:sp>
      <p:sp>
        <p:nvSpPr>
          <p:cNvPr id="5" name="Footer Placeholder 4">
            <a:extLst>
              <a:ext uri="{FF2B5EF4-FFF2-40B4-BE49-F238E27FC236}">
                <a16:creationId xmlns:a16="http://schemas.microsoft.com/office/drawing/2014/main" id="{FCFBA473-4B5D-90B8-3F32-AB158C212E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E62104-E03F-D567-55F7-3F7D3CC4C628}"/>
              </a:ext>
            </a:extLst>
          </p:cNvPr>
          <p:cNvSpPr>
            <a:spLocks noGrp="1"/>
          </p:cNvSpPr>
          <p:nvPr>
            <p:ph type="sldNum" sz="quarter" idx="12"/>
          </p:nvPr>
        </p:nvSpPr>
        <p:spPr/>
        <p:txBody>
          <a:bodyPr/>
          <a:lstStyle/>
          <a:p>
            <a:fld id="{0FD1EDA1-6C82-4BF0-9FBC-2154EC1D6F35}" type="slidenum">
              <a:rPr lang="en-GB" smtClean="0"/>
              <a:t>‹#›</a:t>
            </a:fld>
            <a:endParaRPr lang="en-GB"/>
          </a:p>
        </p:txBody>
      </p:sp>
    </p:spTree>
    <p:extLst>
      <p:ext uri="{BB962C8B-B14F-4D97-AF65-F5344CB8AC3E}">
        <p14:creationId xmlns:p14="http://schemas.microsoft.com/office/powerpoint/2010/main" val="3243751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D06F5-F440-B102-533C-1F715B809E7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DD353B6-555F-7748-452D-08D29F2CCE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7E819A-0879-4F21-713E-CA9D7B561B79}"/>
              </a:ext>
            </a:extLst>
          </p:cNvPr>
          <p:cNvSpPr>
            <a:spLocks noGrp="1"/>
          </p:cNvSpPr>
          <p:nvPr>
            <p:ph type="dt" sz="half" idx="10"/>
          </p:nvPr>
        </p:nvSpPr>
        <p:spPr/>
        <p:txBody>
          <a:bodyPr/>
          <a:lstStyle/>
          <a:p>
            <a:fld id="{69E034E1-06BE-4574-8FF6-12E9BE41E55B}" type="datetimeFigureOut">
              <a:rPr lang="en-GB" smtClean="0"/>
              <a:t>20/10/2025</a:t>
            </a:fld>
            <a:endParaRPr lang="en-GB"/>
          </a:p>
        </p:txBody>
      </p:sp>
      <p:sp>
        <p:nvSpPr>
          <p:cNvPr id="5" name="Footer Placeholder 4">
            <a:extLst>
              <a:ext uri="{FF2B5EF4-FFF2-40B4-BE49-F238E27FC236}">
                <a16:creationId xmlns:a16="http://schemas.microsoft.com/office/drawing/2014/main" id="{3D62D8EC-C70B-D049-2B6E-82A4E53A6C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DEBC1C-D744-3F40-495F-1405D9DB3E5C}"/>
              </a:ext>
            </a:extLst>
          </p:cNvPr>
          <p:cNvSpPr>
            <a:spLocks noGrp="1"/>
          </p:cNvSpPr>
          <p:nvPr>
            <p:ph type="sldNum" sz="quarter" idx="12"/>
          </p:nvPr>
        </p:nvSpPr>
        <p:spPr/>
        <p:txBody>
          <a:bodyPr/>
          <a:lstStyle/>
          <a:p>
            <a:fld id="{0FD1EDA1-6C82-4BF0-9FBC-2154EC1D6F35}" type="slidenum">
              <a:rPr lang="en-GB" smtClean="0"/>
              <a:t>‹#›</a:t>
            </a:fld>
            <a:endParaRPr lang="en-GB"/>
          </a:p>
        </p:txBody>
      </p:sp>
    </p:spTree>
    <p:extLst>
      <p:ext uri="{BB962C8B-B14F-4D97-AF65-F5344CB8AC3E}">
        <p14:creationId xmlns:p14="http://schemas.microsoft.com/office/powerpoint/2010/main" val="3459142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DCCDE-8A8D-D423-7AA8-0475FCDA76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F6DA88-730A-A46E-4E24-D304688AC2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F98D7D-29F3-30EB-5638-5F9939EBA6B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7905AA7-D022-9A21-E8E0-EB87C446EF08}"/>
              </a:ext>
            </a:extLst>
          </p:cNvPr>
          <p:cNvSpPr>
            <a:spLocks noGrp="1"/>
          </p:cNvSpPr>
          <p:nvPr>
            <p:ph type="dt" sz="half" idx="10"/>
          </p:nvPr>
        </p:nvSpPr>
        <p:spPr/>
        <p:txBody>
          <a:bodyPr/>
          <a:lstStyle/>
          <a:p>
            <a:fld id="{69E034E1-06BE-4574-8FF6-12E9BE41E55B}" type="datetimeFigureOut">
              <a:rPr lang="en-GB" smtClean="0"/>
              <a:t>20/10/2025</a:t>
            </a:fld>
            <a:endParaRPr lang="en-GB"/>
          </a:p>
        </p:txBody>
      </p:sp>
      <p:sp>
        <p:nvSpPr>
          <p:cNvPr id="6" name="Footer Placeholder 5">
            <a:extLst>
              <a:ext uri="{FF2B5EF4-FFF2-40B4-BE49-F238E27FC236}">
                <a16:creationId xmlns:a16="http://schemas.microsoft.com/office/drawing/2014/main" id="{B4306DA6-8A55-D5AB-59A2-B11ED6FC40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CF45D5-F5FD-3B1D-E7A9-55311490927F}"/>
              </a:ext>
            </a:extLst>
          </p:cNvPr>
          <p:cNvSpPr>
            <a:spLocks noGrp="1"/>
          </p:cNvSpPr>
          <p:nvPr>
            <p:ph type="sldNum" sz="quarter" idx="12"/>
          </p:nvPr>
        </p:nvSpPr>
        <p:spPr/>
        <p:txBody>
          <a:bodyPr/>
          <a:lstStyle/>
          <a:p>
            <a:fld id="{0FD1EDA1-6C82-4BF0-9FBC-2154EC1D6F35}" type="slidenum">
              <a:rPr lang="en-GB" smtClean="0"/>
              <a:t>‹#›</a:t>
            </a:fld>
            <a:endParaRPr lang="en-GB"/>
          </a:p>
        </p:txBody>
      </p:sp>
    </p:spTree>
    <p:extLst>
      <p:ext uri="{BB962C8B-B14F-4D97-AF65-F5344CB8AC3E}">
        <p14:creationId xmlns:p14="http://schemas.microsoft.com/office/powerpoint/2010/main" val="2843690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A01E-D744-3198-F74C-6D3DD252F89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037E89-CDC8-5084-0F1D-9813AAB0D8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5DCA7E6-8A2E-EB0D-2A40-30FC06E42F8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F3743B4-F54E-0AD3-D5AE-0D6C7A768F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005F3D0-9054-A136-8F68-B528269A92D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1CA2CF0-339E-9677-C1A3-0BE05D0537CB}"/>
              </a:ext>
            </a:extLst>
          </p:cNvPr>
          <p:cNvSpPr>
            <a:spLocks noGrp="1"/>
          </p:cNvSpPr>
          <p:nvPr>
            <p:ph type="dt" sz="half" idx="10"/>
          </p:nvPr>
        </p:nvSpPr>
        <p:spPr/>
        <p:txBody>
          <a:bodyPr/>
          <a:lstStyle/>
          <a:p>
            <a:fld id="{69E034E1-06BE-4574-8FF6-12E9BE41E55B}" type="datetimeFigureOut">
              <a:rPr lang="en-GB" smtClean="0"/>
              <a:t>20/10/2025</a:t>
            </a:fld>
            <a:endParaRPr lang="en-GB"/>
          </a:p>
        </p:txBody>
      </p:sp>
      <p:sp>
        <p:nvSpPr>
          <p:cNvPr id="8" name="Footer Placeholder 7">
            <a:extLst>
              <a:ext uri="{FF2B5EF4-FFF2-40B4-BE49-F238E27FC236}">
                <a16:creationId xmlns:a16="http://schemas.microsoft.com/office/drawing/2014/main" id="{B7312B30-0DC5-E5DC-BF7D-FDE65F42FC6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CF6746F-5B15-6E7C-72E0-40EE9BC96F3F}"/>
              </a:ext>
            </a:extLst>
          </p:cNvPr>
          <p:cNvSpPr>
            <a:spLocks noGrp="1"/>
          </p:cNvSpPr>
          <p:nvPr>
            <p:ph type="sldNum" sz="quarter" idx="12"/>
          </p:nvPr>
        </p:nvSpPr>
        <p:spPr/>
        <p:txBody>
          <a:bodyPr/>
          <a:lstStyle/>
          <a:p>
            <a:fld id="{0FD1EDA1-6C82-4BF0-9FBC-2154EC1D6F35}" type="slidenum">
              <a:rPr lang="en-GB" smtClean="0"/>
              <a:t>‹#›</a:t>
            </a:fld>
            <a:endParaRPr lang="en-GB"/>
          </a:p>
        </p:txBody>
      </p:sp>
    </p:spTree>
    <p:extLst>
      <p:ext uri="{BB962C8B-B14F-4D97-AF65-F5344CB8AC3E}">
        <p14:creationId xmlns:p14="http://schemas.microsoft.com/office/powerpoint/2010/main" val="2817453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74CED-3CB5-3B96-A9FF-82A02CCA35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9EA00BA-D3BD-1C2B-F927-D432D34E65EC}"/>
              </a:ext>
            </a:extLst>
          </p:cNvPr>
          <p:cNvSpPr>
            <a:spLocks noGrp="1"/>
          </p:cNvSpPr>
          <p:nvPr>
            <p:ph type="dt" sz="half" idx="10"/>
          </p:nvPr>
        </p:nvSpPr>
        <p:spPr/>
        <p:txBody>
          <a:bodyPr/>
          <a:lstStyle/>
          <a:p>
            <a:fld id="{69E034E1-06BE-4574-8FF6-12E9BE41E55B}" type="datetimeFigureOut">
              <a:rPr lang="en-GB" smtClean="0"/>
              <a:t>20/10/2025</a:t>
            </a:fld>
            <a:endParaRPr lang="en-GB"/>
          </a:p>
        </p:txBody>
      </p:sp>
      <p:sp>
        <p:nvSpPr>
          <p:cNvPr id="4" name="Footer Placeholder 3">
            <a:extLst>
              <a:ext uri="{FF2B5EF4-FFF2-40B4-BE49-F238E27FC236}">
                <a16:creationId xmlns:a16="http://schemas.microsoft.com/office/drawing/2014/main" id="{FA7BDE5F-9ADA-E596-CD8E-E5B877F5851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0BDA31-A709-35FA-9E33-BEC98DC36710}"/>
              </a:ext>
            </a:extLst>
          </p:cNvPr>
          <p:cNvSpPr>
            <a:spLocks noGrp="1"/>
          </p:cNvSpPr>
          <p:nvPr>
            <p:ph type="sldNum" sz="quarter" idx="12"/>
          </p:nvPr>
        </p:nvSpPr>
        <p:spPr/>
        <p:txBody>
          <a:bodyPr/>
          <a:lstStyle/>
          <a:p>
            <a:fld id="{0FD1EDA1-6C82-4BF0-9FBC-2154EC1D6F35}" type="slidenum">
              <a:rPr lang="en-GB" smtClean="0"/>
              <a:t>‹#›</a:t>
            </a:fld>
            <a:endParaRPr lang="en-GB"/>
          </a:p>
        </p:txBody>
      </p:sp>
    </p:spTree>
    <p:extLst>
      <p:ext uri="{BB962C8B-B14F-4D97-AF65-F5344CB8AC3E}">
        <p14:creationId xmlns:p14="http://schemas.microsoft.com/office/powerpoint/2010/main" val="99026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7CD7EF-BF18-ECE8-D108-DC86FBFE58C8}"/>
              </a:ext>
            </a:extLst>
          </p:cNvPr>
          <p:cNvSpPr>
            <a:spLocks noGrp="1"/>
          </p:cNvSpPr>
          <p:nvPr>
            <p:ph type="dt" sz="half" idx="10"/>
          </p:nvPr>
        </p:nvSpPr>
        <p:spPr/>
        <p:txBody>
          <a:bodyPr/>
          <a:lstStyle/>
          <a:p>
            <a:fld id="{69E034E1-06BE-4574-8FF6-12E9BE41E55B}" type="datetimeFigureOut">
              <a:rPr lang="en-GB" smtClean="0"/>
              <a:t>20/10/2025</a:t>
            </a:fld>
            <a:endParaRPr lang="en-GB"/>
          </a:p>
        </p:txBody>
      </p:sp>
      <p:sp>
        <p:nvSpPr>
          <p:cNvPr id="3" name="Footer Placeholder 2">
            <a:extLst>
              <a:ext uri="{FF2B5EF4-FFF2-40B4-BE49-F238E27FC236}">
                <a16:creationId xmlns:a16="http://schemas.microsoft.com/office/drawing/2014/main" id="{0261F791-535F-D58E-B9FB-EDD146ACAE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6978B95-0BB3-ADBF-704A-FCAD55879162}"/>
              </a:ext>
            </a:extLst>
          </p:cNvPr>
          <p:cNvSpPr>
            <a:spLocks noGrp="1"/>
          </p:cNvSpPr>
          <p:nvPr>
            <p:ph type="sldNum" sz="quarter" idx="12"/>
          </p:nvPr>
        </p:nvSpPr>
        <p:spPr/>
        <p:txBody>
          <a:bodyPr/>
          <a:lstStyle/>
          <a:p>
            <a:fld id="{0FD1EDA1-6C82-4BF0-9FBC-2154EC1D6F35}" type="slidenum">
              <a:rPr lang="en-GB" smtClean="0"/>
              <a:t>‹#›</a:t>
            </a:fld>
            <a:endParaRPr lang="en-GB"/>
          </a:p>
        </p:txBody>
      </p:sp>
    </p:spTree>
    <p:extLst>
      <p:ext uri="{BB962C8B-B14F-4D97-AF65-F5344CB8AC3E}">
        <p14:creationId xmlns:p14="http://schemas.microsoft.com/office/powerpoint/2010/main" val="2163597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A1CE3-351B-90A7-6F4B-C3B0701A1D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8532AD1-3D54-BE79-4EAD-B62227AE80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EE62B75-805A-3472-7F54-395D2C287F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54A9B0-EDBD-788C-22BF-8F53C9AD2366}"/>
              </a:ext>
            </a:extLst>
          </p:cNvPr>
          <p:cNvSpPr>
            <a:spLocks noGrp="1"/>
          </p:cNvSpPr>
          <p:nvPr>
            <p:ph type="dt" sz="half" idx="10"/>
          </p:nvPr>
        </p:nvSpPr>
        <p:spPr/>
        <p:txBody>
          <a:bodyPr/>
          <a:lstStyle/>
          <a:p>
            <a:fld id="{69E034E1-06BE-4574-8FF6-12E9BE41E55B}" type="datetimeFigureOut">
              <a:rPr lang="en-GB" smtClean="0"/>
              <a:t>20/10/2025</a:t>
            </a:fld>
            <a:endParaRPr lang="en-GB"/>
          </a:p>
        </p:txBody>
      </p:sp>
      <p:sp>
        <p:nvSpPr>
          <p:cNvPr id="6" name="Footer Placeholder 5">
            <a:extLst>
              <a:ext uri="{FF2B5EF4-FFF2-40B4-BE49-F238E27FC236}">
                <a16:creationId xmlns:a16="http://schemas.microsoft.com/office/drawing/2014/main" id="{1C446D69-427C-9EAB-1158-408F8DDCAF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662368-8F1A-65FC-723F-D64A13DC8068}"/>
              </a:ext>
            </a:extLst>
          </p:cNvPr>
          <p:cNvSpPr>
            <a:spLocks noGrp="1"/>
          </p:cNvSpPr>
          <p:nvPr>
            <p:ph type="sldNum" sz="quarter" idx="12"/>
          </p:nvPr>
        </p:nvSpPr>
        <p:spPr/>
        <p:txBody>
          <a:bodyPr/>
          <a:lstStyle/>
          <a:p>
            <a:fld id="{0FD1EDA1-6C82-4BF0-9FBC-2154EC1D6F35}" type="slidenum">
              <a:rPr lang="en-GB" smtClean="0"/>
              <a:t>‹#›</a:t>
            </a:fld>
            <a:endParaRPr lang="en-GB"/>
          </a:p>
        </p:txBody>
      </p:sp>
    </p:spTree>
    <p:extLst>
      <p:ext uri="{BB962C8B-B14F-4D97-AF65-F5344CB8AC3E}">
        <p14:creationId xmlns:p14="http://schemas.microsoft.com/office/powerpoint/2010/main" val="2918727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8879D-5D8D-4BEC-6F91-36F5668536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4D72EC5-3D9A-2673-A05F-BF6646CC6C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CE45376-9CBC-C029-3F87-2466D96661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013008-685F-7587-AE97-32131CA69512}"/>
              </a:ext>
            </a:extLst>
          </p:cNvPr>
          <p:cNvSpPr>
            <a:spLocks noGrp="1"/>
          </p:cNvSpPr>
          <p:nvPr>
            <p:ph type="dt" sz="half" idx="10"/>
          </p:nvPr>
        </p:nvSpPr>
        <p:spPr/>
        <p:txBody>
          <a:bodyPr/>
          <a:lstStyle/>
          <a:p>
            <a:fld id="{69E034E1-06BE-4574-8FF6-12E9BE41E55B}" type="datetimeFigureOut">
              <a:rPr lang="en-GB" smtClean="0"/>
              <a:t>20/10/2025</a:t>
            </a:fld>
            <a:endParaRPr lang="en-GB"/>
          </a:p>
        </p:txBody>
      </p:sp>
      <p:sp>
        <p:nvSpPr>
          <p:cNvPr id="6" name="Footer Placeholder 5">
            <a:extLst>
              <a:ext uri="{FF2B5EF4-FFF2-40B4-BE49-F238E27FC236}">
                <a16:creationId xmlns:a16="http://schemas.microsoft.com/office/drawing/2014/main" id="{AB3D51F5-7136-D1C8-4FF6-98FDF586C9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29774F-1566-230F-0C24-C241938A4730}"/>
              </a:ext>
            </a:extLst>
          </p:cNvPr>
          <p:cNvSpPr>
            <a:spLocks noGrp="1"/>
          </p:cNvSpPr>
          <p:nvPr>
            <p:ph type="sldNum" sz="quarter" idx="12"/>
          </p:nvPr>
        </p:nvSpPr>
        <p:spPr/>
        <p:txBody>
          <a:bodyPr/>
          <a:lstStyle/>
          <a:p>
            <a:fld id="{0FD1EDA1-6C82-4BF0-9FBC-2154EC1D6F35}" type="slidenum">
              <a:rPr lang="en-GB" smtClean="0"/>
              <a:t>‹#›</a:t>
            </a:fld>
            <a:endParaRPr lang="en-GB"/>
          </a:p>
        </p:txBody>
      </p:sp>
    </p:spTree>
    <p:extLst>
      <p:ext uri="{BB962C8B-B14F-4D97-AF65-F5344CB8AC3E}">
        <p14:creationId xmlns:p14="http://schemas.microsoft.com/office/powerpoint/2010/main" val="34895646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02EFC-A9DB-F3AF-81DC-9350CA65B6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986600-DFD8-9450-CBFF-5CD31EDF512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10A72C-9DF5-0E0E-BB69-965DD246A585}"/>
              </a:ext>
            </a:extLst>
          </p:cNvPr>
          <p:cNvSpPr>
            <a:spLocks noGrp="1"/>
          </p:cNvSpPr>
          <p:nvPr>
            <p:ph type="dt" sz="half" idx="10"/>
          </p:nvPr>
        </p:nvSpPr>
        <p:spPr/>
        <p:txBody>
          <a:bodyPr/>
          <a:lstStyle/>
          <a:p>
            <a:fld id="{69E034E1-06BE-4574-8FF6-12E9BE41E55B}" type="datetimeFigureOut">
              <a:rPr lang="en-GB" smtClean="0"/>
              <a:t>20/10/2025</a:t>
            </a:fld>
            <a:endParaRPr lang="en-GB"/>
          </a:p>
        </p:txBody>
      </p:sp>
      <p:sp>
        <p:nvSpPr>
          <p:cNvPr id="5" name="Footer Placeholder 4">
            <a:extLst>
              <a:ext uri="{FF2B5EF4-FFF2-40B4-BE49-F238E27FC236}">
                <a16:creationId xmlns:a16="http://schemas.microsoft.com/office/drawing/2014/main" id="{CC07DCE8-49C7-9329-B0D4-5A28E73986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A70FE7-750B-4C89-870D-C281B56BF76C}"/>
              </a:ext>
            </a:extLst>
          </p:cNvPr>
          <p:cNvSpPr>
            <a:spLocks noGrp="1"/>
          </p:cNvSpPr>
          <p:nvPr>
            <p:ph type="sldNum" sz="quarter" idx="12"/>
          </p:nvPr>
        </p:nvSpPr>
        <p:spPr/>
        <p:txBody>
          <a:bodyPr/>
          <a:lstStyle/>
          <a:p>
            <a:fld id="{0FD1EDA1-6C82-4BF0-9FBC-2154EC1D6F35}" type="slidenum">
              <a:rPr lang="en-GB" smtClean="0"/>
              <a:t>‹#›</a:t>
            </a:fld>
            <a:endParaRPr lang="en-GB"/>
          </a:p>
        </p:txBody>
      </p:sp>
    </p:spTree>
    <p:extLst>
      <p:ext uri="{BB962C8B-B14F-4D97-AF65-F5344CB8AC3E}">
        <p14:creationId xmlns:p14="http://schemas.microsoft.com/office/powerpoint/2010/main" val="3187257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DAB982-799B-4580-9A72-C3C72732026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189054-D0CF-B388-7A8F-382B7E50AE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CFF937-6D6C-A2FD-09EC-B9038BF2390C}"/>
              </a:ext>
            </a:extLst>
          </p:cNvPr>
          <p:cNvSpPr>
            <a:spLocks noGrp="1"/>
          </p:cNvSpPr>
          <p:nvPr>
            <p:ph type="dt" sz="half" idx="10"/>
          </p:nvPr>
        </p:nvSpPr>
        <p:spPr/>
        <p:txBody>
          <a:bodyPr/>
          <a:lstStyle/>
          <a:p>
            <a:fld id="{69E034E1-06BE-4574-8FF6-12E9BE41E55B}" type="datetimeFigureOut">
              <a:rPr lang="en-GB" smtClean="0"/>
              <a:t>20/10/2025</a:t>
            </a:fld>
            <a:endParaRPr lang="en-GB"/>
          </a:p>
        </p:txBody>
      </p:sp>
      <p:sp>
        <p:nvSpPr>
          <p:cNvPr id="5" name="Footer Placeholder 4">
            <a:extLst>
              <a:ext uri="{FF2B5EF4-FFF2-40B4-BE49-F238E27FC236}">
                <a16:creationId xmlns:a16="http://schemas.microsoft.com/office/drawing/2014/main" id="{734F1AD8-D25F-0360-3304-71C1024016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EF8165-EF68-11D6-17BA-522A72750E65}"/>
              </a:ext>
            </a:extLst>
          </p:cNvPr>
          <p:cNvSpPr>
            <a:spLocks noGrp="1"/>
          </p:cNvSpPr>
          <p:nvPr>
            <p:ph type="sldNum" sz="quarter" idx="12"/>
          </p:nvPr>
        </p:nvSpPr>
        <p:spPr/>
        <p:txBody>
          <a:bodyPr/>
          <a:lstStyle/>
          <a:p>
            <a:fld id="{0FD1EDA1-6C82-4BF0-9FBC-2154EC1D6F35}" type="slidenum">
              <a:rPr lang="en-GB" smtClean="0"/>
              <a:t>‹#›</a:t>
            </a:fld>
            <a:endParaRPr lang="en-GB"/>
          </a:p>
        </p:txBody>
      </p:sp>
    </p:spTree>
    <p:extLst>
      <p:ext uri="{BB962C8B-B14F-4D97-AF65-F5344CB8AC3E}">
        <p14:creationId xmlns:p14="http://schemas.microsoft.com/office/powerpoint/2010/main" val="21718123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9FD725-0EE5-EDA6-F85F-74B34D6B8F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C220DF-95C3-2FDD-8445-C15455965F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DB8AF4-CA2A-2F27-DB11-AE7706263A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34E1-06BE-4574-8FF6-12E9BE41E55B}" type="datetimeFigureOut">
              <a:rPr lang="en-GB" smtClean="0"/>
              <a:t>20/10/2025</a:t>
            </a:fld>
            <a:endParaRPr lang="en-GB"/>
          </a:p>
        </p:txBody>
      </p:sp>
      <p:sp>
        <p:nvSpPr>
          <p:cNvPr id="5" name="Footer Placeholder 4">
            <a:extLst>
              <a:ext uri="{FF2B5EF4-FFF2-40B4-BE49-F238E27FC236}">
                <a16:creationId xmlns:a16="http://schemas.microsoft.com/office/drawing/2014/main" id="{0F3C11A4-018D-A8A7-3EF4-8051127A99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D0F0A4C-C139-8998-8CB0-40660298229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D1EDA1-6C82-4BF0-9FBC-2154EC1D6F35}" type="slidenum">
              <a:rPr lang="en-GB" smtClean="0"/>
              <a:t>‹#›</a:t>
            </a:fld>
            <a:endParaRPr lang="en-GB"/>
          </a:p>
        </p:txBody>
      </p:sp>
    </p:spTree>
    <p:extLst>
      <p:ext uri="{BB962C8B-B14F-4D97-AF65-F5344CB8AC3E}">
        <p14:creationId xmlns:p14="http://schemas.microsoft.com/office/powerpoint/2010/main" val="6401487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hyperlink" Target="https://hub.sievo.com/case-studies-hikma" TargetMode="External"/><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9CB79-8941-13F6-BA50-063DE3F099EA}"/>
              </a:ext>
            </a:extLst>
          </p:cNvPr>
          <p:cNvSpPr>
            <a:spLocks noGrp="1"/>
          </p:cNvSpPr>
          <p:nvPr>
            <p:ph type="ctrTitle"/>
          </p:nvPr>
        </p:nvSpPr>
        <p:spPr/>
        <p:txBody>
          <a:bodyPr/>
          <a:lstStyle/>
          <a:p>
            <a:r>
              <a:rPr lang="en-GB" dirty="0"/>
              <a:t>Sustainable procurement</a:t>
            </a:r>
          </a:p>
        </p:txBody>
      </p:sp>
      <p:sp>
        <p:nvSpPr>
          <p:cNvPr id="3" name="Subtitle 2">
            <a:extLst>
              <a:ext uri="{FF2B5EF4-FFF2-40B4-BE49-F238E27FC236}">
                <a16:creationId xmlns:a16="http://schemas.microsoft.com/office/drawing/2014/main" id="{7C324BFB-6048-EEB3-0F60-86D9C0247D17}"/>
              </a:ext>
            </a:extLst>
          </p:cNvPr>
          <p:cNvSpPr>
            <a:spLocks noGrp="1"/>
          </p:cNvSpPr>
          <p:nvPr>
            <p:ph type="subTitle" idx="1"/>
          </p:nvPr>
        </p:nvSpPr>
        <p:spPr/>
        <p:txBody>
          <a:bodyPr vert="horz" lIns="91440" tIns="45720" rIns="91440" bIns="45720" rtlCol="0" anchor="t">
            <a:normAutofit/>
          </a:bodyPr>
          <a:lstStyle/>
          <a:p>
            <a:r>
              <a:rPr lang="en-GB" dirty="0">
                <a:ea typeface="Calibri"/>
                <a:cs typeface="Calibri"/>
              </a:rPr>
              <a:t>Session 3</a:t>
            </a:r>
            <a:endParaRPr lang="en-GB" dirty="0"/>
          </a:p>
        </p:txBody>
      </p:sp>
    </p:spTree>
    <p:extLst>
      <p:ext uri="{BB962C8B-B14F-4D97-AF65-F5344CB8AC3E}">
        <p14:creationId xmlns:p14="http://schemas.microsoft.com/office/powerpoint/2010/main" val="42747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14024-EF1C-3734-6F5D-6FBA57F0AF40}"/>
              </a:ext>
            </a:extLst>
          </p:cNvPr>
          <p:cNvSpPr>
            <a:spLocks noGrp="1"/>
          </p:cNvSpPr>
          <p:nvPr>
            <p:ph type="title"/>
          </p:nvPr>
        </p:nvSpPr>
        <p:spPr/>
        <p:txBody>
          <a:bodyPr/>
          <a:lstStyle/>
          <a:p>
            <a:pPr algn="ctr"/>
            <a:r>
              <a:rPr lang="en-GB" b="1" dirty="0"/>
              <a:t>Introduction &amp; Background</a:t>
            </a:r>
          </a:p>
        </p:txBody>
      </p:sp>
      <p:sp>
        <p:nvSpPr>
          <p:cNvPr id="3" name="Content Placeholder 2">
            <a:extLst>
              <a:ext uri="{FF2B5EF4-FFF2-40B4-BE49-F238E27FC236}">
                <a16:creationId xmlns:a16="http://schemas.microsoft.com/office/drawing/2014/main" id="{1E7483E0-1675-9E73-C29F-C20430CE82C7}"/>
              </a:ext>
            </a:extLst>
          </p:cNvPr>
          <p:cNvSpPr>
            <a:spLocks noGrp="1"/>
          </p:cNvSpPr>
          <p:nvPr>
            <p:ph idx="1"/>
          </p:nvPr>
        </p:nvSpPr>
        <p:spPr/>
        <p:txBody>
          <a:bodyPr>
            <a:normAutofit lnSpcReduction="10000"/>
          </a:bodyPr>
          <a:lstStyle/>
          <a:p>
            <a:r>
              <a:rPr lang="en-GB" dirty="0"/>
              <a:t>Sustainable procurement has received increasing attention over the last couple of decades. The concept of sustainable development was first popularized by the Brundtland Commission of the United Nations, which defined it as ‘development that meets the needs of the present without compromising the ability of future generations to meet their own needs’ (UN, 1987). In 2000, the UN moved the agenda forward with the development of the Global Compact, a set of principles that support sustainable development and acknowledge the role of the private sector (UN, 2020). The Global Compact covers the areas of human rights, labour, environment and anti-corruption. More recently, the Global Compact was updated with a specific set of benchmarks (see case study) (UN, 2020).</a:t>
            </a:r>
          </a:p>
        </p:txBody>
      </p:sp>
    </p:spTree>
    <p:extLst>
      <p:ext uri="{BB962C8B-B14F-4D97-AF65-F5344CB8AC3E}">
        <p14:creationId xmlns:p14="http://schemas.microsoft.com/office/powerpoint/2010/main" val="23271544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4B363-CC88-7F9A-5A17-21C1ACD86C99}"/>
              </a:ext>
            </a:extLst>
          </p:cNvPr>
          <p:cNvSpPr>
            <a:spLocks noGrp="1"/>
          </p:cNvSpPr>
          <p:nvPr>
            <p:ph type="title"/>
          </p:nvPr>
        </p:nvSpPr>
        <p:spPr/>
        <p:txBody>
          <a:bodyPr/>
          <a:lstStyle/>
          <a:p>
            <a:pPr algn="ctr"/>
            <a:r>
              <a:rPr lang="en-GB" b="1">
                <a:ea typeface="Calibri Light"/>
                <a:cs typeface="Calibri Light"/>
              </a:rPr>
              <a:t>Introduction &amp; Background</a:t>
            </a:r>
            <a:endParaRPr lang="en-GB">
              <a:ea typeface="Calibri Light"/>
              <a:cs typeface="Calibri Light"/>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1024D10B-A9DF-442D-69F7-FE571FB2AA57}"/>
              </a:ext>
            </a:extLst>
          </p:cNvPr>
          <p:cNvSpPr>
            <a:spLocks noGrp="1"/>
          </p:cNvSpPr>
          <p:nvPr>
            <p:ph idx="1"/>
          </p:nvPr>
        </p:nvSpPr>
        <p:spPr/>
        <p:txBody>
          <a:bodyPr/>
          <a:lstStyle/>
          <a:p>
            <a:r>
              <a:rPr lang="en-GB" dirty="0"/>
              <a:t>Three dimensions of sustainable development, known as the ‘triple bottom line’ (3BL), are often considered: economic, social and environmental. Traditionally, procurement professionals have focused mainly on the economic ramifications of their decisions. However, the sustainability perspective has brought increasing attention to social and environmental aspects. For many, this has meant acknowledging that the impact of their organizations on society and the environment is not limited by its own four walls but stretches across the entire supply chain (Lamming and Hampson, 1996). Figure 10.1 presents the 3BL model and highlights some of the critical issues for procurement.</a:t>
            </a:r>
          </a:p>
        </p:txBody>
      </p:sp>
    </p:spTree>
    <p:extLst>
      <p:ext uri="{BB962C8B-B14F-4D97-AF65-F5344CB8AC3E}">
        <p14:creationId xmlns:p14="http://schemas.microsoft.com/office/powerpoint/2010/main" val="16399424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8AE5AD3-2DFE-6920-EC5A-3B9C3FF453D2}"/>
              </a:ext>
            </a:extLst>
          </p:cNvPr>
          <p:cNvPicPr>
            <a:picLocks noChangeAspect="1"/>
          </p:cNvPicPr>
          <p:nvPr/>
        </p:nvPicPr>
        <p:blipFill>
          <a:blip r:embed="rId2"/>
          <a:stretch>
            <a:fillRect/>
          </a:stretch>
        </p:blipFill>
        <p:spPr>
          <a:xfrm>
            <a:off x="1071097" y="457200"/>
            <a:ext cx="10158933" cy="5943600"/>
          </a:xfrm>
          <a:prstGeom prst="rect">
            <a:avLst/>
          </a:prstGeom>
        </p:spPr>
      </p:pic>
    </p:spTree>
    <p:extLst>
      <p:ext uri="{BB962C8B-B14F-4D97-AF65-F5344CB8AC3E}">
        <p14:creationId xmlns:p14="http://schemas.microsoft.com/office/powerpoint/2010/main" val="3995567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88D4D-5514-9ACB-70D8-B097C6D6D566}"/>
              </a:ext>
            </a:extLst>
          </p:cNvPr>
          <p:cNvSpPr>
            <a:spLocks noGrp="1"/>
          </p:cNvSpPr>
          <p:nvPr>
            <p:ph type="title"/>
          </p:nvPr>
        </p:nvSpPr>
        <p:spPr/>
        <p:txBody>
          <a:bodyPr/>
          <a:lstStyle/>
          <a:p>
            <a:pPr algn="ctr"/>
            <a:r>
              <a:rPr lang="en-GB" b="1" dirty="0">
                <a:ea typeface="Calibri Light"/>
                <a:cs typeface="Calibri Light"/>
              </a:rPr>
              <a:t>Introduction &amp; Background</a:t>
            </a:r>
            <a:endParaRPr lang="en-GB" dirty="0">
              <a:ea typeface="Calibri Light"/>
              <a:cs typeface="Calibri Light"/>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5775957A-D3DB-A460-F9D0-81D7C602B512}"/>
              </a:ext>
            </a:extLst>
          </p:cNvPr>
          <p:cNvSpPr>
            <a:spLocks noGrp="1"/>
          </p:cNvSpPr>
          <p:nvPr>
            <p:ph idx="1"/>
          </p:nvPr>
        </p:nvSpPr>
        <p:spPr/>
        <p:txBody>
          <a:bodyPr/>
          <a:lstStyle/>
          <a:p>
            <a:r>
              <a:rPr lang="en-GB" dirty="0"/>
              <a:t>So far, this module has explored the economic aspects of procurement. In this topic, we shift our focus to the environmental and social dimensions. </a:t>
            </a:r>
          </a:p>
          <a:p>
            <a:r>
              <a:rPr lang="en-GB" dirty="0"/>
              <a:t>We examine the key drivers of sustainable procurement, along with the barriers and challenges that can hinder its implementation.</a:t>
            </a:r>
          </a:p>
          <a:p>
            <a:r>
              <a:rPr lang="en-GB" dirty="0"/>
              <a:t> Finally, we discuss how sustainability integrates into the strategic procurement process and highlight tools that can support this integration.</a:t>
            </a:r>
          </a:p>
        </p:txBody>
      </p:sp>
    </p:spTree>
    <p:extLst>
      <p:ext uri="{BB962C8B-B14F-4D97-AF65-F5344CB8AC3E}">
        <p14:creationId xmlns:p14="http://schemas.microsoft.com/office/powerpoint/2010/main" val="1140282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77686C1-F583-4D04-F0FB-45DD74817D36}"/>
              </a:ext>
            </a:extLst>
          </p:cNvPr>
          <p:cNvPicPr>
            <a:picLocks noChangeAspect="1"/>
          </p:cNvPicPr>
          <p:nvPr/>
        </p:nvPicPr>
        <p:blipFill>
          <a:blip r:embed="rId2"/>
          <a:stretch>
            <a:fillRect/>
          </a:stretch>
        </p:blipFill>
        <p:spPr>
          <a:xfrm>
            <a:off x="101600" y="63500"/>
            <a:ext cx="11995150" cy="6661150"/>
          </a:xfrm>
          <a:prstGeom prst="rect">
            <a:avLst/>
          </a:prstGeom>
        </p:spPr>
      </p:pic>
    </p:spTree>
    <p:extLst>
      <p:ext uri="{BB962C8B-B14F-4D97-AF65-F5344CB8AC3E}">
        <p14:creationId xmlns:p14="http://schemas.microsoft.com/office/powerpoint/2010/main" val="1787311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504B6-3C22-E844-F084-1A37A2B0071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2BCEEB9-FD70-F5CF-6E84-819074720846}"/>
              </a:ext>
            </a:extLst>
          </p:cNvPr>
          <p:cNvSpPr>
            <a:spLocks noGrp="1"/>
          </p:cNvSpPr>
          <p:nvPr>
            <p:ph idx="1"/>
          </p:nvPr>
        </p:nvSpPr>
        <p:spPr/>
        <p:txBody>
          <a:bodyPr>
            <a:normAutofit fontScale="92500" lnSpcReduction="20000"/>
          </a:bodyPr>
          <a:lstStyle/>
          <a:p>
            <a:r>
              <a:rPr lang="en-GB" dirty="0"/>
              <a:t>Procurement’s contribution to sustainability can be substantial because it has the potential to influence the entire supply base. The more progressive organizations have realized that procurement decisions have a ‘multiplier effect’ that trickles through the entire supply base and has the potential to achieve economic, environmental and social change more quickly than almost any other single activity within an organization.</a:t>
            </a:r>
          </a:p>
          <a:p>
            <a:endParaRPr lang="en-GB" dirty="0"/>
          </a:p>
          <a:p>
            <a:r>
              <a:rPr lang="en-GB" dirty="0"/>
              <a:t>The term sustainable procurement refers to the management systems and practices that allow organizations to meet their needs for goods and services, taking a whole lifecycle approach across the three dimensions of the 3BL. The term green procurement is often used for the environmental aspects of procurement, while ethical sourcing relates to the social dimension.</a:t>
            </a:r>
          </a:p>
        </p:txBody>
      </p:sp>
    </p:spTree>
    <p:extLst>
      <p:ext uri="{BB962C8B-B14F-4D97-AF65-F5344CB8AC3E}">
        <p14:creationId xmlns:p14="http://schemas.microsoft.com/office/powerpoint/2010/main" val="520641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12283-ABC7-866A-CC19-A24EF500DEF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8DA6ECD-EFF0-8063-8444-9BE783E01BEB}"/>
              </a:ext>
            </a:extLst>
          </p:cNvPr>
          <p:cNvSpPr>
            <a:spLocks noGrp="1"/>
          </p:cNvSpPr>
          <p:nvPr>
            <p:ph idx="1"/>
          </p:nvPr>
        </p:nvSpPr>
        <p:spPr/>
        <p:txBody>
          <a:bodyPr vert="horz" lIns="91440" tIns="45720" rIns="91440" bIns="45720" rtlCol="0" anchor="t">
            <a:normAutofit/>
          </a:bodyPr>
          <a:lstStyle/>
          <a:p>
            <a:r>
              <a:rPr lang="en-GB" dirty="0"/>
              <a:t>Sustainability should be an integral part of the strategic procurement cycle (Figure 10.2). At every stage of the cycle, from defining the vision through to continuous improvement, sustainability criteria should be embedded. Below we describe the main sustainability considerations at each stage of the cycle.</a:t>
            </a:r>
          </a:p>
        </p:txBody>
      </p:sp>
    </p:spTree>
    <p:extLst>
      <p:ext uri="{BB962C8B-B14F-4D97-AF65-F5344CB8AC3E}">
        <p14:creationId xmlns:p14="http://schemas.microsoft.com/office/powerpoint/2010/main" val="2950703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84A7D21-276C-C9BC-F958-E48591E59C50}"/>
              </a:ext>
            </a:extLst>
          </p:cNvPr>
          <p:cNvPicPr>
            <a:picLocks noChangeAspect="1"/>
          </p:cNvPicPr>
          <p:nvPr/>
        </p:nvPicPr>
        <p:blipFill>
          <a:blip r:embed="rId2"/>
          <a:stretch>
            <a:fillRect/>
          </a:stretch>
        </p:blipFill>
        <p:spPr>
          <a:xfrm>
            <a:off x="147053" y="160867"/>
            <a:ext cx="11908477" cy="6615641"/>
          </a:xfrm>
          <a:prstGeom prst="rect">
            <a:avLst/>
          </a:prstGeom>
        </p:spPr>
      </p:pic>
    </p:spTree>
    <p:extLst>
      <p:ext uri="{BB962C8B-B14F-4D97-AF65-F5344CB8AC3E}">
        <p14:creationId xmlns:p14="http://schemas.microsoft.com/office/powerpoint/2010/main" val="3179123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85D06-5673-CA0F-F27A-C087BF59CD72}"/>
              </a:ext>
            </a:extLst>
          </p:cNvPr>
          <p:cNvSpPr>
            <a:spLocks noGrp="1"/>
          </p:cNvSpPr>
          <p:nvPr>
            <p:ph type="title"/>
          </p:nvPr>
        </p:nvSpPr>
        <p:spPr/>
        <p:txBody>
          <a:bodyPr>
            <a:normAutofit/>
          </a:bodyPr>
          <a:lstStyle/>
          <a:p>
            <a:r>
              <a:rPr lang="en-GB" sz="4000" dirty="0"/>
              <a:t>1 Articulate procurement’s sustainability vision, mission and goals</a:t>
            </a:r>
          </a:p>
        </p:txBody>
      </p:sp>
      <p:sp>
        <p:nvSpPr>
          <p:cNvPr id="3" name="Content Placeholder 2">
            <a:extLst>
              <a:ext uri="{FF2B5EF4-FFF2-40B4-BE49-F238E27FC236}">
                <a16:creationId xmlns:a16="http://schemas.microsoft.com/office/drawing/2014/main" id="{DC7F50D7-4BC1-3CDA-0C69-9987D12D8202}"/>
              </a:ext>
            </a:extLst>
          </p:cNvPr>
          <p:cNvSpPr>
            <a:spLocks noGrp="1"/>
          </p:cNvSpPr>
          <p:nvPr>
            <p:ph idx="1"/>
          </p:nvPr>
        </p:nvSpPr>
        <p:spPr/>
        <p:txBody>
          <a:bodyPr>
            <a:normAutofit fontScale="77500" lnSpcReduction="20000"/>
          </a:bodyPr>
          <a:lstStyle/>
          <a:p>
            <a:r>
              <a:rPr lang="en-GB" dirty="0"/>
              <a:t>Procurement’s vision, mission and goals should seamlessly integrate sustainability, aligning with the organization’s strategy. Rather than a top-down mandate, sustainability must be a collaborative effort where procurement practitioners at all levels actively engage, inform and influence the organization’s sustainability approach.</a:t>
            </a:r>
          </a:p>
          <a:p>
            <a:endParaRPr lang="en-GB" dirty="0"/>
          </a:p>
          <a:p>
            <a:r>
              <a:rPr lang="en-GB" dirty="0"/>
              <a:t>In the boardroom, procurement leaders represent the entire supply base and should be responsible for communicating to their colleagues the potential sustainability implications of their decisions. Since for many organizations the most significant sustainability issues lie in the supply chain, it is essential that business leaders recognize the opportunities and challenges to sustainability across multiple supply chain tiers.</a:t>
            </a:r>
          </a:p>
          <a:p>
            <a:endParaRPr lang="en-GB" dirty="0"/>
          </a:p>
          <a:p>
            <a:r>
              <a:rPr lang="en-GB" dirty="0"/>
              <a:t>When developing procurement’s strategic framework, integrate sustainability considerations across key domains such as supplier engagement, performance metrics, communication, talent development, risk management, technology and innovation to drive comprehensive supply chain sustainability.</a:t>
            </a:r>
          </a:p>
        </p:txBody>
      </p:sp>
    </p:spTree>
    <p:extLst>
      <p:ext uri="{BB962C8B-B14F-4D97-AF65-F5344CB8AC3E}">
        <p14:creationId xmlns:p14="http://schemas.microsoft.com/office/powerpoint/2010/main" val="41862571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C72DD-D0B5-D4A1-1046-779029785B09}"/>
              </a:ext>
            </a:extLst>
          </p:cNvPr>
          <p:cNvSpPr>
            <a:spLocks noGrp="1"/>
          </p:cNvSpPr>
          <p:nvPr>
            <p:ph type="title"/>
          </p:nvPr>
        </p:nvSpPr>
        <p:spPr/>
        <p:txBody>
          <a:bodyPr/>
          <a:lstStyle/>
          <a:p>
            <a:r>
              <a:rPr lang="en-GB" dirty="0"/>
              <a:t>2 Situation analysis</a:t>
            </a:r>
          </a:p>
        </p:txBody>
      </p:sp>
      <p:sp>
        <p:nvSpPr>
          <p:cNvPr id="3" name="Content Placeholder 2">
            <a:extLst>
              <a:ext uri="{FF2B5EF4-FFF2-40B4-BE49-F238E27FC236}">
                <a16:creationId xmlns:a16="http://schemas.microsoft.com/office/drawing/2014/main" id="{86ACFD36-2652-0879-655C-FAB03916A3EA}"/>
              </a:ext>
            </a:extLst>
          </p:cNvPr>
          <p:cNvSpPr>
            <a:spLocks noGrp="1"/>
          </p:cNvSpPr>
          <p:nvPr>
            <p:ph idx="1"/>
          </p:nvPr>
        </p:nvSpPr>
        <p:spPr/>
        <p:txBody>
          <a:bodyPr vert="horz" lIns="91440" tIns="45720" rIns="91440" bIns="45720" rtlCol="0" anchor="t">
            <a:normAutofit fontScale="77500" lnSpcReduction="20000"/>
          </a:bodyPr>
          <a:lstStyle/>
          <a:p>
            <a:r>
              <a:rPr lang="en-GB" dirty="0"/>
              <a:t>To effectively influence the organization’s sustainability approach, procurement must deeply understand the supply chain’s sustainability impacts and leverage strategic levers to enhance performance and mitigate risks, </a:t>
            </a:r>
            <a:endParaRPr lang="en-US" dirty="0"/>
          </a:p>
          <a:p>
            <a:r>
              <a:rPr lang="en-GB"/>
              <a:t>Strategic business tools like market analysis, </a:t>
            </a:r>
            <a:r>
              <a:rPr lang="en-GB" dirty="0"/>
              <a:t>SWOT and stakeholder mapping are crucial for developing sustainable procurement strategies. By comprehensively understanding stakeholder influences, organizations can formulate tactics to secure support and prevent potential performance barriers that could </a:t>
            </a:r>
            <a:r>
              <a:rPr lang="en-GB" err="1"/>
              <a:t>compromize</a:t>
            </a:r>
            <a:r>
              <a:rPr lang="en-GB" dirty="0"/>
              <a:t> sustainability efforts and organizational reputation. Procurement’s stakeholders extend beyond immediate supply chain actors to include suppliers, internal and external customers, governments, NGOs, auditors and broader societal entities. Strategic engagement with these stakeholders can transform potential barriers into collaborative allies, critically supporting sustainability goals.</a:t>
            </a:r>
            <a:endParaRPr lang="en-US">
              <a:ea typeface="Calibri"/>
              <a:cs typeface="Calibri"/>
            </a:endParaRPr>
          </a:p>
          <a:p>
            <a:endParaRPr lang="en-GB" dirty="0"/>
          </a:p>
          <a:p>
            <a:r>
              <a:rPr lang="en-GB" dirty="0"/>
              <a:t>Understanding sustainability issues requires tools such as carbon </a:t>
            </a:r>
            <a:r>
              <a:rPr lang="en-GB" dirty="0" err="1"/>
              <a:t>footprinting</a:t>
            </a:r>
            <a:r>
              <a:rPr lang="en-GB" dirty="0"/>
              <a:t>, life-cycle assessment (LCA), through-life costing and risk assessment techniques, which are likely to be relevant at this stage. </a:t>
            </a:r>
            <a:endParaRPr lang="en-GB" dirty="0">
              <a:ea typeface="Calibri"/>
              <a:cs typeface="Calibri"/>
            </a:endParaRPr>
          </a:p>
        </p:txBody>
      </p:sp>
    </p:spTree>
    <p:extLst>
      <p:ext uri="{BB962C8B-B14F-4D97-AF65-F5344CB8AC3E}">
        <p14:creationId xmlns:p14="http://schemas.microsoft.com/office/powerpoint/2010/main" val="1106356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F7312-BDA2-A7DE-172C-215ABDC8F83D}"/>
              </a:ext>
            </a:extLst>
          </p:cNvPr>
          <p:cNvSpPr>
            <a:spLocks noGrp="1"/>
          </p:cNvSpPr>
          <p:nvPr>
            <p:ph type="title"/>
          </p:nvPr>
        </p:nvSpPr>
        <p:spPr/>
        <p:txBody>
          <a:bodyPr/>
          <a:lstStyle/>
          <a:p>
            <a:r>
              <a:rPr lang="en-GB" dirty="0"/>
              <a:t>3 Develop a sustainable procurement strategy</a:t>
            </a:r>
          </a:p>
        </p:txBody>
      </p:sp>
      <p:sp>
        <p:nvSpPr>
          <p:cNvPr id="3" name="Content Placeholder 2">
            <a:extLst>
              <a:ext uri="{FF2B5EF4-FFF2-40B4-BE49-F238E27FC236}">
                <a16:creationId xmlns:a16="http://schemas.microsoft.com/office/drawing/2014/main" id="{AC6D654E-B121-0AF4-9354-02D2FA29B318}"/>
              </a:ext>
            </a:extLst>
          </p:cNvPr>
          <p:cNvSpPr>
            <a:spLocks noGrp="1"/>
          </p:cNvSpPr>
          <p:nvPr>
            <p:ph idx="1"/>
          </p:nvPr>
        </p:nvSpPr>
        <p:spPr/>
        <p:txBody>
          <a:bodyPr vert="horz" lIns="91440" tIns="45720" rIns="91440" bIns="45720" rtlCol="0" anchor="t">
            <a:normAutofit fontScale="85000" lnSpcReduction="20000"/>
          </a:bodyPr>
          <a:lstStyle/>
          <a:p>
            <a:r>
              <a:rPr lang="en-GB" dirty="0"/>
              <a:t>Having a clear vision and goals that incorporate sustainability (stage 1) and a good understanding of the organization’s priorities and its context (stage 2) allows us to identify the strategic alternatives for procurement, which are needed to chart and action plan.</a:t>
            </a:r>
          </a:p>
          <a:p>
            <a:endParaRPr lang="en-GB" dirty="0"/>
          </a:p>
          <a:p>
            <a:r>
              <a:rPr lang="en-GB" dirty="0"/>
              <a:t>As with any strategic endeavour, it is necessary to define the priorities, taking a long-term view of what is expected regarding sustainability and how it fits with the rest of the procurement strategy. This long-term vision allows us to create a strategic plan describing the key initiatives to be pursued. Alongside the strategic plan, it is necessary to develop a more specific blueprint that spells out the goals, performance measures, critical success factors, key enablers and the resources and capabilities required to deliver the sustainability initiatives. </a:t>
            </a:r>
            <a:r>
              <a:rPr lang="en-GB" dirty="0">
                <a:solidFill>
                  <a:srgbClr val="FF0000"/>
                </a:solidFill>
              </a:rPr>
              <a:t>A good example of an organization that developed and delivered a sustainability strategy is Google, which has been working on a number of initiatives, both social and environmental (see case study).</a:t>
            </a:r>
            <a:endParaRPr lang="en-GB" dirty="0">
              <a:solidFill>
                <a:srgbClr val="FF0000"/>
              </a:solidFill>
              <a:ea typeface="Calibri"/>
              <a:cs typeface="Calibri"/>
            </a:endParaRPr>
          </a:p>
        </p:txBody>
      </p:sp>
    </p:spTree>
    <p:extLst>
      <p:ext uri="{BB962C8B-B14F-4D97-AF65-F5344CB8AC3E}">
        <p14:creationId xmlns:p14="http://schemas.microsoft.com/office/powerpoint/2010/main" val="2006653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C1FFC-A99D-07B9-8303-6CE641573A18}"/>
              </a:ext>
            </a:extLst>
          </p:cNvPr>
          <p:cNvSpPr>
            <a:spLocks noGrp="1"/>
          </p:cNvSpPr>
          <p:nvPr>
            <p:ph type="title"/>
          </p:nvPr>
        </p:nvSpPr>
        <p:spPr/>
        <p:txBody>
          <a:bodyPr/>
          <a:lstStyle/>
          <a:p>
            <a:pPr algn="ctr"/>
            <a:r>
              <a:rPr lang="fr-FR" b="1" dirty="0"/>
              <a:t>4 </a:t>
            </a:r>
            <a:r>
              <a:rPr lang="fr-FR" b="1" err="1"/>
              <a:t>Implement</a:t>
            </a:r>
            <a:r>
              <a:rPr lang="fr-FR" b="1" dirty="0"/>
              <a:t> a </a:t>
            </a:r>
            <a:r>
              <a:rPr lang="fr-FR" b="1" err="1"/>
              <a:t>sustainable</a:t>
            </a:r>
            <a:r>
              <a:rPr lang="fr-FR" b="1" dirty="0"/>
              <a:t> </a:t>
            </a:r>
            <a:r>
              <a:rPr lang="fr-FR" b="1" err="1"/>
              <a:t>procurement</a:t>
            </a:r>
            <a:r>
              <a:rPr lang="fr-FR" b="1" dirty="0"/>
              <a:t> </a:t>
            </a:r>
            <a:r>
              <a:rPr lang="fr-FR" b="1" err="1"/>
              <a:t>strategy</a:t>
            </a:r>
            <a:endParaRPr lang="en-GB" b="1">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14043DAB-4BEF-0DFA-4CA3-9A656231BD1C}"/>
              </a:ext>
            </a:extLst>
          </p:cNvPr>
          <p:cNvSpPr>
            <a:spLocks noGrp="1"/>
          </p:cNvSpPr>
          <p:nvPr>
            <p:ph idx="1"/>
          </p:nvPr>
        </p:nvSpPr>
        <p:spPr/>
        <p:txBody>
          <a:bodyPr vert="horz" lIns="91440" tIns="45720" rIns="91440" bIns="45720" rtlCol="0" anchor="t">
            <a:normAutofit lnSpcReduction="10000"/>
          </a:bodyPr>
          <a:lstStyle/>
          <a:p>
            <a:r>
              <a:rPr lang="en-GB" dirty="0"/>
              <a:t>Implementing a sustainable procurement strategy involves incorporating it into day-to-day procurement operations, from the definition of specifications, through to the selection, negotiation, monitoring and evaluation of suppliers of goods and services.</a:t>
            </a:r>
          </a:p>
          <a:p>
            <a:pPr marL="0" indent="0">
              <a:buNone/>
            </a:pPr>
            <a:endParaRPr lang="en-GB" dirty="0">
              <a:ea typeface="Calibri" panose="020F0502020204030204"/>
              <a:cs typeface="Calibri" panose="020F0502020204030204"/>
            </a:endParaRPr>
          </a:p>
          <a:p>
            <a:r>
              <a:rPr lang="en-GB" dirty="0"/>
              <a:t>Procurement involvement in the early stages of new product design and development has long been discussed as an opportunity to influence performance. This early involvement is particularly crucial for sustainability, as procurement expertise is required in the selection of sustainable raw materials, production processes and appropriate sources.</a:t>
            </a:r>
          </a:p>
          <a:p>
            <a:endParaRPr lang="en-GB" dirty="0"/>
          </a:p>
          <a:p>
            <a:endParaRPr lang="en-GB" dirty="0"/>
          </a:p>
        </p:txBody>
      </p:sp>
    </p:spTree>
    <p:extLst>
      <p:ext uri="{BB962C8B-B14F-4D97-AF65-F5344CB8AC3E}">
        <p14:creationId xmlns:p14="http://schemas.microsoft.com/office/powerpoint/2010/main" val="14961195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0E4F0-6640-0920-6759-E0AB99202FB2}"/>
              </a:ext>
            </a:extLst>
          </p:cNvPr>
          <p:cNvSpPr>
            <a:spLocks noGrp="1"/>
          </p:cNvSpPr>
          <p:nvPr>
            <p:ph type="title"/>
          </p:nvPr>
        </p:nvSpPr>
        <p:spPr>
          <a:xfrm>
            <a:off x="838200" y="365125"/>
            <a:ext cx="10515600" cy="881063"/>
          </a:xfrm>
        </p:spPr>
        <p:txBody>
          <a:bodyPr>
            <a:normAutofit fontScale="90000"/>
          </a:bodyPr>
          <a:lstStyle/>
          <a:p>
            <a:pPr algn="ctr"/>
            <a:r>
              <a:rPr lang="fr-FR" b="1" dirty="0">
                <a:ea typeface="Calibri Light"/>
                <a:cs typeface="Calibri Light"/>
              </a:rPr>
              <a:t>4 </a:t>
            </a:r>
            <a:r>
              <a:rPr lang="fr-FR" b="1" dirty="0" err="1">
                <a:ea typeface="Calibri Light"/>
                <a:cs typeface="Calibri Light"/>
              </a:rPr>
              <a:t>Implement</a:t>
            </a:r>
            <a:r>
              <a:rPr lang="fr-FR" b="1" dirty="0">
                <a:ea typeface="Calibri Light"/>
                <a:cs typeface="Calibri Light"/>
              </a:rPr>
              <a:t> a </a:t>
            </a:r>
            <a:r>
              <a:rPr lang="fr-FR" b="1" dirty="0" err="1">
                <a:ea typeface="Calibri Light"/>
                <a:cs typeface="Calibri Light"/>
              </a:rPr>
              <a:t>sustainable</a:t>
            </a:r>
            <a:r>
              <a:rPr lang="fr-FR" b="1" dirty="0">
                <a:ea typeface="Calibri Light"/>
                <a:cs typeface="Calibri Light"/>
              </a:rPr>
              <a:t> </a:t>
            </a:r>
            <a:r>
              <a:rPr lang="fr-FR" b="1" dirty="0" err="1">
                <a:ea typeface="Calibri Light"/>
                <a:cs typeface="Calibri Light"/>
              </a:rPr>
              <a:t>procurement</a:t>
            </a:r>
            <a:r>
              <a:rPr lang="fr-FR" b="1" dirty="0">
                <a:ea typeface="Calibri Light"/>
                <a:cs typeface="Calibri Light"/>
              </a:rPr>
              <a:t> </a:t>
            </a:r>
            <a:r>
              <a:rPr lang="fr-FR" b="1" dirty="0" err="1">
                <a:ea typeface="Calibri Light"/>
                <a:cs typeface="Calibri Light"/>
              </a:rPr>
              <a:t>strategy</a:t>
            </a:r>
            <a:endParaRPr lang="en-US" dirty="0" err="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09D71CD-510D-99A7-A827-B52DA3A107BC}"/>
              </a:ext>
            </a:extLst>
          </p:cNvPr>
          <p:cNvSpPr>
            <a:spLocks noGrp="1"/>
          </p:cNvSpPr>
          <p:nvPr>
            <p:ph idx="1"/>
          </p:nvPr>
        </p:nvSpPr>
        <p:spPr>
          <a:xfrm>
            <a:off x="838200" y="1561042"/>
            <a:ext cx="10515600" cy="4944004"/>
          </a:xfrm>
        </p:spPr>
        <p:txBody>
          <a:bodyPr vert="horz" lIns="91440" tIns="45720" rIns="91440" bIns="45720" rtlCol="0" anchor="t">
            <a:noAutofit/>
          </a:bodyPr>
          <a:lstStyle/>
          <a:p>
            <a:r>
              <a:rPr lang="en-GB" sz="2400" dirty="0">
                <a:ea typeface="Calibri"/>
                <a:cs typeface="Calibri"/>
              </a:rPr>
              <a:t>Arguably the most significant impact procurement can have on sustainability is in the area of supplier selection and negotiation. However, for this impact to materialize, it is necessary to have a robust supplier selection process that includes sustainability criteria (e.g. energy and water utilization, GHG emissions and waste management). The weight given to these criteria will largely determine the overall impact procurement can have on sustainability across the supply chain.</a:t>
            </a:r>
            <a:endParaRPr lang="en-US" sz="2400" dirty="0">
              <a:ea typeface="Calibri"/>
              <a:cs typeface="Calibri"/>
            </a:endParaRPr>
          </a:p>
          <a:p>
            <a:r>
              <a:rPr lang="en-GB" sz="2400" dirty="0">
                <a:ea typeface="Calibri"/>
                <a:cs typeface="Calibri"/>
              </a:rPr>
              <a:t>Organizations also need to make sure they are fair and transparent in the selection and negotiation process, and that they take care of unethical practices such as corruption and bribery. </a:t>
            </a:r>
            <a:r>
              <a:rPr lang="en-GB" sz="2400" dirty="0">
                <a:solidFill>
                  <a:srgbClr val="FF0000"/>
                </a:solidFill>
                <a:ea typeface="Calibri"/>
                <a:cs typeface="Calibri"/>
              </a:rPr>
              <a:t>For instance, Walmart has, as part of its standards for suppliers, covered issues such as underage labour, working conditions and dignity of women. Moreover, they have a clear set of guidelines concerning gifts and entertainment offered to Walmart’s employees, conflicts of interest, corruption and bribery practices by suppliers (Walmart, 2020).</a:t>
            </a:r>
            <a:endParaRPr lang="en-US" sz="2400">
              <a:solidFill>
                <a:srgbClr val="FF0000"/>
              </a:solidFill>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38925311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2C67108-ECF4-E60B-F4DD-C2A2D72626F4}"/>
              </a:ext>
            </a:extLst>
          </p:cNvPr>
          <p:cNvPicPr>
            <a:picLocks noChangeAspect="1"/>
          </p:cNvPicPr>
          <p:nvPr/>
        </p:nvPicPr>
        <p:blipFill>
          <a:blip r:embed="rId2"/>
          <a:stretch>
            <a:fillRect/>
          </a:stretch>
        </p:blipFill>
        <p:spPr>
          <a:xfrm>
            <a:off x="95250" y="63500"/>
            <a:ext cx="12007850" cy="6654799"/>
          </a:xfrm>
          <a:prstGeom prst="rect">
            <a:avLst/>
          </a:prstGeom>
        </p:spPr>
      </p:pic>
    </p:spTree>
    <p:extLst>
      <p:ext uri="{BB962C8B-B14F-4D97-AF65-F5344CB8AC3E}">
        <p14:creationId xmlns:p14="http://schemas.microsoft.com/office/powerpoint/2010/main" val="8540521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E6354-8716-8AC1-35EA-9099656F27FA}"/>
              </a:ext>
            </a:extLst>
          </p:cNvPr>
          <p:cNvSpPr>
            <a:spLocks noGrp="1"/>
          </p:cNvSpPr>
          <p:nvPr>
            <p:ph type="title"/>
          </p:nvPr>
        </p:nvSpPr>
        <p:spPr/>
        <p:txBody>
          <a:bodyPr/>
          <a:lstStyle/>
          <a:p>
            <a:pPr algn="ctr"/>
            <a:r>
              <a:rPr lang="en-GB" b="1"/>
              <a:t>5 Continuous Improvement</a:t>
            </a:r>
            <a:endParaRPr lang="en-GB" b="1"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652EF606-6675-835C-6F37-36240B8C4E0F}"/>
              </a:ext>
            </a:extLst>
          </p:cNvPr>
          <p:cNvSpPr>
            <a:spLocks noGrp="1"/>
          </p:cNvSpPr>
          <p:nvPr>
            <p:ph idx="1"/>
          </p:nvPr>
        </p:nvSpPr>
        <p:spPr/>
        <p:txBody>
          <a:bodyPr>
            <a:normAutofit fontScale="92500" lnSpcReduction="20000"/>
          </a:bodyPr>
          <a:lstStyle/>
          <a:p>
            <a:r>
              <a:rPr lang="en-GB" dirty="0"/>
              <a:t>To maintain and improve sustainability practices across the supply chain, it is necessary to evaluate performance against the goals set in the strategy. This evaluation involves activities within the procurement function as well as those at the suppliers.</a:t>
            </a:r>
          </a:p>
          <a:p>
            <a:endParaRPr lang="en-GB" dirty="0"/>
          </a:p>
          <a:p>
            <a:r>
              <a:rPr lang="en-GB" dirty="0"/>
              <a:t>The criteria developed to evaluate suppliers at the selection stage can also be used at this stage to assess trends in performance and identify improvement opportunities. While some organizations decide to conduct evaluations by themselves, it is also common to rely on third parties, such as consultants and NGOs, to undertake audits and evaluate suppliers in distant parts of the world. These evaluations, however, should not be used as an excuse to undermine the suppliers but as an opportunity to improve and learn.</a:t>
            </a:r>
          </a:p>
        </p:txBody>
      </p:sp>
    </p:spTree>
    <p:extLst>
      <p:ext uri="{BB962C8B-B14F-4D97-AF65-F5344CB8AC3E}">
        <p14:creationId xmlns:p14="http://schemas.microsoft.com/office/powerpoint/2010/main" val="25756856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5E690-79E4-5F65-051E-384D2D835D62}"/>
              </a:ext>
            </a:extLst>
          </p:cNvPr>
          <p:cNvSpPr>
            <a:spLocks noGrp="1"/>
          </p:cNvSpPr>
          <p:nvPr>
            <p:ph type="title"/>
          </p:nvPr>
        </p:nvSpPr>
        <p:spPr/>
        <p:txBody>
          <a:bodyPr/>
          <a:lstStyle/>
          <a:p>
            <a:pPr algn="ctr"/>
            <a:r>
              <a:rPr lang="en-GB" b="1" dirty="0"/>
              <a:t>Drivers and Barriers to Sustainable Procurement</a:t>
            </a:r>
            <a:endParaRPr lang="en-US" b="1" dirty="0">
              <a:ea typeface="Calibri Light"/>
              <a:cs typeface="Calibri Light"/>
            </a:endParaRPr>
          </a:p>
        </p:txBody>
      </p:sp>
      <p:sp>
        <p:nvSpPr>
          <p:cNvPr id="3" name="Content Placeholder 2">
            <a:extLst>
              <a:ext uri="{FF2B5EF4-FFF2-40B4-BE49-F238E27FC236}">
                <a16:creationId xmlns:a16="http://schemas.microsoft.com/office/drawing/2014/main" id="{50DD4BED-D2CF-9740-717B-E6D35E41A2A8}"/>
              </a:ext>
            </a:extLst>
          </p:cNvPr>
          <p:cNvSpPr>
            <a:spLocks noGrp="1"/>
          </p:cNvSpPr>
          <p:nvPr>
            <p:ph idx="1"/>
          </p:nvPr>
        </p:nvSpPr>
        <p:spPr/>
        <p:txBody>
          <a:bodyPr vert="horz" lIns="91440" tIns="45720" rIns="91440" bIns="45720" rtlCol="0" anchor="t">
            <a:normAutofit/>
          </a:bodyPr>
          <a:lstStyle/>
          <a:p>
            <a:r>
              <a:rPr lang="en-GB" dirty="0"/>
              <a:t>There is increasing recognition that investments in social and environmental initiatives can bring economic benefits to organizations through efficiency, innovation, improved reputation and risk mitigation. As a result, many public and private organizations have stepped up to the challenge, taking action to work with supply chain partners to improve economic, environmental and social performance.</a:t>
            </a:r>
          </a:p>
          <a:p>
            <a:r>
              <a:rPr lang="en-GB" dirty="0"/>
              <a:t>Below we discuss some of the main reasons companies have cited in support of sustainability initiatives and provide some examples.</a:t>
            </a:r>
          </a:p>
        </p:txBody>
      </p:sp>
    </p:spTree>
    <p:extLst>
      <p:ext uri="{BB962C8B-B14F-4D97-AF65-F5344CB8AC3E}">
        <p14:creationId xmlns:p14="http://schemas.microsoft.com/office/powerpoint/2010/main" val="33157425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C51B0-3D9B-DA81-6B12-0268E6A66982}"/>
              </a:ext>
            </a:extLst>
          </p:cNvPr>
          <p:cNvSpPr>
            <a:spLocks noGrp="1"/>
          </p:cNvSpPr>
          <p:nvPr>
            <p:ph type="title"/>
          </p:nvPr>
        </p:nvSpPr>
        <p:spPr>
          <a:xfrm>
            <a:off x="838200" y="365125"/>
            <a:ext cx="10515600" cy="894243"/>
          </a:xfrm>
        </p:spPr>
        <p:txBody>
          <a:bodyPr/>
          <a:lstStyle/>
          <a:p>
            <a:pPr algn="ctr"/>
            <a:r>
              <a:rPr lang="en-GB" b="1" dirty="0"/>
              <a:t>Customer value</a:t>
            </a:r>
            <a:endParaRPr lang="en-US" b="1">
              <a:ea typeface="Calibri Light"/>
              <a:cs typeface="Calibri Light"/>
            </a:endParaRPr>
          </a:p>
        </p:txBody>
      </p:sp>
      <p:sp>
        <p:nvSpPr>
          <p:cNvPr id="3" name="Content Placeholder 2">
            <a:extLst>
              <a:ext uri="{FF2B5EF4-FFF2-40B4-BE49-F238E27FC236}">
                <a16:creationId xmlns:a16="http://schemas.microsoft.com/office/drawing/2014/main" id="{C162DBE3-C273-CA59-71F4-4FF235D0712A}"/>
              </a:ext>
            </a:extLst>
          </p:cNvPr>
          <p:cNvSpPr>
            <a:spLocks noGrp="1"/>
          </p:cNvSpPr>
          <p:nvPr>
            <p:ph idx="1"/>
          </p:nvPr>
        </p:nvSpPr>
        <p:spPr>
          <a:xfrm>
            <a:off x="838200" y="1351173"/>
            <a:ext cx="10515600" cy="4825790"/>
          </a:xfrm>
        </p:spPr>
        <p:txBody>
          <a:bodyPr vert="horz" lIns="91440" tIns="45720" rIns="91440" bIns="45720" rtlCol="0" anchor="t">
            <a:noAutofit/>
          </a:bodyPr>
          <a:lstStyle/>
          <a:p>
            <a:r>
              <a:rPr lang="en-GB" sz="2400" dirty="0"/>
              <a:t>Some customer segments are concerned about the impact that the products they consume have on society and the environment. Research has shown that ecologically conscious consumers believe they can help solve environmental problems by voting with their wallets. Other studies show that perceptions of social responsibility affect brands’ image and consumers’ propensity to buy specific brands (Ganesan et al., 2009). However, there is still debate about how much customers are willing to pay for sustainable products.</a:t>
            </a:r>
            <a:endParaRPr lang="en-US" sz="2400" dirty="0">
              <a:ea typeface="Calibri"/>
              <a:cs typeface="Calibri"/>
            </a:endParaRPr>
          </a:p>
          <a:p>
            <a:r>
              <a:rPr lang="en-GB" sz="2400" dirty="0"/>
              <a:t>Although the jury is still out, many companies are engaging in ‘green marketing’ as a way to gain or maintain a competitive advantage (</a:t>
            </a:r>
            <a:r>
              <a:rPr lang="en-GB" sz="2400" err="1"/>
              <a:t>Starik</a:t>
            </a:r>
            <a:r>
              <a:rPr lang="en-GB" sz="2400" dirty="0"/>
              <a:t> and Marcus, 2000). Some have developed premium offerings with strong environmental credentials. </a:t>
            </a:r>
            <a:r>
              <a:rPr lang="en-GB" sz="2400" dirty="0">
                <a:solidFill>
                  <a:srgbClr val="FF0000"/>
                </a:solidFill>
              </a:rPr>
              <a:t>An example is Nespresso, a subsidiary of the Swiss food giant Nestlé, which aims to maintain very high environmental and social standards in the sourcing of the materials for their premium coffee capsules, with the ultimate view of delivering sustainable quality.</a:t>
            </a:r>
            <a:endParaRPr lang="en-GB" sz="2400">
              <a:solidFill>
                <a:srgbClr val="FF0000"/>
              </a:solidFill>
              <a:ea typeface="Calibri"/>
              <a:cs typeface="Calibri"/>
            </a:endParaRPr>
          </a:p>
          <a:p>
            <a:endParaRPr lang="en-GB"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32087099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10808-7FB6-D643-658C-412A75D139EC}"/>
              </a:ext>
            </a:extLst>
          </p:cNvPr>
          <p:cNvSpPr>
            <a:spLocks noGrp="1"/>
          </p:cNvSpPr>
          <p:nvPr>
            <p:ph type="title"/>
          </p:nvPr>
        </p:nvSpPr>
        <p:spPr>
          <a:xfrm>
            <a:off x="838200" y="365125"/>
            <a:ext cx="10515600" cy="750469"/>
          </a:xfrm>
        </p:spPr>
        <p:txBody>
          <a:bodyPr>
            <a:normAutofit fontScale="90000"/>
          </a:bodyPr>
          <a:lstStyle/>
          <a:p>
            <a:pPr algn="ctr"/>
            <a:br>
              <a:rPr lang="en-GB" b="1" dirty="0">
                <a:ea typeface="Calibri Light"/>
                <a:cs typeface="Calibri Light"/>
              </a:rPr>
            </a:br>
            <a:r>
              <a:rPr lang="en-GB" b="1" dirty="0">
                <a:ea typeface="Calibri Light"/>
                <a:cs typeface="Calibri Light"/>
              </a:rPr>
              <a:t>Customer value</a:t>
            </a:r>
            <a:endParaRPr lang="en-US"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8CC1FF6E-693E-BCB4-E48A-931C700CD84F}"/>
              </a:ext>
            </a:extLst>
          </p:cNvPr>
          <p:cNvSpPr>
            <a:spLocks noGrp="1"/>
          </p:cNvSpPr>
          <p:nvPr>
            <p:ph idx="1"/>
          </p:nvPr>
        </p:nvSpPr>
        <p:spPr>
          <a:xfrm>
            <a:off x="838200" y="1408682"/>
            <a:ext cx="10515600" cy="4768281"/>
          </a:xfrm>
        </p:spPr>
        <p:txBody>
          <a:bodyPr vert="horz" lIns="91440" tIns="45720" rIns="91440" bIns="45720" rtlCol="0" anchor="t">
            <a:normAutofit/>
          </a:bodyPr>
          <a:lstStyle/>
          <a:p>
            <a:r>
              <a:rPr lang="en-GB" dirty="0">
                <a:ea typeface="Calibri"/>
                <a:cs typeface="Calibri"/>
              </a:rPr>
              <a:t>A company that has taken the notion of sustainability as a source of customer value is Impossible Foods Inc. The company was founded in 2011 with the aim of developing plant-based substitutes for meat products to reduce the environmental burdens associated with meat production (see case study).</a:t>
            </a:r>
          </a:p>
          <a:p>
            <a:r>
              <a:rPr lang="en-GB" dirty="0">
                <a:ea typeface="Calibri"/>
                <a:cs typeface="Calibri"/>
              </a:rPr>
              <a:t>Given that procurement and supply chain managers, in general, have a significant impact on sustainability, it is possible to argue that there is great potential for the procurement community to deliver value to the customer and establish a competitive advantage through sustainable practices.</a:t>
            </a:r>
          </a:p>
          <a:p>
            <a:endParaRPr lang="en-GB"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14775395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3DC01-F57D-C392-E42A-9BA4AEB45064}"/>
              </a:ext>
            </a:extLst>
          </p:cNvPr>
          <p:cNvSpPr>
            <a:spLocks noGrp="1"/>
          </p:cNvSpPr>
          <p:nvPr>
            <p:ph type="title"/>
          </p:nvPr>
        </p:nvSpPr>
        <p:spPr/>
        <p:txBody>
          <a:bodyPr/>
          <a:lstStyle/>
          <a:p>
            <a:pPr algn="ctr"/>
            <a:r>
              <a:rPr lang="en-GB" b="1" dirty="0"/>
              <a:t>Cost and efficiency</a:t>
            </a:r>
            <a:endParaRPr lang="en-US" b="1">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C8663E0A-6181-4E8D-AEC0-F6584C8A95A3}"/>
              </a:ext>
            </a:extLst>
          </p:cNvPr>
          <p:cNvSpPr>
            <a:spLocks noGrp="1"/>
          </p:cNvSpPr>
          <p:nvPr>
            <p:ph idx="1"/>
          </p:nvPr>
        </p:nvSpPr>
        <p:spPr/>
        <p:txBody>
          <a:bodyPr>
            <a:normAutofit lnSpcReduction="10000"/>
          </a:bodyPr>
          <a:lstStyle/>
          <a:p>
            <a:r>
              <a:rPr lang="en-GB" dirty="0"/>
              <a:t>Leaner and more efficient sourcing, production and transportation systems require fewer inputs (e.g. raw materials, energy, water). By sourcing more efficiently, companies can reduce their environmental impact while simultaneously lowering the costs of inputs and waste disposal.</a:t>
            </a:r>
          </a:p>
          <a:p>
            <a:endParaRPr lang="en-GB" dirty="0"/>
          </a:p>
          <a:p>
            <a:r>
              <a:rPr lang="en-GB" dirty="0"/>
              <a:t>The economic benefits make efficiency initiatives easy to justify through traditional return on investment (ROI) evaluations. Initiatives such as reducing waste will generally be easier to sell to other stakeholders, both internal and external (</a:t>
            </a:r>
            <a:r>
              <a:rPr lang="en-GB" dirty="0" err="1"/>
              <a:t>Adenso</a:t>
            </a:r>
            <a:r>
              <a:rPr lang="en-GB" dirty="0"/>
              <a:t>-Díaz and Mena, 2013; Mena et al, 2014).</a:t>
            </a:r>
          </a:p>
        </p:txBody>
      </p:sp>
    </p:spTree>
    <p:extLst>
      <p:ext uri="{BB962C8B-B14F-4D97-AF65-F5344CB8AC3E}">
        <p14:creationId xmlns:p14="http://schemas.microsoft.com/office/powerpoint/2010/main" val="3143837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A494D-10F8-EA31-88A5-C614B297A61E}"/>
              </a:ext>
            </a:extLst>
          </p:cNvPr>
          <p:cNvSpPr>
            <a:spLocks noGrp="1"/>
          </p:cNvSpPr>
          <p:nvPr>
            <p:ph type="title"/>
          </p:nvPr>
        </p:nvSpPr>
        <p:spPr/>
        <p:txBody>
          <a:bodyPr/>
          <a:lstStyle/>
          <a:p>
            <a:pPr algn="ctr"/>
            <a:r>
              <a:rPr lang="en-GB" b="1" dirty="0"/>
              <a:t>Risk</a:t>
            </a:r>
            <a:endParaRPr lang="en-US"/>
          </a:p>
        </p:txBody>
      </p:sp>
      <p:sp>
        <p:nvSpPr>
          <p:cNvPr id="3" name="Content Placeholder 2">
            <a:extLst>
              <a:ext uri="{FF2B5EF4-FFF2-40B4-BE49-F238E27FC236}">
                <a16:creationId xmlns:a16="http://schemas.microsoft.com/office/drawing/2014/main" id="{737A0B0E-F31F-8D34-58AC-F4CEBFE0FD1B}"/>
              </a:ext>
            </a:extLst>
          </p:cNvPr>
          <p:cNvSpPr>
            <a:spLocks noGrp="1"/>
          </p:cNvSpPr>
          <p:nvPr>
            <p:ph idx="1"/>
          </p:nvPr>
        </p:nvSpPr>
        <p:spPr/>
        <p:txBody>
          <a:bodyPr/>
          <a:lstStyle/>
          <a:p>
            <a:r>
              <a:rPr lang="en-GB" dirty="0"/>
              <a:t>Ignoring environmental or social considerations can expose an organization to many risks. Some of the most prominent risks for procurement are discussed below.</a:t>
            </a:r>
          </a:p>
        </p:txBody>
      </p:sp>
    </p:spTree>
    <p:extLst>
      <p:ext uri="{BB962C8B-B14F-4D97-AF65-F5344CB8AC3E}">
        <p14:creationId xmlns:p14="http://schemas.microsoft.com/office/powerpoint/2010/main" val="10642295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6DEFD-216B-F96E-BCF0-75592593AF8A}"/>
              </a:ext>
            </a:extLst>
          </p:cNvPr>
          <p:cNvSpPr>
            <a:spLocks noGrp="1"/>
          </p:cNvSpPr>
          <p:nvPr>
            <p:ph type="title"/>
          </p:nvPr>
        </p:nvSpPr>
        <p:spPr/>
        <p:txBody>
          <a:bodyPr/>
          <a:lstStyle/>
          <a:p>
            <a:pPr algn="ctr"/>
            <a:r>
              <a:rPr lang="en-GB" b="1" dirty="0"/>
              <a:t>Natural resources availability</a:t>
            </a:r>
            <a:endParaRPr lang="en-GB" b="1" dirty="0">
              <a:ea typeface="Calibri Light"/>
              <a:cs typeface="Calibri Light"/>
            </a:endParaRPr>
          </a:p>
        </p:txBody>
      </p:sp>
      <p:sp>
        <p:nvSpPr>
          <p:cNvPr id="3" name="Content Placeholder 2">
            <a:extLst>
              <a:ext uri="{FF2B5EF4-FFF2-40B4-BE49-F238E27FC236}">
                <a16:creationId xmlns:a16="http://schemas.microsoft.com/office/drawing/2014/main" id="{5CD8E344-B77A-4D0C-26BF-66E6E866A0C9}"/>
              </a:ext>
            </a:extLst>
          </p:cNvPr>
          <p:cNvSpPr>
            <a:spLocks noGrp="1"/>
          </p:cNvSpPr>
          <p:nvPr>
            <p:ph idx="1"/>
          </p:nvPr>
        </p:nvSpPr>
        <p:spPr/>
        <p:txBody>
          <a:bodyPr vert="horz" lIns="91440" tIns="45720" rIns="91440" bIns="45720" rtlCol="0" anchor="t">
            <a:normAutofit fontScale="92500"/>
          </a:bodyPr>
          <a:lstStyle/>
          <a:p>
            <a:r>
              <a:rPr lang="en-GB" dirty="0"/>
              <a:t>Exploitation of natural resources can lead to unsustainable situations, particularly when the consumption rate exceeds the replenishment or recovery rate. Fossil fuels are a good example, as the rate of formation is so slow that the resource is considered non-renewable.</a:t>
            </a:r>
          </a:p>
          <a:p>
            <a:endParaRPr lang="en-GB" dirty="0"/>
          </a:p>
          <a:p>
            <a:r>
              <a:rPr lang="en-GB" dirty="0"/>
              <a:t>The scarcity of natural resources can lead to price volatility and ultimately to unavailability. Given that one of procurement’s main responsibilities is to source the materials required by the organization in an economical and reliable manner, this is a clear and substantial risk that needs to be mitigated. An example of this is IKEA, which shows how the organization is actively managing the natural resources required for its operation.</a:t>
            </a:r>
          </a:p>
        </p:txBody>
      </p:sp>
    </p:spTree>
    <p:extLst>
      <p:ext uri="{BB962C8B-B14F-4D97-AF65-F5344CB8AC3E}">
        <p14:creationId xmlns:p14="http://schemas.microsoft.com/office/powerpoint/2010/main" val="9179100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174BB-D680-A10B-7F60-F01C5A92E2AF}"/>
              </a:ext>
            </a:extLst>
          </p:cNvPr>
          <p:cNvSpPr>
            <a:spLocks noGrp="1"/>
          </p:cNvSpPr>
          <p:nvPr>
            <p:ph type="title"/>
          </p:nvPr>
        </p:nvSpPr>
        <p:spPr/>
        <p:txBody>
          <a:bodyPr/>
          <a:lstStyle/>
          <a:p>
            <a:pPr algn="ctr"/>
            <a:r>
              <a:rPr lang="en-GB" b="1"/>
              <a:t>Corporate Reputation</a:t>
            </a:r>
            <a:endParaRPr lang="en-GB" b="1">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5195EDFF-7829-2769-F726-C91B694C5B65}"/>
              </a:ext>
            </a:extLst>
          </p:cNvPr>
          <p:cNvSpPr>
            <a:spLocks noGrp="1"/>
          </p:cNvSpPr>
          <p:nvPr>
            <p:ph idx="1"/>
          </p:nvPr>
        </p:nvSpPr>
        <p:spPr/>
        <p:txBody>
          <a:bodyPr vert="horz" lIns="91440" tIns="45720" rIns="91440" bIns="45720" rtlCol="0" anchor="t">
            <a:normAutofit fontScale="85000" lnSpcReduction="20000"/>
          </a:bodyPr>
          <a:lstStyle/>
          <a:p>
            <a:r>
              <a:rPr lang="en-GB" dirty="0"/>
              <a:t>The perception that an organization is irresponsible with regard to ethical or environmental concerns can severely dent its reputation and affect its brands. The clothing and sportswear industry has been one of the most affected in this respect, with numerous companies such as Primark, Gap and Victoria’s Secret suffering reputational risk due to allegations of child labour and slave labour in their supply chains.</a:t>
            </a:r>
          </a:p>
          <a:p>
            <a:endParaRPr lang="en-GB" dirty="0"/>
          </a:p>
          <a:p>
            <a:r>
              <a:rPr lang="en-GB" dirty="0"/>
              <a:t>This risk can also be seen as an opportunity for a company to develop its reputation as a sustainability leader. </a:t>
            </a:r>
            <a:r>
              <a:rPr lang="en-GB" dirty="0">
                <a:solidFill>
                  <a:srgbClr val="FF0000"/>
                </a:solidFill>
              </a:rPr>
              <a:t>For instance, in 2011, Unilever launched the ‘sustainable living plan’ to halve the environmental footprint of their products and source 100 per cent of their agricultural raw materials sustainably. To do so, they require a high degree of cooperation from their suppliers, including actively measuring and managing the impact of their products across their entire supply chain. This initiative has been a supply-chain-wide effort that has improved Unilever’s reputation with suppliers and customers alike.</a:t>
            </a:r>
            <a:endParaRPr lang="en-GB" dirty="0">
              <a:solidFill>
                <a:srgbClr val="FF0000"/>
              </a:solidFill>
              <a:ea typeface="Calibri"/>
              <a:cs typeface="Calibri"/>
            </a:endParaRPr>
          </a:p>
        </p:txBody>
      </p:sp>
    </p:spTree>
    <p:extLst>
      <p:ext uri="{BB962C8B-B14F-4D97-AF65-F5344CB8AC3E}">
        <p14:creationId xmlns:p14="http://schemas.microsoft.com/office/powerpoint/2010/main" val="16642760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B3575-C9AD-44D9-1D2A-031ED82C9F0E}"/>
              </a:ext>
            </a:extLst>
          </p:cNvPr>
          <p:cNvSpPr>
            <a:spLocks noGrp="1"/>
          </p:cNvSpPr>
          <p:nvPr>
            <p:ph type="title"/>
          </p:nvPr>
        </p:nvSpPr>
        <p:spPr/>
        <p:txBody>
          <a:bodyPr/>
          <a:lstStyle/>
          <a:p>
            <a:pPr algn="ctr"/>
            <a:r>
              <a:rPr lang="en-GB" b="1" dirty="0"/>
              <a:t>Regulation and Taxation</a:t>
            </a:r>
            <a:endParaRPr lang="en-US" b="1" dirty="0">
              <a:ea typeface="Calibri Light"/>
              <a:cs typeface="Calibri Light"/>
            </a:endParaRPr>
          </a:p>
        </p:txBody>
      </p:sp>
      <p:sp>
        <p:nvSpPr>
          <p:cNvPr id="3" name="Content Placeholder 2">
            <a:extLst>
              <a:ext uri="{FF2B5EF4-FFF2-40B4-BE49-F238E27FC236}">
                <a16:creationId xmlns:a16="http://schemas.microsoft.com/office/drawing/2014/main" id="{34342074-CF09-A188-417E-BD96C8A00BAB}"/>
              </a:ext>
            </a:extLst>
          </p:cNvPr>
          <p:cNvSpPr>
            <a:spLocks noGrp="1"/>
          </p:cNvSpPr>
          <p:nvPr>
            <p:ph idx="1"/>
          </p:nvPr>
        </p:nvSpPr>
        <p:spPr/>
        <p:txBody>
          <a:bodyPr vert="horz" lIns="91440" tIns="45720" rIns="91440" bIns="45720" rtlCol="0" anchor="t">
            <a:normAutofit lnSpcReduction="10000"/>
          </a:bodyPr>
          <a:lstStyle/>
          <a:p>
            <a:r>
              <a:rPr lang="en-GB" dirty="0"/>
              <a:t>Governments often introduce legislation and taxes to protect labour standards and prevent environmental degradation. </a:t>
            </a:r>
            <a:endParaRPr lang="en-US"/>
          </a:p>
          <a:p>
            <a:r>
              <a:rPr lang="en-GB" dirty="0"/>
              <a:t>Research has shown that legislation is an important driver for ecological responsiveness as firms try to prevent fines, penalties and legal costs (Bansal and Roth, 2000). </a:t>
            </a:r>
            <a:endParaRPr lang="en-GB"/>
          </a:p>
          <a:p>
            <a:r>
              <a:rPr lang="en-GB" dirty="0"/>
              <a:t>Research has shown that legislation is the sustainably-related issue that has the strongest impact on businesses and that complying with such legislation is one of the main motivations for environmental initiatives (Berns et al, 2009). Furthermore, proactive organizations can avoid additional expenses by keeping ahead of legislation and even shaping future legislation.</a:t>
            </a:r>
            <a:endParaRPr lang="en-GB" dirty="0">
              <a:ea typeface="Calibri"/>
              <a:cs typeface="Calibri"/>
            </a:endParaRPr>
          </a:p>
          <a:p>
            <a:endParaRPr lang="en-GB" dirty="0"/>
          </a:p>
          <a:p>
            <a:endParaRPr lang="en-GB" dirty="0"/>
          </a:p>
        </p:txBody>
      </p:sp>
    </p:spTree>
    <p:extLst>
      <p:ext uri="{BB962C8B-B14F-4D97-AF65-F5344CB8AC3E}">
        <p14:creationId xmlns:p14="http://schemas.microsoft.com/office/powerpoint/2010/main" val="18152970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56053-0E44-61EF-38EC-B3A8A645F166}"/>
              </a:ext>
            </a:extLst>
          </p:cNvPr>
          <p:cNvSpPr>
            <a:spLocks noGrp="1"/>
          </p:cNvSpPr>
          <p:nvPr>
            <p:ph type="title"/>
          </p:nvPr>
        </p:nvSpPr>
        <p:spPr/>
        <p:txBody>
          <a:bodyPr/>
          <a:lstStyle/>
          <a:p>
            <a:pPr algn="ctr"/>
            <a:r>
              <a:rPr lang="en-GB" b="1" dirty="0">
                <a:ea typeface="Calibri Light"/>
                <a:cs typeface="Calibri Light"/>
              </a:rPr>
              <a:t>Regulation and Taxation</a:t>
            </a:r>
            <a:endParaRPr lang="en-US"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680103F8-A3B8-1439-034A-6868070C004B}"/>
              </a:ext>
            </a:extLst>
          </p:cNvPr>
          <p:cNvSpPr>
            <a:spLocks noGrp="1"/>
          </p:cNvSpPr>
          <p:nvPr>
            <p:ph idx="1"/>
          </p:nvPr>
        </p:nvSpPr>
        <p:spPr/>
        <p:txBody>
          <a:bodyPr vert="horz" lIns="91440" tIns="45720" rIns="91440" bIns="45720" rtlCol="0" anchor="t">
            <a:normAutofit/>
          </a:bodyPr>
          <a:lstStyle/>
          <a:p>
            <a:r>
              <a:rPr lang="en-GB" sz="2400" dirty="0">
                <a:ea typeface="Calibri"/>
                <a:cs typeface="Calibri"/>
              </a:rPr>
              <a:t>Some regulations are generic, such as health and safety acts that outline the general duties employers have towards employees and members of the public. Others are industry-specific, such as the End of Life Vehicle (ELV) Directive for the automotive industry and the Waste of Electrical and Electronic Equipment (WEEE) Regulations for the electrical and electronic sector. Taxation and subsidies have also been used to influence environmental practices, such as landfill and carbon taxes.</a:t>
            </a:r>
            <a:endParaRPr lang="en-US" sz="2400" dirty="0">
              <a:ea typeface="Calibri"/>
              <a:cs typeface="Calibri"/>
            </a:endParaRPr>
          </a:p>
          <a:p>
            <a:r>
              <a:rPr lang="en-GB" sz="2400" dirty="0">
                <a:ea typeface="Calibri"/>
                <a:cs typeface="Calibri"/>
              </a:rPr>
              <a:t>Despite compelling arguments for action and the efforts of many organizations, sustainable procurement is still in its infancy. A survey by McKinsey (Bonini and Bové, 2014) showed that less than half of their respondents considered sustainability a top priority for the business. Table 10.1 summarizes the main drivers and barriers to sustainable procurement.</a:t>
            </a:r>
            <a:endParaRPr lang="en-US" sz="24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12139118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33F3DD4-D58C-A6AD-888B-FF7BCB9EFEA1}"/>
              </a:ext>
            </a:extLst>
          </p:cNvPr>
          <p:cNvPicPr>
            <a:picLocks noChangeAspect="1"/>
          </p:cNvPicPr>
          <p:nvPr/>
        </p:nvPicPr>
        <p:blipFill>
          <a:blip r:embed="rId2"/>
          <a:stretch>
            <a:fillRect/>
          </a:stretch>
        </p:blipFill>
        <p:spPr>
          <a:xfrm>
            <a:off x="241188" y="-89139"/>
            <a:ext cx="11839020" cy="6950014"/>
          </a:xfrm>
          <a:prstGeom prst="rect">
            <a:avLst/>
          </a:prstGeom>
        </p:spPr>
      </p:pic>
    </p:spTree>
    <p:extLst>
      <p:ext uri="{BB962C8B-B14F-4D97-AF65-F5344CB8AC3E}">
        <p14:creationId xmlns:p14="http://schemas.microsoft.com/office/powerpoint/2010/main" val="4466539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443AEE3-8DBC-4FC4-D9F0-F02F804F0A49}"/>
              </a:ext>
            </a:extLst>
          </p:cNvPr>
          <p:cNvPicPr>
            <a:picLocks noChangeAspect="1"/>
          </p:cNvPicPr>
          <p:nvPr/>
        </p:nvPicPr>
        <p:blipFill>
          <a:blip r:embed="rId2"/>
          <a:stretch>
            <a:fillRect/>
          </a:stretch>
        </p:blipFill>
        <p:spPr>
          <a:xfrm>
            <a:off x="457200" y="754475"/>
            <a:ext cx="11277600" cy="5376071"/>
          </a:xfrm>
          <a:prstGeom prst="rect">
            <a:avLst/>
          </a:prstGeom>
        </p:spPr>
      </p:pic>
    </p:spTree>
    <p:extLst>
      <p:ext uri="{BB962C8B-B14F-4D97-AF65-F5344CB8AC3E}">
        <p14:creationId xmlns:p14="http://schemas.microsoft.com/office/powerpoint/2010/main" val="36832252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with blue and black text&#10;&#10;AI-generated content may be incorrect.">
            <a:extLst>
              <a:ext uri="{FF2B5EF4-FFF2-40B4-BE49-F238E27FC236}">
                <a16:creationId xmlns:a16="http://schemas.microsoft.com/office/drawing/2014/main" id="{003BCBFC-B0D3-7112-5444-5858E0F348D4}"/>
              </a:ext>
            </a:extLst>
          </p:cNvPr>
          <p:cNvPicPr>
            <a:picLocks noChangeAspect="1"/>
          </p:cNvPicPr>
          <p:nvPr/>
        </p:nvPicPr>
        <p:blipFill>
          <a:blip r:embed="rId2"/>
          <a:stretch>
            <a:fillRect/>
          </a:stretch>
        </p:blipFill>
        <p:spPr>
          <a:xfrm>
            <a:off x="1230441" y="643467"/>
            <a:ext cx="9731117"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506116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blue background&#10;&#10;AI-generated content may be incorrect.">
            <a:extLst>
              <a:ext uri="{FF2B5EF4-FFF2-40B4-BE49-F238E27FC236}">
                <a16:creationId xmlns:a16="http://schemas.microsoft.com/office/drawing/2014/main" id="{24417227-7BFC-E715-2FAF-BF4FD6AA0EF2}"/>
              </a:ext>
            </a:extLst>
          </p:cNvPr>
          <p:cNvPicPr>
            <a:picLocks noChangeAspect="1"/>
          </p:cNvPicPr>
          <p:nvPr/>
        </p:nvPicPr>
        <p:blipFill>
          <a:blip r:embed="rId2"/>
          <a:stretch>
            <a:fillRect/>
          </a:stretch>
        </p:blipFill>
        <p:spPr>
          <a:xfrm>
            <a:off x="457200" y="905637"/>
            <a:ext cx="11277600" cy="5046726"/>
          </a:xfrm>
          <a:prstGeom prst="rect">
            <a:avLst/>
          </a:prstGeom>
        </p:spPr>
      </p:pic>
    </p:spTree>
    <p:extLst>
      <p:ext uri="{BB962C8B-B14F-4D97-AF65-F5344CB8AC3E}">
        <p14:creationId xmlns:p14="http://schemas.microsoft.com/office/powerpoint/2010/main" val="16128158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09616-0A15-41C2-00EB-1DAB2B500378}"/>
              </a:ext>
            </a:extLst>
          </p:cNvPr>
          <p:cNvSpPr>
            <a:spLocks noGrp="1"/>
          </p:cNvSpPr>
          <p:nvPr>
            <p:ph type="title"/>
          </p:nvPr>
        </p:nvSpPr>
        <p:spPr/>
        <p:txBody>
          <a:bodyPr/>
          <a:lstStyle/>
          <a:p>
            <a:r>
              <a:rPr lang="en-GB" dirty="0"/>
              <a:t>Approaches for Sustainable Procurement</a:t>
            </a:r>
          </a:p>
        </p:txBody>
      </p:sp>
      <p:sp>
        <p:nvSpPr>
          <p:cNvPr id="3" name="Content Placeholder 2">
            <a:extLst>
              <a:ext uri="{FF2B5EF4-FFF2-40B4-BE49-F238E27FC236}">
                <a16:creationId xmlns:a16="http://schemas.microsoft.com/office/drawing/2014/main" id="{61139168-CC1F-791B-44CA-F73E19DC6FA4}"/>
              </a:ext>
            </a:extLst>
          </p:cNvPr>
          <p:cNvSpPr>
            <a:spLocks noGrp="1"/>
          </p:cNvSpPr>
          <p:nvPr>
            <p:ph idx="1"/>
          </p:nvPr>
        </p:nvSpPr>
        <p:spPr/>
        <p:txBody>
          <a:bodyPr/>
          <a:lstStyle/>
          <a:p>
            <a:r>
              <a:rPr lang="en-GB" dirty="0"/>
              <a:t>Several tools and techniques are available to tackle sustainability challenges in procurement. Here we have classified these approaches into three main categories: supply chain design, supply chain governance and mapping and measurement tools. Each of these is discussed below.</a:t>
            </a:r>
          </a:p>
        </p:txBody>
      </p:sp>
    </p:spTree>
    <p:extLst>
      <p:ext uri="{BB962C8B-B14F-4D97-AF65-F5344CB8AC3E}">
        <p14:creationId xmlns:p14="http://schemas.microsoft.com/office/powerpoint/2010/main" val="29995330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50335-B383-E730-90CC-6A37311C1DCB}"/>
              </a:ext>
            </a:extLst>
          </p:cNvPr>
          <p:cNvSpPr>
            <a:spLocks noGrp="1"/>
          </p:cNvSpPr>
          <p:nvPr>
            <p:ph type="title"/>
          </p:nvPr>
        </p:nvSpPr>
        <p:spPr/>
        <p:txBody>
          <a:bodyPr/>
          <a:lstStyle/>
          <a:p>
            <a:pPr algn="ctr"/>
            <a:r>
              <a:rPr lang="en-GB" b="1" dirty="0"/>
              <a:t>Supply Chain Design (and Redesign)</a:t>
            </a:r>
            <a:endParaRPr lang="en-GB" dirty="0"/>
          </a:p>
          <a:p>
            <a:pPr algn="ctr"/>
            <a:endParaRPr lang="en-GB" b="1" dirty="0">
              <a:ea typeface="Calibri Light"/>
              <a:cs typeface="Calibri Light"/>
            </a:endParaRPr>
          </a:p>
        </p:txBody>
      </p:sp>
      <p:sp>
        <p:nvSpPr>
          <p:cNvPr id="3" name="Content Placeholder 2">
            <a:extLst>
              <a:ext uri="{FF2B5EF4-FFF2-40B4-BE49-F238E27FC236}">
                <a16:creationId xmlns:a16="http://schemas.microsoft.com/office/drawing/2014/main" id="{106EDB3A-A94D-E387-C3DD-B3A7CA3B7CB0}"/>
              </a:ext>
            </a:extLst>
          </p:cNvPr>
          <p:cNvSpPr>
            <a:spLocks noGrp="1"/>
          </p:cNvSpPr>
          <p:nvPr>
            <p:ph idx="1"/>
          </p:nvPr>
        </p:nvSpPr>
        <p:spPr>
          <a:xfrm>
            <a:off x="838200" y="1317625"/>
            <a:ext cx="10515600" cy="4859338"/>
          </a:xfrm>
        </p:spPr>
        <p:txBody>
          <a:bodyPr vert="horz" lIns="91440" tIns="45720" rIns="91440" bIns="45720" rtlCol="0" anchor="t">
            <a:noAutofit/>
          </a:bodyPr>
          <a:lstStyle/>
          <a:p>
            <a:r>
              <a:rPr lang="en-GB" sz="2000" dirty="0"/>
              <a:t>Supply chain design involves critical decisions, such as how many suppliers to have and how to engage with them or how and where to produce, store and transport products (</a:t>
            </a:r>
            <a:r>
              <a:rPr lang="en-GB" sz="2000" dirty="0" err="1"/>
              <a:t>Danloup</a:t>
            </a:r>
            <a:r>
              <a:rPr lang="en-GB" sz="2000" dirty="0"/>
              <a:t> et al, 2015). These decisions can have a substantial impact on sustainability.</a:t>
            </a:r>
            <a:endParaRPr lang="en-GB" sz="2000">
              <a:ea typeface="Calibri"/>
              <a:cs typeface="Calibri"/>
            </a:endParaRPr>
          </a:p>
          <a:p>
            <a:r>
              <a:rPr lang="en-GB" sz="2000" dirty="0"/>
              <a:t>Traditionally, supply chains have been seen as linear processes, converting raw materials into finished products. However, sustainability pressures have instigated a different perspective, which promotes a circular, or closed-loop, view of supply chains, in which materials are taken from the ground and returned to the ground or used in some other productive way. Below we describe two approaches using this circular perspective: industrial ecology and Cradle-to-Cradle.</a:t>
            </a:r>
            <a:endParaRPr lang="en-GB" sz="2000">
              <a:ea typeface="Calibri"/>
              <a:cs typeface="Calibri"/>
            </a:endParaRPr>
          </a:p>
          <a:p>
            <a:r>
              <a:rPr lang="en-GB" sz="2000" dirty="0">
                <a:ea typeface="Calibri"/>
                <a:cs typeface="Calibri"/>
              </a:rPr>
              <a:t>Circular economy and industrial ecology are two concepts introduced in the late 1980s that take a systems perspective and propose that supply chains could act as an ecosystem, where the waste of one organization can be used as a resource by another organization. These symbiotic relationships between organizations in the chain not only reduce the requirements for virgin raw materials but also help reduce costs, waste and emissions. This requires a complete redesign of the supply chain and the procurement practices involved.</a:t>
            </a:r>
            <a:endParaRPr lang="en-GB" sz="2000">
              <a:ea typeface="Calibri"/>
              <a:cs typeface="Calibri"/>
            </a:endParaRPr>
          </a:p>
        </p:txBody>
      </p:sp>
    </p:spTree>
    <p:extLst>
      <p:ext uri="{BB962C8B-B14F-4D97-AF65-F5344CB8AC3E}">
        <p14:creationId xmlns:p14="http://schemas.microsoft.com/office/powerpoint/2010/main" val="30903671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20ADB-EA7B-EDC4-BBC7-1BD29EF4A384}"/>
              </a:ext>
            </a:extLst>
          </p:cNvPr>
          <p:cNvSpPr>
            <a:spLocks noGrp="1"/>
          </p:cNvSpPr>
          <p:nvPr>
            <p:ph type="title"/>
          </p:nvPr>
        </p:nvSpPr>
        <p:spPr/>
        <p:txBody>
          <a:bodyPr/>
          <a:lstStyle/>
          <a:p>
            <a:pPr algn="ctr"/>
            <a:r>
              <a:rPr lang="en-GB" b="1" dirty="0"/>
              <a:t>Supply Chain Design (and Redesign)</a:t>
            </a:r>
            <a:endParaRPr lang="en-GB" b="1" dirty="0">
              <a:ea typeface="Calibri Light"/>
              <a:cs typeface="Calibri Light"/>
            </a:endParaRPr>
          </a:p>
        </p:txBody>
      </p:sp>
      <p:sp>
        <p:nvSpPr>
          <p:cNvPr id="3" name="Content Placeholder 2">
            <a:extLst>
              <a:ext uri="{FF2B5EF4-FFF2-40B4-BE49-F238E27FC236}">
                <a16:creationId xmlns:a16="http://schemas.microsoft.com/office/drawing/2014/main" id="{E070ECA6-E0A4-7CD8-76B2-73E27B0D68CD}"/>
              </a:ext>
            </a:extLst>
          </p:cNvPr>
          <p:cNvSpPr>
            <a:spLocks noGrp="1"/>
          </p:cNvSpPr>
          <p:nvPr>
            <p:ph idx="1"/>
          </p:nvPr>
        </p:nvSpPr>
        <p:spPr/>
        <p:txBody>
          <a:bodyPr vert="horz" lIns="91440" tIns="45720" rIns="91440" bIns="45720" rtlCol="0" anchor="t">
            <a:normAutofit fontScale="92500" lnSpcReduction="20000"/>
          </a:bodyPr>
          <a:lstStyle/>
          <a:p>
            <a:r>
              <a:rPr lang="en-GB" dirty="0"/>
              <a:t>The </a:t>
            </a:r>
            <a:r>
              <a:rPr lang="en-GB" err="1"/>
              <a:t>Kalundborg</a:t>
            </a:r>
            <a:r>
              <a:rPr lang="en-GB" dirty="0"/>
              <a:t> Symbiosis in Denmark exemplifies industrial ecology, where public and private entities collaborate to utilize each other’s by-products, creating a closed-loop system. Participants include the Asnæs Power Station, Novo Nordisk and the </a:t>
            </a:r>
            <a:r>
              <a:rPr lang="en-GB" err="1"/>
              <a:t>Kalundborg</a:t>
            </a:r>
            <a:r>
              <a:rPr lang="en-GB" dirty="0"/>
              <a:t> Municipality, exchanging resources such as steam, heat, slurry, dust and gas. As of 2023, the </a:t>
            </a:r>
            <a:r>
              <a:rPr lang="en-GB" err="1"/>
              <a:t>Kalundborg</a:t>
            </a:r>
            <a:r>
              <a:rPr lang="en-GB" dirty="0"/>
              <a:t> Symbiosis has achieved significant environmental benefits (State of Green, 2023):</a:t>
            </a:r>
          </a:p>
          <a:p>
            <a:r>
              <a:rPr lang="en-GB" dirty="0"/>
              <a:t>CO2 emissions reduction: annually, the symbiosis reduces CO2 emissions by 586,000 tons.</a:t>
            </a:r>
            <a:endParaRPr lang="en-GB" dirty="0">
              <a:ea typeface="Calibri" panose="020F0502020204030204"/>
              <a:cs typeface="Calibri" panose="020F0502020204030204"/>
            </a:endParaRPr>
          </a:p>
          <a:p>
            <a:r>
              <a:rPr lang="en-GB" dirty="0"/>
              <a:t>Water conservation: the network saves 4 million cubic meters of groundwater each year by substituting surface water for groundwater.</a:t>
            </a:r>
            <a:endParaRPr lang="en-GB" dirty="0">
              <a:ea typeface="Calibri"/>
              <a:cs typeface="Calibri"/>
            </a:endParaRPr>
          </a:p>
          <a:p>
            <a:r>
              <a:rPr lang="en-GB" dirty="0"/>
              <a:t>Material recycling: approximately 62,000 tons of residual materials are recycled annually within the network.</a:t>
            </a:r>
          </a:p>
        </p:txBody>
      </p:sp>
    </p:spTree>
    <p:extLst>
      <p:ext uri="{BB962C8B-B14F-4D97-AF65-F5344CB8AC3E}">
        <p14:creationId xmlns:p14="http://schemas.microsoft.com/office/powerpoint/2010/main" val="21671191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70E60-44DD-2C45-C636-D79C830CB9A2}"/>
              </a:ext>
            </a:extLst>
          </p:cNvPr>
          <p:cNvSpPr>
            <a:spLocks noGrp="1"/>
          </p:cNvSpPr>
          <p:nvPr>
            <p:ph type="title"/>
          </p:nvPr>
        </p:nvSpPr>
        <p:spPr/>
        <p:txBody>
          <a:bodyPr/>
          <a:lstStyle/>
          <a:p>
            <a:pPr algn="ctr"/>
            <a:r>
              <a:rPr lang="en-GB" b="1" dirty="0">
                <a:ea typeface="Calibri Light"/>
                <a:cs typeface="Calibri Light"/>
              </a:rPr>
              <a:t>Supply Chain Design (and Redesign)</a:t>
            </a:r>
            <a:endParaRPr lang="en-US"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6974C6C-F060-B502-32D4-6F89D17E82AB}"/>
              </a:ext>
            </a:extLst>
          </p:cNvPr>
          <p:cNvSpPr>
            <a:spLocks noGrp="1"/>
          </p:cNvSpPr>
          <p:nvPr>
            <p:ph idx="1"/>
          </p:nvPr>
        </p:nvSpPr>
        <p:spPr/>
        <p:txBody>
          <a:bodyPr vert="horz" lIns="91440" tIns="45720" rIns="91440" bIns="45720" rtlCol="0" anchor="t">
            <a:normAutofit/>
          </a:bodyPr>
          <a:lstStyle/>
          <a:p>
            <a:r>
              <a:rPr lang="en-GB" dirty="0">
                <a:ea typeface="Calibri"/>
                <a:cs typeface="Calibri"/>
              </a:rPr>
              <a:t>These figures represent substantial improvements over earlier data, indicating the network’s ongoing commitment to enhancing environmental performance.</a:t>
            </a:r>
          </a:p>
          <a:p>
            <a:r>
              <a:rPr lang="en-GB" dirty="0">
                <a:ea typeface="Calibri"/>
                <a:cs typeface="Calibri"/>
              </a:rPr>
              <a:t>While </a:t>
            </a:r>
            <a:r>
              <a:rPr lang="en-GB" err="1">
                <a:ea typeface="Calibri"/>
                <a:cs typeface="Calibri"/>
              </a:rPr>
              <a:t>Kalundborg</a:t>
            </a:r>
            <a:r>
              <a:rPr lang="en-GB" dirty="0">
                <a:ea typeface="Calibri"/>
                <a:cs typeface="Calibri"/>
              </a:rPr>
              <a:t> remains a prominent example of industrial symbiosis, similar initiatives have emerged in many other regions. For instance, the Ulsan Eco-Industrial Park in South Korea and the Kwinana Industrial Area in Australia have developed networks where industries collaborate to optimize resource use and minimize waste (Brandão et al, 2020). These examples demonstrate the growing adoption of industrial ecology principles worldwide.</a:t>
            </a:r>
            <a:endParaRPr lang="en-US">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34684316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015E4-2CE4-5DF5-0F4F-95C5C84F7970}"/>
              </a:ext>
            </a:extLst>
          </p:cNvPr>
          <p:cNvSpPr>
            <a:spLocks noGrp="1"/>
          </p:cNvSpPr>
          <p:nvPr>
            <p:ph type="title"/>
          </p:nvPr>
        </p:nvSpPr>
        <p:spPr/>
        <p:txBody>
          <a:bodyPr/>
          <a:lstStyle/>
          <a:p>
            <a:pPr algn="ctr"/>
            <a:r>
              <a:rPr lang="en-GB" b="1" dirty="0">
                <a:ea typeface="Calibri Light"/>
                <a:cs typeface="Calibri Light"/>
              </a:rPr>
              <a:t>Supply Chain Design (and Redesign)</a:t>
            </a:r>
            <a:endParaRPr lang="en-GB" dirty="0">
              <a:ea typeface="Calibri Light"/>
              <a:cs typeface="Calibri Light"/>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0D7BD883-8382-996B-E80A-913AD839C34B}"/>
              </a:ext>
            </a:extLst>
          </p:cNvPr>
          <p:cNvSpPr>
            <a:spLocks noGrp="1"/>
          </p:cNvSpPr>
          <p:nvPr>
            <p:ph idx="1"/>
          </p:nvPr>
        </p:nvSpPr>
        <p:spPr/>
        <p:txBody>
          <a:bodyPr vert="horz" lIns="91440" tIns="45720" rIns="91440" bIns="45720" rtlCol="0" anchor="t">
            <a:normAutofit fontScale="85000" lnSpcReduction="20000"/>
          </a:bodyPr>
          <a:lstStyle/>
          <a:p>
            <a:r>
              <a:rPr lang="en-GB" dirty="0"/>
              <a:t>In a similar vein, but on a smaller scale, </a:t>
            </a:r>
            <a:r>
              <a:rPr lang="en-GB" dirty="0" err="1"/>
              <a:t>Braungart</a:t>
            </a:r>
            <a:r>
              <a:rPr lang="en-GB" dirty="0"/>
              <a:t> and McDonough (2008) proposed the concept of Cradle-to-Cradle (C2C) as a design approach inspired in biological systems. A central principle of C2C is ‘waste = food’, suggesting that products be designed so that the ‘waste’ they generate can be used as inputs (or ‘food’) for other products and services.</a:t>
            </a:r>
          </a:p>
          <a:p>
            <a:r>
              <a:rPr lang="en-GB" dirty="0"/>
              <a:t>Cradle-to-Cradle requires that all ingredients used and produced across the supply chain be either biological materials, which can be decomposed organically, or technical materials, which are non-toxic materials that have no negative environmental impact. Technical materials can be used in closed-loop cycles without losing their quality or integrity. Figure 10.4 summarizes the concept of Cradle-to-Cradle.</a:t>
            </a:r>
            <a:endParaRPr lang="en-GB" dirty="0">
              <a:ea typeface="Calibri"/>
              <a:cs typeface="Calibri"/>
            </a:endParaRPr>
          </a:p>
          <a:p>
            <a:r>
              <a:rPr lang="en-GB" dirty="0"/>
              <a:t>A company that has embraced the principles of the circular economy is Nike. Under the banner of Space Hippie, Nike has developed a new generation of shoes that use waste materials from other processes as their main inputs and reduce energy usage and carbon emissions in the process (see case study).</a:t>
            </a:r>
          </a:p>
        </p:txBody>
      </p:sp>
    </p:spTree>
    <p:extLst>
      <p:ext uri="{BB962C8B-B14F-4D97-AF65-F5344CB8AC3E}">
        <p14:creationId xmlns:p14="http://schemas.microsoft.com/office/powerpoint/2010/main" val="22968295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9" name="Rectangle 8">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3" name="Picture 2">
            <a:extLst>
              <a:ext uri="{FF2B5EF4-FFF2-40B4-BE49-F238E27FC236}">
                <a16:creationId xmlns:a16="http://schemas.microsoft.com/office/drawing/2014/main" id="{109B3A54-BEB0-EDB3-98AE-78868956FD6B}"/>
              </a:ext>
            </a:extLst>
          </p:cNvPr>
          <p:cNvPicPr>
            <a:picLocks noChangeAspect="1"/>
          </p:cNvPicPr>
          <p:nvPr/>
        </p:nvPicPr>
        <p:blipFill>
          <a:blip r:embed="rId2">
            <a:alphaModFix amt="59000"/>
          </a:blip>
          <a:srcRect r="1754" b="-1"/>
          <a:stretch>
            <a:fillRect/>
          </a:stretch>
        </p:blipFill>
        <p:spPr>
          <a:xfrm>
            <a:off x="20" y="-7624"/>
            <a:ext cx="12191981" cy="6887365"/>
          </a:xfrm>
          <a:prstGeom prst="rect">
            <a:avLst/>
          </a:prstGeom>
        </p:spPr>
      </p:pic>
    </p:spTree>
    <p:extLst>
      <p:ext uri="{BB962C8B-B14F-4D97-AF65-F5344CB8AC3E}">
        <p14:creationId xmlns:p14="http://schemas.microsoft.com/office/powerpoint/2010/main" val="41007935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61E5A-AAE7-05E0-8685-8FAA0789F017}"/>
              </a:ext>
            </a:extLst>
          </p:cNvPr>
          <p:cNvSpPr>
            <a:spLocks noGrp="1"/>
          </p:cNvSpPr>
          <p:nvPr>
            <p:ph type="title"/>
          </p:nvPr>
        </p:nvSpPr>
        <p:spPr/>
        <p:txBody>
          <a:bodyPr/>
          <a:lstStyle/>
          <a:p>
            <a:pPr algn="ctr"/>
            <a:r>
              <a:rPr lang="en-GB" b="1" dirty="0"/>
              <a:t>Supply chain governance</a:t>
            </a:r>
          </a:p>
        </p:txBody>
      </p:sp>
      <p:sp>
        <p:nvSpPr>
          <p:cNvPr id="3" name="Content Placeholder 2">
            <a:extLst>
              <a:ext uri="{FF2B5EF4-FFF2-40B4-BE49-F238E27FC236}">
                <a16:creationId xmlns:a16="http://schemas.microsoft.com/office/drawing/2014/main" id="{3D087B94-8853-A46D-75EF-EAA953E2993F}"/>
              </a:ext>
            </a:extLst>
          </p:cNvPr>
          <p:cNvSpPr>
            <a:spLocks noGrp="1"/>
          </p:cNvSpPr>
          <p:nvPr>
            <p:ph idx="1"/>
          </p:nvPr>
        </p:nvSpPr>
        <p:spPr/>
        <p:txBody>
          <a:bodyPr>
            <a:normAutofit fontScale="70000" lnSpcReduction="20000"/>
          </a:bodyPr>
          <a:lstStyle/>
          <a:p>
            <a:r>
              <a:rPr lang="en-GB" dirty="0"/>
              <a:t>Sustainability involves members of the supply chain working together in aspects such as joint environmental goal-setting, shared environmental planning and cooperation to reduce resource utilization, pollution or other environmental impacts.</a:t>
            </a:r>
          </a:p>
          <a:p>
            <a:endParaRPr lang="en-GB" dirty="0"/>
          </a:p>
          <a:p>
            <a:r>
              <a:rPr lang="en-GB" dirty="0"/>
              <a:t>A key decision in sustainable procurement is the decision on how the organization will work with its suppliers to tackle sustainability issues. Two main options are available (Winstanley et al, 2002):</a:t>
            </a:r>
          </a:p>
          <a:p>
            <a:endParaRPr lang="en-GB" dirty="0"/>
          </a:p>
          <a:p>
            <a:r>
              <a:rPr lang="en-GB" dirty="0"/>
              <a:t>Engagement: this involves setting standards (e.g. a code of conduct) and compliance procedures for suppliers, and setting longer-term aims to improve standards through collaboration.</a:t>
            </a:r>
          </a:p>
          <a:p>
            <a:endParaRPr lang="en-GB" dirty="0"/>
          </a:p>
          <a:p>
            <a:r>
              <a:rPr lang="en-GB" dirty="0"/>
              <a:t>Disengagement: this also involves setting clear standards for suppliers, coupled with a means of assessing compliance with those standards (e.g. audits). Failure to meet standards can lead to disengagement with the supplier.</a:t>
            </a:r>
          </a:p>
        </p:txBody>
      </p:sp>
    </p:spTree>
    <p:extLst>
      <p:ext uri="{BB962C8B-B14F-4D97-AF65-F5344CB8AC3E}">
        <p14:creationId xmlns:p14="http://schemas.microsoft.com/office/powerpoint/2010/main" val="20954547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white background&#10;&#10;AI-generated content may be incorrect.">
            <a:extLst>
              <a:ext uri="{FF2B5EF4-FFF2-40B4-BE49-F238E27FC236}">
                <a16:creationId xmlns:a16="http://schemas.microsoft.com/office/drawing/2014/main" id="{3C035324-18F3-D22B-F263-FAD87D1CD29F}"/>
              </a:ext>
            </a:extLst>
          </p:cNvPr>
          <p:cNvPicPr>
            <a:picLocks noChangeAspect="1"/>
          </p:cNvPicPr>
          <p:nvPr/>
        </p:nvPicPr>
        <p:blipFill>
          <a:blip r:embed="rId2"/>
          <a:stretch>
            <a:fillRect/>
          </a:stretch>
        </p:blipFill>
        <p:spPr>
          <a:xfrm>
            <a:off x="11503" y="14220"/>
            <a:ext cx="12147429" cy="5801579"/>
          </a:xfrm>
          <a:prstGeom prst="rect">
            <a:avLst/>
          </a:prstGeom>
        </p:spPr>
      </p:pic>
    </p:spTree>
    <p:extLst>
      <p:ext uri="{BB962C8B-B14F-4D97-AF65-F5344CB8AC3E}">
        <p14:creationId xmlns:p14="http://schemas.microsoft.com/office/powerpoint/2010/main" val="18535741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389BF-D407-10CE-9763-4245F9E3430C}"/>
              </a:ext>
            </a:extLst>
          </p:cNvPr>
          <p:cNvSpPr>
            <a:spLocks noGrp="1"/>
          </p:cNvSpPr>
          <p:nvPr>
            <p:ph type="title"/>
          </p:nvPr>
        </p:nvSpPr>
        <p:spPr/>
        <p:txBody>
          <a:bodyPr/>
          <a:lstStyle/>
          <a:p>
            <a:pPr algn="ctr"/>
            <a:r>
              <a:rPr lang="en-GB" b="1" dirty="0"/>
              <a:t>Supply chain governance</a:t>
            </a:r>
            <a:endParaRPr lang="en-GB" dirty="0"/>
          </a:p>
        </p:txBody>
      </p:sp>
      <p:sp>
        <p:nvSpPr>
          <p:cNvPr id="3" name="Content Placeholder 2">
            <a:extLst>
              <a:ext uri="{FF2B5EF4-FFF2-40B4-BE49-F238E27FC236}">
                <a16:creationId xmlns:a16="http://schemas.microsoft.com/office/drawing/2014/main" id="{5BF6B101-9A29-1EF1-4AE4-4B9F8E658E2B}"/>
              </a:ext>
            </a:extLst>
          </p:cNvPr>
          <p:cNvSpPr>
            <a:spLocks noGrp="1"/>
          </p:cNvSpPr>
          <p:nvPr>
            <p:ph idx="1"/>
          </p:nvPr>
        </p:nvSpPr>
        <p:spPr/>
        <p:txBody>
          <a:bodyPr>
            <a:normAutofit lnSpcReduction="10000"/>
          </a:bodyPr>
          <a:lstStyle/>
          <a:p>
            <a:r>
              <a:rPr lang="en-GB" dirty="0"/>
              <a:t>These approaches are not mutually exclusive, and organizations might want to follow a portfolio strategy in which they decide to engage with some suppliers and disengage with others. Each product category will likely face different sustainability challenges, and it might be necessary to develop specific tactics for each category.</a:t>
            </a:r>
          </a:p>
          <a:p>
            <a:endParaRPr lang="en-GB" dirty="0"/>
          </a:p>
          <a:p>
            <a:r>
              <a:rPr lang="en-GB" dirty="0"/>
              <a:t>Regardless of which engagement approach a company decides to follow, it will need specific governance mechanisms to steer the supply chain in the right direction. These mechanisms can include contracts, standards and codes of conduct. We discuss these mechanisms below.</a:t>
            </a:r>
          </a:p>
        </p:txBody>
      </p:sp>
    </p:spTree>
    <p:extLst>
      <p:ext uri="{BB962C8B-B14F-4D97-AF65-F5344CB8AC3E}">
        <p14:creationId xmlns:p14="http://schemas.microsoft.com/office/powerpoint/2010/main" val="29108812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8E3A4-601A-D03F-A4ED-858AD405659A}"/>
              </a:ext>
            </a:extLst>
          </p:cNvPr>
          <p:cNvSpPr>
            <a:spLocks noGrp="1"/>
          </p:cNvSpPr>
          <p:nvPr>
            <p:ph type="title"/>
          </p:nvPr>
        </p:nvSpPr>
        <p:spPr/>
        <p:txBody>
          <a:bodyPr/>
          <a:lstStyle/>
          <a:p>
            <a:pPr algn="ctr"/>
            <a:r>
              <a:rPr lang="en-GB" b="1" dirty="0"/>
              <a:t>1 Contracts for Sustainability</a:t>
            </a:r>
            <a:endParaRPr lang="en-US" b="1" dirty="0">
              <a:ea typeface="Calibri Light"/>
              <a:cs typeface="Calibri Light"/>
            </a:endParaRPr>
          </a:p>
        </p:txBody>
      </p:sp>
      <p:sp>
        <p:nvSpPr>
          <p:cNvPr id="3" name="Content Placeholder 2">
            <a:extLst>
              <a:ext uri="{FF2B5EF4-FFF2-40B4-BE49-F238E27FC236}">
                <a16:creationId xmlns:a16="http://schemas.microsoft.com/office/drawing/2014/main" id="{4A74C91B-17ED-B454-6FC8-AECF7B08BA17}"/>
              </a:ext>
            </a:extLst>
          </p:cNvPr>
          <p:cNvSpPr>
            <a:spLocks noGrp="1"/>
          </p:cNvSpPr>
          <p:nvPr>
            <p:ph idx="1"/>
          </p:nvPr>
        </p:nvSpPr>
        <p:spPr/>
        <p:txBody>
          <a:bodyPr>
            <a:normAutofit fontScale="92500" lnSpcReduction="20000"/>
          </a:bodyPr>
          <a:lstStyle/>
          <a:p>
            <a:r>
              <a:rPr lang="en-GB" dirty="0"/>
              <a:t>Contracts are the most common supply chain governance mechanism. It is possible and increasingly common to include environmental and social clauses in contracts that reflect an organization’s sustainability values and strategy. For public organizations, it is also permissible under EU procurement regulations to have special clauses related to sustainability as long as they relate to performance after the contract is awarded and not for supplier selection.</a:t>
            </a:r>
          </a:p>
          <a:p>
            <a:endParaRPr lang="en-GB" dirty="0"/>
          </a:p>
          <a:p>
            <a:r>
              <a:rPr lang="en-GB" dirty="0"/>
              <a:t>Clauses can include provisions for generic issues such as the development of plans and indicators for sustainability, as well as specific issues such as recycling, use of reusable containers, waste (including packaging), transportation and handling of hazardous substances. Contracts can also refer to other governance mechanisms such as standards and codes of conduct.</a:t>
            </a:r>
          </a:p>
        </p:txBody>
      </p:sp>
    </p:spTree>
    <p:extLst>
      <p:ext uri="{BB962C8B-B14F-4D97-AF65-F5344CB8AC3E}">
        <p14:creationId xmlns:p14="http://schemas.microsoft.com/office/powerpoint/2010/main" val="26066476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32666-E6A5-12C9-71D0-067152B08406}"/>
              </a:ext>
            </a:extLst>
          </p:cNvPr>
          <p:cNvSpPr>
            <a:spLocks noGrp="1"/>
          </p:cNvSpPr>
          <p:nvPr>
            <p:ph type="title"/>
          </p:nvPr>
        </p:nvSpPr>
        <p:spPr/>
        <p:txBody>
          <a:bodyPr/>
          <a:lstStyle/>
          <a:p>
            <a:pPr algn="ctr"/>
            <a:r>
              <a:rPr lang="en-GB" b="1" dirty="0"/>
              <a:t>2 Standards</a:t>
            </a:r>
            <a:endParaRPr lang="en-US" b="1">
              <a:ea typeface="Calibri Light"/>
              <a:cs typeface="Calibri Light"/>
            </a:endParaRPr>
          </a:p>
        </p:txBody>
      </p:sp>
      <p:sp>
        <p:nvSpPr>
          <p:cNvPr id="3" name="Content Placeholder 2">
            <a:extLst>
              <a:ext uri="{FF2B5EF4-FFF2-40B4-BE49-F238E27FC236}">
                <a16:creationId xmlns:a16="http://schemas.microsoft.com/office/drawing/2014/main" id="{D4F0E073-7A31-1F0A-6714-C60109A99FA4}"/>
              </a:ext>
            </a:extLst>
          </p:cNvPr>
          <p:cNvSpPr>
            <a:spLocks noGrp="1"/>
          </p:cNvSpPr>
          <p:nvPr>
            <p:ph idx="1"/>
          </p:nvPr>
        </p:nvSpPr>
        <p:spPr/>
        <p:txBody>
          <a:bodyPr>
            <a:normAutofit fontScale="85000" lnSpcReduction="20000"/>
          </a:bodyPr>
          <a:lstStyle/>
          <a:p>
            <a:r>
              <a:rPr lang="en-GB" dirty="0"/>
              <a:t>Sustainability standards and certifications are sets of norms and principles relating to social, ethical and environmental issues, which organizations adopt voluntarily to showcase their performance in these areas. Standards are produced by international organizations such as the International Organization for Standardization (ISO); national organizations such as the American National Standards Institute (ANSI), the German Institute for Standardization (</a:t>
            </a:r>
            <a:r>
              <a:rPr lang="en-GB" dirty="0" err="1"/>
              <a:t>Deutsches</a:t>
            </a:r>
            <a:r>
              <a:rPr lang="en-GB" dirty="0"/>
              <a:t> </a:t>
            </a:r>
            <a:r>
              <a:rPr lang="en-GB" dirty="0" err="1"/>
              <a:t>Institut</a:t>
            </a:r>
            <a:r>
              <a:rPr lang="en-GB" dirty="0"/>
              <a:t> für </a:t>
            </a:r>
            <a:r>
              <a:rPr lang="en-GB" dirty="0" err="1"/>
              <a:t>Normung</a:t>
            </a:r>
            <a:r>
              <a:rPr lang="en-GB" dirty="0"/>
              <a:t> – DIN) or the British Standards Institution (BSI); and by non-governmental organizations, such as Fairtrade, the Rainforest Alliance, Social Accountability International (SAI) and the Forest Stewardship Council (FSC).</a:t>
            </a:r>
          </a:p>
          <a:p>
            <a:endParaRPr lang="en-GB" dirty="0"/>
          </a:p>
          <a:p>
            <a:r>
              <a:rPr lang="en-GB" dirty="0"/>
              <a:t>There are hundreds of sustainability standards, and producing a comprehensive list is beyond the purpose of this book. However, to give a sense of the breadth and scope of different standards, we’ve included a list of some of the most commonly-used sustainability standards, which is presented in Table 10.2.</a:t>
            </a:r>
          </a:p>
        </p:txBody>
      </p:sp>
    </p:spTree>
    <p:extLst>
      <p:ext uri="{BB962C8B-B14F-4D97-AF65-F5344CB8AC3E}">
        <p14:creationId xmlns:p14="http://schemas.microsoft.com/office/powerpoint/2010/main" val="11561128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C6AFD42-8B3C-5224-5BC5-EE860A2EBC12}"/>
              </a:ext>
            </a:extLst>
          </p:cNvPr>
          <p:cNvPicPr>
            <a:picLocks noChangeAspect="1"/>
          </p:cNvPicPr>
          <p:nvPr/>
        </p:nvPicPr>
        <p:blipFill>
          <a:blip r:embed="rId2"/>
          <a:stretch>
            <a:fillRect/>
          </a:stretch>
        </p:blipFill>
        <p:spPr>
          <a:xfrm>
            <a:off x="457200" y="494319"/>
            <a:ext cx="11277600" cy="5961031"/>
          </a:xfrm>
          <a:prstGeom prst="rect">
            <a:avLst/>
          </a:prstGeom>
        </p:spPr>
      </p:pic>
    </p:spTree>
    <p:extLst>
      <p:ext uri="{BB962C8B-B14F-4D97-AF65-F5344CB8AC3E}">
        <p14:creationId xmlns:p14="http://schemas.microsoft.com/office/powerpoint/2010/main" val="19716822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5B883-5375-C4F9-5201-4686638CCAEE}"/>
              </a:ext>
            </a:extLst>
          </p:cNvPr>
          <p:cNvSpPr>
            <a:spLocks noGrp="1"/>
          </p:cNvSpPr>
          <p:nvPr>
            <p:ph type="title"/>
          </p:nvPr>
        </p:nvSpPr>
        <p:spPr/>
        <p:txBody>
          <a:bodyPr/>
          <a:lstStyle/>
          <a:p>
            <a:pPr algn="ctr"/>
            <a:r>
              <a:rPr lang="en-GB" dirty="0"/>
              <a:t>3 Codes of conduct</a:t>
            </a:r>
            <a:endParaRPr lang="en-US"/>
          </a:p>
        </p:txBody>
      </p:sp>
      <p:sp>
        <p:nvSpPr>
          <p:cNvPr id="3" name="Content Placeholder 2">
            <a:extLst>
              <a:ext uri="{FF2B5EF4-FFF2-40B4-BE49-F238E27FC236}">
                <a16:creationId xmlns:a16="http://schemas.microsoft.com/office/drawing/2014/main" id="{5DB330E9-AB0D-C7E1-4434-04CB6CE478C9}"/>
              </a:ext>
            </a:extLst>
          </p:cNvPr>
          <p:cNvSpPr>
            <a:spLocks noGrp="1"/>
          </p:cNvSpPr>
          <p:nvPr>
            <p:ph idx="1"/>
          </p:nvPr>
        </p:nvSpPr>
        <p:spPr/>
        <p:txBody>
          <a:bodyPr/>
          <a:lstStyle/>
          <a:p>
            <a:r>
              <a:rPr lang="en-GB" dirty="0"/>
              <a:t>Companies will need to develop or adopt a code of conduct that can be used as a guideline for judging supplier sustainability performance. There are several options available, including industry codes (e.g. ETI base code), professional codes (e.g. CIPS Code of Conduct (see case study), ISM Principles and Standards of Ethical Supply Management Conduct) or corporate codes (e.g. Toyota code of conduct; Walmart standards for suppliers). Furthermore, organizations also have to decide how they intend to evaluate compliance with the codes, and this might involve using a combination of direct involvement and collaboration, as well as audits and assessments by third parties.</a:t>
            </a:r>
          </a:p>
        </p:txBody>
      </p:sp>
    </p:spTree>
    <p:extLst>
      <p:ext uri="{BB962C8B-B14F-4D97-AF65-F5344CB8AC3E}">
        <p14:creationId xmlns:p14="http://schemas.microsoft.com/office/powerpoint/2010/main" val="18048197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7B340B9-B0B8-E398-9CF4-C5AF6338536B}"/>
              </a:ext>
            </a:extLst>
          </p:cNvPr>
          <p:cNvPicPr>
            <a:picLocks noChangeAspect="1"/>
          </p:cNvPicPr>
          <p:nvPr/>
        </p:nvPicPr>
        <p:blipFill>
          <a:blip r:embed="rId2"/>
          <a:stretch>
            <a:fillRect/>
          </a:stretch>
        </p:blipFill>
        <p:spPr>
          <a:xfrm>
            <a:off x="103563" y="79065"/>
            <a:ext cx="11984873" cy="6699870"/>
          </a:xfrm>
          <a:prstGeom prst="rect">
            <a:avLst/>
          </a:prstGeom>
        </p:spPr>
      </p:pic>
    </p:spTree>
    <p:extLst>
      <p:ext uri="{BB962C8B-B14F-4D97-AF65-F5344CB8AC3E}">
        <p14:creationId xmlns:p14="http://schemas.microsoft.com/office/powerpoint/2010/main" val="5633694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A1C26-B89F-3CD0-026E-E1523DC22B84}"/>
              </a:ext>
            </a:extLst>
          </p:cNvPr>
          <p:cNvSpPr>
            <a:spLocks noGrp="1"/>
          </p:cNvSpPr>
          <p:nvPr>
            <p:ph type="title"/>
          </p:nvPr>
        </p:nvSpPr>
        <p:spPr/>
        <p:txBody>
          <a:bodyPr/>
          <a:lstStyle/>
          <a:p>
            <a:pPr algn="ctr"/>
            <a:r>
              <a:rPr lang="en-GB" dirty="0"/>
              <a:t>Map</a:t>
            </a:r>
            <a:r>
              <a:rPr lang="en-GB" b="1" dirty="0"/>
              <a:t>ping and measurement tools for sustainable procurement</a:t>
            </a:r>
          </a:p>
        </p:txBody>
      </p:sp>
      <p:sp>
        <p:nvSpPr>
          <p:cNvPr id="3" name="Content Placeholder 2">
            <a:extLst>
              <a:ext uri="{FF2B5EF4-FFF2-40B4-BE49-F238E27FC236}">
                <a16:creationId xmlns:a16="http://schemas.microsoft.com/office/drawing/2014/main" id="{8351103E-1D6E-B6EB-5EA5-A72BCF273944}"/>
              </a:ext>
            </a:extLst>
          </p:cNvPr>
          <p:cNvSpPr>
            <a:spLocks noGrp="1"/>
          </p:cNvSpPr>
          <p:nvPr>
            <p:ph idx="1"/>
          </p:nvPr>
        </p:nvSpPr>
        <p:spPr/>
        <p:txBody>
          <a:bodyPr vert="horz" lIns="91440" tIns="45720" rIns="91440" bIns="45720" rtlCol="0" anchor="t">
            <a:normAutofit/>
          </a:bodyPr>
          <a:lstStyle/>
          <a:p>
            <a:r>
              <a:rPr lang="en-GB" dirty="0"/>
              <a:t>Tools that help us analyse, understand and measure the impact on sustainability are essential to improve performance. Measuring economic performance has always been at the centre of management activity, such as total cost of ownership (TCO) and kaizen costing, which can be used for this purpose (see Google case study). In this section, we will concentrate on discussing some of the main tools that can be used to measure and manage environmental and social aspects.</a:t>
            </a:r>
          </a:p>
        </p:txBody>
      </p:sp>
    </p:spTree>
    <p:extLst>
      <p:ext uri="{BB962C8B-B14F-4D97-AF65-F5344CB8AC3E}">
        <p14:creationId xmlns:p14="http://schemas.microsoft.com/office/powerpoint/2010/main" val="18640463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2794E-B071-3F3A-DC3F-0E768E268697}"/>
              </a:ext>
            </a:extLst>
          </p:cNvPr>
          <p:cNvSpPr>
            <a:spLocks noGrp="1"/>
          </p:cNvSpPr>
          <p:nvPr>
            <p:ph type="title"/>
          </p:nvPr>
        </p:nvSpPr>
        <p:spPr/>
        <p:txBody>
          <a:bodyPr/>
          <a:lstStyle/>
          <a:p>
            <a:pPr algn="ctr"/>
            <a:r>
              <a:rPr lang="en-GB" b="1" dirty="0"/>
              <a:t>Carbon </a:t>
            </a:r>
            <a:r>
              <a:rPr lang="en-GB" b="1" dirty="0" err="1"/>
              <a:t>footprinting</a:t>
            </a:r>
            <a:endParaRPr lang="en-GB" b="1" dirty="0"/>
          </a:p>
        </p:txBody>
      </p:sp>
      <p:sp>
        <p:nvSpPr>
          <p:cNvPr id="3" name="Content Placeholder 2">
            <a:extLst>
              <a:ext uri="{FF2B5EF4-FFF2-40B4-BE49-F238E27FC236}">
                <a16:creationId xmlns:a16="http://schemas.microsoft.com/office/drawing/2014/main" id="{C7A8879E-74FB-4335-4C1C-5A4D52303F9C}"/>
              </a:ext>
            </a:extLst>
          </p:cNvPr>
          <p:cNvSpPr>
            <a:spLocks noGrp="1"/>
          </p:cNvSpPr>
          <p:nvPr>
            <p:ph idx="1"/>
          </p:nvPr>
        </p:nvSpPr>
        <p:spPr/>
        <p:txBody>
          <a:bodyPr vert="horz" lIns="91440" tIns="45720" rIns="91440" bIns="45720" rtlCol="0" anchor="t">
            <a:normAutofit fontScale="85000" lnSpcReduction="20000"/>
          </a:bodyPr>
          <a:lstStyle/>
          <a:p>
            <a:r>
              <a:rPr lang="en-GB" dirty="0"/>
              <a:t>This tool involves mapping and measuring the total greenhouse gas (GHG) emissions caused by an organization, event, product or person (Wright et al, 2011). It takes into account all sources, sinks and storage of emissions. When measuring the carbon footprint of a product, data must be collected across the entire supply chain, requiring close collaboration with suppliers and customers to ensure accuracy and inclusiveness. Carbon emissions are typically categorized into three scopes (see Figure 10.5):</a:t>
            </a:r>
          </a:p>
          <a:p>
            <a:r>
              <a:rPr lang="en-GB" dirty="0"/>
              <a:t>Scope 1 emissions are direct emissions from sources owned or controlled by the organization, such as company vehicles or on-site fuel combustion.</a:t>
            </a:r>
            <a:endParaRPr lang="en-GB" dirty="0">
              <a:ea typeface="Calibri"/>
              <a:cs typeface="Calibri"/>
            </a:endParaRPr>
          </a:p>
          <a:p>
            <a:r>
              <a:rPr lang="en-GB" dirty="0"/>
              <a:t>Scope 2 emissions are indirect emissions from the generation of purchased electricity, heating or cooling consumed by the organization.</a:t>
            </a:r>
            <a:endParaRPr lang="en-GB" dirty="0">
              <a:ea typeface="Calibri"/>
              <a:cs typeface="Calibri"/>
            </a:endParaRPr>
          </a:p>
          <a:p>
            <a:r>
              <a:rPr lang="en-GB" dirty="0"/>
              <a:t>Scope 3 emissions encompass all other indirect emissions occurring along the supply chain, including those from suppliers, transportation, product use and end-of-life disposal.</a:t>
            </a:r>
          </a:p>
          <a:p>
            <a:endParaRPr lang="en-GB" dirty="0"/>
          </a:p>
        </p:txBody>
      </p:sp>
    </p:spTree>
    <p:extLst>
      <p:ext uri="{BB962C8B-B14F-4D97-AF65-F5344CB8AC3E}">
        <p14:creationId xmlns:p14="http://schemas.microsoft.com/office/powerpoint/2010/main" val="10935457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839E0-9DB6-FD55-B167-5DE351F0CBE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A262ACD-84D2-3447-F095-856133EFA0FF}"/>
              </a:ext>
            </a:extLst>
          </p:cNvPr>
          <p:cNvSpPr>
            <a:spLocks noGrp="1"/>
          </p:cNvSpPr>
          <p:nvPr>
            <p:ph idx="1"/>
          </p:nvPr>
        </p:nvSpPr>
        <p:spPr/>
        <p:txBody>
          <a:bodyPr vert="horz" lIns="91440" tIns="45720" rIns="91440" bIns="45720" rtlCol="0" anchor="t">
            <a:normAutofit/>
          </a:bodyPr>
          <a:lstStyle/>
          <a:p>
            <a:r>
              <a:rPr lang="en-GB" sz="2400" dirty="0">
                <a:ea typeface="Calibri"/>
                <a:cs typeface="Calibri"/>
              </a:rPr>
              <a:t>Once a carbon footprint is fully understood, organizations can devise targeted strategies to reduce or offset emissions. Carbon labels, like those used by AT&amp;T (see case study) to demonstrate its environmental performance, help communicate these efforts to stakeholders and reinforce commitments to sustainability. Through initiatives like these, organizations can not only improve their environmental impact but also inspire broader changes across industries.</a:t>
            </a:r>
            <a:endParaRPr lang="en-US" sz="24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107214469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96D6564-FFC1-214E-B252-B83042691340}"/>
              </a:ext>
            </a:extLst>
          </p:cNvPr>
          <p:cNvPicPr>
            <a:picLocks noChangeAspect="1"/>
          </p:cNvPicPr>
          <p:nvPr/>
        </p:nvPicPr>
        <p:blipFill>
          <a:blip r:embed="rId2"/>
          <a:stretch>
            <a:fillRect/>
          </a:stretch>
        </p:blipFill>
        <p:spPr>
          <a:xfrm>
            <a:off x="1015999" y="457200"/>
            <a:ext cx="10160001" cy="5943600"/>
          </a:xfrm>
          <a:prstGeom prst="rect">
            <a:avLst/>
          </a:prstGeom>
        </p:spPr>
      </p:pic>
    </p:spTree>
    <p:extLst>
      <p:ext uri="{BB962C8B-B14F-4D97-AF65-F5344CB8AC3E}">
        <p14:creationId xmlns:p14="http://schemas.microsoft.com/office/powerpoint/2010/main" val="27330596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F9F68-5CA0-DEAF-78A0-A33F2CFE7C13}"/>
              </a:ext>
            </a:extLst>
          </p:cNvPr>
          <p:cNvSpPr>
            <a:spLocks noGrp="1"/>
          </p:cNvSpPr>
          <p:nvPr>
            <p:ph type="title"/>
          </p:nvPr>
        </p:nvSpPr>
        <p:spPr/>
        <p:txBody>
          <a:bodyPr/>
          <a:lstStyle/>
          <a:p>
            <a:pPr algn="ctr"/>
            <a:r>
              <a:rPr lang="en-GB" b="1" dirty="0"/>
              <a:t>Life-cycle assessment</a:t>
            </a:r>
          </a:p>
        </p:txBody>
      </p:sp>
      <p:sp>
        <p:nvSpPr>
          <p:cNvPr id="3" name="Content Placeholder 2">
            <a:extLst>
              <a:ext uri="{FF2B5EF4-FFF2-40B4-BE49-F238E27FC236}">
                <a16:creationId xmlns:a16="http://schemas.microsoft.com/office/drawing/2014/main" id="{476DE08E-AB4C-19F8-ADB0-3D7D9B831DA8}"/>
              </a:ext>
            </a:extLst>
          </p:cNvPr>
          <p:cNvSpPr>
            <a:spLocks noGrp="1"/>
          </p:cNvSpPr>
          <p:nvPr>
            <p:ph idx="1"/>
          </p:nvPr>
        </p:nvSpPr>
        <p:spPr/>
        <p:txBody>
          <a:bodyPr vert="horz" lIns="91440" tIns="45720" rIns="91440" bIns="45720" rtlCol="0" anchor="t">
            <a:normAutofit fontScale="77500" lnSpcReduction="20000"/>
          </a:bodyPr>
          <a:lstStyle/>
          <a:p>
            <a:r>
              <a:rPr lang="en-GB" dirty="0"/>
              <a:t>Life-cycle assessment (LCA) is a tool for assessing all the environmental impacts associated with every stage of the supply chain. LCAs have a much broader focus than carbon footprints as they compile an inventory of all the inputs and outputs across the supply chain and then evaluate the potential environmental impacts these can have, such as human toxicity, ozone layer depletion, aquatic acidification, non-renewable energy consumption and mineral extraction.</a:t>
            </a:r>
          </a:p>
          <a:p>
            <a:r>
              <a:rPr lang="en-GB" dirty="0"/>
              <a:t>LCA is a more sophisticated tool than carbon footprints, as it provides a comprehensive evaluation of all the environmental impacts of a product. However, there are trade-offs. LCAs require much more data, time and expertise to be able to produce a reliable result. These requirements also mean that the evaluation is more expensive. Here, companies might be trading off time and money for accuracy and depth of understanding.</a:t>
            </a:r>
            <a:endParaRPr lang="en-GB" dirty="0">
              <a:ea typeface="Calibri"/>
              <a:cs typeface="Calibri"/>
            </a:endParaRPr>
          </a:p>
          <a:p>
            <a:r>
              <a:rPr lang="en-GB" dirty="0"/>
              <a:t>There are other tools to measure the environmental impact of products and services, such as water </a:t>
            </a:r>
            <a:r>
              <a:rPr lang="en-GB" dirty="0" err="1"/>
              <a:t>footprinting</a:t>
            </a:r>
            <a:r>
              <a:rPr lang="en-GB" dirty="0"/>
              <a:t> (Hoekstra et al, 2011) and ecological </a:t>
            </a:r>
            <a:r>
              <a:rPr lang="en-GB" dirty="0" err="1"/>
              <a:t>footprinting</a:t>
            </a:r>
            <a:r>
              <a:rPr lang="en-GB" dirty="0"/>
              <a:t> (Ewing et al, 2010), which might be relevant for some organizations. However, carbon footprints and LCAs are most commonly applied.</a:t>
            </a:r>
          </a:p>
        </p:txBody>
      </p:sp>
    </p:spTree>
    <p:extLst>
      <p:ext uri="{BB962C8B-B14F-4D97-AF65-F5344CB8AC3E}">
        <p14:creationId xmlns:p14="http://schemas.microsoft.com/office/powerpoint/2010/main" val="31871601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black background&#10;&#10;AI-generated content may be incorrect.">
            <a:extLst>
              <a:ext uri="{FF2B5EF4-FFF2-40B4-BE49-F238E27FC236}">
                <a16:creationId xmlns:a16="http://schemas.microsoft.com/office/drawing/2014/main" id="{410CF88D-E414-C1A7-F01E-EECD9C9765B2}"/>
              </a:ext>
            </a:extLst>
          </p:cNvPr>
          <p:cNvPicPr>
            <a:picLocks noChangeAspect="1"/>
          </p:cNvPicPr>
          <p:nvPr/>
        </p:nvPicPr>
        <p:blipFill>
          <a:blip r:embed="rId2"/>
          <a:stretch>
            <a:fillRect/>
          </a:stretch>
        </p:blipFill>
        <p:spPr>
          <a:xfrm>
            <a:off x="112144" y="46520"/>
            <a:ext cx="11967712" cy="6664318"/>
          </a:xfrm>
          <a:prstGeom prst="rect">
            <a:avLst/>
          </a:prstGeom>
        </p:spPr>
      </p:pic>
    </p:spTree>
    <p:extLst>
      <p:ext uri="{BB962C8B-B14F-4D97-AF65-F5344CB8AC3E}">
        <p14:creationId xmlns:p14="http://schemas.microsoft.com/office/powerpoint/2010/main" val="163230893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49DF2-03BB-CFB8-C3CA-F91D2F608674}"/>
              </a:ext>
            </a:extLst>
          </p:cNvPr>
          <p:cNvSpPr>
            <a:spLocks noGrp="1"/>
          </p:cNvSpPr>
          <p:nvPr>
            <p:ph type="title"/>
          </p:nvPr>
        </p:nvSpPr>
        <p:spPr/>
        <p:txBody>
          <a:bodyPr/>
          <a:lstStyle/>
          <a:p>
            <a:pPr algn="ctr"/>
            <a:r>
              <a:rPr lang="en-GB" b="1" dirty="0"/>
              <a:t>Life-cycle assessment</a:t>
            </a:r>
          </a:p>
        </p:txBody>
      </p:sp>
      <p:sp>
        <p:nvSpPr>
          <p:cNvPr id="3" name="Content Placeholder 2">
            <a:extLst>
              <a:ext uri="{FF2B5EF4-FFF2-40B4-BE49-F238E27FC236}">
                <a16:creationId xmlns:a16="http://schemas.microsoft.com/office/drawing/2014/main" id="{9D1EAF23-B626-978B-1E96-6F656DE2E942}"/>
              </a:ext>
            </a:extLst>
          </p:cNvPr>
          <p:cNvSpPr>
            <a:spLocks noGrp="1"/>
          </p:cNvSpPr>
          <p:nvPr>
            <p:ph idx="1"/>
          </p:nvPr>
        </p:nvSpPr>
        <p:spPr/>
        <p:txBody>
          <a:bodyPr vert="horz" lIns="91440" tIns="45720" rIns="91440" bIns="45720" rtlCol="0" anchor="t">
            <a:normAutofit fontScale="77500" lnSpcReduction="20000"/>
          </a:bodyPr>
          <a:lstStyle/>
          <a:p>
            <a:r>
              <a:rPr lang="en-GB" dirty="0"/>
              <a:t>Measuring the social aspects of the triple bottom line is considerably more complicated than the economic and environmental ones. However, the lack of accurate measures should not be an excuse to avoid managing these issues.</a:t>
            </a:r>
          </a:p>
          <a:p>
            <a:r>
              <a:rPr lang="en-GB" dirty="0"/>
              <a:t>There have been some attempts to develop tools to measure social impact. For instance, UNEP (2009) has developed a tool called Social Lifecycle Assessment (S-LCA), which looks after the wellbeing of stakeholders such as workers, consumers, local communities and other actors in the supply chain. The S-LCA evaluates several impact categories, including human rights, working conditions, health and safety, cultural heritage, governance and socio-economic repercussions.</a:t>
            </a:r>
            <a:endParaRPr lang="en-GB" dirty="0">
              <a:ea typeface="Calibri"/>
              <a:cs typeface="Calibri"/>
            </a:endParaRPr>
          </a:p>
          <a:p>
            <a:r>
              <a:rPr lang="en-GB" dirty="0"/>
              <a:t>While some quantifiable indicators can help us evaluate the impact of procurement decisions on society, the measures lack precision, and data collection mechanisms are rarely in place, making it very difficult to conduct reliable assessments. As these tools mature, it will become possible to apply them across the supply chain. However, at this stage, it might be more effective to use other mechanisms such as codes of conduct and audits to ensure the social aspects of sustainability are catered for.</a:t>
            </a:r>
          </a:p>
        </p:txBody>
      </p:sp>
    </p:spTree>
    <p:extLst>
      <p:ext uri="{BB962C8B-B14F-4D97-AF65-F5344CB8AC3E}">
        <p14:creationId xmlns:p14="http://schemas.microsoft.com/office/powerpoint/2010/main" val="191234633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58908-BBF5-FAB6-D46B-63C1B70AEB8A}"/>
              </a:ext>
            </a:extLst>
          </p:cNvPr>
          <p:cNvSpPr>
            <a:spLocks noGrp="1"/>
          </p:cNvSpPr>
          <p:nvPr>
            <p:ph type="title"/>
          </p:nvPr>
        </p:nvSpPr>
        <p:spPr/>
        <p:txBody>
          <a:bodyPr/>
          <a:lstStyle/>
          <a:p>
            <a:pPr algn="ctr"/>
            <a:r>
              <a:rPr lang="en-GB" b="1" dirty="0"/>
              <a:t>Summary and Conclusions</a:t>
            </a:r>
          </a:p>
        </p:txBody>
      </p:sp>
      <p:sp>
        <p:nvSpPr>
          <p:cNvPr id="3" name="Content Placeholder 2">
            <a:extLst>
              <a:ext uri="{FF2B5EF4-FFF2-40B4-BE49-F238E27FC236}">
                <a16:creationId xmlns:a16="http://schemas.microsoft.com/office/drawing/2014/main" id="{9F8DF541-D1AB-9012-E8BD-6150289E03DA}"/>
              </a:ext>
            </a:extLst>
          </p:cNvPr>
          <p:cNvSpPr>
            <a:spLocks noGrp="1"/>
          </p:cNvSpPr>
          <p:nvPr>
            <p:ph idx="1"/>
          </p:nvPr>
        </p:nvSpPr>
        <p:spPr/>
        <p:txBody>
          <a:bodyPr>
            <a:normAutofit fontScale="85000" lnSpcReduction="20000"/>
          </a:bodyPr>
          <a:lstStyle/>
          <a:p>
            <a:r>
              <a:rPr lang="en-GB" dirty="0"/>
              <a:t>Sustainability challenges can be seen as either risks that need to be mitigated or as opportunities that can create a competitive advantage. For most organizations, it’s probably both, as some challenges might only require simple mitigation strategies. In contrast, others that fit with the organization’s values, core competencies and strategies, should be exploited as opportunities to gain competitive advantage.</a:t>
            </a:r>
          </a:p>
          <a:p>
            <a:endParaRPr lang="en-GB" dirty="0"/>
          </a:p>
          <a:p>
            <a:r>
              <a:rPr lang="en-GB" dirty="0"/>
              <a:t>Pressures to deal with sustainability issues are here to stay, and procurement professionals need to be prepared. We need to understand the impact of their decisions on sustainably and be aware of what needs to be done to improve performance. Given the impact that procurement can have on suppliers at multiple tiers, this is an excellent opportunity for all procurement professionals to take the lead and make a positive contribution to their organization, to the entire supply chain and society at large.</a:t>
            </a:r>
          </a:p>
        </p:txBody>
      </p:sp>
    </p:spTree>
    <p:extLst>
      <p:ext uri="{BB962C8B-B14F-4D97-AF65-F5344CB8AC3E}">
        <p14:creationId xmlns:p14="http://schemas.microsoft.com/office/powerpoint/2010/main" val="145980077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0B2EE8F3-E415-8D19-D3DF-41FF010B2E4F}"/>
              </a:ext>
            </a:extLst>
          </p:cNvPr>
          <p:cNvPicPr>
            <a:picLocks noChangeAspect="1"/>
          </p:cNvPicPr>
          <p:nvPr/>
        </p:nvPicPr>
        <p:blipFill>
          <a:blip r:embed="rId2"/>
          <a:stretch>
            <a:fillRect/>
          </a:stretch>
        </p:blipFill>
        <p:spPr>
          <a:xfrm>
            <a:off x="1804592" y="457200"/>
            <a:ext cx="8582815" cy="5943600"/>
          </a:xfrm>
          <a:prstGeom prst="rect">
            <a:avLst/>
          </a:prstGeom>
        </p:spPr>
      </p:pic>
    </p:spTree>
    <p:extLst>
      <p:ext uri="{BB962C8B-B14F-4D97-AF65-F5344CB8AC3E}">
        <p14:creationId xmlns:p14="http://schemas.microsoft.com/office/powerpoint/2010/main" val="12600516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white background&#10;&#10;AI-generated content may be incorrect.">
            <a:extLst>
              <a:ext uri="{FF2B5EF4-FFF2-40B4-BE49-F238E27FC236}">
                <a16:creationId xmlns:a16="http://schemas.microsoft.com/office/drawing/2014/main" id="{A4B328C4-0F6A-B1B3-DA5E-C755F99DF17E}"/>
              </a:ext>
            </a:extLst>
          </p:cNvPr>
          <p:cNvPicPr>
            <a:picLocks noChangeAspect="1"/>
          </p:cNvPicPr>
          <p:nvPr/>
        </p:nvPicPr>
        <p:blipFill>
          <a:blip r:embed="rId2"/>
          <a:stretch>
            <a:fillRect/>
          </a:stretch>
        </p:blipFill>
        <p:spPr>
          <a:xfrm>
            <a:off x="457200" y="1201674"/>
            <a:ext cx="11277600" cy="4454652"/>
          </a:xfrm>
          <a:prstGeom prst="rect">
            <a:avLst/>
          </a:prstGeom>
        </p:spPr>
      </p:pic>
    </p:spTree>
    <p:extLst>
      <p:ext uri="{BB962C8B-B14F-4D97-AF65-F5344CB8AC3E}">
        <p14:creationId xmlns:p14="http://schemas.microsoft.com/office/powerpoint/2010/main" val="88877165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white background&#10;&#10;AI-generated content may be incorrect.">
            <a:extLst>
              <a:ext uri="{FF2B5EF4-FFF2-40B4-BE49-F238E27FC236}">
                <a16:creationId xmlns:a16="http://schemas.microsoft.com/office/drawing/2014/main" id="{DDC2F3AF-A3A7-0591-E5C4-A6B435782E56}"/>
              </a:ext>
            </a:extLst>
          </p:cNvPr>
          <p:cNvPicPr>
            <a:picLocks noChangeAspect="1"/>
          </p:cNvPicPr>
          <p:nvPr/>
        </p:nvPicPr>
        <p:blipFill>
          <a:blip r:embed="rId2"/>
          <a:stretch>
            <a:fillRect/>
          </a:stretch>
        </p:blipFill>
        <p:spPr>
          <a:xfrm>
            <a:off x="462256" y="457200"/>
            <a:ext cx="11267488" cy="5943600"/>
          </a:xfrm>
          <a:prstGeom prst="rect">
            <a:avLst/>
          </a:prstGeom>
        </p:spPr>
      </p:pic>
    </p:spTree>
    <p:extLst>
      <p:ext uri="{BB962C8B-B14F-4D97-AF65-F5344CB8AC3E}">
        <p14:creationId xmlns:p14="http://schemas.microsoft.com/office/powerpoint/2010/main" val="291264137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white background&#10;&#10;AI-generated content may be incorrect.">
            <a:extLst>
              <a:ext uri="{FF2B5EF4-FFF2-40B4-BE49-F238E27FC236}">
                <a16:creationId xmlns:a16="http://schemas.microsoft.com/office/drawing/2014/main" id="{E61D2628-2802-ACFB-F3EB-D8B59787784A}"/>
              </a:ext>
            </a:extLst>
          </p:cNvPr>
          <p:cNvPicPr>
            <a:picLocks noChangeAspect="1"/>
          </p:cNvPicPr>
          <p:nvPr/>
        </p:nvPicPr>
        <p:blipFill>
          <a:blip r:embed="rId2"/>
          <a:stretch>
            <a:fillRect/>
          </a:stretch>
        </p:blipFill>
        <p:spPr>
          <a:xfrm>
            <a:off x="457200" y="976122"/>
            <a:ext cx="11277600" cy="4905756"/>
          </a:xfrm>
          <a:prstGeom prst="rect">
            <a:avLst/>
          </a:prstGeom>
        </p:spPr>
      </p:pic>
    </p:spTree>
    <p:extLst>
      <p:ext uri="{BB962C8B-B14F-4D97-AF65-F5344CB8AC3E}">
        <p14:creationId xmlns:p14="http://schemas.microsoft.com/office/powerpoint/2010/main" val="397675484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blue background&#10;&#10;AI-generated content may be incorrect.">
            <a:extLst>
              <a:ext uri="{FF2B5EF4-FFF2-40B4-BE49-F238E27FC236}">
                <a16:creationId xmlns:a16="http://schemas.microsoft.com/office/drawing/2014/main" id="{39ACE904-599C-9E1E-6B30-07490923291F}"/>
              </a:ext>
            </a:extLst>
          </p:cNvPr>
          <p:cNvPicPr>
            <a:picLocks noChangeAspect="1"/>
          </p:cNvPicPr>
          <p:nvPr/>
        </p:nvPicPr>
        <p:blipFill>
          <a:blip r:embed="rId2"/>
          <a:stretch>
            <a:fillRect/>
          </a:stretch>
        </p:blipFill>
        <p:spPr>
          <a:xfrm>
            <a:off x="457200" y="722376"/>
            <a:ext cx="11277600" cy="5413248"/>
          </a:xfrm>
          <a:prstGeom prst="rect">
            <a:avLst/>
          </a:prstGeom>
        </p:spPr>
      </p:pic>
    </p:spTree>
    <p:extLst>
      <p:ext uri="{BB962C8B-B14F-4D97-AF65-F5344CB8AC3E}">
        <p14:creationId xmlns:p14="http://schemas.microsoft.com/office/powerpoint/2010/main" val="265120040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blue background&#10;&#10;AI-generated content may be incorrect.">
            <a:extLst>
              <a:ext uri="{FF2B5EF4-FFF2-40B4-BE49-F238E27FC236}">
                <a16:creationId xmlns:a16="http://schemas.microsoft.com/office/drawing/2014/main" id="{AFE073C4-EE84-25F4-3534-50654F1E92A8}"/>
              </a:ext>
            </a:extLst>
          </p:cNvPr>
          <p:cNvPicPr>
            <a:picLocks noChangeAspect="1"/>
          </p:cNvPicPr>
          <p:nvPr/>
        </p:nvPicPr>
        <p:blipFill>
          <a:blip r:embed="rId2"/>
          <a:stretch>
            <a:fillRect/>
          </a:stretch>
        </p:blipFill>
        <p:spPr>
          <a:xfrm>
            <a:off x="457200" y="2301240"/>
            <a:ext cx="11277600" cy="2255520"/>
          </a:xfrm>
          <a:prstGeom prst="rect">
            <a:avLst/>
          </a:prstGeom>
        </p:spPr>
      </p:pic>
    </p:spTree>
    <p:extLst>
      <p:ext uri="{BB962C8B-B14F-4D97-AF65-F5344CB8AC3E}">
        <p14:creationId xmlns:p14="http://schemas.microsoft.com/office/powerpoint/2010/main" val="81634648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blue background&#10;&#10;AI-generated content may be incorrect.">
            <a:extLst>
              <a:ext uri="{FF2B5EF4-FFF2-40B4-BE49-F238E27FC236}">
                <a16:creationId xmlns:a16="http://schemas.microsoft.com/office/drawing/2014/main" id="{00368652-CDBA-3827-83C2-F2AF88B0B8A9}"/>
              </a:ext>
            </a:extLst>
          </p:cNvPr>
          <p:cNvPicPr>
            <a:picLocks noChangeAspect="1"/>
          </p:cNvPicPr>
          <p:nvPr/>
        </p:nvPicPr>
        <p:blipFill>
          <a:blip r:embed="rId2"/>
          <a:stretch>
            <a:fillRect/>
          </a:stretch>
        </p:blipFill>
        <p:spPr>
          <a:xfrm>
            <a:off x="457200" y="694182"/>
            <a:ext cx="11277600" cy="5469636"/>
          </a:xfrm>
          <a:prstGeom prst="rect">
            <a:avLst/>
          </a:prstGeom>
        </p:spPr>
      </p:pic>
    </p:spTree>
    <p:extLst>
      <p:ext uri="{BB962C8B-B14F-4D97-AF65-F5344CB8AC3E}">
        <p14:creationId xmlns:p14="http://schemas.microsoft.com/office/powerpoint/2010/main" val="138671656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background with black text&#10;&#10;AI-generated content may be incorrect.">
            <a:extLst>
              <a:ext uri="{FF2B5EF4-FFF2-40B4-BE49-F238E27FC236}">
                <a16:creationId xmlns:a16="http://schemas.microsoft.com/office/drawing/2014/main" id="{7E152696-8D87-9D9F-0BF3-DF4F04C31E84}"/>
              </a:ext>
            </a:extLst>
          </p:cNvPr>
          <p:cNvPicPr>
            <a:picLocks noChangeAspect="1"/>
          </p:cNvPicPr>
          <p:nvPr/>
        </p:nvPicPr>
        <p:blipFill>
          <a:blip r:embed="rId2"/>
          <a:stretch>
            <a:fillRect/>
          </a:stretch>
        </p:blipFill>
        <p:spPr>
          <a:xfrm>
            <a:off x="457200" y="750570"/>
            <a:ext cx="11277600" cy="5356860"/>
          </a:xfrm>
          <a:prstGeom prst="rect">
            <a:avLst/>
          </a:prstGeom>
        </p:spPr>
      </p:pic>
    </p:spTree>
    <p:extLst>
      <p:ext uri="{BB962C8B-B14F-4D97-AF65-F5344CB8AC3E}">
        <p14:creationId xmlns:p14="http://schemas.microsoft.com/office/powerpoint/2010/main" val="183989534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white text&#10;&#10;AI-generated content may be incorrect.">
            <a:extLst>
              <a:ext uri="{FF2B5EF4-FFF2-40B4-BE49-F238E27FC236}">
                <a16:creationId xmlns:a16="http://schemas.microsoft.com/office/drawing/2014/main" id="{BDD307BC-1B1D-0750-4F1D-C21C7BD057B7}"/>
              </a:ext>
            </a:extLst>
          </p:cNvPr>
          <p:cNvPicPr>
            <a:picLocks noChangeAspect="1"/>
          </p:cNvPicPr>
          <p:nvPr/>
        </p:nvPicPr>
        <p:blipFill>
          <a:blip r:embed="rId2"/>
          <a:stretch>
            <a:fillRect/>
          </a:stretch>
        </p:blipFill>
        <p:spPr>
          <a:xfrm>
            <a:off x="457200" y="1709166"/>
            <a:ext cx="11277600" cy="3439668"/>
          </a:xfrm>
          <a:prstGeom prst="rect">
            <a:avLst/>
          </a:prstGeom>
        </p:spPr>
      </p:pic>
    </p:spTree>
    <p:extLst>
      <p:ext uri="{BB962C8B-B14F-4D97-AF65-F5344CB8AC3E}">
        <p14:creationId xmlns:p14="http://schemas.microsoft.com/office/powerpoint/2010/main" val="383691641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diagram&#10;&#10;AI-generated content may be incorrect.">
            <a:extLst>
              <a:ext uri="{FF2B5EF4-FFF2-40B4-BE49-F238E27FC236}">
                <a16:creationId xmlns:a16="http://schemas.microsoft.com/office/drawing/2014/main" id="{7F4FE35F-BFB9-A160-7F09-AE6A8B12D8B8}"/>
              </a:ext>
            </a:extLst>
          </p:cNvPr>
          <p:cNvPicPr>
            <a:picLocks noChangeAspect="1"/>
          </p:cNvPicPr>
          <p:nvPr/>
        </p:nvPicPr>
        <p:blipFill>
          <a:blip r:embed="rId2"/>
          <a:srcRect b="5040"/>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210289486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blue background&#10;&#10;AI-generated content may be incorrect.">
            <a:extLst>
              <a:ext uri="{FF2B5EF4-FFF2-40B4-BE49-F238E27FC236}">
                <a16:creationId xmlns:a16="http://schemas.microsoft.com/office/drawing/2014/main" id="{BEDA6DB3-2E4E-C435-95EE-497B59B2914C}"/>
              </a:ext>
            </a:extLst>
          </p:cNvPr>
          <p:cNvPicPr>
            <a:picLocks noChangeAspect="1"/>
          </p:cNvPicPr>
          <p:nvPr/>
        </p:nvPicPr>
        <p:blipFill>
          <a:blip r:embed="rId2"/>
          <a:stretch>
            <a:fillRect/>
          </a:stretch>
        </p:blipFill>
        <p:spPr>
          <a:xfrm>
            <a:off x="457200" y="2343531"/>
            <a:ext cx="11277600" cy="2170938"/>
          </a:xfrm>
          <a:prstGeom prst="rect">
            <a:avLst/>
          </a:prstGeom>
        </p:spPr>
      </p:pic>
    </p:spTree>
    <p:extLst>
      <p:ext uri="{BB962C8B-B14F-4D97-AF65-F5344CB8AC3E}">
        <p14:creationId xmlns:p14="http://schemas.microsoft.com/office/powerpoint/2010/main" val="11114042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report&#10;&#10;AI-generated content may be incorrect.">
            <a:extLst>
              <a:ext uri="{FF2B5EF4-FFF2-40B4-BE49-F238E27FC236}">
                <a16:creationId xmlns:a16="http://schemas.microsoft.com/office/drawing/2014/main" id="{1A08B63D-4452-8185-CB3E-A07C7E7A5D29}"/>
              </a:ext>
            </a:extLst>
          </p:cNvPr>
          <p:cNvPicPr>
            <a:picLocks noChangeAspect="1"/>
          </p:cNvPicPr>
          <p:nvPr/>
        </p:nvPicPr>
        <p:blipFill>
          <a:blip r:embed="rId2"/>
          <a:stretch>
            <a:fillRect/>
          </a:stretch>
        </p:blipFill>
        <p:spPr>
          <a:xfrm>
            <a:off x="1037617" y="457200"/>
            <a:ext cx="10116765" cy="5943600"/>
          </a:xfrm>
          <a:prstGeom prst="rect">
            <a:avLst/>
          </a:prstGeom>
        </p:spPr>
      </p:pic>
    </p:spTree>
    <p:extLst>
      <p:ext uri="{BB962C8B-B14F-4D97-AF65-F5344CB8AC3E}">
        <p14:creationId xmlns:p14="http://schemas.microsoft.com/office/powerpoint/2010/main" val="327676256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82C18A7-699A-402D-B423-530683C021E0}"/>
              </a:ext>
            </a:extLst>
          </p:cNvPr>
          <p:cNvPicPr>
            <a:picLocks noChangeAspect="1"/>
          </p:cNvPicPr>
          <p:nvPr/>
        </p:nvPicPr>
        <p:blipFill>
          <a:blip r:embed="rId2"/>
          <a:stretch>
            <a:fillRect/>
          </a:stretch>
        </p:blipFill>
        <p:spPr>
          <a:xfrm>
            <a:off x="457200" y="1610488"/>
            <a:ext cx="11277600" cy="3637024"/>
          </a:xfrm>
          <a:prstGeom prst="rect">
            <a:avLst/>
          </a:prstGeom>
        </p:spPr>
      </p:pic>
    </p:spTree>
    <p:extLst>
      <p:ext uri="{BB962C8B-B14F-4D97-AF65-F5344CB8AC3E}">
        <p14:creationId xmlns:p14="http://schemas.microsoft.com/office/powerpoint/2010/main" val="162028865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text&#10;&#10;AI-generated content may be incorrect.">
            <a:extLst>
              <a:ext uri="{FF2B5EF4-FFF2-40B4-BE49-F238E27FC236}">
                <a16:creationId xmlns:a16="http://schemas.microsoft.com/office/drawing/2014/main" id="{75C7141F-9485-D347-76E7-8DA82A1E6B0A}"/>
              </a:ext>
            </a:extLst>
          </p:cNvPr>
          <p:cNvPicPr>
            <a:picLocks noChangeAspect="1"/>
          </p:cNvPicPr>
          <p:nvPr/>
        </p:nvPicPr>
        <p:blipFill>
          <a:blip r:embed="rId2"/>
          <a:stretch>
            <a:fillRect/>
          </a:stretch>
        </p:blipFill>
        <p:spPr>
          <a:xfrm>
            <a:off x="457200" y="2089785"/>
            <a:ext cx="11277600" cy="2678430"/>
          </a:xfrm>
          <a:prstGeom prst="rect">
            <a:avLst/>
          </a:prstGeom>
        </p:spPr>
      </p:pic>
    </p:spTree>
    <p:extLst>
      <p:ext uri="{BB962C8B-B14F-4D97-AF65-F5344CB8AC3E}">
        <p14:creationId xmlns:p14="http://schemas.microsoft.com/office/powerpoint/2010/main" val="146011514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web page&#10;&#10;AI-generated content may be incorrect.">
            <a:extLst>
              <a:ext uri="{FF2B5EF4-FFF2-40B4-BE49-F238E27FC236}">
                <a16:creationId xmlns:a16="http://schemas.microsoft.com/office/drawing/2014/main" id="{9C0DE887-08E0-699A-69D5-63AB2C08F83B}"/>
              </a:ext>
            </a:extLst>
          </p:cNvPr>
          <p:cNvPicPr>
            <a:picLocks noChangeAspect="1"/>
          </p:cNvPicPr>
          <p:nvPr/>
        </p:nvPicPr>
        <p:blipFill>
          <a:blip r:embed="rId2"/>
          <a:srcRect l="7974"/>
          <a:stretch>
            <a:fillRect/>
          </a:stretch>
        </p:blipFill>
        <p:spPr>
          <a:xfrm>
            <a:off x="457200" y="457200"/>
            <a:ext cx="11277600" cy="5539563"/>
          </a:xfrm>
          <a:prstGeom prst="rect">
            <a:avLst/>
          </a:prstGeom>
        </p:spPr>
      </p:pic>
      <p:sp>
        <p:nvSpPr>
          <p:cNvPr id="3" name="TextBox 2">
            <a:extLst>
              <a:ext uri="{FF2B5EF4-FFF2-40B4-BE49-F238E27FC236}">
                <a16:creationId xmlns:a16="http://schemas.microsoft.com/office/drawing/2014/main" id="{56F5EC5B-5F92-4E9E-CB2B-BAF2FBA73DEE}"/>
              </a:ext>
            </a:extLst>
          </p:cNvPr>
          <p:cNvSpPr txBox="1"/>
          <p:nvPr/>
        </p:nvSpPr>
        <p:spPr>
          <a:xfrm>
            <a:off x="4079278" y="6276474"/>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u="sng" strike="noStrike" baseline="0">
                <a:solidFill>
                  <a:srgbClr val="0563C1"/>
                </a:solidFill>
                <a:latin typeface="Calibri"/>
                <a:ea typeface="Segoe UI"/>
                <a:cs typeface="Segoe UI"/>
                <a:hlinkClick r:id="rId3"/>
              </a:rPr>
              <a:t>Hikma with Sievo | Case Study</a:t>
            </a:r>
            <a:endParaRPr lang="en-US"/>
          </a:p>
          <a:p>
            <a:pPr algn="ctr"/>
            <a:endParaRPr lang="en-US"/>
          </a:p>
        </p:txBody>
      </p:sp>
    </p:spTree>
    <p:extLst>
      <p:ext uri="{BB962C8B-B14F-4D97-AF65-F5344CB8AC3E}">
        <p14:creationId xmlns:p14="http://schemas.microsoft.com/office/powerpoint/2010/main" val="297050001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DF344-0DEB-6B0E-8A28-77D6EA9D077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5BAD8DB-A918-8ECE-4A13-0645CF11784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072187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4720</Words>
  <Application>Microsoft Office PowerPoint</Application>
  <PresentationFormat>Widescreen</PresentationFormat>
  <Paragraphs>146</Paragraphs>
  <Slides>67</Slides>
  <Notes>0</Notes>
  <HiddenSlides>0</HiddenSlides>
  <MMClips>0</MMClips>
  <ScaleCrop>false</ScaleCrop>
  <HeadingPairs>
    <vt:vector size="4" baseType="variant">
      <vt:variant>
        <vt:lpstr>Theme</vt:lpstr>
      </vt:variant>
      <vt:variant>
        <vt:i4>1</vt:i4>
      </vt:variant>
      <vt:variant>
        <vt:lpstr>Slide Titles</vt:lpstr>
      </vt:variant>
      <vt:variant>
        <vt:i4>67</vt:i4>
      </vt:variant>
    </vt:vector>
  </HeadingPairs>
  <TitlesOfParts>
    <vt:vector size="68" baseType="lpstr">
      <vt:lpstr>Office Theme</vt:lpstr>
      <vt:lpstr>Sustainable procurement</vt:lpstr>
      <vt:lpstr>Introduction &amp; Background</vt:lpstr>
      <vt:lpstr>Introduction &amp; Background </vt:lpstr>
      <vt:lpstr>PowerPoint Presentation</vt:lpstr>
      <vt:lpstr>Introduction &amp; Background </vt:lpstr>
      <vt:lpstr>PowerPoint Presentation</vt:lpstr>
      <vt:lpstr>PowerPoint Presentation</vt:lpstr>
      <vt:lpstr>PowerPoint Presentation</vt:lpstr>
      <vt:lpstr>PowerPoint Presentation</vt:lpstr>
      <vt:lpstr>1 Articulate procurement’s sustainability vision, mission and goals</vt:lpstr>
      <vt:lpstr>2 Situation analysis</vt:lpstr>
      <vt:lpstr>3 Develop a sustainable procurement strategy</vt:lpstr>
      <vt:lpstr>4 Implement a sustainable procurement strategy</vt:lpstr>
      <vt:lpstr>4 Implement a sustainable procurement strategy </vt:lpstr>
      <vt:lpstr>PowerPoint Presentation</vt:lpstr>
      <vt:lpstr>5 Continuous Improvement</vt:lpstr>
      <vt:lpstr>Drivers and Barriers to Sustainable Procurement</vt:lpstr>
      <vt:lpstr>Customer value</vt:lpstr>
      <vt:lpstr> Customer value </vt:lpstr>
      <vt:lpstr>Cost and efficiency</vt:lpstr>
      <vt:lpstr>Risk</vt:lpstr>
      <vt:lpstr>Natural resources availability</vt:lpstr>
      <vt:lpstr>Corporate Reputation</vt:lpstr>
      <vt:lpstr>Regulation and Taxation</vt:lpstr>
      <vt:lpstr>Regulation and Taxation</vt:lpstr>
      <vt:lpstr>PowerPoint Presentation</vt:lpstr>
      <vt:lpstr>PowerPoint Presentation</vt:lpstr>
      <vt:lpstr>PowerPoint Presentation</vt:lpstr>
      <vt:lpstr>PowerPoint Presentation</vt:lpstr>
      <vt:lpstr>Approaches for Sustainable Procurement</vt:lpstr>
      <vt:lpstr>Supply Chain Design (and Redesign) </vt:lpstr>
      <vt:lpstr>Supply Chain Design (and Redesign)</vt:lpstr>
      <vt:lpstr>Supply Chain Design (and Redesign) </vt:lpstr>
      <vt:lpstr>Supply Chain Design (and Redesign) </vt:lpstr>
      <vt:lpstr>PowerPoint Presentation</vt:lpstr>
      <vt:lpstr>Supply chain governance</vt:lpstr>
      <vt:lpstr>PowerPoint Presentation</vt:lpstr>
      <vt:lpstr>Supply chain governance</vt:lpstr>
      <vt:lpstr>1 Contracts for Sustainability</vt:lpstr>
      <vt:lpstr>2 Standards</vt:lpstr>
      <vt:lpstr>PowerPoint Presentation</vt:lpstr>
      <vt:lpstr>3 Codes of conduct</vt:lpstr>
      <vt:lpstr>PowerPoint Presentation</vt:lpstr>
      <vt:lpstr>Mapping and measurement tools for sustainable procurement</vt:lpstr>
      <vt:lpstr>Carbon footprinting</vt:lpstr>
      <vt:lpstr>PowerPoint Presentation</vt:lpstr>
      <vt:lpstr>PowerPoint Presentation</vt:lpstr>
      <vt:lpstr>Life-cycle assessment</vt:lpstr>
      <vt:lpstr>PowerPoint Presentation</vt:lpstr>
      <vt:lpstr>Life-cycle assessment</vt:lpstr>
      <vt:lpstr>Summary and Conclusions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procurement</dc:title>
  <dc:creator>Moutushi Tanha</dc:creator>
  <cp:lastModifiedBy>Moutushi Tanha</cp:lastModifiedBy>
  <cp:revision>256</cp:revision>
  <dcterms:created xsi:type="dcterms:W3CDTF">2025-10-11T09:29:03Z</dcterms:created>
  <dcterms:modified xsi:type="dcterms:W3CDTF">2025-10-20T19:22:49Z</dcterms:modified>
</cp:coreProperties>
</file>