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262E95-67E9-42F5-B3D9-D549097EE279}" v="34" dt="2023-12-11T12:24:02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976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649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651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27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54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38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83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64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68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75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679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46043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0139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0021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276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204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BFA6798-5853-45EF-8478-001F2999BA7D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C995CBF-A3FF-4C6A-BECE-2665AEB07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2541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1securitycameras.com/blog/advantages-and-disadvantages-of-using-security-cameras/" TargetMode="External"/><Relationship Id="rId3" Type="http://schemas.openxmlformats.org/officeDocument/2006/relationships/hyperlink" Target="https://www.forensicscolleges.com/blog/resources/10-modern-forensic-science-technologies" TargetMode="External"/><Relationship Id="rId7" Type="http://schemas.openxmlformats.org/officeDocument/2006/relationships/hyperlink" Target="https://www.mirror.co.uk/tv/tv-news/glaring-police-failures-saw-yorkshire-31056078" TargetMode="External"/><Relationship Id="rId2" Type="http://schemas.openxmlformats.org/officeDocument/2006/relationships/hyperlink" Target="https://www.college.police.uk/research/crime-reduction-toolkit/body-worn-camera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sinessinsider.com/jobs-robots-cant-take-over-2015-11?r=US&amp;IR=T" TargetMode="External"/><Relationship Id="rId5" Type="http://schemas.openxmlformats.org/officeDocument/2006/relationships/hyperlink" Target="https://pceinc.org/wp-content/uploads/2015/07/20150400-Body-Worn-Cameras-Concerns-and-Considerations-North-Carolina-Best-Practices-Committee.pdf" TargetMode="External"/><Relationship Id="rId4" Type="http://schemas.openxmlformats.org/officeDocument/2006/relationships/hyperlink" Target="https://www.youtube.com/watch?v=dll4JTMhuT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olice grapple with community concerns as they turn to tech like drones for  their jobs - The Washington Post">
            <a:extLst>
              <a:ext uri="{FF2B5EF4-FFF2-40B4-BE49-F238E27FC236}">
                <a16:creationId xmlns:a16="http://schemas.microsoft.com/office/drawing/2014/main" id="{B02E4A8C-EDD0-B5E5-B0DD-328483B42A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20" b="10410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8986A8-DE36-E315-840D-0867A5AF5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6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echnology within modern day policing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83721F-1527-28CC-88DA-7E7209F097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lnSpcReduction="1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Hannah Willett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Police, Policing and Society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BMCP5001</a:t>
            </a:r>
            <a:endParaRPr lang="en-GB" dirty="0"/>
          </a:p>
        </p:txBody>
      </p:sp>
      <p:sp>
        <p:nvSpPr>
          <p:cNvPr id="4" name="AutoShape 2" descr="Police grapple with community concerns as they turn to tech like drones for  their jobs - The Washington Post">
            <a:extLst>
              <a:ext uri="{FF2B5EF4-FFF2-40B4-BE49-F238E27FC236}">
                <a16:creationId xmlns:a16="http://schemas.microsoft.com/office/drawing/2014/main" id="{D9DEFA8F-B102-DB27-19FC-AC60F2FD12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169920" cy="316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71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lose-up of a calculator keypad">
            <a:extLst>
              <a:ext uri="{FF2B5EF4-FFF2-40B4-BE49-F238E27FC236}">
                <a16:creationId xmlns:a16="http://schemas.microsoft.com/office/drawing/2014/main" id="{57DC9A6F-E076-59F9-6C7F-CAE10E2F6E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b="15094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ED33AD-6A27-DD0A-3549-13F59493E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828799"/>
            <a:ext cx="10353762" cy="2295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How has technology changed policing in the last 50 years?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107DFE-C3E8-B03A-0ACC-D9FCF52506A9}"/>
              </a:ext>
            </a:extLst>
          </p:cNvPr>
          <p:cNvSpPr txBox="1"/>
          <p:nvPr/>
        </p:nvSpPr>
        <p:spPr>
          <a:xfrm>
            <a:off x="3459978" y="3862714"/>
            <a:ext cx="5514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Advancements in forensic science </a:t>
            </a:r>
          </a:p>
        </p:txBody>
      </p:sp>
    </p:spTree>
    <p:extLst>
      <p:ext uri="{BB962C8B-B14F-4D97-AF65-F5344CB8AC3E}">
        <p14:creationId xmlns:p14="http://schemas.microsoft.com/office/powerpoint/2010/main" val="2209663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D33AD-6A27-DD0A-3549-13F59493E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970450"/>
          </a:xfrm>
        </p:spPr>
        <p:txBody>
          <a:bodyPr>
            <a:normAutofit/>
          </a:bodyPr>
          <a:lstStyle/>
          <a:p>
            <a:r>
              <a:rPr lang="en-GB" dirty="0"/>
              <a:t>Body Worn camera’s</a:t>
            </a:r>
          </a:p>
        </p:txBody>
      </p:sp>
      <p:pic>
        <p:nvPicPr>
          <p:cNvPr id="3081" name="Picture 3080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3074" name="Picture 2" descr="Police Professional | West Midlands Police first force to live-stream body-worn  camera footage">
            <a:extLst>
              <a:ext uri="{FF2B5EF4-FFF2-40B4-BE49-F238E27FC236}">
                <a16:creationId xmlns:a16="http://schemas.microsoft.com/office/drawing/2014/main" id="{DCD92B37-7736-A7EB-18B4-90922E8C04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69" r="14693" b="-1"/>
          <a:stretch/>
        </p:blipFill>
        <p:spPr bwMode="auto">
          <a:xfrm>
            <a:off x="7552945" y="609600"/>
            <a:ext cx="4396236" cy="561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2FC1858-9056-80E3-F6D6-0B79F557FFA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01" t="24296" r="41499" b="37926"/>
          <a:stretch/>
        </p:blipFill>
        <p:spPr>
          <a:xfrm>
            <a:off x="913795" y="1920240"/>
            <a:ext cx="5791200" cy="36372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DA7CD1-CDA3-CECC-5104-9900C21A2585}"/>
              </a:ext>
            </a:extLst>
          </p:cNvPr>
          <p:cNvSpPr txBox="1"/>
          <p:nvPr/>
        </p:nvSpPr>
        <p:spPr>
          <a:xfrm>
            <a:off x="828676" y="5557520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https://www.youtube.com/watch?v=dll4JTMhuT8</a:t>
            </a:r>
          </a:p>
        </p:txBody>
      </p:sp>
    </p:spTree>
    <p:extLst>
      <p:ext uri="{BB962C8B-B14F-4D97-AF65-F5344CB8AC3E}">
        <p14:creationId xmlns:p14="http://schemas.microsoft.com/office/powerpoint/2010/main" val="2599161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09D3C335-2FD9-407C-AF40-59F571297F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5659" b="1007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ED33AD-6A27-DD0A-3549-13F59493E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609601"/>
            <a:ext cx="8676222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Surveillance </a:t>
            </a:r>
          </a:p>
        </p:txBody>
      </p:sp>
    </p:spTree>
    <p:extLst>
      <p:ext uri="{BB962C8B-B14F-4D97-AF65-F5344CB8AC3E}">
        <p14:creationId xmlns:p14="http://schemas.microsoft.com/office/powerpoint/2010/main" val="1634537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D33AD-6A27-DD0A-3549-13F59493E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73" y="2272782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3800" dirty="0"/>
              <a:t>Could human officers be replaced by robocop?</a:t>
            </a:r>
          </a:p>
        </p:txBody>
      </p:sp>
      <p:pic>
        <p:nvPicPr>
          <p:cNvPr id="2050" name="Picture 2" descr="RoboCop: Rogue City - OUT NOW on X: &quot;In honor of RoboCop's anniversary,  #RoboCopRogueCity wallpaper is now available on Wallpaper Engine! Customize  your screens with the world of RoboCop like never before.">
            <a:extLst>
              <a:ext uri="{FF2B5EF4-FFF2-40B4-BE49-F238E27FC236}">
                <a16:creationId xmlns:a16="http://schemas.microsoft.com/office/drawing/2014/main" id="{37538D2F-ECBB-293D-E06F-9F5AE26C9E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01"/>
          <a:stretch/>
        </p:blipFill>
        <p:spPr bwMode="auto">
          <a:xfrm>
            <a:off x="5907865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95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E9E1E-622B-CA97-4805-0C2EA891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Yorkshire Ripper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8218-2BB4-7532-C678-3D8B04F59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4661" y="4751875"/>
            <a:ext cx="8087330" cy="1610826"/>
          </a:xfrm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GB" sz="4000" dirty="0"/>
              <a:t>How would’ve technology helped </a:t>
            </a:r>
          </a:p>
          <a:p>
            <a:pPr marL="36900" indent="0" algn="ctr">
              <a:buNone/>
            </a:pPr>
            <a:r>
              <a:rPr lang="en-GB" sz="4000" dirty="0"/>
              <a:t>police with this case?</a:t>
            </a:r>
          </a:p>
        </p:txBody>
      </p:sp>
    </p:spTree>
    <p:extLst>
      <p:ext uri="{BB962C8B-B14F-4D97-AF65-F5344CB8AC3E}">
        <p14:creationId xmlns:p14="http://schemas.microsoft.com/office/powerpoint/2010/main" val="287911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D33AD-6A27-DD0A-3549-13F59493E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921AF-3D14-3DFE-8B24-B9889DADF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520" y="1484799"/>
            <a:ext cx="10353762" cy="5077926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College of Policing (2021).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Body-worn-cameras.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https://www.college.police.uk/research/crime-reduction-toolkit/body-worn-cameras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6 December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Gustafson, K (2023).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 forensic science technologies.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https://www.forensicscolleges.com/blog/resources/10-modern-forensic-science-technologies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9 December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Law&amp;CrimeNetwork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Bodycam shows Florida Police Sergeant grabbing female officer by the throat.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https://www.youtube.com/watch?v=dll4JTMhuT8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November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Macari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 (2015).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Body-Worn Cameras: Concerns and Considerations.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https://pceinc.org/wp-content/uploads/2015/07/20150400-Body-Worn-Cameras-Concerns-and-Considerations-North-Carolina-Best-Practices-Committee.pdf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6 December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Muoio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 (2015).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have one of these 3 jobs, robots will never put you out of work.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kern="100" dirty="0">
                <a:solidFill>
                  <a:srgbClr val="E9805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https://www.businessinsider.com/jobs-robots-cant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-take-over-2015-11?r=US&amp;IR=T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28 November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Venjanovski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 (2023).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 shadow: Glaring police ‘failures’ that saw missed chances to catch the Yorkshire ripper.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https://www.mirror.co.uk/tv/tv-news/glaring-police-failures-saw-yorkshire-31056078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December 2023)</a:t>
            </a:r>
          </a:p>
          <a:p>
            <a:pPr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Willson, M (2022) </a:t>
            </a:r>
            <a:r>
              <a:rPr lang="en-GB" sz="15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 and Disadvantages of Using Security Cameras. </a:t>
            </a:r>
            <a:r>
              <a:rPr lang="en-GB" sz="15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https://www.a1securitycameras.com/blog/advantages-and-disadvantages-of-using-security-cameras/</a:t>
            </a:r>
            <a:r>
              <a:rPr lang="en-GB" sz="15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7 December 2023)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Wright, J. Huston, B (2021) 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Accountability at its finest: Law enforcement agencies and body-worn cameras. PUBLIC PERFORMANCE &amp; MANAGEMENT REVIEW, 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44(4), PP.735-757.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240"/>
              </a:spcAft>
              <a:buFont typeface="Symbol" panose="05050102010706020507" pitchFamily="18" charset="2"/>
              <a:buChar char=""/>
            </a:pPr>
            <a:r>
              <a:rPr lang="en-GB" sz="1400" kern="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Priks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Mikael</a:t>
            </a:r>
            <a:r>
              <a:rPr lang="en-GB" sz="1400" i="1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(2015) The</a:t>
            </a:r>
            <a:r>
              <a:rPr lang="en-GB" sz="1400" i="1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Effects of Surveillance Cameras on Crime: Evidence from the Stockholm Subway.</a:t>
            </a:r>
            <a:r>
              <a:rPr lang="en-GB" sz="14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Economic journal,</a:t>
            </a:r>
            <a:r>
              <a:rPr lang="en-GB" sz="14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Vol.125 (588), p.F289-F305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4294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404</TotalTime>
  <Words>413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Calisto MT</vt:lpstr>
      <vt:lpstr>Symbol</vt:lpstr>
      <vt:lpstr>Wingdings 2</vt:lpstr>
      <vt:lpstr>Slate</vt:lpstr>
      <vt:lpstr>Technology within modern day policing</vt:lpstr>
      <vt:lpstr>How has technology changed policing in the last 50 years?</vt:lpstr>
      <vt:lpstr>Body Worn camera’s</vt:lpstr>
      <vt:lpstr>Surveillance </vt:lpstr>
      <vt:lpstr>Could human officers be replaced by robocop?</vt:lpstr>
      <vt:lpstr>The Yorkshire Ripper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Technology within modern day policing</dc:title>
  <dc:creator>hannah willett</dc:creator>
  <cp:lastModifiedBy>hannah willett</cp:lastModifiedBy>
  <cp:revision>2</cp:revision>
  <dcterms:created xsi:type="dcterms:W3CDTF">2023-11-28T20:57:48Z</dcterms:created>
  <dcterms:modified xsi:type="dcterms:W3CDTF">2023-12-11T23:57:49Z</dcterms:modified>
</cp:coreProperties>
</file>