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6"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9" autoAdjust="0"/>
    <p:restoredTop sz="94660"/>
  </p:normalViewPr>
  <p:slideViewPr>
    <p:cSldViewPr snapToGrid="0">
      <p:cViewPr>
        <p:scale>
          <a:sx n="89" d="100"/>
          <a:sy n="89" d="100"/>
        </p:scale>
        <p:origin x="346"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40A04D-D060-0E70-E53B-0F8D8FF99FE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6381C713-C881-5BA9-55DA-4F023BCC7F8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DBE56C27-C385-77B9-9DAF-EDEDF040A625}"/>
              </a:ext>
            </a:extLst>
          </p:cNvPr>
          <p:cNvSpPr>
            <a:spLocks noGrp="1"/>
          </p:cNvSpPr>
          <p:nvPr>
            <p:ph type="dt" sz="half" idx="10"/>
          </p:nvPr>
        </p:nvSpPr>
        <p:spPr/>
        <p:txBody>
          <a:bodyPr/>
          <a:lstStyle/>
          <a:p>
            <a:fld id="{66CD6CF4-1772-4E86-B6CD-EA1871BD4CF2}" type="datetimeFigureOut">
              <a:rPr lang="en-GB" smtClean="0"/>
              <a:t>21/04/2026</a:t>
            </a:fld>
            <a:endParaRPr lang="en-GB"/>
          </a:p>
        </p:txBody>
      </p:sp>
      <p:sp>
        <p:nvSpPr>
          <p:cNvPr id="5" name="Footer Placeholder 4">
            <a:extLst>
              <a:ext uri="{FF2B5EF4-FFF2-40B4-BE49-F238E27FC236}">
                <a16:creationId xmlns:a16="http://schemas.microsoft.com/office/drawing/2014/main" id="{B4FC748D-5C9F-8B28-1B97-A82F1E4AC59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14E9E72-134B-A2B7-726A-A589FA69D2F6}"/>
              </a:ext>
            </a:extLst>
          </p:cNvPr>
          <p:cNvSpPr>
            <a:spLocks noGrp="1"/>
          </p:cNvSpPr>
          <p:nvPr>
            <p:ph type="sldNum" sz="quarter" idx="12"/>
          </p:nvPr>
        </p:nvSpPr>
        <p:spPr/>
        <p:txBody>
          <a:bodyPr/>
          <a:lstStyle/>
          <a:p>
            <a:fld id="{E8C896BE-A692-4445-A5D2-C2D6B1CF173D}" type="slidenum">
              <a:rPr lang="en-GB" smtClean="0"/>
              <a:t>‹#›</a:t>
            </a:fld>
            <a:endParaRPr lang="en-GB"/>
          </a:p>
        </p:txBody>
      </p:sp>
    </p:spTree>
    <p:extLst>
      <p:ext uri="{BB962C8B-B14F-4D97-AF65-F5344CB8AC3E}">
        <p14:creationId xmlns:p14="http://schemas.microsoft.com/office/powerpoint/2010/main" val="32907217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D8DB29-0452-B835-AEF1-D49FD17C511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4D5A3B6-F434-8C79-F311-E9E6826846F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43D997A-A870-8827-7C31-33D24F6B2E07}"/>
              </a:ext>
            </a:extLst>
          </p:cNvPr>
          <p:cNvSpPr>
            <a:spLocks noGrp="1"/>
          </p:cNvSpPr>
          <p:nvPr>
            <p:ph type="dt" sz="half" idx="10"/>
          </p:nvPr>
        </p:nvSpPr>
        <p:spPr/>
        <p:txBody>
          <a:bodyPr/>
          <a:lstStyle/>
          <a:p>
            <a:fld id="{66CD6CF4-1772-4E86-B6CD-EA1871BD4CF2}" type="datetimeFigureOut">
              <a:rPr lang="en-GB" smtClean="0"/>
              <a:t>21/04/2026</a:t>
            </a:fld>
            <a:endParaRPr lang="en-GB"/>
          </a:p>
        </p:txBody>
      </p:sp>
      <p:sp>
        <p:nvSpPr>
          <p:cNvPr id="5" name="Footer Placeholder 4">
            <a:extLst>
              <a:ext uri="{FF2B5EF4-FFF2-40B4-BE49-F238E27FC236}">
                <a16:creationId xmlns:a16="http://schemas.microsoft.com/office/drawing/2014/main" id="{DB3626FE-6A48-AA9C-8FEA-012B8BC0860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C8DCF95-9244-AF85-32EE-FB2D52B03379}"/>
              </a:ext>
            </a:extLst>
          </p:cNvPr>
          <p:cNvSpPr>
            <a:spLocks noGrp="1"/>
          </p:cNvSpPr>
          <p:nvPr>
            <p:ph type="sldNum" sz="quarter" idx="12"/>
          </p:nvPr>
        </p:nvSpPr>
        <p:spPr/>
        <p:txBody>
          <a:bodyPr/>
          <a:lstStyle/>
          <a:p>
            <a:fld id="{E8C896BE-A692-4445-A5D2-C2D6B1CF173D}" type="slidenum">
              <a:rPr lang="en-GB" smtClean="0"/>
              <a:t>‹#›</a:t>
            </a:fld>
            <a:endParaRPr lang="en-GB"/>
          </a:p>
        </p:txBody>
      </p:sp>
    </p:spTree>
    <p:extLst>
      <p:ext uri="{BB962C8B-B14F-4D97-AF65-F5344CB8AC3E}">
        <p14:creationId xmlns:p14="http://schemas.microsoft.com/office/powerpoint/2010/main" val="18554884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81B3F-5048-20F7-47AC-3F319697594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F54A27E3-4502-29F1-4E74-47FD5053A0B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6F6F4F3-A5CC-390F-F08F-88D9BC5389D9}"/>
              </a:ext>
            </a:extLst>
          </p:cNvPr>
          <p:cNvSpPr>
            <a:spLocks noGrp="1"/>
          </p:cNvSpPr>
          <p:nvPr>
            <p:ph type="dt" sz="half" idx="10"/>
          </p:nvPr>
        </p:nvSpPr>
        <p:spPr/>
        <p:txBody>
          <a:bodyPr/>
          <a:lstStyle/>
          <a:p>
            <a:fld id="{66CD6CF4-1772-4E86-B6CD-EA1871BD4CF2}" type="datetimeFigureOut">
              <a:rPr lang="en-GB" smtClean="0"/>
              <a:t>21/04/2026</a:t>
            </a:fld>
            <a:endParaRPr lang="en-GB"/>
          </a:p>
        </p:txBody>
      </p:sp>
      <p:sp>
        <p:nvSpPr>
          <p:cNvPr id="5" name="Footer Placeholder 4">
            <a:extLst>
              <a:ext uri="{FF2B5EF4-FFF2-40B4-BE49-F238E27FC236}">
                <a16:creationId xmlns:a16="http://schemas.microsoft.com/office/drawing/2014/main" id="{179BAE3D-C5A7-C9D8-3426-0A8A6DE949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3EBCDC9-D86C-DF89-04B1-D11B6EDE4AA0}"/>
              </a:ext>
            </a:extLst>
          </p:cNvPr>
          <p:cNvSpPr>
            <a:spLocks noGrp="1"/>
          </p:cNvSpPr>
          <p:nvPr>
            <p:ph type="sldNum" sz="quarter" idx="12"/>
          </p:nvPr>
        </p:nvSpPr>
        <p:spPr/>
        <p:txBody>
          <a:bodyPr/>
          <a:lstStyle/>
          <a:p>
            <a:fld id="{E8C896BE-A692-4445-A5D2-C2D6B1CF173D}" type="slidenum">
              <a:rPr lang="en-GB" smtClean="0"/>
              <a:t>‹#›</a:t>
            </a:fld>
            <a:endParaRPr lang="en-GB"/>
          </a:p>
        </p:txBody>
      </p:sp>
    </p:spTree>
    <p:extLst>
      <p:ext uri="{BB962C8B-B14F-4D97-AF65-F5344CB8AC3E}">
        <p14:creationId xmlns:p14="http://schemas.microsoft.com/office/powerpoint/2010/main" val="25990352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FA063A-22B5-7DA4-DBA4-B98D1CBB2E4E}"/>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CA82FE97-77B0-0A84-8A26-56222D3E0CD5}"/>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64BA9319-F568-50EE-C05D-ABACD15B7C7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AC06DDAD-5792-7F06-F76E-1CD5D6C1AEF7}"/>
              </a:ext>
            </a:extLst>
          </p:cNvPr>
          <p:cNvSpPr>
            <a:spLocks noGrp="1"/>
          </p:cNvSpPr>
          <p:nvPr>
            <p:ph type="dt" sz="half" idx="10"/>
          </p:nvPr>
        </p:nvSpPr>
        <p:spPr/>
        <p:txBody>
          <a:bodyPr/>
          <a:lstStyle/>
          <a:p>
            <a:fld id="{66CD6CF4-1772-4E86-B6CD-EA1871BD4CF2}" type="datetimeFigureOut">
              <a:rPr lang="en-GB" smtClean="0"/>
              <a:t>21/04/2026</a:t>
            </a:fld>
            <a:endParaRPr lang="en-GB"/>
          </a:p>
        </p:txBody>
      </p:sp>
      <p:sp>
        <p:nvSpPr>
          <p:cNvPr id="6" name="Footer Placeholder 5">
            <a:extLst>
              <a:ext uri="{FF2B5EF4-FFF2-40B4-BE49-F238E27FC236}">
                <a16:creationId xmlns:a16="http://schemas.microsoft.com/office/drawing/2014/main" id="{214C5473-8A53-04FB-8603-8291DE98F81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462758F-F393-09D3-76EA-6937B4ED124D}"/>
              </a:ext>
            </a:extLst>
          </p:cNvPr>
          <p:cNvSpPr>
            <a:spLocks noGrp="1"/>
          </p:cNvSpPr>
          <p:nvPr>
            <p:ph type="sldNum" sz="quarter" idx="12"/>
          </p:nvPr>
        </p:nvSpPr>
        <p:spPr/>
        <p:txBody>
          <a:bodyPr/>
          <a:lstStyle/>
          <a:p>
            <a:fld id="{E8C896BE-A692-4445-A5D2-C2D6B1CF173D}" type="slidenum">
              <a:rPr lang="en-GB" smtClean="0"/>
              <a:t>‹#›</a:t>
            </a:fld>
            <a:endParaRPr lang="en-GB"/>
          </a:p>
        </p:txBody>
      </p:sp>
    </p:spTree>
    <p:extLst>
      <p:ext uri="{BB962C8B-B14F-4D97-AF65-F5344CB8AC3E}">
        <p14:creationId xmlns:p14="http://schemas.microsoft.com/office/powerpoint/2010/main" val="30980265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DB1E26-21BF-4ED4-EE72-3418DCEB1AEF}"/>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9765D415-6A47-9060-4EEB-816509B8FAA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8C197DC-2F21-5BC7-6FEF-17C41AEF0ED2}"/>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E9B0CE3A-32F6-7541-ED88-E1B42510FE4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56C994D-A6E8-0112-2B02-647C668FD748}"/>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E65F6B05-8635-3266-D7C0-98B92DF6B1E7}"/>
              </a:ext>
            </a:extLst>
          </p:cNvPr>
          <p:cNvSpPr>
            <a:spLocks noGrp="1"/>
          </p:cNvSpPr>
          <p:nvPr>
            <p:ph type="dt" sz="half" idx="10"/>
          </p:nvPr>
        </p:nvSpPr>
        <p:spPr/>
        <p:txBody>
          <a:bodyPr/>
          <a:lstStyle/>
          <a:p>
            <a:fld id="{66CD6CF4-1772-4E86-B6CD-EA1871BD4CF2}" type="datetimeFigureOut">
              <a:rPr lang="en-GB" smtClean="0"/>
              <a:t>21/04/2026</a:t>
            </a:fld>
            <a:endParaRPr lang="en-GB"/>
          </a:p>
        </p:txBody>
      </p:sp>
      <p:sp>
        <p:nvSpPr>
          <p:cNvPr id="8" name="Footer Placeholder 7">
            <a:extLst>
              <a:ext uri="{FF2B5EF4-FFF2-40B4-BE49-F238E27FC236}">
                <a16:creationId xmlns:a16="http://schemas.microsoft.com/office/drawing/2014/main" id="{D8F3B120-1B4C-0338-97B3-2A29B6A95A6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3976006-2913-C67F-7349-913544CFEEE7}"/>
              </a:ext>
            </a:extLst>
          </p:cNvPr>
          <p:cNvSpPr>
            <a:spLocks noGrp="1"/>
          </p:cNvSpPr>
          <p:nvPr>
            <p:ph type="sldNum" sz="quarter" idx="12"/>
          </p:nvPr>
        </p:nvSpPr>
        <p:spPr/>
        <p:txBody>
          <a:bodyPr/>
          <a:lstStyle/>
          <a:p>
            <a:fld id="{E8C896BE-A692-4445-A5D2-C2D6B1CF173D}" type="slidenum">
              <a:rPr lang="en-GB" smtClean="0"/>
              <a:t>‹#›</a:t>
            </a:fld>
            <a:endParaRPr lang="en-GB"/>
          </a:p>
        </p:txBody>
      </p:sp>
    </p:spTree>
    <p:extLst>
      <p:ext uri="{BB962C8B-B14F-4D97-AF65-F5344CB8AC3E}">
        <p14:creationId xmlns:p14="http://schemas.microsoft.com/office/powerpoint/2010/main" val="38332186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B5E1C6-49B5-AE38-12F2-A516D284B775}"/>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2CDEC65B-A33D-80F6-43CB-417545440E95}"/>
              </a:ext>
            </a:extLst>
          </p:cNvPr>
          <p:cNvSpPr>
            <a:spLocks noGrp="1"/>
          </p:cNvSpPr>
          <p:nvPr>
            <p:ph type="dt" sz="half" idx="10"/>
          </p:nvPr>
        </p:nvSpPr>
        <p:spPr/>
        <p:txBody>
          <a:bodyPr/>
          <a:lstStyle/>
          <a:p>
            <a:fld id="{66CD6CF4-1772-4E86-B6CD-EA1871BD4CF2}" type="datetimeFigureOut">
              <a:rPr lang="en-GB" smtClean="0"/>
              <a:t>21/04/2026</a:t>
            </a:fld>
            <a:endParaRPr lang="en-GB"/>
          </a:p>
        </p:txBody>
      </p:sp>
      <p:sp>
        <p:nvSpPr>
          <p:cNvPr id="4" name="Footer Placeholder 3">
            <a:extLst>
              <a:ext uri="{FF2B5EF4-FFF2-40B4-BE49-F238E27FC236}">
                <a16:creationId xmlns:a16="http://schemas.microsoft.com/office/drawing/2014/main" id="{F977FAD0-8296-87F5-5894-F51AA638F09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5B63427-0C4A-BE63-B16A-C8842D2F6CA6}"/>
              </a:ext>
            </a:extLst>
          </p:cNvPr>
          <p:cNvSpPr>
            <a:spLocks noGrp="1"/>
          </p:cNvSpPr>
          <p:nvPr>
            <p:ph type="sldNum" sz="quarter" idx="12"/>
          </p:nvPr>
        </p:nvSpPr>
        <p:spPr/>
        <p:txBody>
          <a:bodyPr/>
          <a:lstStyle/>
          <a:p>
            <a:fld id="{E8C896BE-A692-4445-A5D2-C2D6B1CF173D}" type="slidenum">
              <a:rPr lang="en-GB" smtClean="0"/>
              <a:t>‹#›</a:t>
            </a:fld>
            <a:endParaRPr lang="en-GB"/>
          </a:p>
        </p:txBody>
      </p:sp>
    </p:spTree>
    <p:extLst>
      <p:ext uri="{BB962C8B-B14F-4D97-AF65-F5344CB8AC3E}">
        <p14:creationId xmlns:p14="http://schemas.microsoft.com/office/powerpoint/2010/main" val="19204680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938FF78-434D-2ED7-CBDB-C3812FB75A7C}"/>
              </a:ext>
            </a:extLst>
          </p:cNvPr>
          <p:cNvSpPr>
            <a:spLocks noGrp="1"/>
          </p:cNvSpPr>
          <p:nvPr>
            <p:ph type="dt" sz="half" idx="10"/>
          </p:nvPr>
        </p:nvSpPr>
        <p:spPr/>
        <p:txBody>
          <a:bodyPr/>
          <a:lstStyle/>
          <a:p>
            <a:fld id="{66CD6CF4-1772-4E86-B6CD-EA1871BD4CF2}" type="datetimeFigureOut">
              <a:rPr lang="en-GB" smtClean="0"/>
              <a:t>21/04/2026</a:t>
            </a:fld>
            <a:endParaRPr lang="en-GB"/>
          </a:p>
        </p:txBody>
      </p:sp>
      <p:sp>
        <p:nvSpPr>
          <p:cNvPr id="3" name="Footer Placeholder 2">
            <a:extLst>
              <a:ext uri="{FF2B5EF4-FFF2-40B4-BE49-F238E27FC236}">
                <a16:creationId xmlns:a16="http://schemas.microsoft.com/office/drawing/2014/main" id="{06B4A67E-9EB8-9F2C-4AE2-58DA4A9E36D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F79D5DE-D65D-D35E-42BC-352E1F00C11E}"/>
              </a:ext>
            </a:extLst>
          </p:cNvPr>
          <p:cNvSpPr>
            <a:spLocks noGrp="1"/>
          </p:cNvSpPr>
          <p:nvPr>
            <p:ph type="sldNum" sz="quarter" idx="12"/>
          </p:nvPr>
        </p:nvSpPr>
        <p:spPr/>
        <p:txBody>
          <a:bodyPr/>
          <a:lstStyle/>
          <a:p>
            <a:fld id="{E8C896BE-A692-4445-A5D2-C2D6B1CF173D}" type="slidenum">
              <a:rPr lang="en-GB" smtClean="0"/>
              <a:t>‹#›</a:t>
            </a:fld>
            <a:endParaRPr lang="en-GB"/>
          </a:p>
        </p:txBody>
      </p:sp>
    </p:spTree>
    <p:extLst>
      <p:ext uri="{BB962C8B-B14F-4D97-AF65-F5344CB8AC3E}">
        <p14:creationId xmlns:p14="http://schemas.microsoft.com/office/powerpoint/2010/main" val="25263001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70B897-19A9-1C01-84F8-E66D742714B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0BA3DC36-233C-8CA5-CE0C-FE45E7EEB4E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5AD83BDE-3D57-48FB-28C9-F4D0DF013A0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5E65A8A-759C-50ED-95BF-F54CC965C5EE}"/>
              </a:ext>
            </a:extLst>
          </p:cNvPr>
          <p:cNvSpPr>
            <a:spLocks noGrp="1"/>
          </p:cNvSpPr>
          <p:nvPr>
            <p:ph type="dt" sz="half" idx="10"/>
          </p:nvPr>
        </p:nvSpPr>
        <p:spPr/>
        <p:txBody>
          <a:bodyPr/>
          <a:lstStyle/>
          <a:p>
            <a:fld id="{66CD6CF4-1772-4E86-B6CD-EA1871BD4CF2}" type="datetimeFigureOut">
              <a:rPr lang="en-GB" smtClean="0"/>
              <a:t>21/04/2026</a:t>
            </a:fld>
            <a:endParaRPr lang="en-GB"/>
          </a:p>
        </p:txBody>
      </p:sp>
      <p:sp>
        <p:nvSpPr>
          <p:cNvPr id="6" name="Footer Placeholder 5">
            <a:extLst>
              <a:ext uri="{FF2B5EF4-FFF2-40B4-BE49-F238E27FC236}">
                <a16:creationId xmlns:a16="http://schemas.microsoft.com/office/drawing/2014/main" id="{2F441AD2-F5E2-62E8-7524-579DFB74AB9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78E2267-2525-2C37-FA7D-BDD82C61C613}"/>
              </a:ext>
            </a:extLst>
          </p:cNvPr>
          <p:cNvSpPr>
            <a:spLocks noGrp="1"/>
          </p:cNvSpPr>
          <p:nvPr>
            <p:ph type="sldNum" sz="quarter" idx="12"/>
          </p:nvPr>
        </p:nvSpPr>
        <p:spPr/>
        <p:txBody>
          <a:bodyPr/>
          <a:lstStyle/>
          <a:p>
            <a:fld id="{E8C896BE-A692-4445-A5D2-C2D6B1CF173D}" type="slidenum">
              <a:rPr lang="en-GB" smtClean="0"/>
              <a:t>‹#›</a:t>
            </a:fld>
            <a:endParaRPr lang="en-GB"/>
          </a:p>
        </p:txBody>
      </p:sp>
    </p:spTree>
    <p:extLst>
      <p:ext uri="{BB962C8B-B14F-4D97-AF65-F5344CB8AC3E}">
        <p14:creationId xmlns:p14="http://schemas.microsoft.com/office/powerpoint/2010/main" val="28229285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F971B3-341D-31D0-6BE3-BDC02B436CF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D7C40058-5F0F-25A3-EBBA-CE694A3D901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954C6CA-2084-8A92-FB1A-D0C9517286F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557D053-8D09-74DC-FF01-1690929F0AFB}"/>
              </a:ext>
            </a:extLst>
          </p:cNvPr>
          <p:cNvSpPr>
            <a:spLocks noGrp="1"/>
          </p:cNvSpPr>
          <p:nvPr>
            <p:ph type="dt" sz="half" idx="10"/>
          </p:nvPr>
        </p:nvSpPr>
        <p:spPr/>
        <p:txBody>
          <a:bodyPr/>
          <a:lstStyle/>
          <a:p>
            <a:fld id="{66CD6CF4-1772-4E86-B6CD-EA1871BD4CF2}" type="datetimeFigureOut">
              <a:rPr lang="en-GB" smtClean="0"/>
              <a:t>21/04/2026</a:t>
            </a:fld>
            <a:endParaRPr lang="en-GB"/>
          </a:p>
        </p:txBody>
      </p:sp>
      <p:sp>
        <p:nvSpPr>
          <p:cNvPr id="6" name="Footer Placeholder 5">
            <a:extLst>
              <a:ext uri="{FF2B5EF4-FFF2-40B4-BE49-F238E27FC236}">
                <a16:creationId xmlns:a16="http://schemas.microsoft.com/office/drawing/2014/main" id="{D329E7B5-79D3-154D-BFE3-B702E2B4157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653A795-C018-741B-AD2B-34DD9EE72347}"/>
              </a:ext>
            </a:extLst>
          </p:cNvPr>
          <p:cNvSpPr>
            <a:spLocks noGrp="1"/>
          </p:cNvSpPr>
          <p:nvPr>
            <p:ph type="sldNum" sz="quarter" idx="12"/>
          </p:nvPr>
        </p:nvSpPr>
        <p:spPr/>
        <p:txBody>
          <a:bodyPr/>
          <a:lstStyle/>
          <a:p>
            <a:fld id="{E8C896BE-A692-4445-A5D2-C2D6B1CF173D}" type="slidenum">
              <a:rPr lang="en-GB" smtClean="0"/>
              <a:t>‹#›</a:t>
            </a:fld>
            <a:endParaRPr lang="en-GB"/>
          </a:p>
        </p:txBody>
      </p:sp>
    </p:spTree>
    <p:extLst>
      <p:ext uri="{BB962C8B-B14F-4D97-AF65-F5344CB8AC3E}">
        <p14:creationId xmlns:p14="http://schemas.microsoft.com/office/powerpoint/2010/main" val="16546546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01B7A-B2A3-35DB-0719-9E4ED02177A2}"/>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D6DF4F5D-BE72-4243-ABEC-1BFF5CF0608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DF36248-D74F-B73F-BE9D-0F93AE0A8782}"/>
              </a:ext>
            </a:extLst>
          </p:cNvPr>
          <p:cNvSpPr>
            <a:spLocks noGrp="1"/>
          </p:cNvSpPr>
          <p:nvPr>
            <p:ph type="dt" sz="half" idx="10"/>
          </p:nvPr>
        </p:nvSpPr>
        <p:spPr/>
        <p:txBody>
          <a:bodyPr/>
          <a:lstStyle/>
          <a:p>
            <a:fld id="{66CD6CF4-1772-4E86-B6CD-EA1871BD4CF2}" type="datetimeFigureOut">
              <a:rPr lang="en-GB" smtClean="0"/>
              <a:t>21/04/2026</a:t>
            </a:fld>
            <a:endParaRPr lang="en-GB"/>
          </a:p>
        </p:txBody>
      </p:sp>
      <p:sp>
        <p:nvSpPr>
          <p:cNvPr id="5" name="Footer Placeholder 4">
            <a:extLst>
              <a:ext uri="{FF2B5EF4-FFF2-40B4-BE49-F238E27FC236}">
                <a16:creationId xmlns:a16="http://schemas.microsoft.com/office/drawing/2014/main" id="{30821112-6218-C524-F534-7D771E141F5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33F7F3B-C064-B9F6-0F27-1D6613A51D3B}"/>
              </a:ext>
            </a:extLst>
          </p:cNvPr>
          <p:cNvSpPr>
            <a:spLocks noGrp="1"/>
          </p:cNvSpPr>
          <p:nvPr>
            <p:ph type="sldNum" sz="quarter" idx="12"/>
          </p:nvPr>
        </p:nvSpPr>
        <p:spPr/>
        <p:txBody>
          <a:bodyPr/>
          <a:lstStyle/>
          <a:p>
            <a:fld id="{E8C896BE-A692-4445-A5D2-C2D6B1CF173D}" type="slidenum">
              <a:rPr lang="en-GB" smtClean="0"/>
              <a:t>‹#›</a:t>
            </a:fld>
            <a:endParaRPr lang="en-GB"/>
          </a:p>
        </p:txBody>
      </p:sp>
    </p:spTree>
    <p:extLst>
      <p:ext uri="{BB962C8B-B14F-4D97-AF65-F5344CB8AC3E}">
        <p14:creationId xmlns:p14="http://schemas.microsoft.com/office/powerpoint/2010/main" val="26032587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8146FFD-1B37-0B8F-9C0E-5C36A9B05306}"/>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5CA33135-EC6A-02EA-C243-903818DDBBE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5B5A9B8-6D66-70E9-14D6-1DD9ED094CD4}"/>
              </a:ext>
            </a:extLst>
          </p:cNvPr>
          <p:cNvSpPr>
            <a:spLocks noGrp="1"/>
          </p:cNvSpPr>
          <p:nvPr>
            <p:ph type="dt" sz="half" idx="10"/>
          </p:nvPr>
        </p:nvSpPr>
        <p:spPr/>
        <p:txBody>
          <a:bodyPr/>
          <a:lstStyle/>
          <a:p>
            <a:fld id="{66CD6CF4-1772-4E86-B6CD-EA1871BD4CF2}" type="datetimeFigureOut">
              <a:rPr lang="en-GB" smtClean="0"/>
              <a:t>21/04/2026</a:t>
            </a:fld>
            <a:endParaRPr lang="en-GB"/>
          </a:p>
        </p:txBody>
      </p:sp>
      <p:sp>
        <p:nvSpPr>
          <p:cNvPr id="5" name="Footer Placeholder 4">
            <a:extLst>
              <a:ext uri="{FF2B5EF4-FFF2-40B4-BE49-F238E27FC236}">
                <a16:creationId xmlns:a16="http://schemas.microsoft.com/office/drawing/2014/main" id="{EB2AE453-913D-A4AD-623C-C30D2FE0022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67E210B-27C1-02D4-DC9D-32DBB5BEFEC6}"/>
              </a:ext>
            </a:extLst>
          </p:cNvPr>
          <p:cNvSpPr>
            <a:spLocks noGrp="1"/>
          </p:cNvSpPr>
          <p:nvPr>
            <p:ph type="sldNum" sz="quarter" idx="12"/>
          </p:nvPr>
        </p:nvSpPr>
        <p:spPr/>
        <p:txBody>
          <a:bodyPr/>
          <a:lstStyle/>
          <a:p>
            <a:fld id="{E8C896BE-A692-4445-A5D2-C2D6B1CF173D}" type="slidenum">
              <a:rPr lang="en-GB" smtClean="0"/>
              <a:t>‹#›</a:t>
            </a:fld>
            <a:endParaRPr lang="en-GB"/>
          </a:p>
        </p:txBody>
      </p:sp>
    </p:spTree>
    <p:extLst>
      <p:ext uri="{BB962C8B-B14F-4D97-AF65-F5344CB8AC3E}">
        <p14:creationId xmlns:p14="http://schemas.microsoft.com/office/powerpoint/2010/main" val="8362879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913EF5-59CD-E563-016C-94B34B5BA20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949A4EA7-77F2-9923-BEBA-623565B2639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4EDBB0C-09D2-0005-6FCE-48B291FE2B5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6CD6CF4-1772-4E86-B6CD-EA1871BD4CF2}" type="datetimeFigureOut">
              <a:rPr lang="en-GB" smtClean="0"/>
              <a:t>21/04/2026</a:t>
            </a:fld>
            <a:endParaRPr lang="en-GB"/>
          </a:p>
        </p:txBody>
      </p:sp>
      <p:sp>
        <p:nvSpPr>
          <p:cNvPr id="5" name="Footer Placeholder 4">
            <a:extLst>
              <a:ext uri="{FF2B5EF4-FFF2-40B4-BE49-F238E27FC236}">
                <a16:creationId xmlns:a16="http://schemas.microsoft.com/office/drawing/2014/main" id="{7D23943C-9D77-96C9-37F4-0ED55E0E91E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6E6D1AA-3E49-CC2A-EDFF-21839EA691D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8C896BE-A692-4445-A5D2-C2D6B1CF173D}" type="slidenum">
              <a:rPr lang="en-GB" smtClean="0"/>
              <a:t>‹#›</a:t>
            </a:fld>
            <a:endParaRPr lang="en-GB"/>
          </a:p>
        </p:txBody>
      </p:sp>
    </p:spTree>
    <p:extLst>
      <p:ext uri="{BB962C8B-B14F-4D97-AF65-F5344CB8AC3E}">
        <p14:creationId xmlns:p14="http://schemas.microsoft.com/office/powerpoint/2010/main" val="23337260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383415F-AB7A-7A5A-E2BA-40933E3D0E3D}"/>
              </a:ext>
            </a:extLst>
          </p:cNvPr>
          <p:cNvSpPr txBox="1"/>
          <p:nvPr/>
        </p:nvSpPr>
        <p:spPr>
          <a:xfrm>
            <a:off x="777024" y="390659"/>
            <a:ext cx="10822547" cy="6100324"/>
          </a:xfrm>
          <a:prstGeom prst="rect">
            <a:avLst/>
          </a:prstGeom>
          <a:noFill/>
        </p:spPr>
        <p:txBody>
          <a:bodyPr wrap="square" rtlCol="0">
            <a:spAutoFit/>
          </a:bodyPr>
          <a:lstStyle/>
          <a:p>
            <a:pPr>
              <a:lnSpc>
                <a:spcPct val="200000"/>
              </a:lnSpc>
            </a:pPr>
            <a:r>
              <a:rPr lang="en-GB" b="1" dirty="0">
                <a:latin typeface="Cambria" panose="02040503050406030204" pitchFamily="18" charset="0"/>
                <a:ea typeface="Cambria" panose="02040503050406030204" pitchFamily="18" charset="0"/>
              </a:rPr>
              <a:t>QUESTION 3</a:t>
            </a:r>
          </a:p>
          <a:p>
            <a:pPr>
              <a:lnSpc>
                <a:spcPct val="200000"/>
              </a:lnSpc>
            </a:pPr>
            <a:r>
              <a:rPr lang="en-GB" dirty="0">
                <a:latin typeface="Cambria" panose="02040503050406030204" pitchFamily="18" charset="0"/>
                <a:ea typeface="Cambria" panose="02040503050406030204" pitchFamily="18" charset="0"/>
              </a:rPr>
              <a:t>Simulate the below provided Proteus circuit file on Moodle. Observe its behaviour when the push button is pressed. Identify the sequence and logic of operation of the LEDs. Then, Answer the following questions.</a:t>
            </a:r>
          </a:p>
          <a:p>
            <a:pPr>
              <a:lnSpc>
                <a:spcPct val="200000"/>
              </a:lnSpc>
            </a:pPr>
            <a:r>
              <a:rPr lang="en-GB" dirty="0">
                <a:latin typeface="Cambria" panose="02040503050406030204" pitchFamily="18" charset="0"/>
                <a:ea typeface="Cambria" panose="02040503050406030204" pitchFamily="18" charset="0"/>
              </a:rPr>
              <a:t>Then, Answer the following questions.</a:t>
            </a:r>
          </a:p>
          <a:p>
            <a:pPr>
              <a:lnSpc>
                <a:spcPct val="200000"/>
              </a:lnSpc>
            </a:pPr>
            <a:r>
              <a:rPr lang="en-GB" dirty="0">
                <a:latin typeface="Cambria" panose="02040503050406030204" pitchFamily="18" charset="0"/>
                <a:ea typeface="Cambria" panose="02040503050406030204" pitchFamily="18" charset="0"/>
              </a:rPr>
              <a:t>(a) Based on your understanding from the simulation:	</a:t>
            </a:r>
          </a:p>
          <a:p>
            <a:pPr>
              <a:lnSpc>
                <a:spcPct val="200000"/>
              </a:lnSpc>
            </a:pPr>
            <a:r>
              <a:rPr lang="en-GB" dirty="0">
                <a:latin typeface="Cambria" panose="02040503050406030204" pitchFamily="18" charset="0"/>
                <a:ea typeface="Cambria" panose="02040503050406030204" pitchFamily="18" charset="0"/>
              </a:rPr>
              <a:t>            (</a:t>
            </a:r>
            <a:r>
              <a:rPr lang="en-GB" dirty="0" err="1">
                <a:latin typeface="Cambria" panose="02040503050406030204" pitchFamily="18" charset="0"/>
                <a:ea typeface="Cambria" panose="02040503050406030204" pitchFamily="18" charset="0"/>
              </a:rPr>
              <a:t>i</a:t>
            </a:r>
            <a:r>
              <a:rPr lang="en-GB" dirty="0">
                <a:latin typeface="Cambria" panose="02040503050406030204" pitchFamily="18" charset="0"/>
                <a:ea typeface="Cambria" panose="02040503050406030204" pitchFamily="18" charset="0"/>
              </a:rPr>
              <a:t>)	Write a CCS C program that exactly replicates the working of the circuit.		</a:t>
            </a:r>
            <a:r>
              <a:rPr lang="en-GB" b="1" dirty="0">
                <a:latin typeface="Cambria" panose="02040503050406030204" pitchFamily="18" charset="0"/>
                <a:ea typeface="Cambria" panose="02040503050406030204" pitchFamily="18" charset="0"/>
              </a:rPr>
              <a:t>[13 Marks]</a:t>
            </a:r>
          </a:p>
          <a:p>
            <a:pPr>
              <a:lnSpc>
                <a:spcPct val="200000"/>
              </a:lnSpc>
            </a:pPr>
            <a:r>
              <a:rPr lang="en-GB" dirty="0">
                <a:latin typeface="Cambria" panose="02040503050406030204" pitchFamily="18" charset="0"/>
                <a:ea typeface="Cambria" panose="02040503050406030204" pitchFamily="18" charset="0"/>
              </a:rPr>
              <a:t>(b) Briefly explain:</a:t>
            </a:r>
          </a:p>
          <a:p>
            <a:pPr>
              <a:lnSpc>
                <a:spcPct val="200000"/>
              </a:lnSpc>
            </a:pPr>
            <a:r>
              <a:rPr lang="en-GB" dirty="0">
                <a:latin typeface="Cambria" panose="02040503050406030204" pitchFamily="18" charset="0"/>
                <a:ea typeface="Cambria" panose="02040503050406030204" pitchFamily="18" charset="0"/>
              </a:rPr>
              <a:t>           (</a:t>
            </a:r>
            <a:r>
              <a:rPr lang="en-GB" dirty="0" err="1">
                <a:latin typeface="Cambria" panose="02040503050406030204" pitchFamily="18" charset="0"/>
                <a:ea typeface="Cambria" panose="02040503050406030204" pitchFamily="18" charset="0"/>
              </a:rPr>
              <a:t>i</a:t>
            </a:r>
            <a:r>
              <a:rPr lang="en-GB" dirty="0">
                <a:latin typeface="Cambria" panose="02040503050406030204" pitchFamily="18" charset="0"/>
                <a:ea typeface="Cambria" panose="02040503050406030204" pitchFamily="18" charset="0"/>
              </a:rPr>
              <a:t>)	What happens when the button is pressed?					</a:t>
            </a:r>
            <a:r>
              <a:rPr lang="en-GB" b="1" dirty="0">
                <a:latin typeface="Cambria" panose="02040503050406030204" pitchFamily="18" charset="0"/>
                <a:ea typeface="Cambria" panose="02040503050406030204" pitchFamily="18" charset="0"/>
              </a:rPr>
              <a:t>[4 Marks]</a:t>
            </a:r>
          </a:p>
          <a:p>
            <a:pPr>
              <a:lnSpc>
                <a:spcPct val="200000"/>
              </a:lnSpc>
            </a:pPr>
            <a:r>
              <a:rPr lang="en-GB" dirty="0">
                <a:latin typeface="Cambria" panose="02040503050406030204" pitchFamily="18" charset="0"/>
                <a:ea typeface="Cambria" panose="02040503050406030204" pitchFamily="18" charset="0"/>
              </a:rPr>
              <a:t>          (ii)	How are the LEDs controlled using PORTB and the button using PORTD?		</a:t>
            </a:r>
            <a:r>
              <a:rPr lang="en-GB" b="1" dirty="0">
                <a:latin typeface="Cambria" panose="02040503050406030204" pitchFamily="18" charset="0"/>
                <a:ea typeface="Cambria" panose="02040503050406030204" pitchFamily="18" charset="0"/>
              </a:rPr>
              <a:t>[4 Marks]</a:t>
            </a:r>
          </a:p>
          <a:p>
            <a:pPr>
              <a:lnSpc>
                <a:spcPct val="200000"/>
              </a:lnSpc>
            </a:pPr>
            <a:r>
              <a:rPr lang="en-GB" dirty="0">
                <a:latin typeface="Cambria" panose="02040503050406030204" pitchFamily="18" charset="0"/>
                <a:ea typeface="Cambria" panose="02040503050406030204" pitchFamily="18" charset="0"/>
              </a:rPr>
              <a:t>          (iii)	What is the role of RD0 in input detection and logic control?			</a:t>
            </a:r>
            <a:r>
              <a:rPr lang="en-GB" b="1" dirty="0">
                <a:latin typeface="Cambria" panose="02040503050406030204" pitchFamily="18" charset="0"/>
                <a:ea typeface="Cambria" panose="02040503050406030204" pitchFamily="18" charset="0"/>
              </a:rPr>
              <a:t>[4 Marks]</a:t>
            </a:r>
          </a:p>
          <a:p>
            <a:pPr>
              <a:lnSpc>
                <a:spcPct val="200000"/>
              </a:lnSpc>
            </a:pPr>
            <a:endParaRPr lang="en-GB" b="1"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17624780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361A84-CF8B-5E63-0FD8-CA7F3EFCD3AA}"/>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ED125BE7-3030-9EE4-4B42-E2725D4B2DD9}"/>
              </a:ext>
            </a:extLst>
          </p:cNvPr>
          <p:cNvSpPr>
            <a:spLocks noGrp="1"/>
          </p:cNvSpPr>
          <p:nvPr>
            <p:ph type="subTitle" idx="1"/>
          </p:nvPr>
        </p:nvSpPr>
        <p:spPr/>
        <p:txBody>
          <a:bodyPr/>
          <a:lstStyle/>
          <a:p>
            <a:endParaRPr lang="en-GB"/>
          </a:p>
        </p:txBody>
      </p:sp>
      <p:pic>
        <p:nvPicPr>
          <p:cNvPr id="4" name="Screen Recording 3">
            <a:hlinkClick r:id="" action="ppaction://media"/>
            <a:extLst>
              <a:ext uri="{FF2B5EF4-FFF2-40B4-BE49-F238E27FC236}">
                <a16:creationId xmlns:a16="http://schemas.microsoft.com/office/drawing/2014/main" id="{A968E590-497F-62CB-24CA-43CCCE569709}"/>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2406569" y="698080"/>
            <a:ext cx="7202380" cy="5461840"/>
          </a:xfrm>
          <a:prstGeom prst="rect">
            <a:avLst/>
          </a:prstGeom>
        </p:spPr>
      </p:pic>
    </p:spTree>
    <p:extLst>
      <p:ext uri="{BB962C8B-B14F-4D97-AF65-F5344CB8AC3E}">
        <p14:creationId xmlns:p14="http://schemas.microsoft.com/office/powerpoint/2010/main" val="2814246443"/>
      </p:ext>
    </p:extLst>
  </p:cSld>
  <p:clrMapOvr>
    <a:masterClrMapping/>
  </p:clrMapOvr>
  <mc:AlternateContent xmlns:mc="http://schemas.openxmlformats.org/markup-compatibility/2006">
    <mc:Choice xmlns:p14="http://schemas.microsoft.com/office/powerpoint/2010/main" Requires="p14">
      <p:transition spd="slow" p14:dur="2000" advTm="9450"/>
    </mc:Choice>
    <mc:Fallback>
      <p:transition spd="slow" advTm="94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45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TotalTime>
  <Words>161</Words>
  <Application>Microsoft Office PowerPoint</Application>
  <PresentationFormat>Widescreen</PresentationFormat>
  <Paragraphs>9</Paragraphs>
  <Slides>2</Slides>
  <Notes>0</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Aptos</vt:lpstr>
      <vt:lpstr>Aptos Display</vt:lpstr>
      <vt:lpstr>Arial</vt:lpstr>
      <vt:lpstr>Cambria</vt:lpstr>
      <vt:lpstr>Office Theme</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Jenifer Prince Devaraj</dc:creator>
  <cp:lastModifiedBy>Jenifer Prince Devaraj</cp:lastModifiedBy>
  <cp:revision>1</cp:revision>
  <dcterms:created xsi:type="dcterms:W3CDTF">2026-04-21T08:47:33Z</dcterms:created>
  <dcterms:modified xsi:type="dcterms:W3CDTF">2026-04-21T08:51:28Z</dcterms:modified>
</cp:coreProperties>
</file>