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2" r:id="rId7"/>
    <p:sldId id="263" r:id="rId8"/>
    <p:sldId id="264" r:id="rId9"/>
    <p:sldId id="265"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8FB235-EA64-86F8-928C-FADBB8FDA690}" v="108" dt="2024-07-01T07:35:35.104"/>
    <p1510:client id="{9B724C6B-91B7-D7F7-F15C-B25E07301F03}" v="647" dt="2024-06-30T19:30:35.272"/>
    <p1510:client id="{F500AC0F-F812-41D3-B511-6A990FEBA9DB}" v="83" dt="2024-07-01T19:27:09.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4" d="100"/>
          <a:sy n="64" d="100"/>
        </p:scale>
        <p:origin x="77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Bichir (2126694)" userId="S::2126694@student.uwtsd.ac.uk::5e89a748-fbb3-4ff9-82f0-febe7894cd7a" providerId="AD" clId="Web-{2C8FB235-EA64-86F8-928C-FADBB8FDA690}"/>
    <pc:docChg chg="addSld modSld">
      <pc:chgData name="Nicoleta Bichir (2126694)" userId="S::2126694@student.uwtsd.ac.uk::5e89a748-fbb3-4ff9-82f0-febe7894cd7a" providerId="AD" clId="Web-{2C8FB235-EA64-86F8-928C-FADBB8FDA690}" dt="2024-07-01T07:35:35.104" v="112" actId="20577"/>
      <pc:docMkLst>
        <pc:docMk/>
      </pc:docMkLst>
      <pc:sldChg chg="modSp">
        <pc:chgData name="Nicoleta Bichir (2126694)" userId="S::2126694@student.uwtsd.ac.uk::5e89a748-fbb3-4ff9-82f0-febe7894cd7a" providerId="AD" clId="Web-{2C8FB235-EA64-86F8-928C-FADBB8FDA690}" dt="2024-07-01T07:31:11.846" v="38" actId="20577"/>
        <pc:sldMkLst>
          <pc:docMk/>
          <pc:sldMk cId="109857222" sldId="256"/>
        </pc:sldMkLst>
        <pc:spChg chg="mod">
          <ac:chgData name="Nicoleta Bichir (2126694)" userId="S::2126694@student.uwtsd.ac.uk::5e89a748-fbb3-4ff9-82f0-febe7894cd7a" providerId="AD" clId="Web-{2C8FB235-EA64-86F8-928C-FADBB8FDA690}" dt="2024-07-01T07:31:02.689" v="37" actId="20577"/>
          <ac:spMkLst>
            <pc:docMk/>
            <pc:sldMk cId="109857222" sldId="256"/>
            <ac:spMk id="2" creationId="{00000000-0000-0000-0000-000000000000}"/>
          </ac:spMkLst>
        </pc:spChg>
        <pc:spChg chg="mod">
          <ac:chgData name="Nicoleta Bichir (2126694)" userId="S::2126694@student.uwtsd.ac.uk::5e89a748-fbb3-4ff9-82f0-febe7894cd7a" providerId="AD" clId="Web-{2C8FB235-EA64-86F8-928C-FADBB8FDA690}" dt="2024-07-01T07:31:11.846" v="38" actId="20577"/>
          <ac:spMkLst>
            <pc:docMk/>
            <pc:sldMk cId="109857222" sldId="256"/>
            <ac:spMk id="3" creationId="{00000000-0000-0000-0000-000000000000}"/>
          </ac:spMkLst>
        </pc:spChg>
      </pc:sldChg>
      <pc:sldChg chg="modSp">
        <pc:chgData name="Nicoleta Bichir (2126694)" userId="S::2126694@student.uwtsd.ac.uk::5e89a748-fbb3-4ff9-82f0-febe7894cd7a" providerId="AD" clId="Web-{2C8FB235-EA64-86F8-928C-FADBB8FDA690}" dt="2024-07-01T07:30:49.751" v="36" actId="20577"/>
        <pc:sldMkLst>
          <pc:docMk/>
          <pc:sldMk cId="221840584" sldId="257"/>
        </pc:sldMkLst>
        <pc:spChg chg="mod">
          <ac:chgData name="Nicoleta Bichir (2126694)" userId="S::2126694@student.uwtsd.ac.uk::5e89a748-fbb3-4ff9-82f0-febe7894cd7a" providerId="AD" clId="Web-{2C8FB235-EA64-86F8-928C-FADBB8FDA690}" dt="2024-07-01T07:30:49.751" v="36" actId="20577"/>
          <ac:spMkLst>
            <pc:docMk/>
            <pc:sldMk cId="221840584" sldId="257"/>
            <ac:spMk id="2" creationId="{1892C718-8C0D-F831-7326-74DBCC4988C2}"/>
          </ac:spMkLst>
        </pc:spChg>
      </pc:sldChg>
      <pc:sldChg chg="modSp">
        <pc:chgData name="Nicoleta Bichir (2126694)" userId="S::2126694@student.uwtsd.ac.uk::5e89a748-fbb3-4ff9-82f0-febe7894cd7a" providerId="AD" clId="Web-{2C8FB235-EA64-86F8-928C-FADBB8FDA690}" dt="2024-07-01T07:30:21.251" v="32" actId="20577"/>
        <pc:sldMkLst>
          <pc:docMk/>
          <pc:sldMk cId="3096304908" sldId="258"/>
        </pc:sldMkLst>
        <pc:spChg chg="mod">
          <ac:chgData name="Nicoleta Bichir (2126694)" userId="S::2126694@student.uwtsd.ac.uk::5e89a748-fbb3-4ff9-82f0-febe7894cd7a" providerId="AD" clId="Web-{2C8FB235-EA64-86F8-928C-FADBB8FDA690}" dt="2024-07-01T07:30:21.251" v="32" actId="20577"/>
          <ac:spMkLst>
            <pc:docMk/>
            <pc:sldMk cId="3096304908" sldId="258"/>
            <ac:spMk id="2" creationId="{7FA9ADBE-4A33-2543-B226-B93BAB54510E}"/>
          </ac:spMkLst>
        </pc:spChg>
      </pc:sldChg>
      <pc:sldChg chg="modSp">
        <pc:chgData name="Nicoleta Bichir (2126694)" userId="S::2126694@student.uwtsd.ac.uk::5e89a748-fbb3-4ff9-82f0-febe7894cd7a" providerId="AD" clId="Web-{2C8FB235-EA64-86F8-928C-FADBB8FDA690}" dt="2024-07-01T07:30:04.766" v="30" actId="14100"/>
        <pc:sldMkLst>
          <pc:docMk/>
          <pc:sldMk cId="3365240379" sldId="259"/>
        </pc:sldMkLst>
        <pc:spChg chg="mod">
          <ac:chgData name="Nicoleta Bichir (2126694)" userId="S::2126694@student.uwtsd.ac.uk::5e89a748-fbb3-4ff9-82f0-febe7894cd7a" providerId="AD" clId="Web-{2C8FB235-EA64-86F8-928C-FADBB8FDA690}" dt="2024-07-01T07:30:04.766" v="30" actId="14100"/>
          <ac:spMkLst>
            <pc:docMk/>
            <pc:sldMk cId="3365240379" sldId="259"/>
            <ac:spMk id="2" creationId="{A6065BCC-CD61-0633-4953-1B162430DFDD}"/>
          </ac:spMkLst>
        </pc:spChg>
        <pc:spChg chg="mod">
          <ac:chgData name="Nicoleta Bichir (2126694)" userId="S::2126694@student.uwtsd.ac.uk::5e89a748-fbb3-4ff9-82f0-febe7894cd7a" providerId="AD" clId="Web-{2C8FB235-EA64-86F8-928C-FADBB8FDA690}" dt="2024-07-01T07:29:40.828" v="26" actId="20577"/>
          <ac:spMkLst>
            <pc:docMk/>
            <pc:sldMk cId="3365240379" sldId="259"/>
            <ac:spMk id="3" creationId="{E4ABD081-7F09-0186-0DF9-88D75B5A8F55}"/>
          </ac:spMkLst>
        </pc:spChg>
      </pc:sldChg>
      <pc:sldChg chg="addSp modSp mod setBg">
        <pc:chgData name="Nicoleta Bichir (2126694)" userId="S::2126694@student.uwtsd.ac.uk::5e89a748-fbb3-4ff9-82f0-febe7894cd7a" providerId="AD" clId="Web-{2C8FB235-EA64-86F8-928C-FADBB8FDA690}" dt="2024-07-01T07:28:07.450" v="21" actId="20577"/>
        <pc:sldMkLst>
          <pc:docMk/>
          <pc:sldMk cId="1433515231" sldId="260"/>
        </pc:sldMkLst>
        <pc:spChg chg="mod">
          <ac:chgData name="Nicoleta Bichir (2126694)" userId="S::2126694@student.uwtsd.ac.uk::5e89a748-fbb3-4ff9-82f0-febe7894cd7a" providerId="AD" clId="Web-{2C8FB235-EA64-86F8-928C-FADBB8FDA690}" dt="2024-07-01T07:27:46.090" v="18" actId="20577"/>
          <ac:spMkLst>
            <pc:docMk/>
            <pc:sldMk cId="1433515231" sldId="260"/>
            <ac:spMk id="2" creationId="{6B6F3C1D-9F26-202D-3D35-A9BE24EBA942}"/>
          </ac:spMkLst>
        </pc:spChg>
        <pc:spChg chg="mod">
          <ac:chgData name="Nicoleta Bichir (2126694)" userId="S::2126694@student.uwtsd.ac.uk::5e89a748-fbb3-4ff9-82f0-febe7894cd7a" providerId="AD" clId="Web-{2C8FB235-EA64-86F8-928C-FADBB8FDA690}" dt="2024-07-01T07:28:07.450" v="21" actId="20577"/>
          <ac:spMkLst>
            <pc:docMk/>
            <pc:sldMk cId="1433515231" sldId="260"/>
            <ac:spMk id="3" creationId="{A11420BB-AFC6-1119-4E7A-1B154EB00F9A}"/>
          </ac:spMkLst>
        </pc:spChg>
        <pc:spChg chg="add">
          <ac:chgData name="Nicoleta Bichir (2126694)" userId="S::2126694@student.uwtsd.ac.uk::5e89a748-fbb3-4ff9-82f0-febe7894cd7a" providerId="AD" clId="Web-{2C8FB235-EA64-86F8-928C-FADBB8FDA690}" dt="2024-07-01T07:24:22.537" v="2"/>
          <ac:spMkLst>
            <pc:docMk/>
            <pc:sldMk cId="1433515231" sldId="260"/>
            <ac:spMk id="8" creationId="{907EF6B7-1338-4443-8C46-6A318D952DFD}"/>
          </ac:spMkLst>
        </pc:spChg>
        <pc:spChg chg="add">
          <ac:chgData name="Nicoleta Bichir (2126694)" userId="S::2126694@student.uwtsd.ac.uk::5e89a748-fbb3-4ff9-82f0-febe7894cd7a" providerId="AD" clId="Web-{2C8FB235-EA64-86F8-928C-FADBB8FDA690}" dt="2024-07-01T07:24:22.537" v="2"/>
          <ac:spMkLst>
            <pc:docMk/>
            <pc:sldMk cId="1433515231" sldId="260"/>
            <ac:spMk id="10" creationId="{DAAE4CDD-124C-4DCF-9584-B6033B545DD5}"/>
          </ac:spMkLst>
        </pc:spChg>
        <pc:spChg chg="add">
          <ac:chgData name="Nicoleta Bichir (2126694)" userId="S::2126694@student.uwtsd.ac.uk::5e89a748-fbb3-4ff9-82f0-febe7894cd7a" providerId="AD" clId="Web-{2C8FB235-EA64-86F8-928C-FADBB8FDA690}" dt="2024-07-01T07:24:22.537" v="2"/>
          <ac:spMkLst>
            <pc:docMk/>
            <pc:sldMk cId="1433515231" sldId="260"/>
            <ac:spMk id="12" creationId="{081E4A58-353D-44AE-B2FC-2A74E2E400F7}"/>
          </ac:spMkLst>
        </pc:spChg>
      </pc:sldChg>
      <pc:sldChg chg="modSp">
        <pc:chgData name="Nicoleta Bichir (2126694)" userId="S::2126694@student.uwtsd.ac.uk::5e89a748-fbb3-4ff9-82f0-febe7894cd7a" providerId="AD" clId="Web-{2C8FB235-EA64-86F8-928C-FADBB8FDA690}" dt="2024-07-01T07:28:59.733" v="24" actId="14100"/>
        <pc:sldMkLst>
          <pc:docMk/>
          <pc:sldMk cId="1545825158" sldId="261"/>
        </pc:sldMkLst>
        <pc:graphicFrameChg chg="mod">
          <ac:chgData name="Nicoleta Bichir (2126694)" userId="S::2126694@student.uwtsd.ac.uk::5e89a748-fbb3-4ff9-82f0-febe7894cd7a" providerId="AD" clId="Web-{2C8FB235-EA64-86F8-928C-FADBB8FDA690}" dt="2024-07-01T07:28:59.733" v="24" actId="14100"/>
          <ac:graphicFrameMkLst>
            <pc:docMk/>
            <pc:sldMk cId="1545825158" sldId="261"/>
            <ac:graphicFrameMk id="13" creationId="{B92959E8-84DA-A707-87D0-126D1D6AE5CF}"/>
          </ac:graphicFrameMkLst>
        </pc:graphicFrameChg>
      </pc:sldChg>
      <pc:sldChg chg="addSp delSp modSp mod setBg">
        <pc:chgData name="Nicoleta Bichir (2126694)" userId="S::2126694@student.uwtsd.ac.uk::5e89a748-fbb3-4ff9-82f0-febe7894cd7a" providerId="AD" clId="Web-{2C8FB235-EA64-86F8-928C-FADBB8FDA690}" dt="2024-07-01T07:24:30.803" v="3"/>
        <pc:sldMkLst>
          <pc:docMk/>
          <pc:sldMk cId="2048856001" sldId="262"/>
        </pc:sldMkLst>
        <pc:spChg chg="mod">
          <ac:chgData name="Nicoleta Bichir (2126694)" userId="S::2126694@student.uwtsd.ac.uk::5e89a748-fbb3-4ff9-82f0-febe7894cd7a" providerId="AD" clId="Web-{2C8FB235-EA64-86F8-928C-FADBB8FDA690}" dt="2024-07-01T07:24:30.803" v="3"/>
          <ac:spMkLst>
            <pc:docMk/>
            <pc:sldMk cId="2048856001" sldId="262"/>
            <ac:spMk id="2" creationId="{8DFC3EB7-6C1D-6932-BDB1-E04C8C646539}"/>
          </ac:spMkLst>
        </pc:spChg>
        <pc:spChg chg="del">
          <ac:chgData name="Nicoleta Bichir (2126694)" userId="S::2126694@student.uwtsd.ac.uk::5e89a748-fbb3-4ff9-82f0-febe7894cd7a" providerId="AD" clId="Web-{2C8FB235-EA64-86F8-928C-FADBB8FDA690}" dt="2024-07-01T07:24:30.803" v="3"/>
          <ac:spMkLst>
            <pc:docMk/>
            <pc:sldMk cId="2048856001" sldId="262"/>
            <ac:spMk id="3" creationId="{E63C00F8-CB5F-64E0-2444-BB336898BEDB}"/>
          </ac:spMkLst>
        </pc:spChg>
        <pc:spChg chg="add">
          <ac:chgData name="Nicoleta Bichir (2126694)" userId="S::2126694@student.uwtsd.ac.uk::5e89a748-fbb3-4ff9-82f0-febe7894cd7a" providerId="AD" clId="Web-{2C8FB235-EA64-86F8-928C-FADBB8FDA690}" dt="2024-07-01T07:24:30.803" v="3"/>
          <ac:spMkLst>
            <pc:docMk/>
            <pc:sldMk cId="2048856001" sldId="262"/>
            <ac:spMk id="9" creationId="{BACC6370-2D7E-4714-9D71-7542949D7D5D}"/>
          </ac:spMkLst>
        </pc:spChg>
        <pc:spChg chg="add">
          <ac:chgData name="Nicoleta Bichir (2126694)" userId="S::2126694@student.uwtsd.ac.uk::5e89a748-fbb3-4ff9-82f0-febe7894cd7a" providerId="AD" clId="Web-{2C8FB235-EA64-86F8-928C-FADBB8FDA690}" dt="2024-07-01T07:24:30.803" v="3"/>
          <ac:spMkLst>
            <pc:docMk/>
            <pc:sldMk cId="2048856001" sldId="262"/>
            <ac:spMk id="11" creationId="{F68B3F68-107C-434F-AA38-110D5EA91B85}"/>
          </ac:spMkLst>
        </pc:spChg>
        <pc:spChg chg="add">
          <ac:chgData name="Nicoleta Bichir (2126694)" userId="S::2126694@student.uwtsd.ac.uk::5e89a748-fbb3-4ff9-82f0-febe7894cd7a" providerId="AD" clId="Web-{2C8FB235-EA64-86F8-928C-FADBB8FDA690}" dt="2024-07-01T07:24:30.803" v="3"/>
          <ac:spMkLst>
            <pc:docMk/>
            <pc:sldMk cId="2048856001" sldId="262"/>
            <ac:spMk id="13" creationId="{AAD0DBB9-1A4B-4391-81D4-CB19F9AB918A}"/>
          </ac:spMkLst>
        </pc:spChg>
        <pc:spChg chg="add">
          <ac:chgData name="Nicoleta Bichir (2126694)" userId="S::2126694@student.uwtsd.ac.uk::5e89a748-fbb3-4ff9-82f0-febe7894cd7a" providerId="AD" clId="Web-{2C8FB235-EA64-86F8-928C-FADBB8FDA690}" dt="2024-07-01T07:24:30.803" v="3"/>
          <ac:spMkLst>
            <pc:docMk/>
            <pc:sldMk cId="2048856001" sldId="262"/>
            <ac:spMk id="15" creationId="{063BBA22-50EA-4C4D-BE05-F1CE4E63AA56}"/>
          </ac:spMkLst>
        </pc:spChg>
        <pc:graphicFrameChg chg="add">
          <ac:chgData name="Nicoleta Bichir (2126694)" userId="S::2126694@student.uwtsd.ac.uk::5e89a748-fbb3-4ff9-82f0-febe7894cd7a" providerId="AD" clId="Web-{2C8FB235-EA64-86F8-928C-FADBB8FDA690}" dt="2024-07-01T07:24:30.803" v="3"/>
          <ac:graphicFrameMkLst>
            <pc:docMk/>
            <pc:sldMk cId="2048856001" sldId="262"/>
            <ac:graphicFrameMk id="5" creationId="{F72119DB-A2B8-FE06-D673-647B74CABBCE}"/>
          </ac:graphicFrameMkLst>
        </pc:graphicFrameChg>
      </pc:sldChg>
      <pc:sldChg chg="addSp delSp modSp mod setBg">
        <pc:chgData name="Nicoleta Bichir (2126694)" userId="S::2126694@student.uwtsd.ac.uk::5e89a748-fbb3-4ff9-82f0-febe7894cd7a" providerId="AD" clId="Web-{2C8FB235-EA64-86F8-928C-FADBB8FDA690}" dt="2024-07-01T07:27:18.245" v="16" actId="14100"/>
        <pc:sldMkLst>
          <pc:docMk/>
          <pc:sldMk cId="2015228935" sldId="263"/>
        </pc:sldMkLst>
        <pc:spChg chg="mod">
          <ac:chgData name="Nicoleta Bichir (2126694)" userId="S::2126694@student.uwtsd.ac.uk::5e89a748-fbb3-4ff9-82f0-febe7894cd7a" providerId="AD" clId="Web-{2C8FB235-EA64-86F8-928C-FADBB8FDA690}" dt="2024-07-01T07:27:18.245" v="16" actId="14100"/>
          <ac:spMkLst>
            <pc:docMk/>
            <pc:sldMk cId="2015228935" sldId="263"/>
            <ac:spMk id="2" creationId="{DD6925F9-41ED-A38C-95F0-DC9981D15E90}"/>
          </ac:spMkLst>
        </pc:spChg>
        <pc:spChg chg="del">
          <ac:chgData name="Nicoleta Bichir (2126694)" userId="S::2126694@student.uwtsd.ac.uk::5e89a748-fbb3-4ff9-82f0-febe7894cd7a" providerId="AD" clId="Web-{2C8FB235-EA64-86F8-928C-FADBB8FDA690}" dt="2024-07-01T07:24:48.053" v="4"/>
          <ac:spMkLst>
            <pc:docMk/>
            <pc:sldMk cId="2015228935" sldId="263"/>
            <ac:spMk id="3" creationId="{85F29147-DC7F-2B1B-E511-36212721065F}"/>
          </ac:spMkLst>
        </pc:spChg>
        <pc:spChg chg="add">
          <ac:chgData name="Nicoleta Bichir (2126694)" userId="S::2126694@student.uwtsd.ac.uk::5e89a748-fbb3-4ff9-82f0-febe7894cd7a" providerId="AD" clId="Web-{2C8FB235-EA64-86F8-928C-FADBB8FDA690}" dt="2024-07-01T07:24:48.053" v="4"/>
          <ac:spMkLst>
            <pc:docMk/>
            <pc:sldMk cId="2015228935" sldId="263"/>
            <ac:spMk id="9" creationId="{53B021B3-DE93-4AB7-8A18-CF5F1CED88B8}"/>
          </ac:spMkLst>
        </pc:spChg>
        <pc:spChg chg="add">
          <ac:chgData name="Nicoleta Bichir (2126694)" userId="S::2126694@student.uwtsd.ac.uk::5e89a748-fbb3-4ff9-82f0-febe7894cd7a" providerId="AD" clId="Web-{2C8FB235-EA64-86F8-928C-FADBB8FDA690}" dt="2024-07-01T07:24:48.053" v="4"/>
          <ac:spMkLst>
            <pc:docMk/>
            <pc:sldMk cId="2015228935" sldId="263"/>
            <ac:spMk id="11" creationId="{52D502E5-F6B4-4D58-B4AE-FC466FF15EE8}"/>
          </ac:spMkLst>
        </pc:spChg>
        <pc:spChg chg="add">
          <ac:chgData name="Nicoleta Bichir (2126694)" userId="S::2126694@student.uwtsd.ac.uk::5e89a748-fbb3-4ff9-82f0-febe7894cd7a" providerId="AD" clId="Web-{2C8FB235-EA64-86F8-928C-FADBB8FDA690}" dt="2024-07-01T07:24:48.053" v="4"/>
          <ac:spMkLst>
            <pc:docMk/>
            <pc:sldMk cId="2015228935" sldId="263"/>
            <ac:spMk id="13" creationId="{9DECDBF4-02B6-4BB4-B65B-B8107AD6A9E8}"/>
          </ac:spMkLst>
        </pc:spChg>
        <pc:graphicFrameChg chg="add">
          <ac:chgData name="Nicoleta Bichir (2126694)" userId="S::2126694@student.uwtsd.ac.uk::5e89a748-fbb3-4ff9-82f0-febe7894cd7a" providerId="AD" clId="Web-{2C8FB235-EA64-86F8-928C-FADBB8FDA690}" dt="2024-07-01T07:24:48.053" v="4"/>
          <ac:graphicFrameMkLst>
            <pc:docMk/>
            <pc:sldMk cId="2015228935" sldId="263"/>
            <ac:graphicFrameMk id="5" creationId="{A478D3D7-CF99-2B88-5886-53628E18AD27}"/>
          </ac:graphicFrameMkLst>
        </pc:graphicFrameChg>
      </pc:sldChg>
      <pc:sldChg chg="addSp delSp modSp mod setBg">
        <pc:chgData name="Nicoleta Bichir (2126694)" userId="S::2126694@student.uwtsd.ac.uk::5e89a748-fbb3-4ff9-82f0-febe7894cd7a" providerId="AD" clId="Web-{2C8FB235-EA64-86F8-928C-FADBB8FDA690}" dt="2024-07-01T07:24:54.538" v="5"/>
        <pc:sldMkLst>
          <pc:docMk/>
          <pc:sldMk cId="4259819579" sldId="264"/>
        </pc:sldMkLst>
        <pc:spChg chg="mod">
          <ac:chgData name="Nicoleta Bichir (2126694)" userId="S::2126694@student.uwtsd.ac.uk::5e89a748-fbb3-4ff9-82f0-febe7894cd7a" providerId="AD" clId="Web-{2C8FB235-EA64-86F8-928C-FADBB8FDA690}" dt="2024-07-01T07:24:54.538" v="5"/>
          <ac:spMkLst>
            <pc:docMk/>
            <pc:sldMk cId="4259819579" sldId="264"/>
            <ac:spMk id="2" creationId="{BEBB17CD-3F84-4DF1-59A0-AD4C0E6DCD78}"/>
          </ac:spMkLst>
        </pc:spChg>
        <pc:spChg chg="del">
          <ac:chgData name="Nicoleta Bichir (2126694)" userId="S::2126694@student.uwtsd.ac.uk::5e89a748-fbb3-4ff9-82f0-febe7894cd7a" providerId="AD" clId="Web-{2C8FB235-EA64-86F8-928C-FADBB8FDA690}" dt="2024-07-01T07:24:54.538" v="5"/>
          <ac:spMkLst>
            <pc:docMk/>
            <pc:sldMk cId="4259819579" sldId="264"/>
            <ac:spMk id="3" creationId="{671EAE83-C828-68B2-EA28-0ED6802E87D9}"/>
          </ac:spMkLst>
        </pc:spChg>
        <pc:spChg chg="add">
          <ac:chgData name="Nicoleta Bichir (2126694)" userId="S::2126694@student.uwtsd.ac.uk::5e89a748-fbb3-4ff9-82f0-febe7894cd7a" providerId="AD" clId="Web-{2C8FB235-EA64-86F8-928C-FADBB8FDA690}" dt="2024-07-01T07:24:54.538" v="5"/>
          <ac:spMkLst>
            <pc:docMk/>
            <pc:sldMk cId="4259819579" sldId="264"/>
            <ac:spMk id="9" creationId="{56E9B3E6-E277-4D68-BA48-9CB43FFBD6E2}"/>
          </ac:spMkLst>
        </pc:spChg>
        <pc:spChg chg="add">
          <ac:chgData name="Nicoleta Bichir (2126694)" userId="S::2126694@student.uwtsd.ac.uk::5e89a748-fbb3-4ff9-82f0-febe7894cd7a" providerId="AD" clId="Web-{2C8FB235-EA64-86F8-928C-FADBB8FDA690}" dt="2024-07-01T07:24:54.538" v="5"/>
          <ac:spMkLst>
            <pc:docMk/>
            <pc:sldMk cId="4259819579" sldId="264"/>
            <ac:spMk id="16" creationId="{D5B0017B-2ECA-49AF-B397-DC140825DF8D}"/>
          </ac:spMkLst>
        </pc:spChg>
        <pc:grpChg chg="add">
          <ac:chgData name="Nicoleta Bichir (2126694)" userId="S::2126694@student.uwtsd.ac.uk::5e89a748-fbb3-4ff9-82f0-febe7894cd7a" providerId="AD" clId="Web-{2C8FB235-EA64-86F8-928C-FADBB8FDA690}" dt="2024-07-01T07:24:54.538" v="5"/>
          <ac:grpSpMkLst>
            <pc:docMk/>
            <pc:sldMk cId="4259819579" sldId="264"/>
            <ac:grpSpMk id="11" creationId="{AE1C45F0-260A-458C-96ED-C1F6D2151219}"/>
          </ac:grpSpMkLst>
        </pc:grpChg>
        <pc:graphicFrameChg chg="add">
          <ac:chgData name="Nicoleta Bichir (2126694)" userId="S::2126694@student.uwtsd.ac.uk::5e89a748-fbb3-4ff9-82f0-febe7894cd7a" providerId="AD" clId="Web-{2C8FB235-EA64-86F8-928C-FADBB8FDA690}" dt="2024-07-01T07:24:54.538" v="5"/>
          <ac:graphicFrameMkLst>
            <pc:docMk/>
            <pc:sldMk cId="4259819579" sldId="264"/>
            <ac:graphicFrameMk id="5" creationId="{806D0F99-E839-A021-8D98-5F5667DEAC19}"/>
          </ac:graphicFrameMkLst>
        </pc:graphicFrameChg>
        <pc:cxnChg chg="add">
          <ac:chgData name="Nicoleta Bichir (2126694)" userId="S::2126694@student.uwtsd.ac.uk::5e89a748-fbb3-4ff9-82f0-febe7894cd7a" providerId="AD" clId="Web-{2C8FB235-EA64-86F8-928C-FADBB8FDA690}" dt="2024-07-01T07:24:54.538" v="5"/>
          <ac:cxnSpMkLst>
            <pc:docMk/>
            <pc:sldMk cId="4259819579" sldId="264"/>
            <ac:cxnSpMk id="18" creationId="{6CF1BAF6-AD41-4082-B212-8A1F9A2E8779}"/>
          </ac:cxnSpMkLst>
        </pc:cxnChg>
      </pc:sldChg>
      <pc:sldChg chg="addSp modSp mod setBg">
        <pc:chgData name="Nicoleta Bichir (2126694)" userId="S::2126694@student.uwtsd.ac.uk::5e89a748-fbb3-4ff9-82f0-febe7894cd7a" providerId="AD" clId="Web-{2C8FB235-EA64-86F8-928C-FADBB8FDA690}" dt="2024-07-01T07:26:02.024" v="10" actId="14100"/>
        <pc:sldMkLst>
          <pc:docMk/>
          <pc:sldMk cId="4256367444" sldId="265"/>
        </pc:sldMkLst>
        <pc:spChg chg="mod">
          <ac:chgData name="Nicoleta Bichir (2126694)" userId="S::2126694@student.uwtsd.ac.uk::5e89a748-fbb3-4ff9-82f0-febe7894cd7a" providerId="AD" clId="Web-{2C8FB235-EA64-86F8-928C-FADBB8FDA690}" dt="2024-07-01T07:25:21.507" v="6"/>
          <ac:spMkLst>
            <pc:docMk/>
            <pc:sldMk cId="4256367444" sldId="265"/>
            <ac:spMk id="2" creationId="{B74A0ED9-A1DA-80D2-E812-C4291F167B8D}"/>
          </ac:spMkLst>
        </pc:spChg>
        <pc:spChg chg="mod">
          <ac:chgData name="Nicoleta Bichir (2126694)" userId="S::2126694@student.uwtsd.ac.uk::5e89a748-fbb3-4ff9-82f0-febe7894cd7a" providerId="AD" clId="Web-{2C8FB235-EA64-86F8-928C-FADBB8FDA690}" dt="2024-07-01T07:26:02.024" v="10" actId="14100"/>
          <ac:spMkLst>
            <pc:docMk/>
            <pc:sldMk cId="4256367444" sldId="265"/>
            <ac:spMk id="3" creationId="{A522219F-3792-CBB8-E587-9DE40DBC3EE1}"/>
          </ac:spMkLst>
        </pc:spChg>
        <pc:spChg chg="add">
          <ac:chgData name="Nicoleta Bichir (2126694)" userId="S::2126694@student.uwtsd.ac.uk::5e89a748-fbb3-4ff9-82f0-febe7894cd7a" providerId="AD" clId="Web-{2C8FB235-EA64-86F8-928C-FADBB8FDA690}" dt="2024-07-01T07:25:21.507" v="6"/>
          <ac:spMkLst>
            <pc:docMk/>
            <pc:sldMk cId="4256367444" sldId="265"/>
            <ac:spMk id="8" creationId="{B6CDA21F-E7AF-4C75-8395-33F58D5B0E45}"/>
          </ac:spMkLst>
        </pc:spChg>
        <pc:spChg chg="add">
          <ac:chgData name="Nicoleta Bichir (2126694)" userId="S::2126694@student.uwtsd.ac.uk::5e89a748-fbb3-4ff9-82f0-febe7894cd7a" providerId="AD" clId="Web-{2C8FB235-EA64-86F8-928C-FADBB8FDA690}" dt="2024-07-01T07:25:21.507" v="6"/>
          <ac:spMkLst>
            <pc:docMk/>
            <pc:sldMk cId="4256367444" sldId="265"/>
            <ac:spMk id="15" creationId="{D5B0017B-2ECA-49AF-B397-DC140825DF8D}"/>
          </ac:spMkLst>
        </pc:spChg>
        <pc:grpChg chg="add">
          <ac:chgData name="Nicoleta Bichir (2126694)" userId="S::2126694@student.uwtsd.ac.uk::5e89a748-fbb3-4ff9-82f0-febe7894cd7a" providerId="AD" clId="Web-{2C8FB235-EA64-86F8-928C-FADBB8FDA690}" dt="2024-07-01T07:25:21.507" v="6"/>
          <ac:grpSpMkLst>
            <pc:docMk/>
            <pc:sldMk cId="4256367444" sldId="265"/>
            <ac:grpSpMk id="10" creationId="{AE1C45F0-260A-458C-96ED-C1F6D2151219}"/>
          </ac:grpSpMkLst>
        </pc:grpChg>
        <pc:cxnChg chg="add">
          <ac:chgData name="Nicoleta Bichir (2126694)" userId="S::2126694@student.uwtsd.ac.uk::5e89a748-fbb3-4ff9-82f0-febe7894cd7a" providerId="AD" clId="Web-{2C8FB235-EA64-86F8-928C-FADBB8FDA690}" dt="2024-07-01T07:25:21.507" v="6"/>
          <ac:cxnSpMkLst>
            <pc:docMk/>
            <pc:sldMk cId="4256367444" sldId="265"/>
            <ac:cxnSpMk id="17" creationId="{6CF1BAF6-AD41-4082-B212-8A1F9A2E8779}"/>
          </ac:cxnSpMkLst>
        </pc:cxnChg>
      </pc:sldChg>
      <pc:sldChg chg="modSp new">
        <pc:chgData name="Nicoleta Bichir (2126694)" userId="S::2126694@student.uwtsd.ac.uk::5e89a748-fbb3-4ff9-82f0-febe7894cd7a" providerId="AD" clId="Web-{2C8FB235-EA64-86F8-928C-FADBB8FDA690}" dt="2024-07-01T07:35:16.619" v="86" actId="20577"/>
        <pc:sldMkLst>
          <pc:docMk/>
          <pc:sldMk cId="630323569" sldId="266"/>
        </pc:sldMkLst>
        <pc:spChg chg="mod">
          <ac:chgData name="Nicoleta Bichir (2126694)" userId="S::2126694@student.uwtsd.ac.uk::5e89a748-fbb3-4ff9-82f0-febe7894cd7a" providerId="AD" clId="Web-{2C8FB235-EA64-86F8-928C-FADBB8FDA690}" dt="2024-07-01T07:35:16.619" v="86" actId="20577"/>
          <ac:spMkLst>
            <pc:docMk/>
            <pc:sldMk cId="630323569" sldId="266"/>
            <ac:spMk id="2" creationId="{77F2F91A-07DC-475F-1F57-0D9D9ECC58B3}"/>
          </ac:spMkLst>
        </pc:spChg>
        <pc:spChg chg="mod">
          <ac:chgData name="Nicoleta Bichir (2126694)" userId="S::2126694@student.uwtsd.ac.uk::5e89a748-fbb3-4ff9-82f0-febe7894cd7a" providerId="AD" clId="Web-{2C8FB235-EA64-86F8-928C-FADBB8FDA690}" dt="2024-07-01T07:32:36.958" v="52" actId="20577"/>
          <ac:spMkLst>
            <pc:docMk/>
            <pc:sldMk cId="630323569" sldId="266"/>
            <ac:spMk id="3" creationId="{C5BA4F49-DCA1-15DE-D15F-6FD38F21F0A1}"/>
          </ac:spMkLst>
        </pc:spChg>
      </pc:sldChg>
      <pc:sldChg chg="modSp new">
        <pc:chgData name="Nicoleta Bichir (2126694)" userId="S::2126694@student.uwtsd.ac.uk::5e89a748-fbb3-4ff9-82f0-febe7894cd7a" providerId="AD" clId="Web-{2C8FB235-EA64-86F8-928C-FADBB8FDA690}" dt="2024-07-01T07:35:35.104" v="112" actId="20577"/>
        <pc:sldMkLst>
          <pc:docMk/>
          <pc:sldMk cId="3120536338" sldId="267"/>
        </pc:sldMkLst>
        <pc:spChg chg="mod">
          <ac:chgData name="Nicoleta Bichir (2126694)" userId="S::2126694@student.uwtsd.ac.uk::5e89a748-fbb3-4ff9-82f0-febe7894cd7a" providerId="AD" clId="Web-{2C8FB235-EA64-86F8-928C-FADBB8FDA690}" dt="2024-07-01T07:35:35.104" v="112" actId="20577"/>
          <ac:spMkLst>
            <pc:docMk/>
            <pc:sldMk cId="3120536338" sldId="267"/>
            <ac:spMk id="2" creationId="{79BB55E7-7F26-8E1B-980D-927A670A31F7}"/>
          </ac:spMkLst>
        </pc:spChg>
      </pc:sldChg>
    </pc:docChg>
  </pc:docChgLst>
  <pc:docChgLst>
    <pc:chgData name="Nicoleta Bichir (2126694)" userId="S::2126694@student.uwtsd.ac.uk::5e89a748-fbb3-4ff9-82f0-febe7894cd7a" providerId="AD" clId="Web-{9B724C6B-91B7-D7F7-F15C-B25E07301F03}"/>
    <pc:docChg chg="addSld delSld modSld">
      <pc:chgData name="Nicoleta Bichir (2126694)" userId="S::2126694@student.uwtsd.ac.uk::5e89a748-fbb3-4ff9-82f0-febe7894cd7a" providerId="AD" clId="Web-{9B724C6B-91B7-D7F7-F15C-B25E07301F03}" dt="2024-06-30T19:30:35.272" v="646"/>
      <pc:docMkLst>
        <pc:docMk/>
      </pc:docMkLst>
      <pc:sldChg chg="addSp modSp mod setBg">
        <pc:chgData name="Nicoleta Bichir (2126694)" userId="S::2126694@student.uwtsd.ac.uk::5e89a748-fbb3-4ff9-82f0-febe7894cd7a" providerId="AD" clId="Web-{9B724C6B-91B7-D7F7-F15C-B25E07301F03}" dt="2024-06-30T16:53:22.473" v="52" actId="20577"/>
        <pc:sldMkLst>
          <pc:docMk/>
          <pc:sldMk cId="109857222" sldId="256"/>
        </pc:sldMkLst>
        <pc:spChg chg="mod">
          <ac:chgData name="Nicoleta Bichir (2126694)" userId="S::2126694@student.uwtsd.ac.uk::5e89a748-fbb3-4ff9-82f0-febe7894cd7a" providerId="AD" clId="Web-{9B724C6B-91B7-D7F7-F15C-B25E07301F03}" dt="2024-06-30T16:52:58.504" v="50"/>
          <ac:spMkLst>
            <pc:docMk/>
            <pc:sldMk cId="109857222" sldId="256"/>
            <ac:spMk id="2" creationId="{00000000-0000-0000-0000-000000000000}"/>
          </ac:spMkLst>
        </pc:spChg>
        <pc:spChg chg="mod">
          <ac:chgData name="Nicoleta Bichir (2126694)" userId="S::2126694@student.uwtsd.ac.uk::5e89a748-fbb3-4ff9-82f0-febe7894cd7a" providerId="AD" clId="Web-{9B724C6B-91B7-D7F7-F15C-B25E07301F03}" dt="2024-06-30T16:53:22.473" v="52" actId="20577"/>
          <ac:spMkLst>
            <pc:docMk/>
            <pc:sldMk cId="109857222" sldId="256"/>
            <ac:spMk id="3" creationId="{00000000-0000-0000-0000-000000000000}"/>
          </ac:spMkLst>
        </pc:spChg>
        <pc:spChg chg="add">
          <ac:chgData name="Nicoleta Bichir (2126694)" userId="S::2126694@student.uwtsd.ac.uk::5e89a748-fbb3-4ff9-82f0-febe7894cd7a" providerId="AD" clId="Web-{9B724C6B-91B7-D7F7-F15C-B25E07301F03}" dt="2024-06-30T16:52:58.504" v="50"/>
          <ac:spMkLst>
            <pc:docMk/>
            <pc:sldMk cId="109857222" sldId="256"/>
            <ac:spMk id="8" creationId="{1A3C89F8-0D2F-47FF-B903-151248265F47}"/>
          </ac:spMkLst>
        </pc:spChg>
        <pc:spChg chg="add">
          <ac:chgData name="Nicoleta Bichir (2126694)" userId="S::2126694@student.uwtsd.ac.uk::5e89a748-fbb3-4ff9-82f0-febe7894cd7a" providerId="AD" clId="Web-{9B724C6B-91B7-D7F7-F15C-B25E07301F03}" dt="2024-06-30T16:52:58.504" v="50"/>
          <ac:spMkLst>
            <pc:docMk/>
            <pc:sldMk cId="109857222" sldId="256"/>
            <ac:spMk id="10" creationId="{C5CB530E-515E-412C-9DF1-5F8FFBD6F383}"/>
          </ac:spMkLst>
        </pc:spChg>
        <pc:spChg chg="add">
          <ac:chgData name="Nicoleta Bichir (2126694)" userId="S::2126694@student.uwtsd.ac.uk::5e89a748-fbb3-4ff9-82f0-febe7894cd7a" providerId="AD" clId="Web-{9B724C6B-91B7-D7F7-F15C-B25E07301F03}" dt="2024-06-30T16:52:58.504" v="50"/>
          <ac:spMkLst>
            <pc:docMk/>
            <pc:sldMk cId="109857222" sldId="256"/>
            <ac:spMk id="12" creationId="{712D4376-A578-4FF1-94FC-245E7A6A489F}"/>
          </ac:spMkLst>
        </pc:spChg>
        <pc:spChg chg="add">
          <ac:chgData name="Nicoleta Bichir (2126694)" userId="S::2126694@student.uwtsd.ac.uk::5e89a748-fbb3-4ff9-82f0-febe7894cd7a" providerId="AD" clId="Web-{9B724C6B-91B7-D7F7-F15C-B25E07301F03}" dt="2024-06-30T16:52:58.504" v="50"/>
          <ac:spMkLst>
            <pc:docMk/>
            <pc:sldMk cId="109857222" sldId="256"/>
            <ac:spMk id="14" creationId="{AEA7509D-F04F-40CB-A0B3-EEF16499CC9F}"/>
          </ac:spMkLst>
        </pc:spChg>
        <pc:spChg chg="add">
          <ac:chgData name="Nicoleta Bichir (2126694)" userId="S::2126694@student.uwtsd.ac.uk::5e89a748-fbb3-4ff9-82f0-febe7894cd7a" providerId="AD" clId="Web-{9B724C6B-91B7-D7F7-F15C-B25E07301F03}" dt="2024-06-30T16:52:58.504" v="50"/>
          <ac:spMkLst>
            <pc:docMk/>
            <pc:sldMk cId="109857222" sldId="256"/>
            <ac:spMk id="18" creationId="{508BEF50-7B1E-49A4-BC19-5F4F1D755E64}"/>
          </ac:spMkLst>
        </pc:spChg>
        <pc:spChg chg="add">
          <ac:chgData name="Nicoleta Bichir (2126694)" userId="S::2126694@student.uwtsd.ac.uk::5e89a748-fbb3-4ff9-82f0-febe7894cd7a" providerId="AD" clId="Web-{9B724C6B-91B7-D7F7-F15C-B25E07301F03}" dt="2024-06-30T16:52:58.504" v="50"/>
          <ac:spMkLst>
            <pc:docMk/>
            <pc:sldMk cId="109857222" sldId="256"/>
            <ac:spMk id="20" creationId="{3FBAD350-5664-4811-A208-657FB882D350}"/>
          </ac:spMkLst>
        </pc:spChg>
        <pc:spChg chg="add">
          <ac:chgData name="Nicoleta Bichir (2126694)" userId="S::2126694@student.uwtsd.ac.uk::5e89a748-fbb3-4ff9-82f0-febe7894cd7a" providerId="AD" clId="Web-{9B724C6B-91B7-D7F7-F15C-B25E07301F03}" dt="2024-06-30T16:52:58.504" v="50"/>
          <ac:spMkLst>
            <pc:docMk/>
            <pc:sldMk cId="109857222" sldId="256"/>
            <ac:spMk id="22" creationId="{C39ADB8F-D187-49D7-BDCF-C1B6DC727068}"/>
          </ac:spMkLst>
        </pc:spChg>
        <pc:cxnChg chg="add">
          <ac:chgData name="Nicoleta Bichir (2126694)" userId="S::2126694@student.uwtsd.ac.uk::5e89a748-fbb3-4ff9-82f0-febe7894cd7a" providerId="AD" clId="Web-{9B724C6B-91B7-D7F7-F15C-B25E07301F03}" dt="2024-06-30T16:52:58.504" v="50"/>
          <ac:cxnSpMkLst>
            <pc:docMk/>
            <pc:sldMk cId="109857222" sldId="256"/>
            <ac:cxnSpMk id="16" creationId="{56020367-4FD5-4596-8E10-C5F095CD8DBF}"/>
          </ac:cxnSpMkLst>
        </pc:cxnChg>
      </pc:sldChg>
      <pc:sldChg chg="addSp modSp new mod setBg">
        <pc:chgData name="Nicoleta Bichir (2126694)" userId="S::2126694@student.uwtsd.ac.uk::5e89a748-fbb3-4ff9-82f0-febe7894cd7a" providerId="AD" clId="Web-{9B724C6B-91B7-D7F7-F15C-B25E07301F03}" dt="2024-06-30T16:57:51.687" v="85" actId="14100"/>
        <pc:sldMkLst>
          <pc:docMk/>
          <pc:sldMk cId="221840584" sldId="257"/>
        </pc:sldMkLst>
        <pc:spChg chg="add mod">
          <ac:chgData name="Nicoleta Bichir (2126694)" userId="S::2126694@student.uwtsd.ac.uk::5e89a748-fbb3-4ff9-82f0-febe7894cd7a" providerId="AD" clId="Web-{9B724C6B-91B7-D7F7-F15C-B25E07301F03}" dt="2024-06-30T16:57:51.687" v="85" actId="14100"/>
          <ac:spMkLst>
            <pc:docMk/>
            <pc:sldMk cId="221840584" sldId="257"/>
            <ac:spMk id="2" creationId="{1892C718-8C0D-F831-7326-74DBCC4988C2}"/>
          </ac:spMkLst>
        </pc:spChg>
        <pc:spChg chg="add">
          <ac:chgData name="Nicoleta Bichir (2126694)" userId="S::2126694@student.uwtsd.ac.uk::5e89a748-fbb3-4ff9-82f0-febe7894cd7a" providerId="AD" clId="Web-{9B724C6B-91B7-D7F7-F15C-B25E07301F03}" dt="2024-06-30T16:53:44.599" v="53"/>
          <ac:spMkLst>
            <pc:docMk/>
            <pc:sldMk cId="221840584" sldId="257"/>
            <ac:spMk id="8" creationId="{79BB35BC-D5C2-4C8B-A22A-A71E6191913B}"/>
          </ac:spMkLst>
        </pc:spChg>
        <pc:picChg chg="add">
          <ac:chgData name="Nicoleta Bichir (2126694)" userId="S::2126694@student.uwtsd.ac.uk::5e89a748-fbb3-4ff9-82f0-febe7894cd7a" providerId="AD" clId="Web-{9B724C6B-91B7-D7F7-F15C-B25E07301F03}" dt="2024-06-30T16:53:44.599" v="53"/>
          <ac:picMkLst>
            <pc:docMk/>
            <pc:sldMk cId="221840584" sldId="257"/>
            <ac:picMk id="4" creationId="{AABFE35E-0C06-C082-927D-D15BD7DE96D3}"/>
          </ac:picMkLst>
        </pc:picChg>
      </pc:sldChg>
      <pc:sldChg chg="addSp modSp new mod setBg">
        <pc:chgData name="Nicoleta Bichir (2126694)" userId="S::2126694@student.uwtsd.ac.uk::5e89a748-fbb3-4ff9-82f0-febe7894cd7a" providerId="AD" clId="Web-{9B724C6B-91B7-D7F7-F15C-B25E07301F03}" dt="2024-06-30T16:58:20.312" v="89" actId="14100"/>
        <pc:sldMkLst>
          <pc:docMk/>
          <pc:sldMk cId="3096304908" sldId="258"/>
        </pc:sldMkLst>
        <pc:spChg chg="add mod">
          <ac:chgData name="Nicoleta Bichir (2126694)" userId="S::2126694@student.uwtsd.ac.uk::5e89a748-fbb3-4ff9-82f0-febe7894cd7a" providerId="AD" clId="Web-{9B724C6B-91B7-D7F7-F15C-B25E07301F03}" dt="2024-06-30T16:58:20.312" v="89" actId="14100"/>
          <ac:spMkLst>
            <pc:docMk/>
            <pc:sldMk cId="3096304908" sldId="258"/>
            <ac:spMk id="2" creationId="{7FA9ADBE-4A33-2543-B226-B93BAB54510E}"/>
          </ac:spMkLst>
        </pc:spChg>
        <pc:picChg chg="add">
          <ac:chgData name="Nicoleta Bichir (2126694)" userId="S::2126694@student.uwtsd.ac.uk::5e89a748-fbb3-4ff9-82f0-febe7894cd7a" providerId="AD" clId="Web-{9B724C6B-91B7-D7F7-F15C-B25E07301F03}" dt="2024-06-30T16:55:07.711" v="63"/>
          <ac:picMkLst>
            <pc:docMk/>
            <pc:sldMk cId="3096304908" sldId="258"/>
            <ac:picMk id="4" creationId="{B6C9127F-1DFB-96EE-A166-104544012839}"/>
          </ac:picMkLst>
        </pc:picChg>
        <pc:cxnChg chg="add">
          <ac:chgData name="Nicoleta Bichir (2126694)" userId="S::2126694@student.uwtsd.ac.uk::5e89a748-fbb3-4ff9-82f0-febe7894cd7a" providerId="AD" clId="Web-{9B724C6B-91B7-D7F7-F15C-B25E07301F03}" dt="2024-06-30T16:55:07.711" v="63"/>
          <ac:cxnSpMkLst>
            <pc:docMk/>
            <pc:sldMk cId="3096304908" sldId="258"/>
            <ac:cxnSpMk id="8" creationId="{1503BFE4-729B-D9D0-C17B-501E6AF1127A}"/>
          </ac:cxnSpMkLst>
        </pc:cxnChg>
      </pc:sldChg>
      <pc:sldChg chg="new del">
        <pc:chgData name="Nicoleta Bichir (2126694)" userId="S::2126694@student.uwtsd.ac.uk::5e89a748-fbb3-4ff9-82f0-febe7894cd7a" providerId="AD" clId="Web-{9B724C6B-91B7-D7F7-F15C-B25E07301F03}" dt="2024-06-30T16:59:22.627" v="91"/>
        <pc:sldMkLst>
          <pc:docMk/>
          <pc:sldMk cId="236591609" sldId="259"/>
        </pc:sldMkLst>
      </pc:sldChg>
      <pc:sldChg chg="addSp modSp new mod setBg">
        <pc:chgData name="Nicoleta Bichir (2126694)" userId="S::2126694@student.uwtsd.ac.uk::5e89a748-fbb3-4ff9-82f0-febe7894cd7a" providerId="AD" clId="Web-{9B724C6B-91B7-D7F7-F15C-B25E07301F03}" dt="2024-06-30T17:30:50.886" v="347" actId="20577"/>
        <pc:sldMkLst>
          <pc:docMk/>
          <pc:sldMk cId="3365240379" sldId="259"/>
        </pc:sldMkLst>
        <pc:spChg chg="mod">
          <ac:chgData name="Nicoleta Bichir (2126694)" userId="S::2126694@student.uwtsd.ac.uk::5e89a748-fbb3-4ff9-82f0-febe7894cd7a" providerId="AD" clId="Web-{9B724C6B-91B7-D7F7-F15C-B25E07301F03}" dt="2024-06-30T17:30:14.463" v="342" actId="20577"/>
          <ac:spMkLst>
            <pc:docMk/>
            <pc:sldMk cId="3365240379" sldId="259"/>
            <ac:spMk id="2" creationId="{A6065BCC-CD61-0633-4953-1B162430DFDD}"/>
          </ac:spMkLst>
        </pc:spChg>
        <pc:spChg chg="mod">
          <ac:chgData name="Nicoleta Bichir (2126694)" userId="S::2126694@student.uwtsd.ac.uk::5e89a748-fbb3-4ff9-82f0-febe7894cd7a" providerId="AD" clId="Web-{9B724C6B-91B7-D7F7-F15C-B25E07301F03}" dt="2024-06-30T17:30:50.886" v="347" actId="20577"/>
          <ac:spMkLst>
            <pc:docMk/>
            <pc:sldMk cId="3365240379" sldId="259"/>
            <ac:spMk id="3" creationId="{E4ABD081-7F09-0186-0DF9-88D75B5A8F55}"/>
          </ac:spMkLst>
        </pc:spChg>
        <pc:spChg chg="add">
          <ac:chgData name="Nicoleta Bichir (2126694)" userId="S::2126694@student.uwtsd.ac.uk::5e89a748-fbb3-4ff9-82f0-febe7894cd7a" providerId="AD" clId="Web-{9B724C6B-91B7-D7F7-F15C-B25E07301F03}" dt="2024-06-30T17:29:24.554" v="333"/>
          <ac:spMkLst>
            <pc:docMk/>
            <pc:sldMk cId="3365240379" sldId="259"/>
            <ac:spMk id="8" creationId="{5C8908E2-EE49-44D2-9428-A28D2312A8D5}"/>
          </ac:spMkLst>
        </pc:spChg>
        <pc:spChg chg="add">
          <ac:chgData name="Nicoleta Bichir (2126694)" userId="S::2126694@student.uwtsd.ac.uk::5e89a748-fbb3-4ff9-82f0-febe7894cd7a" providerId="AD" clId="Web-{9B724C6B-91B7-D7F7-F15C-B25E07301F03}" dt="2024-06-30T17:29:24.554" v="333"/>
          <ac:spMkLst>
            <pc:docMk/>
            <pc:sldMk cId="3365240379" sldId="259"/>
            <ac:spMk id="14" creationId="{BD92035A-AA2F-4CD8-A556-1CE8BDEC75BD}"/>
          </ac:spMkLst>
        </pc:spChg>
        <pc:spChg chg="add">
          <ac:chgData name="Nicoleta Bichir (2126694)" userId="S::2126694@student.uwtsd.ac.uk::5e89a748-fbb3-4ff9-82f0-febe7894cd7a" providerId="AD" clId="Web-{9B724C6B-91B7-D7F7-F15C-B25E07301F03}" dt="2024-06-30T17:29:24.554" v="333"/>
          <ac:spMkLst>
            <pc:docMk/>
            <pc:sldMk cId="3365240379" sldId="259"/>
            <ac:spMk id="16" creationId="{ED888B23-07FA-482A-96DF-47E31AF1A603}"/>
          </ac:spMkLst>
        </pc:spChg>
        <pc:grpChg chg="add">
          <ac:chgData name="Nicoleta Bichir (2126694)" userId="S::2126694@student.uwtsd.ac.uk::5e89a748-fbb3-4ff9-82f0-febe7894cd7a" providerId="AD" clId="Web-{9B724C6B-91B7-D7F7-F15C-B25E07301F03}" dt="2024-06-30T17:29:24.554" v="333"/>
          <ac:grpSpMkLst>
            <pc:docMk/>
            <pc:sldMk cId="3365240379" sldId="259"/>
            <ac:grpSpMk id="10" creationId="{5D1A9D8B-3117-4D9D-BDA4-DD81895098B0}"/>
          </ac:grpSpMkLst>
        </pc:grpChg>
      </pc:sldChg>
      <pc:sldChg chg="modSp new">
        <pc:chgData name="Nicoleta Bichir (2126694)" userId="S::2126694@student.uwtsd.ac.uk::5e89a748-fbb3-4ff9-82f0-febe7894cd7a" providerId="AD" clId="Web-{9B724C6B-91B7-D7F7-F15C-B25E07301F03}" dt="2024-06-30T18:06:40.018" v="428" actId="20577"/>
        <pc:sldMkLst>
          <pc:docMk/>
          <pc:sldMk cId="1433515231" sldId="260"/>
        </pc:sldMkLst>
        <pc:spChg chg="mod">
          <ac:chgData name="Nicoleta Bichir (2126694)" userId="S::2126694@student.uwtsd.ac.uk::5e89a748-fbb3-4ff9-82f0-febe7894cd7a" providerId="AD" clId="Web-{9B724C6B-91B7-D7F7-F15C-B25E07301F03}" dt="2024-06-30T18:06:40.018" v="428" actId="20577"/>
          <ac:spMkLst>
            <pc:docMk/>
            <pc:sldMk cId="1433515231" sldId="260"/>
            <ac:spMk id="2" creationId="{6B6F3C1D-9F26-202D-3D35-A9BE24EBA942}"/>
          </ac:spMkLst>
        </pc:spChg>
        <pc:spChg chg="mod">
          <ac:chgData name="Nicoleta Bichir (2126694)" userId="S::2126694@student.uwtsd.ac.uk::5e89a748-fbb3-4ff9-82f0-febe7894cd7a" providerId="AD" clId="Web-{9B724C6B-91B7-D7F7-F15C-B25E07301F03}" dt="2024-06-30T18:06:18.924" v="426" actId="20577"/>
          <ac:spMkLst>
            <pc:docMk/>
            <pc:sldMk cId="1433515231" sldId="260"/>
            <ac:spMk id="3" creationId="{A11420BB-AFC6-1119-4E7A-1B154EB00F9A}"/>
          </ac:spMkLst>
        </pc:spChg>
      </pc:sldChg>
      <pc:sldChg chg="addSp delSp modSp new mod modTransition setBg">
        <pc:chgData name="Nicoleta Bichir (2126694)" userId="S::2126694@student.uwtsd.ac.uk::5e89a748-fbb3-4ff9-82f0-febe7894cd7a" providerId="AD" clId="Web-{9B724C6B-91B7-D7F7-F15C-B25E07301F03}" dt="2024-06-30T17:59:23.472" v="397"/>
        <pc:sldMkLst>
          <pc:docMk/>
          <pc:sldMk cId="1545825158" sldId="261"/>
        </pc:sldMkLst>
        <pc:spChg chg="mod">
          <ac:chgData name="Nicoleta Bichir (2126694)" userId="S::2126694@student.uwtsd.ac.uk::5e89a748-fbb3-4ff9-82f0-febe7894cd7a" providerId="AD" clId="Web-{9B724C6B-91B7-D7F7-F15C-B25E07301F03}" dt="2024-06-30T17:59:10.315" v="395"/>
          <ac:spMkLst>
            <pc:docMk/>
            <pc:sldMk cId="1545825158" sldId="261"/>
            <ac:spMk id="2" creationId="{4B1BB907-CA85-9CAE-C239-8103A37E8A89}"/>
          </ac:spMkLst>
        </pc:spChg>
        <pc:spChg chg="add del mod">
          <ac:chgData name="Nicoleta Bichir (2126694)" userId="S::2126694@student.uwtsd.ac.uk::5e89a748-fbb3-4ff9-82f0-febe7894cd7a" providerId="AD" clId="Web-{9B724C6B-91B7-D7F7-F15C-B25E07301F03}" dt="2024-06-30T17:44:59.391" v="370"/>
          <ac:spMkLst>
            <pc:docMk/>
            <pc:sldMk cId="1545825158" sldId="261"/>
            <ac:spMk id="3" creationId="{7B08BF0C-AD88-E5EA-D6AA-2A2B2878C56E}"/>
          </ac:spMkLst>
        </pc:spChg>
        <pc:spChg chg="add del">
          <ac:chgData name="Nicoleta Bichir (2126694)" userId="S::2126694@student.uwtsd.ac.uk::5e89a748-fbb3-4ff9-82f0-febe7894cd7a" providerId="AD" clId="Web-{9B724C6B-91B7-D7F7-F15C-B25E07301F03}" dt="2024-06-30T17:44:59.360" v="369"/>
          <ac:spMkLst>
            <pc:docMk/>
            <pc:sldMk cId="1545825158" sldId="261"/>
            <ac:spMk id="7" creationId="{7B08BF0C-AD88-E5EA-D6AA-2A2B2878C56E}"/>
          </ac:spMkLst>
        </pc:spChg>
        <pc:spChg chg="add del">
          <ac:chgData name="Nicoleta Bichir (2126694)" userId="S::2126694@student.uwtsd.ac.uk::5e89a748-fbb3-4ff9-82f0-febe7894cd7a" providerId="AD" clId="Web-{9B724C6B-91B7-D7F7-F15C-B25E07301F03}" dt="2024-06-30T17:48:34.985" v="379"/>
          <ac:spMkLst>
            <pc:docMk/>
            <pc:sldMk cId="1545825158" sldId="261"/>
            <ac:spMk id="15" creationId="{BACC6370-2D7E-4714-9D71-7542949D7D5D}"/>
          </ac:spMkLst>
        </pc:spChg>
        <pc:spChg chg="add del">
          <ac:chgData name="Nicoleta Bichir (2126694)" userId="S::2126694@student.uwtsd.ac.uk::5e89a748-fbb3-4ff9-82f0-febe7894cd7a" providerId="AD" clId="Web-{9B724C6B-91B7-D7F7-F15C-B25E07301F03}" dt="2024-06-30T17:48:34.985" v="379"/>
          <ac:spMkLst>
            <pc:docMk/>
            <pc:sldMk cId="1545825158" sldId="261"/>
            <ac:spMk id="16" creationId="{F68B3F68-107C-434F-AA38-110D5EA91B85}"/>
          </ac:spMkLst>
        </pc:spChg>
        <pc:spChg chg="add del">
          <ac:chgData name="Nicoleta Bichir (2126694)" userId="S::2126694@student.uwtsd.ac.uk::5e89a748-fbb3-4ff9-82f0-febe7894cd7a" providerId="AD" clId="Web-{9B724C6B-91B7-D7F7-F15C-B25E07301F03}" dt="2024-06-30T17:48:34.985" v="379"/>
          <ac:spMkLst>
            <pc:docMk/>
            <pc:sldMk cId="1545825158" sldId="261"/>
            <ac:spMk id="17" creationId="{AAD0DBB9-1A4B-4391-81D4-CB19F9AB918A}"/>
          </ac:spMkLst>
        </pc:spChg>
        <pc:spChg chg="add del">
          <ac:chgData name="Nicoleta Bichir (2126694)" userId="S::2126694@student.uwtsd.ac.uk::5e89a748-fbb3-4ff9-82f0-febe7894cd7a" providerId="AD" clId="Web-{9B724C6B-91B7-D7F7-F15C-B25E07301F03}" dt="2024-06-30T17:46:51.097" v="373"/>
          <ac:spMkLst>
            <pc:docMk/>
            <pc:sldMk cId="1545825158" sldId="261"/>
            <ac:spMk id="18" creationId="{DCC231C8-C761-4B31-9B1C-C6D19248C6B3}"/>
          </ac:spMkLst>
        </pc:spChg>
        <pc:spChg chg="add del">
          <ac:chgData name="Nicoleta Bichir (2126694)" userId="S::2126694@student.uwtsd.ac.uk::5e89a748-fbb3-4ff9-82f0-febe7894cd7a" providerId="AD" clId="Web-{9B724C6B-91B7-D7F7-F15C-B25E07301F03}" dt="2024-06-30T17:47:11.051" v="375"/>
          <ac:spMkLst>
            <pc:docMk/>
            <pc:sldMk cId="1545825158" sldId="261"/>
            <ac:spMk id="20" creationId="{64960379-9FF9-400A-A8A8-F5AB633FD3BF}"/>
          </ac:spMkLst>
        </pc:spChg>
        <pc:spChg chg="add del">
          <ac:chgData name="Nicoleta Bichir (2126694)" userId="S::2126694@student.uwtsd.ac.uk::5e89a748-fbb3-4ff9-82f0-febe7894cd7a" providerId="AD" clId="Web-{9B724C6B-91B7-D7F7-F15C-B25E07301F03}" dt="2024-06-30T17:47:11.051" v="375"/>
          <ac:spMkLst>
            <pc:docMk/>
            <pc:sldMk cId="1545825158" sldId="261"/>
            <ac:spMk id="21" creationId="{8DF67618-B87B-4195-8E24-3B126F79FF55}"/>
          </ac:spMkLst>
        </pc:spChg>
        <pc:spChg chg="add del">
          <ac:chgData name="Nicoleta Bichir (2126694)" userId="S::2126694@student.uwtsd.ac.uk::5e89a748-fbb3-4ff9-82f0-febe7894cd7a" providerId="AD" clId="Web-{9B724C6B-91B7-D7F7-F15C-B25E07301F03}" dt="2024-06-30T17:48:34.985" v="379"/>
          <ac:spMkLst>
            <pc:docMk/>
            <pc:sldMk cId="1545825158" sldId="261"/>
            <ac:spMk id="24" creationId="{063BBA22-50EA-4C4D-BE05-F1CE4E63AA56}"/>
          </ac:spMkLst>
        </pc:spChg>
        <pc:spChg chg="add del">
          <ac:chgData name="Nicoleta Bichir (2126694)" userId="S::2126694@student.uwtsd.ac.uk::5e89a748-fbb3-4ff9-82f0-febe7894cd7a" providerId="AD" clId="Web-{9B724C6B-91B7-D7F7-F15C-B25E07301F03}" dt="2024-06-30T17:59:10.315" v="395"/>
          <ac:spMkLst>
            <pc:docMk/>
            <pc:sldMk cId="1545825158" sldId="261"/>
            <ac:spMk id="34" creationId="{8DF67618-B87B-4195-8E24-3B126F79FF55}"/>
          </ac:spMkLst>
        </pc:spChg>
        <pc:spChg chg="add del">
          <ac:chgData name="Nicoleta Bichir (2126694)" userId="S::2126694@student.uwtsd.ac.uk::5e89a748-fbb3-4ff9-82f0-febe7894cd7a" providerId="AD" clId="Web-{9B724C6B-91B7-D7F7-F15C-B25E07301F03}" dt="2024-06-30T17:59:10.315" v="395"/>
          <ac:spMkLst>
            <pc:docMk/>
            <pc:sldMk cId="1545825158" sldId="261"/>
            <ac:spMk id="35" creationId="{64960379-9FF9-400A-A8A8-F5AB633FD3BF}"/>
          </ac:spMkLst>
        </pc:spChg>
        <pc:spChg chg="add">
          <ac:chgData name="Nicoleta Bichir (2126694)" userId="S::2126694@student.uwtsd.ac.uk::5e89a748-fbb3-4ff9-82f0-febe7894cd7a" providerId="AD" clId="Web-{9B724C6B-91B7-D7F7-F15C-B25E07301F03}" dt="2024-06-30T17:59:10.315" v="395"/>
          <ac:spMkLst>
            <pc:docMk/>
            <pc:sldMk cId="1545825158" sldId="261"/>
            <ac:spMk id="43" creationId="{9DBC8166-481C-4473-95F5-9A5B9073B7F1}"/>
          </ac:spMkLst>
        </pc:spChg>
        <pc:spChg chg="add">
          <ac:chgData name="Nicoleta Bichir (2126694)" userId="S::2126694@student.uwtsd.ac.uk::5e89a748-fbb3-4ff9-82f0-febe7894cd7a" providerId="AD" clId="Web-{9B724C6B-91B7-D7F7-F15C-B25E07301F03}" dt="2024-06-30T17:59:10.315" v="395"/>
          <ac:spMkLst>
            <pc:docMk/>
            <pc:sldMk cId="1545825158" sldId="261"/>
            <ac:spMk id="45" creationId="{A5A5CE6E-90AF-4D43-A014-1F9EC83EB93D}"/>
          </ac:spMkLst>
        </pc:spChg>
        <pc:spChg chg="add del mod">
          <ac:chgData name="Nicoleta Bichir (2126694)" userId="S::2126694@student.uwtsd.ac.uk::5e89a748-fbb3-4ff9-82f0-febe7894cd7a" providerId="AD" clId="Web-{9B724C6B-91B7-D7F7-F15C-B25E07301F03}" dt="2024-06-30T17:59:23.472" v="397"/>
          <ac:spMkLst>
            <pc:docMk/>
            <pc:sldMk cId="1545825158" sldId="261"/>
            <ac:spMk id="153" creationId="{D9C3A4B3-3925-006A-3F30-85412ACC9117}"/>
          </ac:spMkLst>
        </pc:spChg>
        <pc:grpChg chg="add del">
          <ac:chgData name="Nicoleta Bichir (2126694)" userId="S::2126694@student.uwtsd.ac.uk::5e89a748-fbb3-4ff9-82f0-febe7894cd7a" providerId="AD" clId="Web-{9B724C6B-91B7-D7F7-F15C-B25E07301F03}" dt="2024-06-30T17:44:59.360" v="369"/>
          <ac:grpSpMkLst>
            <pc:docMk/>
            <pc:sldMk cId="1545825158" sldId="261"/>
            <ac:grpSpMk id="9" creationId="{8CE57D37-C2D0-066B-1AE3-6F4244344F27}"/>
          </ac:grpSpMkLst>
        </pc:grpChg>
        <pc:grpChg chg="add del">
          <ac:chgData name="Nicoleta Bichir (2126694)" userId="S::2126694@student.uwtsd.ac.uk::5e89a748-fbb3-4ff9-82f0-febe7894cd7a" providerId="AD" clId="Web-{9B724C6B-91B7-D7F7-F15C-B25E07301F03}" dt="2024-06-30T17:47:11.051" v="375"/>
          <ac:grpSpMkLst>
            <pc:docMk/>
            <pc:sldMk cId="1545825158" sldId="261"/>
            <ac:grpSpMk id="22" creationId="{2C491629-AE25-486B-9B22-2CE4EE8F7E47}"/>
          </ac:grpSpMkLst>
        </pc:grpChg>
        <pc:grpChg chg="add del">
          <ac:chgData name="Nicoleta Bichir (2126694)" userId="S::2126694@student.uwtsd.ac.uk::5e89a748-fbb3-4ff9-82f0-febe7894cd7a" providerId="AD" clId="Web-{9B724C6B-91B7-D7F7-F15C-B25E07301F03}" dt="2024-06-30T17:47:11.051" v="375"/>
          <ac:grpSpMkLst>
            <pc:docMk/>
            <pc:sldMk cId="1545825158" sldId="261"/>
            <ac:grpSpMk id="26" creationId="{43F5E015-E085-4624-B431-B42414448684}"/>
          </ac:grpSpMkLst>
        </pc:grpChg>
        <pc:grpChg chg="add del">
          <ac:chgData name="Nicoleta Bichir (2126694)" userId="S::2126694@student.uwtsd.ac.uk::5e89a748-fbb3-4ff9-82f0-febe7894cd7a" providerId="AD" clId="Web-{9B724C6B-91B7-D7F7-F15C-B25E07301F03}" dt="2024-06-30T17:59:10.315" v="395"/>
          <ac:grpSpMkLst>
            <pc:docMk/>
            <pc:sldMk cId="1545825158" sldId="261"/>
            <ac:grpSpMk id="36" creationId="{2C491629-AE25-486B-9B22-2CE4EE8F7E47}"/>
          </ac:grpSpMkLst>
        </pc:grpChg>
        <pc:grpChg chg="add del">
          <ac:chgData name="Nicoleta Bichir (2126694)" userId="S::2126694@student.uwtsd.ac.uk::5e89a748-fbb3-4ff9-82f0-febe7894cd7a" providerId="AD" clId="Web-{9B724C6B-91B7-D7F7-F15C-B25E07301F03}" dt="2024-06-30T17:59:10.315" v="395"/>
          <ac:grpSpMkLst>
            <pc:docMk/>
            <pc:sldMk cId="1545825158" sldId="261"/>
            <ac:grpSpMk id="38" creationId="{43F5E015-E085-4624-B431-B42414448684}"/>
          </ac:grpSpMkLst>
        </pc:grpChg>
        <pc:graphicFrameChg chg="add del">
          <ac:chgData name="Nicoleta Bichir (2126694)" userId="S::2126694@student.uwtsd.ac.uk::5e89a748-fbb3-4ff9-82f0-febe7894cd7a" providerId="AD" clId="Web-{9B724C6B-91B7-D7F7-F15C-B25E07301F03}" dt="2024-06-30T17:44:50.797" v="367"/>
          <ac:graphicFrameMkLst>
            <pc:docMk/>
            <pc:sldMk cId="1545825158" sldId="261"/>
            <ac:graphicFrameMk id="5" creationId="{F1198C77-70BC-3D32-B785-8D509CE17D37}"/>
          </ac:graphicFrameMkLst>
        </pc:graphicFrameChg>
        <pc:graphicFrameChg chg="add del mod modGraphic">
          <ac:chgData name="Nicoleta Bichir (2126694)" userId="S::2126694@student.uwtsd.ac.uk::5e89a748-fbb3-4ff9-82f0-febe7894cd7a" providerId="AD" clId="Web-{9B724C6B-91B7-D7F7-F15C-B25E07301F03}" dt="2024-06-30T17:59:23.472" v="397"/>
          <ac:graphicFrameMkLst>
            <pc:docMk/>
            <pc:sldMk cId="1545825158" sldId="261"/>
            <ac:graphicFrameMk id="13" creationId="{B92959E8-84DA-A707-87D0-126D1D6AE5CF}"/>
          </ac:graphicFrameMkLst>
        </pc:graphicFrameChg>
        <pc:picChg chg="add del">
          <ac:chgData name="Nicoleta Bichir (2126694)" userId="S::2126694@student.uwtsd.ac.uk::5e89a748-fbb3-4ff9-82f0-febe7894cd7a" providerId="AD" clId="Web-{9B724C6B-91B7-D7F7-F15C-B25E07301F03}" dt="2024-06-30T17:44:59.360" v="369"/>
          <ac:picMkLst>
            <pc:docMk/>
            <pc:sldMk cId="1545825158" sldId="261"/>
            <ac:picMk id="8" creationId="{06A2A518-55E6-81CE-9B38-0CEE2DE9F8D8}"/>
          </ac:picMkLst>
        </pc:picChg>
      </pc:sldChg>
      <pc:sldChg chg="modSp new">
        <pc:chgData name="Nicoleta Bichir (2126694)" userId="S::2126694@student.uwtsd.ac.uk::5e89a748-fbb3-4ff9-82f0-febe7894cd7a" providerId="AD" clId="Web-{9B724C6B-91B7-D7F7-F15C-B25E07301F03}" dt="2024-06-30T18:11:08.464" v="512" actId="20577"/>
        <pc:sldMkLst>
          <pc:docMk/>
          <pc:sldMk cId="2048856001" sldId="262"/>
        </pc:sldMkLst>
        <pc:spChg chg="mod">
          <ac:chgData name="Nicoleta Bichir (2126694)" userId="S::2126694@student.uwtsd.ac.uk::5e89a748-fbb3-4ff9-82f0-febe7894cd7a" providerId="AD" clId="Web-{9B724C6B-91B7-D7F7-F15C-B25E07301F03}" dt="2024-06-30T18:07:37.692" v="449" actId="20577"/>
          <ac:spMkLst>
            <pc:docMk/>
            <pc:sldMk cId="2048856001" sldId="262"/>
            <ac:spMk id="2" creationId="{8DFC3EB7-6C1D-6932-BDB1-E04C8C646539}"/>
          </ac:spMkLst>
        </pc:spChg>
        <pc:spChg chg="mod">
          <ac:chgData name="Nicoleta Bichir (2126694)" userId="S::2126694@student.uwtsd.ac.uk::5e89a748-fbb3-4ff9-82f0-febe7894cd7a" providerId="AD" clId="Web-{9B724C6B-91B7-D7F7-F15C-B25E07301F03}" dt="2024-06-30T18:11:08.464" v="512" actId="20577"/>
          <ac:spMkLst>
            <pc:docMk/>
            <pc:sldMk cId="2048856001" sldId="262"/>
            <ac:spMk id="3" creationId="{E63C00F8-CB5F-64E0-2444-BB336898BEDB}"/>
          </ac:spMkLst>
        </pc:spChg>
      </pc:sldChg>
      <pc:sldChg chg="modSp new">
        <pc:chgData name="Nicoleta Bichir (2126694)" userId="S::2126694@student.uwtsd.ac.uk::5e89a748-fbb3-4ff9-82f0-febe7894cd7a" providerId="AD" clId="Web-{9B724C6B-91B7-D7F7-F15C-B25E07301F03}" dt="2024-06-30T18:29:10.160" v="572" actId="20577"/>
        <pc:sldMkLst>
          <pc:docMk/>
          <pc:sldMk cId="2015228935" sldId="263"/>
        </pc:sldMkLst>
        <pc:spChg chg="mod">
          <ac:chgData name="Nicoleta Bichir (2126694)" userId="S::2126694@student.uwtsd.ac.uk::5e89a748-fbb3-4ff9-82f0-febe7894cd7a" providerId="AD" clId="Web-{9B724C6B-91B7-D7F7-F15C-B25E07301F03}" dt="2024-06-30T18:12:27.654" v="539" actId="20577"/>
          <ac:spMkLst>
            <pc:docMk/>
            <pc:sldMk cId="2015228935" sldId="263"/>
            <ac:spMk id="2" creationId="{DD6925F9-41ED-A38C-95F0-DC9981D15E90}"/>
          </ac:spMkLst>
        </pc:spChg>
        <pc:spChg chg="mod">
          <ac:chgData name="Nicoleta Bichir (2126694)" userId="S::2126694@student.uwtsd.ac.uk::5e89a748-fbb3-4ff9-82f0-febe7894cd7a" providerId="AD" clId="Web-{9B724C6B-91B7-D7F7-F15C-B25E07301F03}" dt="2024-06-30T18:29:10.160" v="572" actId="20577"/>
          <ac:spMkLst>
            <pc:docMk/>
            <pc:sldMk cId="2015228935" sldId="263"/>
            <ac:spMk id="3" creationId="{85F29147-DC7F-2B1B-E511-36212721065F}"/>
          </ac:spMkLst>
        </pc:spChg>
      </pc:sldChg>
      <pc:sldChg chg="modSp new">
        <pc:chgData name="Nicoleta Bichir (2126694)" userId="S::2126694@student.uwtsd.ac.uk::5e89a748-fbb3-4ff9-82f0-febe7894cd7a" providerId="AD" clId="Web-{9B724C6B-91B7-D7F7-F15C-B25E07301F03}" dt="2024-06-30T19:24:36.538" v="626" actId="20577"/>
        <pc:sldMkLst>
          <pc:docMk/>
          <pc:sldMk cId="4259819579" sldId="264"/>
        </pc:sldMkLst>
        <pc:spChg chg="mod">
          <ac:chgData name="Nicoleta Bichir (2126694)" userId="S::2126694@student.uwtsd.ac.uk::5e89a748-fbb3-4ff9-82f0-febe7894cd7a" providerId="AD" clId="Web-{9B724C6B-91B7-D7F7-F15C-B25E07301F03}" dt="2024-06-30T19:22:49.612" v="605" actId="20577"/>
          <ac:spMkLst>
            <pc:docMk/>
            <pc:sldMk cId="4259819579" sldId="264"/>
            <ac:spMk id="2" creationId="{BEBB17CD-3F84-4DF1-59A0-AD4C0E6DCD78}"/>
          </ac:spMkLst>
        </pc:spChg>
        <pc:spChg chg="mod">
          <ac:chgData name="Nicoleta Bichir (2126694)" userId="S::2126694@student.uwtsd.ac.uk::5e89a748-fbb3-4ff9-82f0-febe7894cd7a" providerId="AD" clId="Web-{9B724C6B-91B7-D7F7-F15C-B25E07301F03}" dt="2024-06-30T19:24:36.538" v="626" actId="20577"/>
          <ac:spMkLst>
            <pc:docMk/>
            <pc:sldMk cId="4259819579" sldId="264"/>
            <ac:spMk id="3" creationId="{671EAE83-C828-68B2-EA28-0ED6802E87D9}"/>
          </ac:spMkLst>
        </pc:spChg>
      </pc:sldChg>
      <pc:sldChg chg="modSp new addAnim modAnim">
        <pc:chgData name="Nicoleta Bichir (2126694)" userId="S::2126694@student.uwtsd.ac.uk::5e89a748-fbb3-4ff9-82f0-febe7894cd7a" providerId="AD" clId="Web-{9B724C6B-91B7-D7F7-F15C-B25E07301F03}" dt="2024-06-30T19:30:35.272" v="646"/>
        <pc:sldMkLst>
          <pc:docMk/>
          <pc:sldMk cId="4256367444" sldId="265"/>
        </pc:sldMkLst>
        <pc:spChg chg="mod">
          <ac:chgData name="Nicoleta Bichir (2126694)" userId="S::2126694@student.uwtsd.ac.uk::5e89a748-fbb3-4ff9-82f0-febe7894cd7a" providerId="AD" clId="Web-{9B724C6B-91B7-D7F7-F15C-B25E07301F03}" dt="2024-06-30T19:25:15.883" v="642" actId="20577"/>
          <ac:spMkLst>
            <pc:docMk/>
            <pc:sldMk cId="4256367444" sldId="265"/>
            <ac:spMk id="2" creationId="{B74A0ED9-A1DA-80D2-E812-C4291F167B8D}"/>
          </ac:spMkLst>
        </pc:spChg>
        <pc:spChg chg="mod">
          <ac:chgData name="Nicoleta Bichir (2126694)" userId="S::2126694@student.uwtsd.ac.uk::5e89a748-fbb3-4ff9-82f0-febe7894cd7a" providerId="AD" clId="Web-{9B724C6B-91B7-D7F7-F15C-B25E07301F03}" dt="2024-06-30T19:30:03.381" v="644"/>
          <ac:spMkLst>
            <pc:docMk/>
            <pc:sldMk cId="4256367444" sldId="265"/>
            <ac:spMk id="3" creationId="{A522219F-3792-CBB8-E587-9DE40DBC3EE1}"/>
          </ac:spMkLst>
        </pc:spChg>
      </pc:sldChg>
    </pc:docChg>
  </pc:docChgLst>
  <pc:docChgLst>
    <pc:chgData name="Nicoleta Bichir (2126694)" userId="5e89a748-fbb3-4ff9-82f0-febe7894cd7a" providerId="ADAL" clId="{F500AC0F-F812-41D3-B511-6A990FEBA9DB}"/>
    <pc:docChg chg="undo custSel addSld delSld modSld">
      <pc:chgData name="Nicoleta Bichir (2126694)" userId="5e89a748-fbb3-4ff9-82f0-febe7894cd7a" providerId="ADAL" clId="{F500AC0F-F812-41D3-B511-6A990FEBA9DB}" dt="2024-07-01T19:30:00.882" v="3488" actId="478"/>
      <pc:docMkLst>
        <pc:docMk/>
      </pc:docMkLst>
      <pc:sldChg chg="addSp delSp modSp mod modTransition delAnim modAnim modNotesTx">
        <pc:chgData name="Nicoleta Bichir (2126694)" userId="5e89a748-fbb3-4ff9-82f0-febe7894cd7a" providerId="ADAL" clId="{F500AC0F-F812-41D3-B511-6A990FEBA9DB}" dt="2024-07-01T19:29:19.895" v="3477" actId="478"/>
        <pc:sldMkLst>
          <pc:docMk/>
          <pc:sldMk cId="109857222" sldId="256"/>
        </pc:sldMkLst>
        <pc:picChg chg="add del mod">
          <ac:chgData name="Nicoleta Bichir (2126694)" userId="5e89a748-fbb3-4ff9-82f0-febe7894cd7a" providerId="ADAL" clId="{F500AC0F-F812-41D3-B511-6A990FEBA9DB}" dt="2024-07-01T19:25:20.564" v="3462"/>
          <ac:picMkLst>
            <pc:docMk/>
            <pc:sldMk cId="109857222" sldId="256"/>
            <ac:picMk id="9" creationId="{A10A8D09-A4CB-16D0-874E-6F4718F302CF}"/>
          </ac:picMkLst>
        </pc:picChg>
        <pc:picChg chg="add del mod">
          <ac:chgData name="Nicoleta Bichir (2126694)" userId="5e89a748-fbb3-4ff9-82f0-febe7894cd7a" providerId="ADAL" clId="{F500AC0F-F812-41D3-B511-6A990FEBA9DB}" dt="2024-07-01T19:27:04.162" v="3475"/>
          <ac:picMkLst>
            <pc:docMk/>
            <pc:sldMk cId="109857222" sldId="256"/>
            <ac:picMk id="11" creationId="{042E33EB-C31F-8297-EC1E-3396CB36824A}"/>
          </ac:picMkLst>
        </pc:picChg>
        <pc:picChg chg="add del mod">
          <ac:chgData name="Nicoleta Bichir (2126694)" userId="5e89a748-fbb3-4ff9-82f0-febe7894cd7a" providerId="ADAL" clId="{F500AC0F-F812-41D3-B511-6A990FEBA9DB}" dt="2024-07-01T19:02:19.693" v="3456" actId="21"/>
          <ac:picMkLst>
            <pc:docMk/>
            <pc:sldMk cId="109857222" sldId="256"/>
            <ac:picMk id="13" creationId="{74DA73CA-047A-6BDC-9BB4-032D72BB5422}"/>
          </ac:picMkLst>
        </pc:picChg>
        <pc:picChg chg="add del mod ord">
          <ac:chgData name="Nicoleta Bichir (2126694)" userId="5e89a748-fbb3-4ff9-82f0-febe7894cd7a" providerId="ADAL" clId="{F500AC0F-F812-41D3-B511-6A990FEBA9DB}" dt="2024-07-01T19:27:09.149" v="3476"/>
          <ac:picMkLst>
            <pc:docMk/>
            <pc:sldMk cId="109857222" sldId="256"/>
            <ac:picMk id="13" creationId="{D9FCD2D5-7F8A-234F-0E60-D03814958293}"/>
          </ac:picMkLst>
        </pc:picChg>
        <pc:picChg chg="add del mod">
          <ac:chgData name="Nicoleta Bichir (2126694)" userId="5e89a748-fbb3-4ff9-82f0-febe7894cd7a" providerId="ADAL" clId="{F500AC0F-F812-41D3-B511-6A990FEBA9DB}" dt="2024-07-01T19:29:19.895" v="3477" actId="478"/>
          <ac:picMkLst>
            <pc:docMk/>
            <pc:sldMk cId="109857222" sldId="256"/>
            <ac:picMk id="15" creationId="{E7B64487-3217-5F69-454C-79900F78CB87}"/>
          </ac:picMkLst>
        </pc:picChg>
      </pc:sldChg>
      <pc:sldChg chg="addSp delSp modSp mod modTransition delAnim modAnim modNotesTx">
        <pc:chgData name="Nicoleta Bichir (2126694)" userId="5e89a748-fbb3-4ff9-82f0-febe7894cd7a" providerId="ADAL" clId="{F500AC0F-F812-41D3-B511-6A990FEBA9DB}" dt="2024-07-01T19:29:25.636" v="3478" actId="478"/>
        <pc:sldMkLst>
          <pc:docMk/>
          <pc:sldMk cId="221840584" sldId="257"/>
        </pc:sldMkLst>
        <pc:spChg chg="mod">
          <ac:chgData name="Nicoleta Bichir (2126694)" userId="5e89a748-fbb3-4ff9-82f0-febe7894cd7a" providerId="ADAL" clId="{F500AC0F-F812-41D3-B511-6A990FEBA9DB}" dt="2024-07-01T10:33:05.374" v="146" actId="20577"/>
          <ac:spMkLst>
            <pc:docMk/>
            <pc:sldMk cId="221840584" sldId="257"/>
            <ac:spMk id="2" creationId="{1892C718-8C0D-F831-7326-74DBCC4988C2}"/>
          </ac:spMkLst>
        </pc:spChg>
        <pc:picChg chg="add del mod">
          <ac:chgData name="Nicoleta Bichir (2126694)" userId="5e89a748-fbb3-4ff9-82f0-febe7894cd7a" providerId="ADAL" clId="{F500AC0F-F812-41D3-B511-6A990FEBA9DB}" dt="2024-07-01T19:25:20.564" v="3462"/>
          <ac:picMkLst>
            <pc:docMk/>
            <pc:sldMk cId="221840584" sldId="257"/>
            <ac:picMk id="6" creationId="{C42C5709-4441-63B3-B71E-1E414CDC8425}"/>
          </ac:picMkLst>
        </pc:picChg>
        <pc:picChg chg="add del mod">
          <ac:chgData name="Nicoleta Bichir (2126694)" userId="5e89a748-fbb3-4ff9-82f0-febe7894cd7a" providerId="ADAL" clId="{F500AC0F-F812-41D3-B511-6A990FEBA9DB}" dt="2024-07-01T19:27:04.162" v="3475"/>
          <ac:picMkLst>
            <pc:docMk/>
            <pc:sldMk cId="221840584" sldId="257"/>
            <ac:picMk id="7" creationId="{EF6B745C-355C-44DF-0FDD-6B9757782063}"/>
          </ac:picMkLst>
        </pc:picChg>
        <pc:picChg chg="add del mod">
          <ac:chgData name="Nicoleta Bichir (2126694)" userId="5e89a748-fbb3-4ff9-82f0-febe7894cd7a" providerId="ADAL" clId="{F500AC0F-F812-41D3-B511-6A990FEBA9DB}" dt="2024-07-01T19:11:04.404" v="3458" actId="21"/>
          <ac:picMkLst>
            <pc:docMk/>
            <pc:sldMk cId="221840584" sldId="257"/>
            <ac:picMk id="9" creationId="{20C0BF19-E27D-F05C-7DF2-03ABFD3E494C}"/>
          </ac:picMkLst>
        </pc:picChg>
        <pc:picChg chg="add del mod ord">
          <ac:chgData name="Nicoleta Bichir (2126694)" userId="5e89a748-fbb3-4ff9-82f0-febe7894cd7a" providerId="ADAL" clId="{F500AC0F-F812-41D3-B511-6A990FEBA9DB}" dt="2024-07-01T19:29:25.636" v="3478" actId="478"/>
          <ac:picMkLst>
            <pc:docMk/>
            <pc:sldMk cId="221840584" sldId="257"/>
            <ac:picMk id="9" creationId="{9FC499FA-EAA6-10DC-93D6-711AF5237935}"/>
          </ac:picMkLst>
        </pc:picChg>
      </pc:sldChg>
      <pc:sldChg chg="addSp delSp modSp mod modTransition modAnim modNotesTx">
        <pc:chgData name="Nicoleta Bichir (2126694)" userId="5e89a748-fbb3-4ff9-82f0-febe7894cd7a" providerId="ADAL" clId="{F500AC0F-F812-41D3-B511-6A990FEBA9DB}" dt="2024-07-01T19:29:28.553" v="3479" actId="478"/>
        <pc:sldMkLst>
          <pc:docMk/>
          <pc:sldMk cId="3096304908" sldId="258"/>
        </pc:sldMkLst>
        <pc:spChg chg="mod">
          <ac:chgData name="Nicoleta Bichir (2126694)" userId="5e89a748-fbb3-4ff9-82f0-febe7894cd7a" providerId="ADAL" clId="{F500AC0F-F812-41D3-B511-6A990FEBA9DB}" dt="2024-07-01T17:29:20.415" v="416" actId="20577"/>
          <ac:spMkLst>
            <pc:docMk/>
            <pc:sldMk cId="3096304908" sldId="258"/>
            <ac:spMk id="2" creationId="{7FA9ADBE-4A33-2543-B226-B93BAB54510E}"/>
          </ac:spMkLst>
        </pc:spChg>
        <pc:picChg chg="add del mod">
          <ac:chgData name="Nicoleta Bichir (2126694)" userId="5e89a748-fbb3-4ff9-82f0-febe7894cd7a" providerId="ADAL" clId="{F500AC0F-F812-41D3-B511-6A990FEBA9DB}" dt="2024-07-01T19:27:04.162" v="3475"/>
          <ac:picMkLst>
            <pc:docMk/>
            <pc:sldMk cId="3096304908" sldId="258"/>
            <ac:picMk id="5" creationId="{721CF12D-0657-9CCA-F9BE-1AA0FD822851}"/>
          </ac:picMkLst>
        </pc:picChg>
        <pc:picChg chg="add del mod ord">
          <ac:chgData name="Nicoleta Bichir (2126694)" userId="5e89a748-fbb3-4ff9-82f0-febe7894cd7a" providerId="ADAL" clId="{F500AC0F-F812-41D3-B511-6A990FEBA9DB}" dt="2024-07-01T19:29:28.553" v="3479" actId="478"/>
          <ac:picMkLst>
            <pc:docMk/>
            <pc:sldMk cId="3096304908" sldId="258"/>
            <ac:picMk id="6" creationId="{3EA3AFA2-6924-C896-ECAE-1690C0C5F7F1}"/>
          </ac:picMkLst>
        </pc:picChg>
      </pc:sldChg>
      <pc:sldChg chg="addSp delSp modSp mod modTransition modAnim modNotesTx">
        <pc:chgData name="Nicoleta Bichir (2126694)" userId="5e89a748-fbb3-4ff9-82f0-febe7894cd7a" providerId="ADAL" clId="{F500AC0F-F812-41D3-B511-6A990FEBA9DB}" dt="2024-07-01T19:29:32.255" v="3480" actId="478"/>
        <pc:sldMkLst>
          <pc:docMk/>
          <pc:sldMk cId="3365240379" sldId="259"/>
        </pc:sldMkLst>
        <pc:picChg chg="add del mod">
          <ac:chgData name="Nicoleta Bichir (2126694)" userId="5e89a748-fbb3-4ff9-82f0-febe7894cd7a" providerId="ADAL" clId="{F500AC0F-F812-41D3-B511-6A990FEBA9DB}" dt="2024-07-01T19:27:04.162" v="3475"/>
          <ac:picMkLst>
            <pc:docMk/>
            <pc:sldMk cId="3365240379" sldId="259"/>
            <ac:picMk id="5" creationId="{D6BCD2EB-81A1-E269-F334-744D2549BC1E}"/>
          </ac:picMkLst>
        </pc:picChg>
        <pc:picChg chg="add del mod ord">
          <ac:chgData name="Nicoleta Bichir (2126694)" userId="5e89a748-fbb3-4ff9-82f0-febe7894cd7a" providerId="ADAL" clId="{F500AC0F-F812-41D3-B511-6A990FEBA9DB}" dt="2024-07-01T19:29:32.255" v="3480" actId="478"/>
          <ac:picMkLst>
            <pc:docMk/>
            <pc:sldMk cId="3365240379" sldId="259"/>
            <ac:picMk id="6" creationId="{C3817C4A-CB32-4367-4830-3B6AEF524B4A}"/>
          </ac:picMkLst>
        </pc:picChg>
      </pc:sldChg>
      <pc:sldChg chg="addSp delSp modSp mod modTransition modAnim modNotesTx">
        <pc:chgData name="Nicoleta Bichir (2126694)" userId="5e89a748-fbb3-4ff9-82f0-febe7894cd7a" providerId="ADAL" clId="{F500AC0F-F812-41D3-B511-6A990FEBA9DB}" dt="2024-07-01T19:29:37.821" v="3482" actId="478"/>
        <pc:sldMkLst>
          <pc:docMk/>
          <pc:sldMk cId="1433515231" sldId="260"/>
        </pc:sldMkLst>
        <pc:picChg chg="add del mod">
          <ac:chgData name="Nicoleta Bichir (2126694)" userId="5e89a748-fbb3-4ff9-82f0-febe7894cd7a" providerId="ADAL" clId="{F500AC0F-F812-41D3-B511-6A990FEBA9DB}" dt="2024-07-01T19:27:04.162" v="3475"/>
          <ac:picMkLst>
            <pc:docMk/>
            <pc:sldMk cId="1433515231" sldId="260"/>
            <ac:picMk id="5" creationId="{1CD7B57B-F71C-5F92-7BE6-C06BF91632C8}"/>
          </ac:picMkLst>
        </pc:picChg>
        <pc:picChg chg="add del mod ord">
          <ac:chgData name="Nicoleta Bichir (2126694)" userId="5e89a748-fbb3-4ff9-82f0-febe7894cd7a" providerId="ADAL" clId="{F500AC0F-F812-41D3-B511-6A990FEBA9DB}" dt="2024-07-01T19:29:37.821" v="3482" actId="478"/>
          <ac:picMkLst>
            <pc:docMk/>
            <pc:sldMk cId="1433515231" sldId="260"/>
            <ac:picMk id="6" creationId="{221052E8-50CC-3553-C0D7-A5677813DFA9}"/>
          </ac:picMkLst>
        </pc:picChg>
      </pc:sldChg>
      <pc:sldChg chg="addSp delSp modSp del mod modTransition modAnim modNotesTx">
        <pc:chgData name="Nicoleta Bichir (2126694)" userId="5e89a748-fbb3-4ff9-82f0-febe7894cd7a" providerId="ADAL" clId="{F500AC0F-F812-41D3-B511-6A990FEBA9DB}" dt="2024-07-01T19:29:34.461" v="3481" actId="47"/>
        <pc:sldMkLst>
          <pc:docMk/>
          <pc:sldMk cId="1545825158" sldId="261"/>
        </pc:sldMkLst>
        <pc:picChg chg="add del mod">
          <ac:chgData name="Nicoleta Bichir (2126694)" userId="5e89a748-fbb3-4ff9-82f0-febe7894cd7a" providerId="ADAL" clId="{F500AC0F-F812-41D3-B511-6A990FEBA9DB}" dt="2024-07-01T19:27:04.162" v="3475"/>
          <ac:picMkLst>
            <pc:docMk/>
            <pc:sldMk cId="1545825158" sldId="261"/>
            <ac:picMk id="4" creationId="{3229CD0B-75E9-574B-7E61-78BB1B3CD8C4}"/>
          </ac:picMkLst>
        </pc:picChg>
        <pc:picChg chg="add mod ord">
          <ac:chgData name="Nicoleta Bichir (2126694)" userId="5e89a748-fbb3-4ff9-82f0-febe7894cd7a" providerId="ADAL" clId="{F500AC0F-F812-41D3-B511-6A990FEBA9DB}" dt="2024-07-01T19:27:02.971" v="3467" actId="34307"/>
          <ac:picMkLst>
            <pc:docMk/>
            <pc:sldMk cId="1545825158" sldId="261"/>
            <ac:picMk id="5" creationId="{32B01516-15F3-4752-AEF4-623F069D980B}"/>
          </ac:picMkLst>
        </pc:picChg>
      </pc:sldChg>
      <pc:sldChg chg="addSp delSp modSp mod modTransition modAnim modNotesTx">
        <pc:chgData name="Nicoleta Bichir (2126694)" userId="5e89a748-fbb3-4ff9-82f0-febe7894cd7a" providerId="ADAL" clId="{F500AC0F-F812-41D3-B511-6A990FEBA9DB}" dt="2024-07-01T19:29:42.806" v="3483" actId="478"/>
        <pc:sldMkLst>
          <pc:docMk/>
          <pc:sldMk cId="2048856001" sldId="262"/>
        </pc:sldMkLst>
        <pc:picChg chg="add del mod">
          <ac:chgData name="Nicoleta Bichir (2126694)" userId="5e89a748-fbb3-4ff9-82f0-febe7894cd7a" providerId="ADAL" clId="{F500AC0F-F812-41D3-B511-6A990FEBA9DB}" dt="2024-07-01T19:27:04.162" v="3475"/>
          <ac:picMkLst>
            <pc:docMk/>
            <pc:sldMk cId="2048856001" sldId="262"/>
            <ac:picMk id="4" creationId="{58A7B9E2-4BDD-8DC4-6BA7-ED0C057A76EE}"/>
          </ac:picMkLst>
        </pc:picChg>
        <pc:picChg chg="add del mod ord">
          <ac:chgData name="Nicoleta Bichir (2126694)" userId="5e89a748-fbb3-4ff9-82f0-febe7894cd7a" providerId="ADAL" clId="{F500AC0F-F812-41D3-B511-6A990FEBA9DB}" dt="2024-07-01T19:29:42.806" v="3483" actId="478"/>
          <ac:picMkLst>
            <pc:docMk/>
            <pc:sldMk cId="2048856001" sldId="262"/>
            <ac:picMk id="6" creationId="{991A7AD9-F579-5B25-5A4E-37ECCCF5BE52}"/>
          </ac:picMkLst>
        </pc:picChg>
      </pc:sldChg>
      <pc:sldChg chg="addSp delSp modSp mod modTransition modAnim modNotesTx">
        <pc:chgData name="Nicoleta Bichir (2126694)" userId="5e89a748-fbb3-4ff9-82f0-febe7894cd7a" providerId="ADAL" clId="{F500AC0F-F812-41D3-B511-6A990FEBA9DB}" dt="2024-07-01T19:29:45.525" v="3484" actId="478"/>
        <pc:sldMkLst>
          <pc:docMk/>
          <pc:sldMk cId="2015228935" sldId="263"/>
        </pc:sldMkLst>
        <pc:graphicFrameChg chg="mod">
          <ac:chgData name="Nicoleta Bichir (2126694)" userId="5e89a748-fbb3-4ff9-82f0-febe7894cd7a" providerId="ADAL" clId="{F500AC0F-F812-41D3-B511-6A990FEBA9DB}" dt="2024-07-01T11:13:19.101" v="175" actId="20577"/>
          <ac:graphicFrameMkLst>
            <pc:docMk/>
            <pc:sldMk cId="2015228935" sldId="263"/>
            <ac:graphicFrameMk id="5" creationId="{A478D3D7-CF99-2B88-5886-53628E18AD27}"/>
          </ac:graphicFrameMkLst>
        </pc:graphicFrameChg>
        <pc:picChg chg="add del mod">
          <ac:chgData name="Nicoleta Bichir (2126694)" userId="5e89a748-fbb3-4ff9-82f0-febe7894cd7a" providerId="ADAL" clId="{F500AC0F-F812-41D3-B511-6A990FEBA9DB}" dt="2024-07-01T19:27:04.162" v="3475"/>
          <ac:picMkLst>
            <pc:docMk/>
            <pc:sldMk cId="2015228935" sldId="263"/>
            <ac:picMk id="4" creationId="{40A64089-15E4-0D89-C47B-2741AA8991B2}"/>
          </ac:picMkLst>
        </pc:picChg>
        <pc:picChg chg="add del mod ord">
          <ac:chgData name="Nicoleta Bichir (2126694)" userId="5e89a748-fbb3-4ff9-82f0-febe7894cd7a" providerId="ADAL" clId="{F500AC0F-F812-41D3-B511-6A990FEBA9DB}" dt="2024-07-01T19:29:45.525" v="3484" actId="478"/>
          <ac:picMkLst>
            <pc:docMk/>
            <pc:sldMk cId="2015228935" sldId="263"/>
            <ac:picMk id="6" creationId="{4D3FF555-BD53-2760-5C8E-E04E7149A89B}"/>
          </ac:picMkLst>
        </pc:picChg>
      </pc:sldChg>
      <pc:sldChg chg="addSp delSp modSp mod modTransition modAnim modNotesTx">
        <pc:chgData name="Nicoleta Bichir (2126694)" userId="5e89a748-fbb3-4ff9-82f0-febe7894cd7a" providerId="ADAL" clId="{F500AC0F-F812-41D3-B511-6A990FEBA9DB}" dt="2024-07-01T19:29:49.785" v="3485" actId="478"/>
        <pc:sldMkLst>
          <pc:docMk/>
          <pc:sldMk cId="4259819579" sldId="264"/>
        </pc:sldMkLst>
        <pc:spChg chg="mod">
          <ac:chgData name="Nicoleta Bichir (2126694)" userId="5e89a748-fbb3-4ff9-82f0-febe7894cd7a" providerId="ADAL" clId="{F500AC0F-F812-41D3-B511-6A990FEBA9DB}" dt="2024-07-01T11:28:34.039" v="186" actId="26606"/>
          <ac:spMkLst>
            <pc:docMk/>
            <pc:sldMk cId="4259819579" sldId="264"/>
            <ac:spMk id="2" creationId="{BEBB17CD-3F84-4DF1-59A0-AD4C0E6DCD78}"/>
          </ac:spMkLst>
        </pc:spChg>
        <pc:spChg chg="add del">
          <ac:chgData name="Nicoleta Bichir (2126694)" userId="5e89a748-fbb3-4ff9-82f0-febe7894cd7a" providerId="ADAL" clId="{F500AC0F-F812-41D3-B511-6A990FEBA9DB}" dt="2024-07-01T11:28:34.039" v="186" actId="26606"/>
          <ac:spMkLst>
            <pc:docMk/>
            <pc:sldMk cId="4259819579" sldId="264"/>
            <ac:spMk id="9" creationId="{56E9B3E6-E277-4D68-BA48-9CB43FFBD6E2}"/>
          </ac:spMkLst>
        </pc:spChg>
        <pc:spChg chg="add del">
          <ac:chgData name="Nicoleta Bichir (2126694)" userId="5e89a748-fbb3-4ff9-82f0-febe7894cd7a" providerId="ADAL" clId="{F500AC0F-F812-41D3-B511-6A990FEBA9DB}" dt="2024-07-01T11:28:34.039" v="186" actId="26606"/>
          <ac:spMkLst>
            <pc:docMk/>
            <pc:sldMk cId="4259819579" sldId="264"/>
            <ac:spMk id="16" creationId="{D5B0017B-2ECA-49AF-B397-DC140825DF8D}"/>
          </ac:spMkLst>
        </pc:spChg>
        <pc:spChg chg="add del">
          <ac:chgData name="Nicoleta Bichir (2126694)" userId="5e89a748-fbb3-4ff9-82f0-febe7894cd7a" providerId="ADAL" clId="{F500AC0F-F812-41D3-B511-6A990FEBA9DB}" dt="2024-07-01T11:28:34.039" v="186" actId="26606"/>
          <ac:spMkLst>
            <pc:docMk/>
            <pc:sldMk cId="4259819579" sldId="264"/>
            <ac:spMk id="23" creationId="{6C4028FD-8BAA-4A19-BFDE-594D991B7552}"/>
          </ac:spMkLst>
        </pc:spChg>
        <pc:grpChg chg="add del">
          <ac:chgData name="Nicoleta Bichir (2126694)" userId="5e89a748-fbb3-4ff9-82f0-febe7894cd7a" providerId="ADAL" clId="{F500AC0F-F812-41D3-B511-6A990FEBA9DB}" dt="2024-07-01T11:28:34.039" v="186" actId="26606"/>
          <ac:grpSpMkLst>
            <pc:docMk/>
            <pc:sldMk cId="4259819579" sldId="264"/>
            <ac:grpSpMk id="11" creationId="{AE1C45F0-260A-458C-96ED-C1F6D2151219}"/>
          </ac:grpSpMkLst>
        </pc:grpChg>
        <pc:graphicFrameChg chg="mod modGraphic">
          <ac:chgData name="Nicoleta Bichir (2126694)" userId="5e89a748-fbb3-4ff9-82f0-febe7894cd7a" providerId="ADAL" clId="{F500AC0F-F812-41D3-B511-6A990FEBA9DB}" dt="2024-07-01T11:28:34.039" v="186" actId="26606"/>
          <ac:graphicFrameMkLst>
            <pc:docMk/>
            <pc:sldMk cId="4259819579" sldId="264"/>
            <ac:graphicFrameMk id="5" creationId="{806D0F99-E839-A021-8D98-5F5667DEAC19}"/>
          </ac:graphicFrameMkLst>
        </pc:graphicFrameChg>
        <pc:picChg chg="add del mod">
          <ac:chgData name="Nicoleta Bichir (2126694)" userId="5e89a748-fbb3-4ff9-82f0-febe7894cd7a" providerId="ADAL" clId="{F500AC0F-F812-41D3-B511-6A990FEBA9DB}" dt="2024-07-01T19:27:04.162" v="3475"/>
          <ac:picMkLst>
            <pc:docMk/>
            <pc:sldMk cId="4259819579" sldId="264"/>
            <ac:picMk id="4" creationId="{83DA5723-8583-9151-D104-6B094B0C9BD3}"/>
          </ac:picMkLst>
        </pc:picChg>
        <pc:picChg chg="add del mod ord">
          <ac:chgData name="Nicoleta Bichir (2126694)" userId="5e89a748-fbb3-4ff9-82f0-febe7894cd7a" providerId="ADAL" clId="{F500AC0F-F812-41D3-B511-6A990FEBA9DB}" dt="2024-07-01T19:29:49.785" v="3485" actId="478"/>
          <ac:picMkLst>
            <pc:docMk/>
            <pc:sldMk cId="4259819579" sldId="264"/>
            <ac:picMk id="7" creationId="{BD613C8F-C960-86D1-E39B-B3E1F3FF86D8}"/>
          </ac:picMkLst>
        </pc:picChg>
        <pc:cxnChg chg="add del">
          <ac:chgData name="Nicoleta Bichir (2126694)" userId="5e89a748-fbb3-4ff9-82f0-febe7894cd7a" providerId="ADAL" clId="{F500AC0F-F812-41D3-B511-6A990FEBA9DB}" dt="2024-07-01T11:28:34.039" v="186" actId="26606"/>
          <ac:cxnSpMkLst>
            <pc:docMk/>
            <pc:sldMk cId="4259819579" sldId="264"/>
            <ac:cxnSpMk id="18" creationId="{6CF1BAF6-AD41-4082-B212-8A1F9A2E8779}"/>
          </ac:cxnSpMkLst>
        </pc:cxnChg>
      </pc:sldChg>
      <pc:sldChg chg="addSp delSp modSp mod modTransition modAnim">
        <pc:chgData name="Nicoleta Bichir (2126694)" userId="5e89a748-fbb3-4ff9-82f0-febe7894cd7a" providerId="ADAL" clId="{F500AC0F-F812-41D3-B511-6A990FEBA9DB}" dt="2024-07-01T19:29:54.131" v="3486" actId="478"/>
        <pc:sldMkLst>
          <pc:docMk/>
          <pc:sldMk cId="4256367444" sldId="265"/>
        </pc:sldMkLst>
        <pc:picChg chg="add del mod">
          <ac:chgData name="Nicoleta Bichir (2126694)" userId="5e89a748-fbb3-4ff9-82f0-febe7894cd7a" providerId="ADAL" clId="{F500AC0F-F812-41D3-B511-6A990FEBA9DB}" dt="2024-07-01T19:27:04.162" v="3475"/>
          <ac:picMkLst>
            <pc:docMk/>
            <pc:sldMk cId="4256367444" sldId="265"/>
            <ac:picMk id="5" creationId="{A41FBF79-5E83-822B-4F9C-36F087E1C19F}"/>
          </ac:picMkLst>
        </pc:picChg>
        <pc:picChg chg="add del mod ord">
          <ac:chgData name="Nicoleta Bichir (2126694)" userId="5e89a748-fbb3-4ff9-82f0-febe7894cd7a" providerId="ADAL" clId="{F500AC0F-F812-41D3-B511-6A990FEBA9DB}" dt="2024-07-01T19:29:54.131" v="3486" actId="478"/>
          <ac:picMkLst>
            <pc:docMk/>
            <pc:sldMk cId="4256367444" sldId="265"/>
            <ac:picMk id="7" creationId="{787D53F3-53B2-946D-0889-843B823D2256}"/>
          </ac:picMkLst>
        </pc:picChg>
      </pc:sldChg>
      <pc:sldChg chg="addSp delSp modSp add del mod modTransition setBg modAnim modNotesTx">
        <pc:chgData name="Nicoleta Bichir (2126694)" userId="5e89a748-fbb3-4ff9-82f0-febe7894cd7a" providerId="ADAL" clId="{F500AC0F-F812-41D3-B511-6A990FEBA9DB}" dt="2024-07-01T19:30:00.882" v="3488" actId="478"/>
        <pc:sldMkLst>
          <pc:docMk/>
          <pc:sldMk cId="630323569" sldId="266"/>
        </pc:sldMkLst>
        <pc:spChg chg="mod">
          <ac:chgData name="Nicoleta Bichir (2126694)" userId="5e89a748-fbb3-4ff9-82f0-febe7894cd7a" providerId="ADAL" clId="{F500AC0F-F812-41D3-B511-6A990FEBA9DB}" dt="2024-07-01T10:32:36.707" v="122" actId="26606"/>
          <ac:spMkLst>
            <pc:docMk/>
            <pc:sldMk cId="630323569" sldId="266"/>
            <ac:spMk id="2" creationId="{77F2F91A-07DC-475F-1F57-0D9D9ECC58B3}"/>
          </ac:spMkLst>
        </pc:spChg>
        <pc:spChg chg="del mod">
          <ac:chgData name="Nicoleta Bichir (2126694)" userId="5e89a748-fbb3-4ff9-82f0-febe7894cd7a" providerId="ADAL" clId="{F500AC0F-F812-41D3-B511-6A990FEBA9DB}" dt="2024-07-01T10:32:36.707" v="122" actId="26606"/>
          <ac:spMkLst>
            <pc:docMk/>
            <pc:sldMk cId="630323569" sldId="266"/>
            <ac:spMk id="3" creationId="{C5BA4F49-DCA1-15DE-D15F-6FD38F21F0A1}"/>
          </ac:spMkLst>
        </pc:spChg>
        <pc:spChg chg="add">
          <ac:chgData name="Nicoleta Bichir (2126694)" userId="5e89a748-fbb3-4ff9-82f0-febe7894cd7a" providerId="ADAL" clId="{F500AC0F-F812-41D3-B511-6A990FEBA9DB}" dt="2024-07-01T10:32:36.707" v="122" actId="26606"/>
          <ac:spMkLst>
            <pc:docMk/>
            <pc:sldMk cId="630323569" sldId="266"/>
            <ac:spMk id="9" creationId="{53B021B3-DE93-4AB7-8A18-CF5F1CED88B8}"/>
          </ac:spMkLst>
        </pc:spChg>
        <pc:spChg chg="add">
          <ac:chgData name="Nicoleta Bichir (2126694)" userId="5e89a748-fbb3-4ff9-82f0-febe7894cd7a" providerId="ADAL" clId="{F500AC0F-F812-41D3-B511-6A990FEBA9DB}" dt="2024-07-01T10:32:36.707" v="122" actId="26606"/>
          <ac:spMkLst>
            <pc:docMk/>
            <pc:sldMk cId="630323569" sldId="266"/>
            <ac:spMk id="11" creationId="{52D502E5-F6B4-4D58-B4AE-FC466FF15EE8}"/>
          </ac:spMkLst>
        </pc:spChg>
        <pc:spChg chg="add">
          <ac:chgData name="Nicoleta Bichir (2126694)" userId="5e89a748-fbb3-4ff9-82f0-febe7894cd7a" providerId="ADAL" clId="{F500AC0F-F812-41D3-B511-6A990FEBA9DB}" dt="2024-07-01T10:32:36.707" v="122" actId="26606"/>
          <ac:spMkLst>
            <pc:docMk/>
            <pc:sldMk cId="630323569" sldId="266"/>
            <ac:spMk id="13" creationId="{9DECDBF4-02B6-4BB4-B65B-B8107AD6A9E8}"/>
          </ac:spMkLst>
        </pc:spChg>
        <pc:graphicFrameChg chg="add mod">
          <ac:chgData name="Nicoleta Bichir (2126694)" userId="5e89a748-fbb3-4ff9-82f0-febe7894cd7a" providerId="ADAL" clId="{F500AC0F-F812-41D3-B511-6A990FEBA9DB}" dt="2024-07-01T14:30:53.498" v="205" actId="20577"/>
          <ac:graphicFrameMkLst>
            <pc:docMk/>
            <pc:sldMk cId="630323569" sldId="266"/>
            <ac:graphicFrameMk id="5" creationId="{D238BBEF-721E-E0B5-FEFC-E7C2DA4FBDB3}"/>
          </ac:graphicFrameMkLst>
        </pc:graphicFrameChg>
        <pc:picChg chg="add del mod">
          <ac:chgData name="Nicoleta Bichir (2126694)" userId="5e89a748-fbb3-4ff9-82f0-febe7894cd7a" providerId="ADAL" clId="{F500AC0F-F812-41D3-B511-6A990FEBA9DB}" dt="2024-07-01T19:27:04.162" v="3475"/>
          <ac:picMkLst>
            <pc:docMk/>
            <pc:sldMk cId="630323569" sldId="266"/>
            <ac:picMk id="4" creationId="{3B5528B6-D5D2-E5DA-D850-E9A50A669A66}"/>
          </ac:picMkLst>
        </pc:picChg>
        <pc:picChg chg="add del mod ord">
          <ac:chgData name="Nicoleta Bichir (2126694)" userId="5e89a748-fbb3-4ff9-82f0-febe7894cd7a" providerId="ADAL" clId="{F500AC0F-F812-41D3-B511-6A990FEBA9DB}" dt="2024-07-01T19:30:00.882" v="3488" actId="478"/>
          <ac:picMkLst>
            <pc:docMk/>
            <pc:sldMk cId="630323569" sldId="266"/>
            <ac:picMk id="10" creationId="{D2F8FC62-D487-BCB3-57B9-53D9BE523F74}"/>
          </ac:picMkLst>
        </pc:picChg>
      </pc:sldChg>
      <pc:sldChg chg="addSp delSp modSp mod modTransition setBg modAnim modNotesTx">
        <pc:chgData name="Nicoleta Bichir (2126694)" userId="5e89a748-fbb3-4ff9-82f0-febe7894cd7a" providerId="ADAL" clId="{F500AC0F-F812-41D3-B511-6A990FEBA9DB}" dt="2024-07-01T19:29:58.350" v="3487" actId="478"/>
        <pc:sldMkLst>
          <pc:docMk/>
          <pc:sldMk cId="3120536338" sldId="267"/>
        </pc:sldMkLst>
        <pc:spChg chg="mod ord">
          <ac:chgData name="Nicoleta Bichir (2126694)" userId="5e89a748-fbb3-4ff9-82f0-febe7894cd7a" providerId="ADAL" clId="{F500AC0F-F812-41D3-B511-6A990FEBA9DB}" dt="2024-07-01T10:32:24.835" v="121" actId="26606"/>
          <ac:spMkLst>
            <pc:docMk/>
            <pc:sldMk cId="3120536338" sldId="267"/>
            <ac:spMk id="2" creationId="{79BB55E7-7F26-8E1B-980D-927A670A31F7}"/>
          </ac:spMkLst>
        </pc:spChg>
        <pc:spChg chg="mod">
          <ac:chgData name="Nicoleta Bichir (2126694)" userId="5e89a748-fbb3-4ff9-82f0-febe7894cd7a" providerId="ADAL" clId="{F500AC0F-F812-41D3-B511-6A990FEBA9DB}" dt="2024-07-01T10:32:24.835" v="121" actId="26606"/>
          <ac:spMkLst>
            <pc:docMk/>
            <pc:sldMk cId="3120536338" sldId="267"/>
            <ac:spMk id="3" creationId="{216318FE-8C4A-A64D-B39E-7F3CCAFDB388}"/>
          </ac:spMkLst>
        </pc:spChg>
        <pc:spChg chg="add del">
          <ac:chgData name="Nicoleta Bichir (2126694)" userId="5e89a748-fbb3-4ff9-82f0-febe7894cd7a" providerId="ADAL" clId="{F500AC0F-F812-41D3-B511-6A990FEBA9DB}" dt="2024-07-01T10:32:24.835" v="121" actId="26606"/>
          <ac:spMkLst>
            <pc:docMk/>
            <pc:sldMk cId="3120536338" sldId="267"/>
            <ac:spMk id="10" creationId="{6F4C891B-62D0-4250-AEB7-0F42BAD78D7D}"/>
          </ac:spMkLst>
        </pc:spChg>
        <pc:spChg chg="add">
          <ac:chgData name="Nicoleta Bichir (2126694)" userId="5e89a748-fbb3-4ff9-82f0-febe7894cd7a" providerId="ADAL" clId="{F500AC0F-F812-41D3-B511-6A990FEBA9DB}" dt="2024-07-01T10:32:24.835" v="121" actId="26606"/>
          <ac:spMkLst>
            <pc:docMk/>
            <pc:sldMk cId="3120536338" sldId="267"/>
            <ac:spMk id="15" creationId="{C3420C89-0B09-4632-A4AF-3971D08BF7A8}"/>
          </ac:spMkLst>
        </pc:spChg>
        <pc:spChg chg="add">
          <ac:chgData name="Nicoleta Bichir (2126694)" userId="5e89a748-fbb3-4ff9-82f0-febe7894cd7a" providerId="ADAL" clId="{F500AC0F-F812-41D3-B511-6A990FEBA9DB}" dt="2024-07-01T10:32:24.835" v="121" actId="26606"/>
          <ac:spMkLst>
            <pc:docMk/>
            <pc:sldMk cId="3120536338" sldId="267"/>
            <ac:spMk id="17" creationId="{4E5CBA61-BF74-40B4-A3A8-366BBA626CCF}"/>
          </ac:spMkLst>
        </pc:spChg>
        <pc:grpChg chg="add">
          <ac:chgData name="Nicoleta Bichir (2126694)" userId="5e89a748-fbb3-4ff9-82f0-febe7894cd7a" providerId="ADAL" clId="{F500AC0F-F812-41D3-B511-6A990FEBA9DB}" dt="2024-07-01T10:32:24.835" v="121" actId="26606"/>
          <ac:grpSpMkLst>
            <pc:docMk/>
            <pc:sldMk cId="3120536338" sldId="267"/>
            <ac:grpSpMk id="19" creationId="{AC27E70C-5470-4262-B9CE-AE52C51CF4C1}"/>
          </ac:grpSpMkLst>
        </pc:grpChg>
        <pc:grpChg chg="add">
          <ac:chgData name="Nicoleta Bichir (2126694)" userId="5e89a748-fbb3-4ff9-82f0-febe7894cd7a" providerId="ADAL" clId="{F500AC0F-F812-41D3-B511-6A990FEBA9DB}" dt="2024-07-01T10:32:24.835" v="121" actId="26606"/>
          <ac:grpSpMkLst>
            <pc:docMk/>
            <pc:sldMk cId="3120536338" sldId="267"/>
            <ac:grpSpMk id="23" creationId="{E27AF472-EAE3-4572-AB69-B92BD10DBC6D}"/>
          </ac:grpSpMkLst>
        </pc:grpChg>
        <pc:picChg chg="add del mod">
          <ac:chgData name="Nicoleta Bichir (2126694)" userId="5e89a748-fbb3-4ff9-82f0-febe7894cd7a" providerId="ADAL" clId="{F500AC0F-F812-41D3-B511-6A990FEBA9DB}" dt="2024-07-01T19:27:04.162" v="3475"/>
          <ac:picMkLst>
            <pc:docMk/>
            <pc:sldMk cId="3120536338" sldId="267"/>
            <ac:picMk id="5" creationId="{A8E8D1F8-81C1-EB6A-6664-329066847C6D}"/>
          </ac:picMkLst>
        </pc:picChg>
        <pc:picChg chg="add mod">
          <ac:chgData name="Nicoleta Bichir (2126694)" userId="5e89a748-fbb3-4ff9-82f0-febe7894cd7a" providerId="ADAL" clId="{F500AC0F-F812-41D3-B511-6A990FEBA9DB}" dt="2024-07-01T10:32:24.835" v="121" actId="26606"/>
          <ac:picMkLst>
            <pc:docMk/>
            <pc:sldMk cId="3120536338" sldId="267"/>
            <ac:picMk id="7" creationId="{58FF8F61-59D7-1C11-3E22-767E114148D4}"/>
          </ac:picMkLst>
        </pc:picChg>
        <pc:picChg chg="add del mod ord">
          <ac:chgData name="Nicoleta Bichir (2126694)" userId="5e89a748-fbb3-4ff9-82f0-febe7894cd7a" providerId="ADAL" clId="{F500AC0F-F812-41D3-B511-6A990FEBA9DB}" dt="2024-07-01T19:29:58.350" v="3487" actId="478"/>
          <ac:picMkLst>
            <pc:docMk/>
            <pc:sldMk cId="3120536338" sldId="267"/>
            <ac:picMk id="8" creationId="{211B65E1-E412-00B2-6A96-721CF1B6177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2A58FE8-A52D-42D1-B881-82CD554D55A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8EF86AA-582F-4012-B0C8-97B80C4D79D0}">
      <dgm:prSet/>
      <dgm:spPr/>
      <dgm:t>
        <a:bodyPr/>
        <a:lstStyle/>
        <a:p>
          <a:pPr>
            <a:defRPr cap="all"/>
          </a:pPr>
          <a:r>
            <a:rPr lang="en-US"/>
            <a:t>Descriptive research design</a:t>
          </a:r>
        </a:p>
      </dgm:t>
    </dgm:pt>
    <dgm:pt modelId="{B8D47788-960B-42F2-B9AF-1B50F311F36D}" type="parTrans" cxnId="{B08C0162-C7D8-468D-863D-3D822EEB23EA}">
      <dgm:prSet/>
      <dgm:spPr/>
      <dgm:t>
        <a:bodyPr/>
        <a:lstStyle/>
        <a:p>
          <a:endParaRPr lang="en-US"/>
        </a:p>
      </dgm:t>
    </dgm:pt>
    <dgm:pt modelId="{6A8E7067-9073-4F35-9C13-E74E743BFF9F}" type="sibTrans" cxnId="{B08C0162-C7D8-468D-863D-3D822EEB23EA}">
      <dgm:prSet/>
      <dgm:spPr/>
      <dgm:t>
        <a:bodyPr/>
        <a:lstStyle/>
        <a:p>
          <a:endParaRPr lang="en-US"/>
        </a:p>
      </dgm:t>
    </dgm:pt>
    <dgm:pt modelId="{E2E327CC-0AD3-4FA9-9B2C-A110082568D8}">
      <dgm:prSet/>
      <dgm:spPr/>
      <dgm:t>
        <a:bodyPr/>
        <a:lstStyle/>
        <a:p>
          <a:pPr>
            <a:defRPr cap="all"/>
          </a:pPr>
          <a:r>
            <a:rPr lang="en-US"/>
            <a:t>Correlational research design</a:t>
          </a:r>
        </a:p>
      </dgm:t>
    </dgm:pt>
    <dgm:pt modelId="{BEDF799E-A9AD-4279-884A-C637D92CD67E}" type="parTrans" cxnId="{E1A99C98-2D2D-4183-8DC5-9D1742771F6D}">
      <dgm:prSet/>
      <dgm:spPr/>
      <dgm:t>
        <a:bodyPr/>
        <a:lstStyle/>
        <a:p>
          <a:endParaRPr lang="en-US"/>
        </a:p>
      </dgm:t>
    </dgm:pt>
    <dgm:pt modelId="{A47A9622-F725-4E00-B3C6-FACC75306E4C}" type="sibTrans" cxnId="{E1A99C98-2D2D-4183-8DC5-9D1742771F6D}">
      <dgm:prSet/>
      <dgm:spPr/>
      <dgm:t>
        <a:bodyPr/>
        <a:lstStyle/>
        <a:p>
          <a:endParaRPr lang="en-US"/>
        </a:p>
      </dgm:t>
    </dgm:pt>
    <dgm:pt modelId="{C225D24C-09C8-4AEF-A956-F773F8A14F90}">
      <dgm:prSet/>
      <dgm:spPr/>
      <dgm:t>
        <a:bodyPr/>
        <a:lstStyle/>
        <a:p>
          <a:pPr>
            <a:defRPr cap="all"/>
          </a:pPr>
          <a:r>
            <a:rPr lang="en-US"/>
            <a:t>Quasi- experimental research design</a:t>
          </a:r>
        </a:p>
      </dgm:t>
    </dgm:pt>
    <dgm:pt modelId="{A69EA840-E2A1-4D17-94EE-0050635D2313}" type="parTrans" cxnId="{826C098B-D90B-4B41-AA9A-5B719645E047}">
      <dgm:prSet/>
      <dgm:spPr/>
      <dgm:t>
        <a:bodyPr/>
        <a:lstStyle/>
        <a:p>
          <a:endParaRPr lang="en-US"/>
        </a:p>
      </dgm:t>
    </dgm:pt>
    <dgm:pt modelId="{F495C6B2-EF09-41D1-A0FC-0949DBE94E43}" type="sibTrans" cxnId="{826C098B-D90B-4B41-AA9A-5B719645E047}">
      <dgm:prSet/>
      <dgm:spPr/>
      <dgm:t>
        <a:bodyPr/>
        <a:lstStyle/>
        <a:p>
          <a:endParaRPr lang="en-US"/>
        </a:p>
      </dgm:t>
    </dgm:pt>
    <dgm:pt modelId="{80448FC5-3842-4798-98E9-6A74CBF6C79D}">
      <dgm:prSet/>
      <dgm:spPr/>
      <dgm:t>
        <a:bodyPr/>
        <a:lstStyle/>
        <a:p>
          <a:pPr>
            <a:defRPr cap="all"/>
          </a:pPr>
          <a:r>
            <a:rPr lang="en-US"/>
            <a:t>Experimental research design</a:t>
          </a:r>
        </a:p>
      </dgm:t>
    </dgm:pt>
    <dgm:pt modelId="{1EC11DA7-F893-42A0-A65C-051FE90AC7B1}" type="parTrans" cxnId="{67B50DC7-F7C0-4164-978B-A98B0134550B}">
      <dgm:prSet/>
      <dgm:spPr/>
      <dgm:t>
        <a:bodyPr/>
        <a:lstStyle/>
        <a:p>
          <a:endParaRPr lang="en-US"/>
        </a:p>
      </dgm:t>
    </dgm:pt>
    <dgm:pt modelId="{F1551220-3BDA-47D8-97A4-863DDC33A73A}" type="sibTrans" cxnId="{67B50DC7-F7C0-4164-978B-A98B0134550B}">
      <dgm:prSet/>
      <dgm:spPr/>
      <dgm:t>
        <a:bodyPr/>
        <a:lstStyle/>
        <a:p>
          <a:endParaRPr lang="en-US"/>
        </a:p>
      </dgm:t>
    </dgm:pt>
    <dgm:pt modelId="{458CE2FA-4ED8-488A-95DE-55925A15F7D8}" type="pres">
      <dgm:prSet presAssocID="{E2A58FE8-A52D-42D1-B881-82CD554D55AD}" presName="root" presStyleCnt="0">
        <dgm:presLayoutVars>
          <dgm:dir/>
          <dgm:resizeHandles val="exact"/>
        </dgm:presLayoutVars>
      </dgm:prSet>
      <dgm:spPr/>
    </dgm:pt>
    <dgm:pt modelId="{2CAC1D05-6288-44A4-AC73-9759056A3481}" type="pres">
      <dgm:prSet presAssocID="{78EF86AA-582F-4012-B0C8-97B80C4D79D0}" presName="compNode" presStyleCnt="0"/>
      <dgm:spPr/>
    </dgm:pt>
    <dgm:pt modelId="{BDE606C0-5A93-4F83-B2B5-9C03519CB17C}" type="pres">
      <dgm:prSet presAssocID="{78EF86AA-582F-4012-B0C8-97B80C4D79D0}" presName="iconBgRect" presStyleLbl="bgShp" presStyleIdx="0" presStyleCnt="4"/>
      <dgm:spPr>
        <a:prstGeom prst="round2DiagRect">
          <a:avLst>
            <a:gd name="adj1" fmla="val 29727"/>
            <a:gd name="adj2" fmla="val 0"/>
          </a:avLst>
        </a:prstGeom>
      </dgm:spPr>
    </dgm:pt>
    <dgm:pt modelId="{A68B249E-1C54-4178-A768-8F6C33051F72}" type="pres">
      <dgm:prSet presAssocID="{78EF86AA-582F-4012-B0C8-97B80C4D79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E790C95-04B1-4738-95B6-A002F6111291}" type="pres">
      <dgm:prSet presAssocID="{78EF86AA-582F-4012-B0C8-97B80C4D79D0}" presName="spaceRect" presStyleCnt="0"/>
      <dgm:spPr/>
    </dgm:pt>
    <dgm:pt modelId="{DAA8A7BE-75AB-41E6-A82F-4BFFBDC9A300}" type="pres">
      <dgm:prSet presAssocID="{78EF86AA-582F-4012-B0C8-97B80C4D79D0}" presName="textRect" presStyleLbl="revTx" presStyleIdx="0" presStyleCnt="4">
        <dgm:presLayoutVars>
          <dgm:chMax val="1"/>
          <dgm:chPref val="1"/>
        </dgm:presLayoutVars>
      </dgm:prSet>
      <dgm:spPr/>
    </dgm:pt>
    <dgm:pt modelId="{587F6B69-8A42-4F8B-B71F-B6C65DA9F103}" type="pres">
      <dgm:prSet presAssocID="{6A8E7067-9073-4F35-9C13-E74E743BFF9F}" presName="sibTrans" presStyleCnt="0"/>
      <dgm:spPr/>
    </dgm:pt>
    <dgm:pt modelId="{55D8421F-4642-4F3B-AEDA-6B2FB3575B1B}" type="pres">
      <dgm:prSet presAssocID="{E2E327CC-0AD3-4FA9-9B2C-A110082568D8}" presName="compNode" presStyleCnt="0"/>
      <dgm:spPr/>
    </dgm:pt>
    <dgm:pt modelId="{426B0C86-C370-4A82-89A6-77ABE9B96DF9}" type="pres">
      <dgm:prSet presAssocID="{E2E327CC-0AD3-4FA9-9B2C-A110082568D8}" presName="iconBgRect" presStyleLbl="bgShp" presStyleIdx="1" presStyleCnt="4"/>
      <dgm:spPr>
        <a:prstGeom prst="round2DiagRect">
          <a:avLst>
            <a:gd name="adj1" fmla="val 29727"/>
            <a:gd name="adj2" fmla="val 0"/>
          </a:avLst>
        </a:prstGeom>
      </dgm:spPr>
    </dgm:pt>
    <dgm:pt modelId="{92E31D3D-91EB-4844-A9AF-BF5E2F225EFB}" type="pres">
      <dgm:prSet presAssocID="{E2E327CC-0AD3-4FA9-9B2C-A110082568D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C4ACED60-4300-4F2C-BDFA-4EF9DF65309B}" type="pres">
      <dgm:prSet presAssocID="{E2E327CC-0AD3-4FA9-9B2C-A110082568D8}" presName="spaceRect" presStyleCnt="0"/>
      <dgm:spPr/>
    </dgm:pt>
    <dgm:pt modelId="{0BDBACC1-69B1-4C8B-822F-C37CB093621E}" type="pres">
      <dgm:prSet presAssocID="{E2E327CC-0AD3-4FA9-9B2C-A110082568D8}" presName="textRect" presStyleLbl="revTx" presStyleIdx="1" presStyleCnt="4">
        <dgm:presLayoutVars>
          <dgm:chMax val="1"/>
          <dgm:chPref val="1"/>
        </dgm:presLayoutVars>
      </dgm:prSet>
      <dgm:spPr/>
    </dgm:pt>
    <dgm:pt modelId="{84B5762A-07E3-49D8-AD6C-8B34051FD500}" type="pres">
      <dgm:prSet presAssocID="{A47A9622-F725-4E00-B3C6-FACC75306E4C}" presName="sibTrans" presStyleCnt="0"/>
      <dgm:spPr/>
    </dgm:pt>
    <dgm:pt modelId="{E3233B3B-A59F-4682-8121-DC6492E7465B}" type="pres">
      <dgm:prSet presAssocID="{C225D24C-09C8-4AEF-A956-F773F8A14F90}" presName="compNode" presStyleCnt="0"/>
      <dgm:spPr/>
    </dgm:pt>
    <dgm:pt modelId="{7BFB76D1-D7F3-44B4-B8EF-176D79603C60}" type="pres">
      <dgm:prSet presAssocID="{C225D24C-09C8-4AEF-A956-F773F8A14F90}" presName="iconBgRect" presStyleLbl="bgShp" presStyleIdx="2" presStyleCnt="4"/>
      <dgm:spPr>
        <a:prstGeom prst="round2DiagRect">
          <a:avLst>
            <a:gd name="adj1" fmla="val 29727"/>
            <a:gd name="adj2" fmla="val 0"/>
          </a:avLst>
        </a:prstGeom>
      </dgm:spPr>
    </dgm:pt>
    <dgm:pt modelId="{DEAB2B30-38AB-4814-B577-682BBE19EDB3}" type="pres">
      <dgm:prSet presAssocID="{C225D24C-09C8-4AEF-A956-F773F8A14F9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under Magnifying Glass"/>
        </a:ext>
      </dgm:extLst>
    </dgm:pt>
    <dgm:pt modelId="{D16917CB-114F-44C4-A758-808E053AC84F}" type="pres">
      <dgm:prSet presAssocID="{C225D24C-09C8-4AEF-A956-F773F8A14F90}" presName="spaceRect" presStyleCnt="0"/>
      <dgm:spPr/>
    </dgm:pt>
    <dgm:pt modelId="{A1A909E0-64C9-4813-9E3F-94DD3B3F9F53}" type="pres">
      <dgm:prSet presAssocID="{C225D24C-09C8-4AEF-A956-F773F8A14F90}" presName="textRect" presStyleLbl="revTx" presStyleIdx="2" presStyleCnt="4">
        <dgm:presLayoutVars>
          <dgm:chMax val="1"/>
          <dgm:chPref val="1"/>
        </dgm:presLayoutVars>
      </dgm:prSet>
      <dgm:spPr/>
    </dgm:pt>
    <dgm:pt modelId="{FF8F9F88-1EF6-488A-8C57-853955817D56}" type="pres">
      <dgm:prSet presAssocID="{F495C6B2-EF09-41D1-A0FC-0949DBE94E43}" presName="sibTrans" presStyleCnt="0"/>
      <dgm:spPr/>
    </dgm:pt>
    <dgm:pt modelId="{991D296B-BF7D-4D8B-804D-61C1062B7A4D}" type="pres">
      <dgm:prSet presAssocID="{80448FC5-3842-4798-98E9-6A74CBF6C79D}" presName="compNode" presStyleCnt="0"/>
      <dgm:spPr/>
    </dgm:pt>
    <dgm:pt modelId="{48B88F7D-D3C0-4F3C-B6AC-247C342056C6}" type="pres">
      <dgm:prSet presAssocID="{80448FC5-3842-4798-98E9-6A74CBF6C79D}" presName="iconBgRect" presStyleLbl="bgShp" presStyleIdx="3" presStyleCnt="4"/>
      <dgm:spPr>
        <a:prstGeom prst="round2DiagRect">
          <a:avLst>
            <a:gd name="adj1" fmla="val 29727"/>
            <a:gd name="adj2" fmla="val 0"/>
          </a:avLst>
        </a:prstGeom>
      </dgm:spPr>
    </dgm:pt>
    <dgm:pt modelId="{5D3276F0-C82E-4B1E-B972-43C89471388A}" type="pres">
      <dgm:prSet presAssocID="{80448FC5-3842-4798-98E9-6A74CBF6C7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ask"/>
        </a:ext>
      </dgm:extLst>
    </dgm:pt>
    <dgm:pt modelId="{415410BD-E944-4C7E-B94F-620AE8E222FA}" type="pres">
      <dgm:prSet presAssocID="{80448FC5-3842-4798-98E9-6A74CBF6C79D}" presName="spaceRect" presStyleCnt="0"/>
      <dgm:spPr/>
    </dgm:pt>
    <dgm:pt modelId="{5198DB98-9673-4DBB-9FC0-695947F586EF}" type="pres">
      <dgm:prSet presAssocID="{80448FC5-3842-4798-98E9-6A74CBF6C79D}" presName="textRect" presStyleLbl="revTx" presStyleIdx="3" presStyleCnt="4">
        <dgm:presLayoutVars>
          <dgm:chMax val="1"/>
          <dgm:chPref val="1"/>
        </dgm:presLayoutVars>
      </dgm:prSet>
      <dgm:spPr/>
    </dgm:pt>
  </dgm:ptLst>
  <dgm:cxnLst>
    <dgm:cxn modelId="{B08C0162-C7D8-468D-863D-3D822EEB23EA}" srcId="{E2A58FE8-A52D-42D1-B881-82CD554D55AD}" destId="{78EF86AA-582F-4012-B0C8-97B80C4D79D0}" srcOrd="0" destOrd="0" parTransId="{B8D47788-960B-42F2-B9AF-1B50F311F36D}" sibTransId="{6A8E7067-9073-4F35-9C13-E74E743BFF9F}"/>
    <dgm:cxn modelId="{2D77BA53-11F6-4744-9657-47E1FC1D1CD8}" type="presOf" srcId="{78EF86AA-582F-4012-B0C8-97B80C4D79D0}" destId="{DAA8A7BE-75AB-41E6-A82F-4BFFBDC9A300}" srcOrd="0" destOrd="0" presId="urn:microsoft.com/office/officeart/2018/5/layout/IconLeafLabelList"/>
    <dgm:cxn modelId="{AC4C175A-B759-45AC-B92D-6BEA7EA60F06}" type="presOf" srcId="{E2E327CC-0AD3-4FA9-9B2C-A110082568D8}" destId="{0BDBACC1-69B1-4C8B-822F-C37CB093621E}" srcOrd="0" destOrd="0" presId="urn:microsoft.com/office/officeart/2018/5/layout/IconLeafLabelList"/>
    <dgm:cxn modelId="{826C098B-D90B-4B41-AA9A-5B719645E047}" srcId="{E2A58FE8-A52D-42D1-B881-82CD554D55AD}" destId="{C225D24C-09C8-4AEF-A956-F773F8A14F90}" srcOrd="2" destOrd="0" parTransId="{A69EA840-E2A1-4D17-94EE-0050635D2313}" sibTransId="{F495C6B2-EF09-41D1-A0FC-0949DBE94E43}"/>
    <dgm:cxn modelId="{E1A99C98-2D2D-4183-8DC5-9D1742771F6D}" srcId="{E2A58FE8-A52D-42D1-B881-82CD554D55AD}" destId="{E2E327CC-0AD3-4FA9-9B2C-A110082568D8}" srcOrd="1" destOrd="0" parTransId="{BEDF799E-A9AD-4279-884A-C637D92CD67E}" sibTransId="{A47A9622-F725-4E00-B3C6-FACC75306E4C}"/>
    <dgm:cxn modelId="{CE7B5DA1-BE12-4FC8-885E-7267FE37F532}" type="presOf" srcId="{80448FC5-3842-4798-98E9-6A74CBF6C79D}" destId="{5198DB98-9673-4DBB-9FC0-695947F586EF}" srcOrd="0" destOrd="0" presId="urn:microsoft.com/office/officeart/2018/5/layout/IconLeafLabelList"/>
    <dgm:cxn modelId="{67B50DC7-F7C0-4164-978B-A98B0134550B}" srcId="{E2A58FE8-A52D-42D1-B881-82CD554D55AD}" destId="{80448FC5-3842-4798-98E9-6A74CBF6C79D}" srcOrd="3" destOrd="0" parTransId="{1EC11DA7-F893-42A0-A65C-051FE90AC7B1}" sibTransId="{F1551220-3BDA-47D8-97A4-863DDC33A73A}"/>
    <dgm:cxn modelId="{FAFAD2D4-FC64-4870-B177-553311FEDD12}" type="presOf" srcId="{C225D24C-09C8-4AEF-A956-F773F8A14F90}" destId="{A1A909E0-64C9-4813-9E3F-94DD3B3F9F53}" srcOrd="0" destOrd="0" presId="urn:microsoft.com/office/officeart/2018/5/layout/IconLeafLabelList"/>
    <dgm:cxn modelId="{1D744FFC-2424-4417-87C0-2B17BEF5777A}" type="presOf" srcId="{E2A58FE8-A52D-42D1-B881-82CD554D55AD}" destId="{458CE2FA-4ED8-488A-95DE-55925A15F7D8}" srcOrd="0" destOrd="0" presId="urn:microsoft.com/office/officeart/2018/5/layout/IconLeafLabelList"/>
    <dgm:cxn modelId="{6F865349-1ADA-4FAA-A621-950A53C0E58C}" type="presParOf" srcId="{458CE2FA-4ED8-488A-95DE-55925A15F7D8}" destId="{2CAC1D05-6288-44A4-AC73-9759056A3481}" srcOrd="0" destOrd="0" presId="urn:microsoft.com/office/officeart/2018/5/layout/IconLeafLabelList"/>
    <dgm:cxn modelId="{5F0CA8B6-083C-42F5-9860-83E93BCAA9C6}" type="presParOf" srcId="{2CAC1D05-6288-44A4-AC73-9759056A3481}" destId="{BDE606C0-5A93-4F83-B2B5-9C03519CB17C}" srcOrd="0" destOrd="0" presId="urn:microsoft.com/office/officeart/2018/5/layout/IconLeafLabelList"/>
    <dgm:cxn modelId="{645E3AC8-08F8-4D99-8C7E-8ACC9B21DEF5}" type="presParOf" srcId="{2CAC1D05-6288-44A4-AC73-9759056A3481}" destId="{A68B249E-1C54-4178-A768-8F6C33051F72}" srcOrd="1" destOrd="0" presId="urn:microsoft.com/office/officeart/2018/5/layout/IconLeafLabelList"/>
    <dgm:cxn modelId="{F1E32338-25A3-4C91-9489-E7E516780D4A}" type="presParOf" srcId="{2CAC1D05-6288-44A4-AC73-9759056A3481}" destId="{EE790C95-04B1-4738-95B6-A002F6111291}" srcOrd="2" destOrd="0" presId="urn:microsoft.com/office/officeart/2018/5/layout/IconLeafLabelList"/>
    <dgm:cxn modelId="{00970E6A-5AD8-4ADB-9922-2BBF67C4FA5E}" type="presParOf" srcId="{2CAC1D05-6288-44A4-AC73-9759056A3481}" destId="{DAA8A7BE-75AB-41E6-A82F-4BFFBDC9A300}" srcOrd="3" destOrd="0" presId="urn:microsoft.com/office/officeart/2018/5/layout/IconLeafLabelList"/>
    <dgm:cxn modelId="{50C7AF06-86B4-4D33-84A2-333394B6F54A}" type="presParOf" srcId="{458CE2FA-4ED8-488A-95DE-55925A15F7D8}" destId="{587F6B69-8A42-4F8B-B71F-B6C65DA9F103}" srcOrd="1" destOrd="0" presId="urn:microsoft.com/office/officeart/2018/5/layout/IconLeafLabelList"/>
    <dgm:cxn modelId="{5073C10A-B2E6-460E-A195-BC9EC392B791}" type="presParOf" srcId="{458CE2FA-4ED8-488A-95DE-55925A15F7D8}" destId="{55D8421F-4642-4F3B-AEDA-6B2FB3575B1B}" srcOrd="2" destOrd="0" presId="urn:microsoft.com/office/officeart/2018/5/layout/IconLeafLabelList"/>
    <dgm:cxn modelId="{29B669F9-B5B2-40A5-8B6F-E84801AF6FE9}" type="presParOf" srcId="{55D8421F-4642-4F3B-AEDA-6B2FB3575B1B}" destId="{426B0C86-C370-4A82-89A6-77ABE9B96DF9}" srcOrd="0" destOrd="0" presId="urn:microsoft.com/office/officeart/2018/5/layout/IconLeafLabelList"/>
    <dgm:cxn modelId="{A4F3D822-3D25-4A89-A26E-A59FC1536FA5}" type="presParOf" srcId="{55D8421F-4642-4F3B-AEDA-6B2FB3575B1B}" destId="{92E31D3D-91EB-4844-A9AF-BF5E2F225EFB}" srcOrd="1" destOrd="0" presId="urn:microsoft.com/office/officeart/2018/5/layout/IconLeafLabelList"/>
    <dgm:cxn modelId="{537DA5F2-A450-4745-A5FA-CE897EC7EDFF}" type="presParOf" srcId="{55D8421F-4642-4F3B-AEDA-6B2FB3575B1B}" destId="{C4ACED60-4300-4F2C-BDFA-4EF9DF65309B}" srcOrd="2" destOrd="0" presId="urn:microsoft.com/office/officeart/2018/5/layout/IconLeafLabelList"/>
    <dgm:cxn modelId="{D22172D6-C316-41D9-8970-48AFF878E9DC}" type="presParOf" srcId="{55D8421F-4642-4F3B-AEDA-6B2FB3575B1B}" destId="{0BDBACC1-69B1-4C8B-822F-C37CB093621E}" srcOrd="3" destOrd="0" presId="urn:microsoft.com/office/officeart/2018/5/layout/IconLeafLabelList"/>
    <dgm:cxn modelId="{D192342B-507B-4E8F-A081-9F6C2B40C83F}" type="presParOf" srcId="{458CE2FA-4ED8-488A-95DE-55925A15F7D8}" destId="{84B5762A-07E3-49D8-AD6C-8B34051FD500}" srcOrd="3" destOrd="0" presId="urn:microsoft.com/office/officeart/2018/5/layout/IconLeafLabelList"/>
    <dgm:cxn modelId="{BC6F728B-1ADB-4C97-A355-342998A11880}" type="presParOf" srcId="{458CE2FA-4ED8-488A-95DE-55925A15F7D8}" destId="{E3233B3B-A59F-4682-8121-DC6492E7465B}" srcOrd="4" destOrd="0" presId="urn:microsoft.com/office/officeart/2018/5/layout/IconLeafLabelList"/>
    <dgm:cxn modelId="{E6A525DF-B735-4F44-A5D4-E73093039EAE}" type="presParOf" srcId="{E3233B3B-A59F-4682-8121-DC6492E7465B}" destId="{7BFB76D1-D7F3-44B4-B8EF-176D79603C60}" srcOrd="0" destOrd="0" presId="urn:microsoft.com/office/officeart/2018/5/layout/IconLeafLabelList"/>
    <dgm:cxn modelId="{2B648428-3E25-4DE8-8BFA-57FE361EFE8E}" type="presParOf" srcId="{E3233B3B-A59F-4682-8121-DC6492E7465B}" destId="{DEAB2B30-38AB-4814-B577-682BBE19EDB3}" srcOrd="1" destOrd="0" presId="urn:microsoft.com/office/officeart/2018/5/layout/IconLeafLabelList"/>
    <dgm:cxn modelId="{7D0A9530-5B22-4BBC-A36C-0A69CEDA6B07}" type="presParOf" srcId="{E3233B3B-A59F-4682-8121-DC6492E7465B}" destId="{D16917CB-114F-44C4-A758-808E053AC84F}" srcOrd="2" destOrd="0" presId="urn:microsoft.com/office/officeart/2018/5/layout/IconLeafLabelList"/>
    <dgm:cxn modelId="{D2355F04-3854-4257-B956-AFE91C7C5673}" type="presParOf" srcId="{E3233B3B-A59F-4682-8121-DC6492E7465B}" destId="{A1A909E0-64C9-4813-9E3F-94DD3B3F9F53}" srcOrd="3" destOrd="0" presId="urn:microsoft.com/office/officeart/2018/5/layout/IconLeafLabelList"/>
    <dgm:cxn modelId="{85D331EA-AF20-4D65-8C0A-9C0C01704CF7}" type="presParOf" srcId="{458CE2FA-4ED8-488A-95DE-55925A15F7D8}" destId="{FF8F9F88-1EF6-488A-8C57-853955817D56}" srcOrd="5" destOrd="0" presId="urn:microsoft.com/office/officeart/2018/5/layout/IconLeafLabelList"/>
    <dgm:cxn modelId="{89918038-4142-4379-837C-CB15D1DD20CF}" type="presParOf" srcId="{458CE2FA-4ED8-488A-95DE-55925A15F7D8}" destId="{991D296B-BF7D-4D8B-804D-61C1062B7A4D}" srcOrd="6" destOrd="0" presId="urn:microsoft.com/office/officeart/2018/5/layout/IconLeafLabelList"/>
    <dgm:cxn modelId="{80B28EE6-3C86-4F77-879E-0299F1818542}" type="presParOf" srcId="{991D296B-BF7D-4D8B-804D-61C1062B7A4D}" destId="{48B88F7D-D3C0-4F3C-B6AC-247C342056C6}" srcOrd="0" destOrd="0" presId="urn:microsoft.com/office/officeart/2018/5/layout/IconLeafLabelList"/>
    <dgm:cxn modelId="{DF581E6F-841A-4D9C-ACC1-C9D30BFC61CC}" type="presParOf" srcId="{991D296B-BF7D-4D8B-804D-61C1062B7A4D}" destId="{5D3276F0-C82E-4B1E-B972-43C89471388A}" srcOrd="1" destOrd="0" presId="urn:microsoft.com/office/officeart/2018/5/layout/IconLeafLabelList"/>
    <dgm:cxn modelId="{D7BA4FFE-99F9-4748-B163-6F7E422FDADB}" type="presParOf" srcId="{991D296B-BF7D-4D8B-804D-61C1062B7A4D}" destId="{415410BD-E944-4C7E-B94F-620AE8E222FA}" srcOrd="2" destOrd="0" presId="urn:microsoft.com/office/officeart/2018/5/layout/IconLeafLabelList"/>
    <dgm:cxn modelId="{53705D3D-2777-4681-9BC6-BC97F0CEFA63}" type="presParOf" srcId="{991D296B-BF7D-4D8B-804D-61C1062B7A4D}" destId="{5198DB98-9673-4DBB-9FC0-695947F586E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7D145C-D393-49BB-99A6-2FCBF8BAFC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4F0C57B-AD9F-40A9-A883-F471AE50F68A}">
      <dgm:prSet/>
      <dgm:spPr/>
      <dgm:t>
        <a:bodyPr/>
        <a:lstStyle/>
        <a:p>
          <a:r>
            <a:rPr lang="en-US" b="1"/>
            <a:t>Descriptive</a:t>
          </a:r>
          <a:r>
            <a:rPr lang="en-US"/>
            <a:t>- collects information to provide an in-depth description of the current condition of employee attitudes regarding different incentive methods. Utilizing questionnaires to collect employee perceptions regarding enhanced benefits, financial rewards, possibilities for professional growth, and enhanced communication offers an extensive overview of employee attitudes and motivations .</a:t>
          </a:r>
        </a:p>
      </dgm:t>
    </dgm:pt>
    <dgm:pt modelId="{EEE90A40-5E30-4645-A6D5-7D2BE0372229}" type="parTrans" cxnId="{C077E481-E19E-4E9D-9C31-50023EAC50C7}">
      <dgm:prSet/>
      <dgm:spPr/>
      <dgm:t>
        <a:bodyPr/>
        <a:lstStyle/>
        <a:p>
          <a:endParaRPr lang="en-US"/>
        </a:p>
      </dgm:t>
    </dgm:pt>
    <dgm:pt modelId="{6F377F18-10EE-416C-AEC0-1132EF3B2334}" type="sibTrans" cxnId="{C077E481-E19E-4E9D-9C31-50023EAC50C7}">
      <dgm:prSet/>
      <dgm:spPr/>
      <dgm:t>
        <a:bodyPr/>
        <a:lstStyle/>
        <a:p>
          <a:endParaRPr lang="en-US"/>
        </a:p>
      </dgm:t>
    </dgm:pt>
    <dgm:pt modelId="{FE57B250-CD54-4EAF-B394-6593D40796BF}">
      <dgm:prSet/>
      <dgm:spPr/>
      <dgm:t>
        <a:bodyPr/>
        <a:lstStyle/>
        <a:p>
          <a:r>
            <a:rPr lang="en-US" b="1" dirty="0"/>
            <a:t>Correlational allows</a:t>
          </a:r>
          <a:r>
            <a:rPr lang="en-US" dirty="0"/>
            <a:t> to examine and understand the relationships between motivational strategies  and employee perceptions and outcomes. This approach is practical and ethical for studying real-world settings where experimental manipulation might not be feasible or appropriate.</a:t>
          </a:r>
        </a:p>
      </dgm:t>
    </dgm:pt>
    <dgm:pt modelId="{85F048CB-A030-4EE8-B7BB-43E51B27EDB7}" type="parTrans" cxnId="{508BC8A8-F528-438E-BFFD-1B8497F2DC90}">
      <dgm:prSet/>
      <dgm:spPr/>
      <dgm:t>
        <a:bodyPr/>
        <a:lstStyle/>
        <a:p>
          <a:endParaRPr lang="en-US"/>
        </a:p>
      </dgm:t>
    </dgm:pt>
    <dgm:pt modelId="{B426428C-EF43-4E00-93FF-3EDAF2B06116}" type="sibTrans" cxnId="{508BC8A8-F528-438E-BFFD-1B8497F2DC90}">
      <dgm:prSet/>
      <dgm:spPr/>
      <dgm:t>
        <a:bodyPr/>
        <a:lstStyle/>
        <a:p>
          <a:endParaRPr lang="en-US"/>
        </a:p>
      </dgm:t>
    </dgm:pt>
    <dgm:pt modelId="{BBF5681C-8973-4490-A041-1B34775728ED}" type="pres">
      <dgm:prSet presAssocID="{7C7D145C-D393-49BB-99A6-2FCBF8BAFCA0}" presName="root" presStyleCnt="0">
        <dgm:presLayoutVars>
          <dgm:dir/>
          <dgm:resizeHandles val="exact"/>
        </dgm:presLayoutVars>
      </dgm:prSet>
      <dgm:spPr/>
    </dgm:pt>
    <dgm:pt modelId="{95CB4E6F-5F90-4934-BCA0-5A8A057BBA29}" type="pres">
      <dgm:prSet presAssocID="{F4F0C57B-AD9F-40A9-A883-F471AE50F68A}" presName="compNode" presStyleCnt="0"/>
      <dgm:spPr/>
    </dgm:pt>
    <dgm:pt modelId="{FE52792D-655F-4880-B253-656916D61811}" type="pres">
      <dgm:prSet presAssocID="{F4F0C57B-AD9F-40A9-A883-F471AE50F68A}" presName="bgRect" presStyleLbl="bgShp" presStyleIdx="0" presStyleCnt="2"/>
      <dgm:spPr/>
    </dgm:pt>
    <dgm:pt modelId="{EEA7DEF6-A466-4303-A9D9-476B619D1342}" type="pres">
      <dgm:prSet presAssocID="{F4F0C57B-AD9F-40A9-A883-F471AE50F6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F180F712-B499-4AC4-AE19-C4F570BB06F3}" type="pres">
      <dgm:prSet presAssocID="{F4F0C57B-AD9F-40A9-A883-F471AE50F68A}" presName="spaceRect" presStyleCnt="0"/>
      <dgm:spPr/>
    </dgm:pt>
    <dgm:pt modelId="{4C2AB973-AB1D-479E-A3EC-A9F2FB8E216B}" type="pres">
      <dgm:prSet presAssocID="{F4F0C57B-AD9F-40A9-A883-F471AE50F68A}" presName="parTx" presStyleLbl="revTx" presStyleIdx="0" presStyleCnt="2">
        <dgm:presLayoutVars>
          <dgm:chMax val="0"/>
          <dgm:chPref val="0"/>
        </dgm:presLayoutVars>
      </dgm:prSet>
      <dgm:spPr/>
    </dgm:pt>
    <dgm:pt modelId="{977CFC07-F4F0-420A-AE60-FEF212D20EE2}" type="pres">
      <dgm:prSet presAssocID="{6F377F18-10EE-416C-AEC0-1132EF3B2334}" presName="sibTrans" presStyleCnt="0"/>
      <dgm:spPr/>
    </dgm:pt>
    <dgm:pt modelId="{B684EECD-AAFA-44A7-99BC-4D1ED139C713}" type="pres">
      <dgm:prSet presAssocID="{FE57B250-CD54-4EAF-B394-6593D40796BF}" presName="compNode" presStyleCnt="0"/>
      <dgm:spPr/>
    </dgm:pt>
    <dgm:pt modelId="{93A12EDA-D94D-46AC-85EB-AF5E36D7AA43}" type="pres">
      <dgm:prSet presAssocID="{FE57B250-CD54-4EAF-B394-6593D40796BF}" presName="bgRect" presStyleLbl="bgShp" presStyleIdx="1" presStyleCnt="2"/>
      <dgm:spPr/>
    </dgm:pt>
    <dgm:pt modelId="{A49BC85F-4F2F-4601-A205-42771D535D41}" type="pres">
      <dgm:prSet presAssocID="{FE57B250-CD54-4EAF-B394-6593D40796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797FDA99-3C6A-4F50-BBBE-7F80099677FA}" type="pres">
      <dgm:prSet presAssocID="{FE57B250-CD54-4EAF-B394-6593D40796BF}" presName="spaceRect" presStyleCnt="0"/>
      <dgm:spPr/>
    </dgm:pt>
    <dgm:pt modelId="{F0A12691-2E51-42B7-8BC2-5E633C22EDEB}" type="pres">
      <dgm:prSet presAssocID="{FE57B250-CD54-4EAF-B394-6593D40796BF}" presName="parTx" presStyleLbl="revTx" presStyleIdx="1" presStyleCnt="2">
        <dgm:presLayoutVars>
          <dgm:chMax val="0"/>
          <dgm:chPref val="0"/>
        </dgm:presLayoutVars>
      </dgm:prSet>
      <dgm:spPr/>
    </dgm:pt>
  </dgm:ptLst>
  <dgm:cxnLst>
    <dgm:cxn modelId="{C47B9C6E-5C26-4BAA-AF51-5E1D2BA96442}" type="presOf" srcId="{F4F0C57B-AD9F-40A9-A883-F471AE50F68A}" destId="{4C2AB973-AB1D-479E-A3EC-A9F2FB8E216B}" srcOrd="0" destOrd="0" presId="urn:microsoft.com/office/officeart/2018/2/layout/IconVerticalSolidList"/>
    <dgm:cxn modelId="{ED4CA74E-830C-46DB-AB08-82E2D8B0DDBB}" type="presOf" srcId="{7C7D145C-D393-49BB-99A6-2FCBF8BAFCA0}" destId="{BBF5681C-8973-4490-A041-1B34775728ED}" srcOrd="0" destOrd="0" presId="urn:microsoft.com/office/officeart/2018/2/layout/IconVerticalSolidList"/>
    <dgm:cxn modelId="{C077E481-E19E-4E9D-9C31-50023EAC50C7}" srcId="{7C7D145C-D393-49BB-99A6-2FCBF8BAFCA0}" destId="{F4F0C57B-AD9F-40A9-A883-F471AE50F68A}" srcOrd="0" destOrd="0" parTransId="{EEE90A40-5E30-4645-A6D5-7D2BE0372229}" sibTransId="{6F377F18-10EE-416C-AEC0-1132EF3B2334}"/>
    <dgm:cxn modelId="{B8F3E9A1-5DF2-4E77-99AF-B111F94DFDB4}" type="presOf" srcId="{FE57B250-CD54-4EAF-B394-6593D40796BF}" destId="{F0A12691-2E51-42B7-8BC2-5E633C22EDEB}" srcOrd="0" destOrd="0" presId="urn:microsoft.com/office/officeart/2018/2/layout/IconVerticalSolidList"/>
    <dgm:cxn modelId="{508BC8A8-F528-438E-BFFD-1B8497F2DC90}" srcId="{7C7D145C-D393-49BB-99A6-2FCBF8BAFCA0}" destId="{FE57B250-CD54-4EAF-B394-6593D40796BF}" srcOrd="1" destOrd="0" parTransId="{85F048CB-A030-4EE8-B7BB-43E51B27EDB7}" sibTransId="{B426428C-EF43-4E00-93FF-3EDAF2B06116}"/>
    <dgm:cxn modelId="{41331134-4D7C-45B2-9565-E15EF2EB33D0}" type="presParOf" srcId="{BBF5681C-8973-4490-A041-1B34775728ED}" destId="{95CB4E6F-5F90-4934-BCA0-5A8A057BBA29}" srcOrd="0" destOrd="0" presId="urn:microsoft.com/office/officeart/2018/2/layout/IconVerticalSolidList"/>
    <dgm:cxn modelId="{50172ECC-614F-4F83-9A8C-24AE6E4EF009}" type="presParOf" srcId="{95CB4E6F-5F90-4934-BCA0-5A8A057BBA29}" destId="{FE52792D-655F-4880-B253-656916D61811}" srcOrd="0" destOrd="0" presId="urn:microsoft.com/office/officeart/2018/2/layout/IconVerticalSolidList"/>
    <dgm:cxn modelId="{40510F4F-0FC0-4E1B-A5CB-F417BDE7BFBE}" type="presParOf" srcId="{95CB4E6F-5F90-4934-BCA0-5A8A057BBA29}" destId="{EEA7DEF6-A466-4303-A9D9-476B619D1342}" srcOrd="1" destOrd="0" presId="urn:microsoft.com/office/officeart/2018/2/layout/IconVerticalSolidList"/>
    <dgm:cxn modelId="{8C65AEF4-E473-40D0-9B18-F73B35BCC6CF}" type="presParOf" srcId="{95CB4E6F-5F90-4934-BCA0-5A8A057BBA29}" destId="{F180F712-B499-4AC4-AE19-C4F570BB06F3}" srcOrd="2" destOrd="0" presId="urn:microsoft.com/office/officeart/2018/2/layout/IconVerticalSolidList"/>
    <dgm:cxn modelId="{FE99970E-CC4B-44D9-9A25-E83BDD0FE0FD}" type="presParOf" srcId="{95CB4E6F-5F90-4934-BCA0-5A8A057BBA29}" destId="{4C2AB973-AB1D-479E-A3EC-A9F2FB8E216B}" srcOrd="3" destOrd="0" presId="urn:microsoft.com/office/officeart/2018/2/layout/IconVerticalSolidList"/>
    <dgm:cxn modelId="{49C320E2-6685-4810-96FA-4F7E6B5F3C4B}" type="presParOf" srcId="{BBF5681C-8973-4490-A041-1B34775728ED}" destId="{977CFC07-F4F0-420A-AE60-FEF212D20EE2}" srcOrd="1" destOrd="0" presId="urn:microsoft.com/office/officeart/2018/2/layout/IconVerticalSolidList"/>
    <dgm:cxn modelId="{6BA55DD0-9050-4603-BF47-946FE4714784}" type="presParOf" srcId="{BBF5681C-8973-4490-A041-1B34775728ED}" destId="{B684EECD-AAFA-44A7-99BC-4D1ED139C713}" srcOrd="2" destOrd="0" presId="urn:microsoft.com/office/officeart/2018/2/layout/IconVerticalSolidList"/>
    <dgm:cxn modelId="{1C981E5F-6977-4275-9B5B-FEFA04B08604}" type="presParOf" srcId="{B684EECD-AAFA-44A7-99BC-4D1ED139C713}" destId="{93A12EDA-D94D-46AC-85EB-AF5E36D7AA43}" srcOrd="0" destOrd="0" presId="urn:microsoft.com/office/officeart/2018/2/layout/IconVerticalSolidList"/>
    <dgm:cxn modelId="{81ACF238-FF2F-48B2-8818-7AB5D33D2FBC}" type="presParOf" srcId="{B684EECD-AAFA-44A7-99BC-4D1ED139C713}" destId="{A49BC85F-4F2F-4601-A205-42771D535D41}" srcOrd="1" destOrd="0" presId="urn:microsoft.com/office/officeart/2018/2/layout/IconVerticalSolidList"/>
    <dgm:cxn modelId="{4A25F213-2BDB-44FC-A97F-085F55C45422}" type="presParOf" srcId="{B684EECD-AAFA-44A7-99BC-4D1ED139C713}" destId="{797FDA99-3C6A-4F50-BBBE-7F80099677FA}" srcOrd="2" destOrd="0" presId="urn:microsoft.com/office/officeart/2018/2/layout/IconVerticalSolidList"/>
    <dgm:cxn modelId="{2E392AEE-A4B5-46A8-BF47-C9AB369BA5DA}" type="presParOf" srcId="{B684EECD-AAFA-44A7-99BC-4D1ED139C713}" destId="{F0A12691-2E51-42B7-8BC2-5E633C22EDE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2E791-AD0C-490F-9CF4-3979921572CF}"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B008A6F9-BDE0-4570-AC45-057287A25ED2}">
      <dgm:prSet/>
      <dgm:spPr/>
      <dgm:t>
        <a:bodyPr/>
        <a:lstStyle/>
        <a:p>
          <a:r>
            <a:rPr lang="en-US"/>
            <a:t>Psychological risk</a:t>
          </a:r>
        </a:p>
      </dgm:t>
    </dgm:pt>
    <dgm:pt modelId="{ACACD3A4-B2A2-4E46-8963-F7FF757679CB}" type="parTrans" cxnId="{663AC0AB-9BA7-4280-994D-9DBFCC1C9CFD}">
      <dgm:prSet/>
      <dgm:spPr/>
      <dgm:t>
        <a:bodyPr/>
        <a:lstStyle/>
        <a:p>
          <a:endParaRPr lang="en-US"/>
        </a:p>
      </dgm:t>
    </dgm:pt>
    <dgm:pt modelId="{22B138C9-9989-4CB0-AF7B-FC02D9D8B965}" type="sibTrans" cxnId="{663AC0AB-9BA7-4280-994D-9DBFCC1C9CFD}">
      <dgm:prSet/>
      <dgm:spPr/>
      <dgm:t>
        <a:bodyPr/>
        <a:lstStyle/>
        <a:p>
          <a:endParaRPr lang="en-US"/>
        </a:p>
      </dgm:t>
    </dgm:pt>
    <dgm:pt modelId="{31FC221A-F2D1-4B5E-9A51-7A27EB94B4B9}">
      <dgm:prSet/>
      <dgm:spPr/>
      <dgm:t>
        <a:bodyPr/>
        <a:lstStyle/>
        <a:p>
          <a:r>
            <a:rPr lang="en-US"/>
            <a:t>Economic risk</a:t>
          </a:r>
        </a:p>
      </dgm:t>
    </dgm:pt>
    <dgm:pt modelId="{970C0BA5-A871-414E-B307-B5566599D69C}" type="parTrans" cxnId="{5FF37DC0-75AF-4051-83F0-AE9C93B4B93A}">
      <dgm:prSet/>
      <dgm:spPr/>
      <dgm:t>
        <a:bodyPr/>
        <a:lstStyle/>
        <a:p>
          <a:endParaRPr lang="en-US"/>
        </a:p>
      </dgm:t>
    </dgm:pt>
    <dgm:pt modelId="{A3247F62-8B61-4A22-B6FC-0257988990E5}" type="sibTrans" cxnId="{5FF37DC0-75AF-4051-83F0-AE9C93B4B93A}">
      <dgm:prSet/>
      <dgm:spPr/>
      <dgm:t>
        <a:bodyPr/>
        <a:lstStyle/>
        <a:p>
          <a:endParaRPr lang="en-US"/>
        </a:p>
      </dgm:t>
    </dgm:pt>
    <dgm:pt modelId="{78D1A0E9-17A9-48DC-B7A4-37EFB486BCDA}">
      <dgm:prSet/>
      <dgm:spPr/>
      <dgm:t>
        <a:bodyPr/>
        <a:lstStyle/>
        <a:p>
          <a:r>
            <a:rPr lang="en-US"/>
            <a:t>Loss of confidentiality</a:t>
          </a:r>
        </a:p>
      </dgm:t>
    </dgm:pt>
    <dgm:pt modelId="{C6A48F39-D248-43B2-80D4-2F84B18F1C4E}" type="parTrans" cxnId="{B8B07B6F-BD90-4032-ABCD-168652AFC118}">
      <dgm:prSet/>
      <dgm:spPr/>
      <dgm:t>
        <a:bodyPr/>
        <a:lstStyle/>
        <a:p>
          <a:endParaRPr lang="en-US"/>
        </a:p>
      </dgm:t>
    </dgm:pt>
    <dgm:pt modelId="{A5844BF5-6350-42D7-A03B-E7689418ADD3}" type="sibTrans" cxnId="{B8B07B6F-BD90-4032-ABCD-168652AFC118}">
      <dgm:prSet/>
      <dgm:spPr/>
      <dgm:t>
        <a:bodyPr/>
        <a:lstStyle/>
        <a:p>
          <a:endParaRPr lang="en-US"/>
        </a:p>
      </dgm:t>
    </dgm:pt>
    <dgm:pt modelId="{6AA2BC77-9333-43F6-8F0D-67367D734C28}">
      <dgm:prSet/>
      <dgm:spPr/>
      <dgm:t>
        <a:bodyPr/>
        <a:lstStyle/>
        <a:p>
          <a:r>
            <a:rPr lang="en-US" dirty="0"/>
            <a:t>Physical risk</a:t>
          </a:r>
        </a:p>
      </dgm:t>
    </dgm:pt>
    <dgm:pt modelId="{6EFF8FC4-D202-4A3C-A609-400DE05B297C}" type="parTrans" cxnId="{3DB1BE21-8E94-4B18-9B20-648284BD41A0}">
      <dgm:prSet/>
      <dgm:spPr/>
      <dgm:t>
        <a:bodyPr/>
        <a:lstStyle/>
        <a:p>
          <a:endParaRPr lang="en-US"/>
        </a:p>
      </dgm:t>
    </dgm:pt>
    <dgm:pt modelId="{A306B509-659A-43CC-96C6-837E279E0525}" type="sibTrans" cxnId="{3DB1BE21-8E94-4B18-9B20-648284BD41A0}">
      <dgm:prSet/>
      <dgm:spPr/>
      <dgm:t>
        <a:bodyPr/>
        <a:lstStyle/>
        <a:p>
          <a:endParaRPr lang="en-US"/>
        </a:p>
      </dgm:t>
    </dgm:pt>
    <dgm:pt modelId="{0E08D9D7-244B-4E53-9DD4-229D738C6205}" type="pres">
      <dgm:prSet presAssocID="{A332E791-AD0C-490F-9CF4-3979921572CF}" presName="root" presStyleCnt="0">
        <dgm:presLayoutVars>
          <dgm:dir/>
          <dgm:resizeHandles val="exact"/>
        </dgm:presLayoutVars>
      </dgm:prSet>
      <dgm:spPr/>
    </dgm:pt>
    <dgm:pt modelId="{519A9F7A-2C6F-46C3-9F08-F8F719435372}" type="pres">
      <dgm:prSet presAssocID="{B008A6F9-BDE0-4570-AC45-057287A25ED2}" presName="compNode" presStyleCnt="0"/>
      <dgm:spPr/>
    </dgm:pt>
    <dgm:pt modelId="{78A8AE63-2B47-4EF9-B26C-089F7890799B}" type="pres">
      <dgm:prSet presAssocID="{B008A6F9-BDE0-4570-AC45-057287A25E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F7CEB2E-9E68-43EA-A6D3-6F862EF1C672}" type="pres">
      <dgm:prSet presAssocID="{B008A6F9-BDE0-4570-AC45-057287A25ED2}" presName="spaceRect" presStyleCnt="0"/>
      <dgm:spPr/>
    </dgm:pt>
    <dgm:pt modelId="{757E46B8-B659-47D2-9B85-E2049DAA5E71}" type="pres">
      <dgm:prSet presAssocID="{B008A6F9-BDE0-4570-AC45-057287A25ED2}" presName="textRect" presStyleLbl="revTx" presStyleIdx="0" presStyleCnt="4">
        <dgm:presLayoutVars>
          <dgm:chMax val="1"/>
          <dgm:chPref val="1"/>
        </dgm:presLayoutVars>
      </dgm:prSet>
      <dgm:spPr/>
    </dgm:pt>
    <dgm:pt modelId="{A2EB3D2F-FE0E-423E-81A8-9B4E1BC95650}" type="pres">
      <dgm:prSet presAssocID="{22B138C9-9989-4CB0-AF7B-FC02D9D8B965}" presName="sibTrans" presStyleCnt="0"/>
      <dgm:spPr/>
    </dgm:pt>
    <dgm:pt modelId="{1B81215C-A5BD-44AC-A729-68A79F0E5A0E}" type="pres">
      <dgm:prSet presAssocID="{31FC221A-F2D1-4B5E-9A51-7A27EB94B4B9}" presName="compNode" presStyleCnt="0"/>
      <dgm:spPr/>
    </dgm:pt>
    <dgm:pt modelId="{B425B8D6-8B4A-4A29-AC1D-E3EF3553535E}" type="pres">
      <dgm:prSet presAssocID="{31FC221A-F2D1-4B5E-9A51-7A27EB94B4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88E352AA-9F35-41ED-83BF-E94C995415B6}" type="pres">
      <dgm:prSet presAssocID="{31FC221A-F2D1-4B5E-9A51-7A27EB94B4B9}" presName="spaceRect" presStyleCnt="0"/>
      <dgm:spPr/>
    </dgm:pt>
    <dgm:pt modelId="{45F1C472-FAE7-407A-B59B-A7248789C46E}" type="pres">
      <dgm:prSet presAssocID="{31FC221A-F2D1-4B5E-9A51-7A27EB94B4B9}" presName="textRect" presStyleLbl="revTx" presStyleIdx="1" presStyleCnt="4">
        <dgm:presLayoutVars>
          <dgm:chMax val="1"/>
          <dgm:chPref val="1"/>
        </dgm:presLayoutVars>
      </dgm:prSet>
      <dgm:spPr/>
    </dgm:pt>
    <dgm:pt modelId="{C967966B-D1C3-4AFF-9301-45CCC3C916C8}" type="pres">
      <dgm:prSet presAssocID="{A3247F62-8B61-4A22-B6FC-0257988990E5}" presName="sibTrans" presStyleCnt="0"/>
      <dgm:spPr/>
    </dgm:pt>
    <dgm:pt modelId="{77C05D34-840C-4F18-9124-8A5E02929EAD}" type="pres">
      <dgm:prSet presAssocID="{78D1A0E9-17A9-48DC-B7A4-37EFB486BCDA}" presName="compNode" presStyleCnt="0"/>
      <dgm:spPr/>
    </dgm:pt>
    <dgm:pt modelId="{094E4403-2257-4672-A9A5-DF2AA0ECB54F}" type="pres">
      <dgm:prSet presAssocID="{78D1A0E9-17A9-48DC-B7A4-37EFB486BC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DDE34E00-0062-4E3E-8587-42E8B60B0B12}" type="pres">
      <dgm:prSet presAssocID="{78D1A0E9-17A9-48DC-B7A4-37EFB486BCDA}" presName="spaceRect" presStyleCnt="0"/>
      <dgm:spPr/>
    </dgm:pt>
    <dgm:pt modelId="{EFA16CEB-E278-4694-B447-2AEAF79ABA21}" type="pres">
      <dgm:prSet presAssocID="{78D1A0E9-17A9-48DC-B7A4-37EFB486BCDA}" presName="textRect" presStyleLbl="revTx" presStyleIdx="2" presStyleCnt="4">
        <dgm:presLayoutVars>
          <dgm:chMax val="1"/>
          <dgm:chPref val="1"/>
        </dgm:presLayoutVars>
      </dgm:prSet>
      <dgm:spPr/>
    </dgm:pt>
    <dgm:pt modelId="{B1838CDD-8363-4B3B-8228-A782BCDDD3D8}" type="pres">
      <dgm:prSet presAssocID="{A5844BF5-6350-42D7-A03B-E7689418ADD3}" presName="sibTrans" presStyleCnt="0"/>
      <dgm:spPr/>
    </dgm:pt>
    <dgm:pt modelId="{349A181E-E254-4F4B-A63B-0D997A0A8D57}" type="pres">
      <dgm:prSet presAssocID="{6AA2BC77-9333-43F6-8F0D-67367D734C28}" presName="compNode" presStyleCnt="0"/>
      <dgm:spPr/>
    </dgm:pt>
    <dgm:pt modelId="{36314E89-FB5C-44B3-9CC0-D2A528B3F01E}" type="pres">
      <dgm:prSet presAssocID="{6AA2BC77-9333-43F6-8F0D-67367D734C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5DCB7A79-9E5F-4C67-97D5-BA46EE223835}" type="pres">
      <dgm:prSet presAssocID="{6AA2BC77-9333-43F6-8F0D-67367D734C28}" presName="spaceRect" presStyleCnt="0"/>
      <dgm:spPr/>
    </dgm:pt>
    <dgm:pt modelId="{E44ADB24-63FE-4CBF-953C-491108DEAD29}" type="pres">
      <dgm:prSet presAssocID="{6AA2BC77-9333-43F6-8F0D-67367D734C28}" presName="textRect" presStyleLbl="revTx" presStyleIdx="3" presStyleCnt="4">
        <dgm:presLayoutVars>
          <dgm:chMax val="1"/>
          <dgm:chPref val="1"/>
        </dgm:presLayoutVars>
      </dgm:prSet>
      <dgm:spPr/>
    </dgm:pt>
  </dgm:ptLst>
  <dgm:cxnLst>
    <dgm:cxn modelId="{BC4CC705-D425-41DC-87AF-4B84B4880A8D}" type="presOf" srcId="{B008A6F9-BDE0-4570-AC45-057287A25ED2}" destId="{757E46B8-B659-47D2-9B85-E2049DAA5E71}" srcOrd="0" destOrd="0" presId="urn:microsoft.com/office/officeart/2018/2/layout/IconLabelList"/>
    <dgm:cxn modelId="{D182961C-87A6-4BA1-8B41-B85CD6773E3A}" type="presOf" srcId="{78D1A0E9-17A9-48DC-B7A4-37EFB486BCDA}" destId="{EFA16CEB-E278-4694-B447-2AEAF79ABA21}" srcOrd="0" destOrd="0" presId="urn:microsoft.com/office/officeart/2018/2/layout/IconLabelList"/>
    <dgm:cxn modelId="{3DB1BE21-8E94-4B18-9B20-648284BD41A0}" srcId="{A332E791-AD0C-490F-9CF4-3979921572CF}" destId="{6AA2BC77-9333-43F6-8F0D-67367D734C28}" srcOrd="3" destOrd="0" parTransId="{6EFF8FC4-D202-4A3C-A609-400DE05B297C}" sibTransId="{A306B509-659A-43CC-96C6-837E279E0525}"/>
    <dgm:cxn modelId="{3216014C-3668-480D-B3BC-B36C5B08800C}" type="presOf" srcId="{6AA2BC77-9333-43F6-8F0D-67367D734C28}" destId="{E44ADB24-63FE-4CBF-953C-491108DEAD29}" srcOrd="0" destOrd="0" presId="urn:microsoft.com/office/officeart/2018/2/layout/IconLabelList"/>
    <dgm:cxn modelId="{B8B07B6F-BD90-4032-ABCD-168652AFC118}" srcId="{A332E791-AD0C-490F-9CF4-3979921572CF}" destId="{78D1A0E9-17A9-48DC-B7A4-37EFB486BCDA}" srcOrd="2" destOrd="0" parTransId="{C6A48F39-D248-43B2-80D4-2F84B18F1C4E}" sibTransId="{A5844BF5-6350-42D7-A03B-E7689418ADD3}"/>
    <dgm:cxn modelId="{4FE52F85-6A32-4C60-AD83-B2F8698D4807}" type="presOf" srcId="{31FC221A-F2D1-4B5E-9A51-7A27EB94B4B9}" destId="{45F1C472-FAE7-407A-B59B-A7248789C46E}" srcOrd="0" destOrd="0" presId="urn:microsoft.com/office/officeart/2018/2/layout/IconLabelList"/>
    <dgm:cxn modelId="{663AC0AB-9BA7-4280-994D-9DBFCC1C9CFD}" srcId="{A332E791-AD0C-490F-9CF4-3979921572CF}" destId="{B008A6F9-BDE0-4570-AC45-057287A25ED2}" srcOrd="0" destOrd="0" parTransId="{ACACD3A4-B2A2-4E46-8963-F7FF757679CB}" sibTransId="{22B138C9-9989-4CB0-AF7B-FC02D9D8B965}"/>
    <dgm:cxn modelId="{5FF37DC0-75AF-4051-83F0-AE9C93B4B93A}" srcId="{A332E791-AD0C-490F-9CF4-3979921572CF}" destId="{31FC221A-F2D1-4B5E-9A51-7A27EB94B4B9}" srcOrd="1" destOrd="0" parTransId="{970C0BA5-A871-414E-B307-B5566599D69C}" sibTransId="{A3247F62-8B61-4A22-B6FC-0257988990E5}"/>
    <dgm:cxn modelId="{19E53CD6-6146-4E00-8AF0-30930A736FAE}" type="presOf" srcId="{A332E791-AD0C-490F-9CF4-3979921572CF}" destId="{0E08D9D7-244B-4E53-9DD4-229D738C6205}" srcOrd="0" destOrd="0" presId="urn:microsoft.com/office/officeart/2018/2/layout/IconLabelList"/>
    <dgm:cxn modelId="{AFCE2A25-07DD-45CC-B04B-3E66F949A6F5}" type="presParOf" srcId="{0E08D9D7-244B-4E53-9DD4-229D738C6205}" destId="{519A9F7A-2C6F-46C3-9F08-F8F719435372}" srcOrd="0" destOrd="0" presId="urn:microsoft.com/office/officeart/2018/2/layout/IconLabelList"/>
    <dgm:cxn modelId="{8F4F599A-4FC8-4685-9BC4-AB2266DB5E8F}" type="presParOf" srcId="{519A9F7A-2C6F-46C3-9F08-F8F719435372}" destId="{78A8AE63-2B47-4EF9-B26C-089F7890799B}" srcOrd="0" destOrd="0" presId="urn:microsoft.com/office/officeart/2018/2/layout/IconLabelList"/>
    <dgm:cxn modelId="{B6A33FD2-826E-4FB5-8E23-1996BEA60BAC}" type="presParOf" srcId="{519A9F7A-2C6F-46C3-9F08-F8F719435372}" destId="{5F7CEB2E-9E68-43EA-A6D3-6F862EF1C672}" srcOrd="1" destOrd="0" presId="urn:microsoft.com/office/officeart/2018/2/layout/IconLabelList"/>
    <dgm:cxn modelId="{CC74F6ED-F747-4CD7-9A40-9ED7F6C4E45B}" type="presParOf" srcId="{519A9F7A-2C6F-46C3-9F08-F8F719435372}" destId="{757E46B8-B659-47D2-9B85-E2049DAA5E71}" srcOrd="2" destOrd="0" presId="urn:microsoft.com/office/officeart/2018/2/layout/IconLabelList"/>
    <dgm:cxn modelId="{339607ED-5365-45BA-9082-A3363388E02C}" type="presParOf" srcId="{0E08D9D7-244B-4E53-9DD4-229D738C6205}" destId="{A2EB3D2F-FE0E-423E-81A8-9B4E1BC95650}" srcOrd="1" destOrd="0" presId="urn:microsoft.com/office/officeart/2018/2/layout/IconLabelList"/>
    <dgm:cxn modelId="{B45BEE8E-331D-4830-8D31-49DC7C5BEF3D}" type="presParOf" srcId="{0E08D9D7-244B-4E53-9DD4-229D738C6205}" destId="{1B81215C-A5BD-44AC-A729-68A79F0E5A0E}" srcOrd="2" destOrd="0" presId="urn:microsoft.com/office/officeart/2018/2/layout/IconLabelList"/>
    <dgm:cxn modelId="{FBF949C1-D9FF-4E5C-90A9-FB28D1FFE1B4}" type="presParOf" srcId="{1B81215C-A5BD-44AC-A729-68A79F0E5A0E}" destId="{B425B8D6-8B4A-4A29-AC1D-E3EF3553535E}" srcOrd="0" destOrd="0" presId="urn:microsoft.com/office/officeart/2018/2/layout/IconLabelList"/>
    <dgm:cxn modelId="{D9AAF07D-B6D5-47D4-9D8F-836BAD3697AF}" type="presParOf" srcId="{1B81215C-A5BD-44AC-A729-68A79F0E5A0E}" destId="{88E352AA-9F35-41ED-83BF-E94C995415B6}" srcOrd="1" destOrd="0" presId="urn:microsoft.com/office/officeart/2018/2/layout/IconLabelList"/>
    <dgm:cxn modelId="{0C8BD4C9-8DD3-4752-A2AD-F65D675CC689}" type="presParOf" srcId="{1B81215C-A5BD-44AC-A729-68A79F0E5A0E}" destId="{45F1C472-FAE7-407A-B59B-A7248789C46E}" srcOrd="2" destOrd="0" presId="urn:microsoft.com/office/officeart/2018/2/layout/IconLabelList"/>
    <dgm:cxn modelId="{0853F224-4D18-4842-91EC-B9ECA271552A}" type="presParOf" srcId="{0E08D9D7-244B-4E53-9DD4-229D738C6205}" destId="{C967966B-D1C3-4AFF-9301-45CCC3C916C8}" srcOrd="3" destOrd="0" presId="urn:microsoft.com/office/officeart/2018/2/layout/IconLabelList"/>
    <dgm:cxn modelId="{4737B17F-95EE-4C58-B755-EA5341BEB87A}" type="presParOf" srcId="{0E08D9D7-244B-4E53-9DD4-229D738C6205}" destId="{77C05D34-840C-4F18-9124-8A5E02929EAD}" srcOrd="4" destOrd="0" presId="urn:microsoft.com/office/officeart/2018/2/layout/IconLabelList"/>
    <dgm:cxn modelId="{5D80BBD1-E614-484A-A7B7-15EB14942D2F}" type="presParOf" srcId="{77C05D34-840C-4F18-9124-8A5E02929EAD}" destId="{094E4403-2257-4672-A9A5-DF2AA0ECB54F}" srcOrd="0" destOrd="0" presId="urn:microsoft.com/office/officeart/2018/2/layout/IconLabelList"/>
    <dgm:cxn modelId="{335AA548-6ED3-4177-A21A-01493D8DBD2F}" type="presParOf" srcId="{77C05D34-840C-4F18-9124-8A5E02929EAD}" destId="{DDE34E00-0062-4E3E-8587-42E8B60B0B12}" srcOrd="1" destOrd="0" presId="urn:microsoft.com/office/officeart/2018/2/layout/IconLabelList"/>
    <dgm:cxn modelId="{B1930A89-4BAD-41DD-AB74-7A5771D698F6}" type="presParOf" srcId="{77C05D34-840C-4F18-9124-8A5E02929EAD}" destId="{EFA16CEB-E278-4694-B447-2AEAF79ABA21}" srcOrd="2" destOrd="0" presId="urn:microsoft.com/office/officeart/2018/2/layout/IconLabelList"/>
    <dgm:cxn modelId="{5966140D-739A-475A-8FBA-4C5008407357}" type="presParOf" srcId="{0E08D9D7-244B-4E53-9DD4-229D738C6205}" destId="{B1838CDD-8363-4B3B-8228-A782BCDDD3D8}" srcOrd="5" destOrd="0" presId="urn:microsoft.com/office/officeart/2018/2/layout/IconLabelList"/>
    <dgm:cxn modelId="{D9159F6C-F78E-425A-97BB-EC3E658AE077}" type="presParOf" srcId="{0E08D9D7-244B-4E53-9DD4-229D738C6205}" destId="{349A181E-E254-4F4B-A63B-0D997A0A8D57}" srcOrd="6" destOrd="0" presId="urn:microsoft.com/office/officeart/2018/2/layout/IconLabelList"/>
    <dgm:cxn modelId="{BDBA681E-88E0-46E6-9EC3-6561BB42A5C3}" type="presParOf" srcId="{349A181E-E254-4F4B-A63B-0D997A0A8D57}" destId="{36314E89-FB5C-44B3-9CC0-D2A528B3F01E}" srcOrd="0" destOrd="0" presId="urn:microsoft.com/office/officeart/2018/2/layout/IconLabelList"/>
    <dgm:cxn modelId="{0CD949E1-21B6-43E1-9F4E-5F0B9F3F0646}" type="presParOf" srcId="{349A181E-E254-4F4B-A63B-0D997A0A8D57}" destId="{5DCB7A79-9E5F-4C67-97D5-BA46EE223835}" srcOrd="1" destOrd="0" presId="urn:microsoft.com/office/officeart/2018/2/layout/IconLabelList"/>
    <dgm:cxn modelId="{C8D455D5-963E-4321-BC5D-81E3930AE26B}" type="presParOf" srcId="{349A181E-E254-4F4B-A63B-0D997A0A8D57}" destId="{E44ADB24-63FE-4CBF-953C-491108DEAD2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356C3A-F487-454A-A482-FBE1E5C781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2C238F2-C1D5-4D53-8CDA-BFE8099D9C1F}">
      <dgm:prSet/>
      <dgm:spPr/>
      <dgm:t>
        <a:bodyPr/>
        <a:lstStyle/>
        <a:p>
          <a:r>
            <a:rPr lang="en-US" dirty="0"/>
            <a:t>Offering flexible work schedules, such as remote or hybrid options, can significantly motivate employees by enhancing their autonomy.</a:t>
          </a:r>
        </a:p>
      </dgm:t>
    </dgm:pt>
    <dgm:pt modelId="{1E2167F6-CDD4-4975-8F75-AF7C1B06D82A}" type="parTrans" cxnId="{1B2612E1-9F7D-4D36-8F2E-53CC69212D01}">
      <dgm:prSet/>
      <dgm:spPr/>
      <dgm:t>
        <a:bodyPr/>
        <a:lstStyle/>
        <a:p>
          <a:endParaRPr lang="en-US"/>
        </a:p>
      </dgm:t>
    </dgm:pt>
    <dgm:pt modelId="{A91C7D4E-64AF-49C0-BD8C-48964BAB3E1B}" type="sibTrans" cxnId="{1B2612E1-9F7D-4D36-8F2E-53CC69212D01}">
      <dgm:prSet/>
      <dgm:spPr/>
      <dgm:t>
        <a:bodyPr/>
        <a:lstStyle/>
        <a:p>
          <a:endParaRPr lang="en-US"/>
        </a:p>
      </dgm:t>
    </dgm:pt>
    <dgm:pt modelId="{A2F68FDE-6D8C-409F-A5DE-E5D027966891}">
      <dgm:prSet/>
      <dgm:spPr/>
      <dgm:t>
        <a:bodyPr/>
        <a:lstStyle/>
        <a:p>
          <a:r>
            <a:rPr lang="en-US"/>
            <a:t>Flexibility in work schedules enables employees to maintain a healthy work-life balance and better attend to their personal and family needs, improving overall well-being and increasing work motivation.</a:t>
          </a:r>
        </a:p>
      </dgm:t>
    </dgm:pt>
    <dgm:pt modelId="{8D66839C-4FC8-4246-A03B-B30473F8BAF7}" type="parTrans" cxnId="{4921B05E-9AAF-4C8D-95C3-BD39BC4417E5}">
      <dgm:prSet/>
      <dgm:spPr/>
      <dgm:t>
        <a:bodyPr/>
        <a:lstStyle/>
        <a:p>
          <a:endParaRPr lang="en-US"/>
        </a:p>
      </dgm:t>
    </dgm:pt>
    <dgm:pt modelId="{F8ED8881-04F0-4967-B27F-93AA6F2C1537}" type="sibTrans" cxnId="{4921B05E-9AAF-4C8D-95C3-BD39BC4417E5}">
      <dgm:prSet/>
      <dgm:spPr/>
      <dgm:t>
        <a:bodyPr/>
        <a:lstStyle/>
        <a:p>
          <a:endParaRPr lang="en-US"/>
        </a:p>
      </dgm:t>
    </dgm:pt>
    <dgm:pt modelId="{B92D0EF2-DAE4-4806-A4F4-7C5E1D09BDA8}">
      <dgm:prSet/>
      <dgm:spPr/>
      <dgm:t>
        <a:bodyPr/>
        <a:lstStyle/>
        <a:p>
          <a:r>
            <a:rPr lang="en-GB"/>
            <a:t>Future study could expand the existing approach to include unique characteristics such as persistence.</a:t>
          </a:r>
          <a:endParaRPr lang="en-US"/>
        </a:p>
      </dgm:t>
    </dgm:pt>
    <dgm:pt modelId="{1C0B9BAC-88FE-4711-A91F-4970CF8486D9}" type="parTrans" cxnId="{14F1CF57-2119-46E3-ADB6-28530A1250C1}">
      <dgm:prSet/>
      <dgm:spPr/>
      <dgm:t>
        <a:bodyPr/>
        <a:lstStyle/>
        <a:p>
          <a:endParaRPr lang="en-US"/>
        </a:p>
      </dgm:t>
    </dgm:pt>
    <dgm:pt modelId="{BCEC0931-54A1-4B3D-AEEA-74548C955FDF}" type="sibTrans" cxnId="{14F1CF57-2119-46E3-ADB6-28530A1250C1}">
      <dgm:prSet/>
      <dgm:spPr/>
      <dgm:t>
        <a:bodyPr/>
        <a:lstStyle/>
        <a:p>
          <a:endParaRPr lang="en-US"/>
        </a:p>
      </dgm:t>
    </dgm:pt>
    <dgm:pt modelId="{5C66FA1A-E372-4AA1-9845-ADFF16735883}" type="pres">
      <dgm:prSet presAssocID="{B7356C3A-F487-454A-A482-FBE1E5C7810D}" presName="root" presStyleCnt="0">
        <dgm:presLayoutVars>
          <dgm:dir/>
          <dgm:resizeHandles val="exact"/>
        </dgm:presLayoutVars>
      </dgm:prSet>
      <dgm:spPr/>
    </dgm:pt>
    <dgm:pt modelId="{331A6713-109E-49D4-9B38-D5BB2BB48C03}" type="pres">
      <dgm:prSet presAssocID="{42C238F2-C1D5-4D53-8CDA-BFE8099D9C1F}" presName="compNode" presStyleCnt="0"/>
      <dgm:spPr/>
    </dgm:pt>
    <dgm:pt modelId="{2C9CB071-9E5B-42CC-8432-865C7B0C6848}" type="pres">
      <dgm:prSet presAssocID="{42C238F2-C1D5-4D53-8CDA-BFE8099D9C1F}" presName="bgRect" presStyleLbl="bgShp" presStyleIdx="0" presStyleCnt="3"/>
      <dgm:spPr/>
    </dgm:pt>
    <dgm:pt modelId="{26C3E970-1100-42C8-BFE6-D09AA371A854}" type="pres">
      <dgm:prSet presAssocID="{42C238F2-C1D5-4D53-8CDA-BFE8099D9C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ading"/>
        </a:ext>
      </dgm:extLst>
    </dgm:pt>
    <dgm:pt modelId="{C38AD890-E227-43CF-94B3-9D1946FBCA2B}" type="pres">
      <dgm:prSet presAssocID="{42C238F2-C1D5-4D53-8CDA-BFE8099D9C1F}" presName="spaceRect" presStyleCnt="0"/>
      <dgm:spPr/>
    </dgm:pt>
    <dgm:pt modelId="{62A4DAA7-60DF-4B89-B5ED-03B16149463A}" type="pres">
      <dgm:prSet presAssocID="{42C238F2-C1D5-4D53-8CDA-BFE8099D9C1F}" presName="parTx" presStyleLbl="revTx" presStyleIdx="0" presStyleCnt="3">
        <dgm:presLayoutVars>
          <dgm:chMax val="0"/>
          <dgm:chPref val="0"/>
        </dgm:presLayoutVars>
      </dgm:prSet>
      <dgm:spPr/>
    </dgm:pt>
    <dgm:pt modelId="{A0775309-9CB0-4596-934B-9761F4D14F76}" type="pres">
      <dgm:prSet presAssocID="{A91C7D4E-64AF-49C0-BD8C-48964BAB3E1B}" presName="sibTrans" presStyleCnt="0"/>
      <dgm:spPr/>
    </dgm:pt>
    <dgm:pt modelId="{131BFDF1-A614-4B22-A8D2-2BE12EDEA804}" type="pres">
      <dgm:prSet presAssocID="{A2F68FDE-6D8C-409F-A5DE-E5D027966891}" presName="compNode" presStyleCnt="0"/>
      <dgm:spPr/>
    </dgm:pt>
    <dgm:pt modelId="{E809DA49-2D45-4A00-B658-06DC3A46A25E}" type="pres">
      <dgm:prSet presAssocID="{A2F68FDE-6D8C-409F-A5DE-E5D027966891}" presName="bgRect" presStyleLbl="bgShp" presStyleIdx="1" presStyleCnt="3"/>
      <dgm:spPr/>
    </dgm:pt>
    <dgm:pt modelId="{A644CAAB-B6A3-48DD-B8C4-3AB6EB509060}" type="pres">
      <dgm:prSet presAssocID="{A2F68FDE-6D8C-409F-A5DE-E5D0279668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1E4C3F10-CFA4-4EE2-8B3B-D83C87CF73DD}" type="pres">
      <dgm:prSet presAssocID="{A2F68FDE-6D8C-409F-A5DE-E5D027966891}" presName="spaceRect" presStyleCnt="0"/>
      <dgm:spPr/>
    </dgm:pt>
    <dgm:pt modelId="{7D30233A-2EF2-4F05-A211-FBFE20199A4F}" type="pres">
      <dgm:prSet presAssocID="{A2F68FDE-6D8C-409F-A5DE-E5D027966891}" presName="parTx" presStyleLbl="revTx" presStyleIdx="1" presStyleCnt="3">
        <dgm:presLayoutVars>
          <dgm:chMax val="0"/>
          <dgm:chPref val="0"/>
        </dgm:presLayoutVars>
      </dgm:prSet>
      <dgm:spPr/>
    </dgm:pt>
    <dgm:pt modelId="{C8E64F7E-D293-46E7-A304-E4C8D8A632AF}" type="pres">
      <dgm:prSet presAssocID="{F8ED8881-04F0-4967-B27F-93AA6F2C1537}" presName="sibTrans" presStyleCnt="0"/>
      <dgm:spPr/>
    </dgm:pt>
    <dgm:pt modelId="{480025B6-2EB9-45C1-98BB-38E9934AAA3D}" type="pres">
      <dgm:prSet presAssocID="{B92D0EF2-DAE4-4806-A4F4-7C5E1D09BDA8}" presName="compNode" presStyleCnt="0"/>
      <dgm:spPr/>
    </dgm:pt>
    <dgm:pt modelId="{2AEC7FBC-DDFB-45B3-9EEE-8C9207FF2B6D}" type="pres">
      <dgm:prSet presAssocID="{B92D0EF2-DAE4-4806-A4F4-7C5E1D09BDA8}" presName="bgRect" presStyleLbl="bgShp" presStyleIdx="2" presStyleCnt="3"/>
      <dgm:spPr/>
    </dgm:pt>
    <dgm:pt modelId="{E2D32699-9BC7-4958-A6F5-FABC7F8C2F22}" type="pres">
      <dgm:prSet presAssocID="{B92D0EF2-DAE4-4806-A4F4-7C5E1D09BDA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B7B12A44-A5EF-4EB0-A450-793EDEF4115F}" type="pres">
      <dgm:prSet presAssocID="{B92D0EF2-DAE4-4806-A4F4-7C5E1D09BDA8}" presName="spaceRect" presStyleCnt="0"/>
      <dgm:spPr/>
    </dgm:pt>
    <dgm:pt modelId="{D07BD4D1-A995-420B-8F9E-2C8B8E916DDC}" type="pres">
      <dgm:prSet presAssocID="{B92D0EF2-DAE4-4806-A4F4-7C5E1D09BDA8}" presName="parTx" presStyleLbl="revTx" presStyleIdx="2" presStyleCnt="3">
        <dgm:presLayoutVars>
          <dgm:chMax val="0"/>
          <dgm:chPref val="0"/>
        </dgm:presLayoutVars>
      </dgm:prSet>
      <dgm:spPr/>
    </dgm:pt>
  </dgm:ptLst>
  <dgm:cxnLst>
    <dgm:cxn modelId="{3530EF13-7082-4AE6-A404-57E0407B6902}" type="presOf" srcId="{B92D0EF2-DAE4-4806-A4F4-7C5E1D09BDA8}" destId="{D07BD4D1-A995-420B-8F9E-2C8B8E916DDC}" srcOrd="0" destOrd="0" presId="urn:microsoft.com/office/officeart/2018/2/layout/IconVerticalSolidList"/>
    <dgm:cxn modelId="{4921B05E-9AAF-4C8D-95C3-BD39BC4417E5}" srcId="{B7356C3A-F487-454A-A482-FBE1E5C7810D}" destId="{A2F68FDE-6D8C-409F-A5DE-E5D027966891}" srcOrd="1" destOrd="0" parTransId="{8D66839C-4FC8-4246-A03B-B30473F8BAF7}" sibTransId="{F8ED8881-04F0-4967-B27F-93AA6F2C1537}"/>
    <dgm:cxn modelId="{FA0AA168-286A-45C1-8267-CE31833C2F21}" type="presOf" srcId="{42C238F2-C1D5-4D53-8CDA-BFE8099D9C1F}" destId="{62A4DAA7-60DF-4B89-B5ED-03B16149463A}" srcOrd="0" destOrd="0" presId="urn:microsoft.com/office/officeart/2018/2/layout/IconVerticalSolidList"/>
    <dgm:cxn modelId="{14F1CF57-2119-46E3-ADB6-28530A1250C1}" srcId="{B7356C3A-F487-454A-A482-FBE1E5C7810D}" destId="{B92D0EF2-DAE4-4806-A4F4-7C5E1D09BDA8}" srcOrd="2" destOrd="0" parTransId="{1C0B9BAC-88FE-4711-A91F-4970CF8486D9}" sibTransId="{BCEC0931-54A1-4B3D-AEEA-74548C955FDF}"/>
    <dgm:cxn modelId="{F408E77E-2ADB-4FB1-B81D-326832F17767}" type="presOf" srcId="{B7356C3A-F487-454A-A482-FBE1E5C7810D}" destId="{5C66FA1A-E372-4AA1-9845-ADFF16735883}" srcOrd="0" destOrd="0" presId="urn:microsoft.com/office/officeart/2018/2/layout/IconVerticalSolidList"/>
    <dgm:cxn modelId="{BF24BECC-9512-4978-8605-B63FDBB64414}" type="presOf" srcId="{A2F68FDE-6D8C-409F-A5DE-E5D027966891}" destId="{7D30233A-2EF2-4F05-A211-FBFE20199A4F}" srcOrd="0" destOrd="0" presId="urn:microsoft.com/office/officeart/2018/2/layout/IconVerticalSolidList"/>
    <dgm:cxn modelId="{1B2612E1-9F7D-4D36-8F2E-53CC69212D01}" srcId="{B7356C3A-F487-454A-A482-FBE1E5C7810D}" destId="{42C238F2-C1D5-4D53-8CDA-BFE8099D9C1F}" srcOrd="0" destOrd="0" parTransId="{1E2167F6-CDD4-4975-8F75-AF7C1B06D82A}" sibTransId="{A91C7D4E-64AF-49C0-BD8C-48964BAB3E1B}"/>
    <dgm:cxn modelId="{2A9613CD-395A-48AE-8979-B9814EEFCDAD}" type="presParOf" srcId="{5C66FA1A-E372-4AA1-9845-ADFF16735883}" destId="{331A6713-109E-49D4-9B38-D5BB2BB48C03}" srcOrd="0" destOrd="0" presId="urn:microsoft.com/office/officeart/2018/2/layout/IconVerticalSolidList"/>
    <dgm:cxn modelId="{C0B67A65-5CE0-400B-BFEE-922CDF1CBA46}" type="presParOf" srcId="{331A6713-109E-49D4-9B38-D5BB2BB48C03}" destId="{2C9CB071-9E5B-42CC-8432-865C7B0C6848}" srcOrd="0" destOrd="0" presId="urn:microsoft.com/office/officeart/2018/2/layout/IconVerticalSolidList"/>
    <dgm:cxn modelId="{1CDBC56D-C2A5-4BF9-81AD-4010FBD680B6}" type="presParOf" srcId="{331A6713-109E-49D4-9B38-D5BB2BB48C03}" destId="{26C3E970-1100-42C8-BFE6-D09AA371A854}" srcOrd="1" destOrd="0" presId="urn:microsoft.com/office/officeart/2018/2/layout/IconVerticalSolidList"/>
    <dgm:cxn modelId="{10FD5C50-544D-49FE-B0CF-4627F0275023}" type="presParOf" srcId="{331A6713-109E-49D4-9B38-D5BB2BB48C03}" destId="{C38AD890-E227-43CF-94B3-9D1946FBCA2B}" srcOrd="2" destOrd="0" presId="urn:microsoft.com/office/officeart/2018/2/layout/IconVerticalSolidList"/>
    <dgm:cxn modelId="{2A0A60E4-76B7-4A02-BF3D-4CE0948BE77F}" type="presParOf" srcId="{331A6713-109E-49D4-9B38-D5BB2BB48C03}" destId="{62A4DAA7-60DF-4B89-B5ED-03B16149463A}" srcOrd="3" destOrd="0" presId="urn:microsoft.com/office/officeart/2018/2/layout/IconVerticalSolidList"/>
    <dgm:cxn modelId="{4D9D08DC-45EC-4154-9ECF-1469F26822EA}" type="presParOf" srcId="{5C66FA1A-E372-4AA1-9845-ADFF16735883}" destId="{A0775309-9CB0-4596-934B-9761F4D14F76}" srcOrd="1" destOrd="0" presId="urn:microsoft.com/office/officeart/2018/2/layout/IconVerticalSolidList"/>
    <dgm:cxn modelId="{F677663E-8954-4D23-9A5D-84470968BE15}" type="presParOf" srcId="{5C66FA1A-E372-4AA1-9845-ADFF16735883}" destId="{131BFDF1-A614-4B22-A8D2-2BE12EDEA804}" srcOrd="2" destOrd="0" presId="urn:microsoft.com/office/officeart/2018/2/layout/IconVerticalSolidList"/>
    <dgm:cxn modelId="{882707FD-DD2C-42DE-808F-464F3B5710B8}" type="presParOf" srcId="{131BFDF1-A614-4B22-A8D2-2BE12EDEA804}" destId="{E809DA49-2D45-4A00-B658-06DC3A46A25E}" srcOrd="0" destOrd="0" presId="urn:microsoft.com/office/officeart/2018/2/layout/IconVerticalSolidList"/>
    <dgm:cxn modelId="{3A43149F-B21B-45CA-946A-6FE57E327C80}" type="presParOf" srcId="{131BFDF1-A614-4B22-A8D2-2BE12EDEA804}" destId="{A644CAAB-B6A3-48DD-B8C4-3AB6EB509060}" srcOrd="1" destOrd="0" presId="urn:microsoft.com/office/officeart/2018/2/layout/IconVerticalSolidList"/>
    <dgm:cxn modelId="{AE392FD3-A310-4ACE-8FB1-88FF404A26E9}" type="presParOf" srcId="{131BFDF1-A614-4B22-A8D2-2BE12EDEA804}" destId="{1E4C3F10-CFA4-4EE2-8B3B-D83C87CF73DD}" srcOrd="2" destOrd="0" presId="urn:microsoft.com/office/officeart/2018/2/layout/IconVerticalSolidList"/>
    <dgm:cxn modelId="{106E7A1E-6266-45EE-B325-A5C702025D9F}" type="presParOf" srcId="{131BFDF1-A614-4B22-A8D2-2BE12EDEA804}" destId="{7D30233A-2EF2-4F05-A211-FBFE20199A4F}" srcOrd="3" destOrd="0" presId="urn:microsoft.com/office/officeart/2018/2/layout/IconVerticalSolidList"/>
    <dgm:cxn modelId="{65A23F23-ADB5-4ED5-B26F-0B4B25D63B55}" type="presParOf" srcId="{5C66FA1A-E372-4AA1-9845-ADFF16735883}" destId="{C8E64F7E-D293-46E7-A304-E4C8D8A632AF}" srcOrd="3" destOrd="0" presId="urn:microsoft.com/office/officeart/2018/2/layout/IconVerticalSolidList"/>
    <dgm:cxn modelId="{947F494F-443E-4E93-BEC8-F894B540194A}" type="presParOf" srcId="{5C66FA1A-E372-4AA1-9845-ADFF16735883}" destId="{480025B6-2EB9-45C1-98BB-38E9934AAA3D}" srcOrd="4" destOrd="0" presId="urn:microsoft.com/office/officeart/2018/2/layout/IconVerticalSolidList"/>
    <dgm:cxn modelId="{D12AAF7E-D4B5-4417-9FDE-C4EB0891467F}" type="presParOf" srcId="{480025B6-2EB9-45C1-98BB-38E9934AAA3D}" destId="{2AEC7FBC-DDFB-45B3-9EEE-8C9207FF2B6D}" srcOrd="0" destOrd="0" presId="urn:microsoft.com/office/officeart/2018/2/layout/IconVerticalSolidList"/>
    <dgm:cxn modelId="{4249CF7B-2C1E-4594-BD87-3F3B61C1529C}" type="presParOf" srcId="{480025B6-2EB9-45C1-98BB-38E9934AAA3D}" destId="{E2D32699-9BC7-4958-A6F5-FABC7F8C2F22}" srcOrd="1" destOrd="0" presId="urn:microsoft.com/office/officeart/2018/2/layout/IconVerticalSolidList"/>
    <dgm:cxn modelId="{39DD0824-FD21-4940-84E1-32154522D00E}" type="presParOf" srcId="{480025B6-2EB9-45C1-98BB-38E9934AAA3D}" destId="{B7B12A44-A5EF-4EB0-A450-793EDEF4115F}" srcOrd="2" destOrd="0" presId="urn:microsoft.com/office/officeart/2018/2/layout/IconVerticalSolidList"/>
    <dgm:cxn modelId="{7939FFAF-F771-4A09-A438-F371CFE62760}" type="presParOf" srcId="{480025B6-2EB9-45C1-98BB-38E9934AAA3D}" destId="{D07BD4D1-A995-420B-8F9E-2C8B8E916D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606C0-5A93-4F83-B2B5-9C03519CB17C}">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B249E-1C54-4178-A768-8F6C33051F72}">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A8A7BE-75AB-41E6-A82F-4BFFBDC9A300}">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Descriptive research design</a:t>
          </a:r>
        </a:p>
      </dsp:txBody>
      <dsp:txXfrm>
        <a:off x="100682" y="2684598"/>
        <a:ext cx="2370489" cy="720000"/>
      </dsp:txXfrm>
    </dsp:sp>
    <dsp:sp modelId="{426B0C86-C370-4A82-89A6-77ABE9B96DF9}">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31D3D-91EB-4844-A9AF-BF5E2F225EFB}">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DBACC1-69B1-4C8B-822F-C37CB093621E}">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Correlational research design</a:t>
          </a:r>
        </a:p>
      </dsp:txBody>
      <dsp:txXfrm>
        <a:off x="2886007" y="2684598"/>
        <a:ext cx="2370489" cy="720000"/>
      </dsp:txXfrm>
    </dsp:sp>
    <dsp:sp modelId="{7BFB76D1-D7F3-44B4-B8EF-176D79603C60}">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B2B30-38AB-4814-B577-682BBE19EDB3}">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A909E0-64C9-4813-9E3F-94DD3B3F9F53}">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Quasi- experimental research design</a:t>
          </a:r>
        </a:p>
      </dsp:txBody>
      <dsp:txXfrm>
        <a:off x="5671332" y="2684598"/>
        <a:ext cx="2370489" cy="720000"/>
      </dsp:txXfrm>
    </dsp:sp>
    <dsp:sp modelId="{48B88F7D-D3C0-4F3C-B6AC-247C342056C6}">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3276F0-C82E-4B1E-B972-43C89471388A}">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8DB98-9673-4DBB-9FC0-695947F586EF}">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Experimental research design</a:t>
          </a:r>
        </a:p>
      </dsp:txBody>
      <dsp:txXfrm>
        <a:off x="8456657" y="2684598"/>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2792D-655F-4880-B253-656916D61811}">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7DEF6-A466-4303-A9D9-476B619D1342}">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2AB973-AB1D-479E-A3EC-A9F2FB8E216B}">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66750">
            <a:lnSpc>
              <a:spcPct val="90000"/>
            </a:lnSpc>
            <a:spcBef>
              <a:spcPct val="0"/>
            </a:spcBef>
            <a:spcAft>
              <a:spcPct val="35000"/>
            </a:spcAft>
            <a:buNone/>
          </a:pPr>
          <a:r>
            <a:rPr lang="en-US" sz="1500" b="1" kern="1200"/>
            <a:t>Descriptive</a:t>
          </a:r>
          <a:r>
            <a:rPr lang="en-US" sz="1500" kern="1200"/>
            <a:t>- collects information to provide an in-depth description of the current condition of employee attitudes regarding different incentive methods. Utilizing questionnaires to collect employee perceptions regarding enhanced benefits, financial rewards, possibilities for professional growth, and enhanced communication offers an extensive overview of employee attitudes and motivations .</a:t>
          </a:r>
        </a:p>
      </dsp:txBody>
      <dsp:txXfrm>
        <a:off x="1509882" y="708097"/>
        <a:ext cx="9005717" cy="1307257"/>
      </dsp:txXfrm>
    </dsp:sp>
    <dsp:sp modelId="{93A12EDA-D94D-46AC-85EB-AF5E36D7AA43}">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BC85F-4F2F-4601-A205-42771D535D41}">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12691-2E51-42B7-8BC2-5E633C22EDEB}">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66750">
            <a:lnSpc>
              <a:spcPct val="90000"/>
            </a:lnSpc>
            <a:spcBef>
              <a:spcPct val="0"/>
            </a:spcBef>
            <a:spcAft>
              <a:spcPct val="35000"/>
            </a:spcAft>
            <a:buNone/>
          </a:pPr>
          <a:r>
            <a:rPr lang="en-US" sz="1500" b="1" kern="1200" dirty="0"/>
            <a:t>Correlational allows</a:t>
          </a:r>
          <a:r>
            <a:rPr lang="en-US" sz="1500" kern="1200" dirty="0"/>
            <a:t> to examine and understand the relationships between motivational strategies  and employee perceptions and outcomes. This approach is practical and ethical for studying real-world settings where experimental manipulation might not be feasible or appropriate.</a:t>
          </a:r>
        </a:p>
      </dsp:txBody>
      <dsp:txXfrm>
        <a:off x="1509882" y="2342169"/>
        <a:ext cx="9005717" cy="1307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8AE63-2B47-4EF9-B26C-089F7890799B}">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E46B8-B659-47D2-9B85-E2049DAA5E71}">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Psychological risk</a:t>
          </a:r>
        </a:p>
      </dsp:txBody>
      <dsp:txXfrm>
        <a:off x="510197" y="1855936"/>
        <a:ext cx="2068076" cy="720000"/>
      </dsp:txXfrm>
    </dsp:sp>
    <dsp:sp modelId="{B425B8D6-8B4A-4A29-AC1D-E3EF3553535E}">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F1C472-FAE7-407A-B59B-A7248789C46E}">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Economic risk</a:t>
          </a:r>
        </a:p>
      </dsp:txBody>
      <dsp:txXfrm>
        <a:off x="2940187" y="1855936"/>
        <a:ext cx="2068076" cy="720000"/>
      </dsp:txXfrm>
    </dsp:sp>
    <dsp:sp modelId="{094E4403-2257-4672-A9A5-DF2AA0ECB54F}">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16CEB-E278-4694-B447-2AEAF79ABA21}">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Loss of confidentiality</a:t>
          </a:r>
        </a:p>
      </dsp:txBody>
      <dsp:txXfrm>
        <a:off x="5370176" y="1855936"/>
        <a:ext cx="2068076" cy="720000"/>
      </dsp:txXfrm>
    </dsp:sp>
    <dsp:sp modelId="{36314E89-FB5C-44B3-9CC0-D2A528B3F01E}">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ADB24-63FE-4CBF-953C-491108DEAD29}">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dirty="0"/>
            <a:t>Physical risk</a:t>
          </a:r>
        </a:p>
      </dsp:txBody>
      <dsp:txXfrm>
        <a:off x="7800166" y="1855936"/>
        <a:ext cx="206807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CB071-9E5B-42CC-8432-865C7B0C6848}">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3E970-1100-42C8-BFE6-D09AA371A854}">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4DAA7-60DF-4B89-B5ED-03B16149463A}">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Offering flexible work schedules, such as remote or hybrid options, can significantly motivate employees by enhancing their autonomy.</a:t>
          </a:r>
        </a:p>
      </dsp:txBody>
      <dsp:txXfrm>
        <a:off x="1437631" y="531"/>
        <a:ext cx="9077968" cy="1244702"/>
      </dsp:txXfrm>
    </dsp:sp>
    <dsp:sp modelId="{E809DA49-2D45-4A00-B658-06DC3A46A25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4CAAB-B6A3-48DD-B8C4-3AB6EB509060}">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30233A-2EF2-4F05-A211-FBFE20199A4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Flexibility in work schedules enables employees to maintain a healthy work-life balance and better attend to their personal and family needs, improving overall well-being and increasing work motivation.</a:t>
          </a:r>
        </a:p>
      </dsp:txBody>
      <dsp:txXfrm>
        <a:off x="1437631" y="1556410"/>
        <a:ext cx="9077968" cy="1244702"/>
      </dsp:txXfrm>
    </dsp:sp>
    <dsp:sp modelId="{2AEC7FBC-DDFB-45B3-9EEE-8C9207FF2B6D}">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32699-9BC7-4958-A6F5-FABC7F8C2F22}">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7BD4D1-A995-420B-8F9E-2C8B8E916DD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Future study could expand the existing approach to include unique characteristics such as persistence.</a:t>
          </a:r>
          <a:endParaRPr lang="en-US" sz="23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9DBCC-B338-4D08-A699-BF9A98A1ECF2}" type="datetimeFigureOut">
              <a:rPr lang="en-GB" smtClean="0"/>
              <a:t>01/07/2024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2ED34-FC83-46C1-BB5B-2ADC116446BC}" type="slidenum">
              <a:rPr lang="en-GB" smtClean="0"/>
              <a:t>‹#›</a:t>
            </a:fld>
            <a:endParaRPr lang="en-GB"/>
          </a:p>
        </p:txBody>
      </p:sp>
    </p:spTree>
    <p:extLst>
      <p:ext uri="{BB962C8B-B14F-4D97-AF65-F5344CB8AC3E}">
        <p14:creationId xmlns:p14="http://schemas.microsoft.com/office/powerpoint/2010/main" val="2102343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everyone, and thank you for this opportunity to present the methodology of my research proposal.</a:t>
            </a:r>
          </a:p>
          <a:p>
            <a:r>
              <a:rPr lang="en-GB" b="1" dirty="0"/>
              <a:t>Research Proposal:</a:t>
            </a:r>
            <a:r>
              <a:rPr lang="en-GB" dirty="0"/>
              <a:t> </a:t>
            </a:r>
            <a:r>
              <a:rPr lang="en-GB" b="1" dirty="0"/>
              <a:t>Title: A Critical Evaluation of How Managers Motivate Employees to Increase Organizational Productivity</a:t>
            </a:r>
            <a:endParaRPr lang="en-GB" dirty="0"/>
          </a:p>
          <a:p>
            <a:endParaRPr lang="en-GB" dirty="0"/>
          </a:p>
        </p:txBody>
      </p:sp>
      <p:sp>
        <p:nvSpPr>
          <p:cNvPr id="4" name="Slide Number Placeholder 3"/>
          <p:cNvSpPr>
            <a:spLocks noGrp="1"/>
          </p:cNvSpPr>
          <p:nvPr>
            <p:ph type="sldNum" sz="quarter" idx="5"/>
          </p:nvPr>
        </p:nvSpPr>
        <p:spPr/>
        <p:txBody>
          <a:bodyPr/>
          <a:lstStyle/>
          <a:p>
            <a:fld id="{8B22ED34-FC83-46C1-BB5B-2ADC116446BC}" type="slidenum">
              <a:rPr lang="en-GB" smtClean="0"/>
              <a:t>1</a:t>
            </a:fld>
            <a:endParaRPr lang="en-GB"/>
          </a:p>
        </p:txBody>
      </p:sp>
    </p:spTree>
    <p:extLst>
      <p:ext uri="{BB962C8B-B14F-4D97-AF65-F5344CB8AC3E}">
        <p14:creationId xmlns:p14="http://schemas.microsoft.com/office/powerpoint/2010/main" val="1424613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provides an overview of research methodology and its main components. Research methodology refers to the systematic approach used to conduct research or solve problems.</a:t>
            </a:r>
          </a:p>
        </p:txBody>
      </p:sp>
      <p:sp>
        <p:nvSpPr>
          <p:cNvPr id="4" name="Slide Number Placeholder 3"/>
          <p:cNvSpPr>
            <a:spLocks noGrp="1"/>
          </p:cNvSpPr>
          <p:nvPr>
            <p:ph type="sldNum" sz="quarter" idx="5"/>
          </p:nvPr>
        </p:nvSpPr>
        <p:spPr/>
        <p:txBody>
          <a:bodyPr/>
          <a:lstStyle/>
          <a:p>
            <a:fld id="{8B22ED34-FC83-46C1-BB5B-2ADC116446BC}" type="slidenum">
              <a:rPr lang="en-GB" smtClean="0"/>
              <a:t>2</a:t>
            </a:fld>
            <a:endParaRPr lang="en-GB"/>
          </a:p>
        </p:txBody>
      </p:sp>
    </p:spTree>
    <p:extLst>
      <p:ext uri="{BB962C8B-B14F-4D97-AF65-F5344CB8AC3E}">
        <p14:creationId xmlns:p14="http://schemas.microsoft.com/office/powerpoint/2010/main" val="4035612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Moving on the next slide I will discuss how I chose the </a:t>
            </a:r>
            <a:r>
              <a:rPr lang="en-US" sz="1200" b="1" dirty="0" err="1"/>
              <a:t>methodologyfor</a:t>
            </a:r>
            <a:r>
              <a:rPr lang="en-US" sz="1200" b="1" dirty="0"/>
              <a:t> my research proposal on evaluating managers employees to increase organizational productivity. I would structure into two main steps.</a:t>
            </a:r>
            <a:r>
              <a:rPr lang="en-US" sz="1200" dirty="0"/>
              <a:t> I carefully defined the research aims, objectives, and questions before selecting the methodology. This guaranteed that the methodologies I selected were consistent.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 reviewed relevant literature and methodologies used in similar studies. This helped identify best practices and effective approaches for addressing my research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8B22ED34-FC83-46C1-BB5B-2ADC116446BC}" type="slidenum">
              <a:rPr lang="en-GB" smtClean="0"/>
              <a:t>3</a:t>
            </a:fld>
            <a:endParaRPr lang="en-GB"/>
          </a:p>
        </p:txBody>
      </p:sp>
    </p:spTree>
    <p:extLst>
      <p:ext uri="{BB962C8B-B14F-4D97-AF65-F5344CB8AC3E}">
        <p14:creationId xmlns:p14="http://schemas.microsoft.com/office/powerpoint/2010/main" val="2382004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there are numerous research methodology available, including interviews, survey, observation. I selected questionnaire as the primary method for this study. The choice of questionnaire offers several </a:t>
            </a:r>
            <a:r>
              <a:rPr lang="en-GB" dirty="0" err="1"/>
              <a:t>adavantages</a:t>
            </a:r>
            <a:r>
              <a:rPr lang="en-GB" dirty="0"/>
              <a:t> that support the reliability and validity of the research.</a:t>
            </a:r>
          </a:p>
        </p:txBody>
      </p:sp>
      <p:sp>
        <p:nvSpPr>
          <p:cNvPr id="4" name="Slide Number Placeholder 3"/>
          <p:cNvSpPr>
            <a:spLocks noGrp="1"/>
          </p:cNvSpPr>
          <p:nvPr>
            <p:ph type="sldNum" sz="quarter" idx="5"/>
          </p:nvPr>
        </p:nvSpPr>
        <p:spPr/>
        <p:txBody>
          <a:bodyPr/>
          <a:lstStyle/>
          <a:p>
            <a:fld id="{8B22ED34-FC83-46C1-BB5B-2ADC116446BC}" type="slidenum">
              <a:rPr lang="en-GB" smtClean="0"/>
              <a:t>4</a:t>
            </a:fld>
            <a:endParaRPr lang="en-GB"/>
          </a:p>
        </p:txBody>
      </p:sp>
    </p:spTree>
    <p:extLst>
      <p:ext uri="{BB962C8B-B14F-4D97-AF65-F5344CB8AC3E}">
        <p14:creationId xmlns:p14="http://schemas.microsoft.com/office/powerpoint/2010/main" val="155599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literature review, it is noted that employees desire greater transparency regarding the bonus structure and a stronger connection between pay and performance</a:t>
            </a:r>
          </a:p>
        </p:txBody>
      </p:sp>
      <p:sp>
        <p:nvSpPr>
          <p:cNvPr id="4" name="Slide Number Placeholder 3"/>
          <p:cNvSpPr>
            <a:spLocks noGrp="1"/>
          </p:cNvSpPr>
          <p:nvPr>
            <p:ph type="sldNum" sz="quarter" idx="5"/>
          </p:nvPr>
        </p:nvSpPr>
        <p:spPr/>
        <p:txBody>
          <a:bodyPr/>
          <a:lstStyle/>
          <a:p>
            <a:fld id="{8B22ED34-FC83-46C1-BB5B-2ADC116446BC}" type="slidenum">
              <a:rPr lang="en-GB" smtClean="0"/>
              <a:t>5</a:t>
            </a:fld>
            <a:endParaRPr lang="en-GB"/>
          </a:p>
        </p:txBody>
      </p:sp>
    </p:spTree>
    <p:extLst>
      <p:ext uri="{BB962C8B-B14F-4D97-AF65-F5344CB8AC3E}">
        <p14:creationId xmlns:p14="http://schemas.microsoft.com/office/powerpoint/2010/main" val="3991269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quantitative research, there are four primary designs to consider. Each design has its unique strengths and applications, making them essential tools for conducting robust and meaningful research."</a:t>
            </a:r>
          </a:p>
        </p:txBody>
      </p:sp>
      <p:sp>
        <p:nvSpPr>
          <p:cNvPr id="4" name="Slide Number Placeholder 3"/>
          <p:cNvSpPr>
            <a:spLocks noGrp="1"/>
          </p:cNvSpPr>
          <p:nvPr>
            <p:ph type="sldNum" sz="quarter" idx="5"/>
          </p:nvPr>
        </p:nvSpPr>
        <p:spPr/>
        <p:txBody>
          <a:bodyPr/>
          <a:lstStyle/>
          <a:p>
            <a:fld id="{8B22ED34-FC83-46C1-BB5B-2ADC116446BC}" type="slidenum">
              <a:rPr lang="en-GB" smtClean="0"/>
              <a:t>6</a:t>
            </a:fld>
            <a:endParaRPr lang="en-GB"/>
          </a:p>
        </p:txBody>
      </p:sp>
    </p:spTree>
    <p:extLst>
      <p:ext uri="{BB962C8B-B14F-4D97-AF65-F5344CB8AC3E}">
        <p14:creationId xmlns:p14="http://schemas.microsoft.com/office/powerpoint/2010/main" val="572587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my research proposal, I have utilized two types of research design: descriptive and correlational. Descriptive because the study describe employee perceptions and reactions to various motivational strategies implemented by the company. It provide a detailed picture of how employees view different aspects of the motivational program</a:t>
            </a:r>
          </a:p>
        </p:txBody>
      </p:sp>
      <p:sp>
        <p:nvSpPr>
          <p:cNvPr id="4" name="Slide Number Placeholder 3"/>
          <p:cNvSpPr>
            <a:spLocks noGrp="1"/>
          </p:cNvSpPr>
          <p:nvPr>
            <p:ph type="sldNum" sz="quarter" idx="5"/>
          </p:nvPr>
        </p:nvSpPr>
        <p:spPr/>
        <p:txBody>
          <a:bodyPr/>
          <a:lstStyle/>
          <a:p>
            <a:fld id="{8B22ED34-FC83-46C1-BB5B-2ADC116446BC}" type="slidenum">
              <a:rPr lang="en-GB" smtClean="0"/>
              <a:t>7</a:t>
            </a:fld>
            <a:endParaRPr lang="en-GB"/>
          </a:p>
        </p:txBody>
      </p:sp>
    </p:spTree>
    <p:extLst>
      <p:ext uri="{BB962C8B-B14F-4D97-AF65-F5344CB8AC3E}">
        <p14:creationId xmlns:p14="http://schemas.microsoft.com/office/powerpoint/2010/main" val="3762366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Because some of the participants may experience stress , anxiety or discomfort when discussing their work environment, motivation or performance.</a:t>
            </a:r>
          </a:p>
          <a:p>
            <a:r>
              <a:rPr lang="en-GB" dirty="0"/>
              <a:t>2.For example some people who take part in the study might be </a:t>
            </a:r>
            <a:r>
              <a:rPr lang="en-GB" dirty="0" err="1"/>
              <a:t>afraidn</a:t>
            </a:r>
            <a:r>
              <a:rPr lang="en-GB" dirty="0"/>
              <a:t> of what will happen at work if their answer are not kept secret. This could affect their job security or their relationship with </a:t>
            </a:r>
            <a:r>
              <a:rPr lang="en-GB" dirty="0" err="1"/>
              <a:t>collegues</a:t>
            </a:r>
            <a:r>
              <a:rPr lang="en-GB" dirty="0"/>
              <a:t> and managers.3. Loss confidentiality refers to unauthorized disclosure of personal information could lead to privacy invasion or harm to participants.</a:t>
            </a:r>
          </a:p>
        </p:txBody>
      </p:sp>
      <p:sp>
        <p:nvSpPr>
          <p:cNvPr id="4" name="Slide Number Placeholder 3"/>
          <p:cNvSpPr>
            <a:spLocks noGrp="1"/>
          </p:cNvSpPr>
          <p:nvPr>
            <p:ph type="sldNum" sz="quarter" idx="5"/>
          </p:nvPr>
        </p:nvSpPr>
        <p:spPr/>
        <p:txBody>
          <a:bodyPr/>
          <a:lstStyle/>
          <a:p>
            <a:fld id="{8B22ED34-FC83-46C1-BB5B-2ADC116446BC}" type="slidenum">
              <a:rPr lang="en-GB" smtClean="0"/>
              <a:t>8</a:t>
            </a:fld>
            <a:endParaRPr lang="en-GB"/>
          </a:p>
        </p:txBody>
      </p:sp>
    </p:spTree>
    <p:extLst>
      <p:ext uri="{BB962C8B-B14F-4D97-AF65-F5344CB8AC3E}">
        <p14:creationId xmlns:p14="http://schemas.microsoft.com/office/powerpoint/2010/main" val="2979133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research results and the context of the research proposal on employee motivation I will share a few key limitation of the current research.</a:t>
            </a:r>
          </a:p>
          <a:p>
            <a:r>
              <a:rPr lang="en-GB" dirty="0"/>
              <a:t>1.The study focused exclusively at one mid sized manufacturing company as a case study. This means that the results may not be applicable to other fields or sized of businesses.</a:t>
            </a:r>
          </a:p>
          <a:p>
            <a:r>
              <a:rPr lang="en-GB" dirty="0"/>
              <a:t>2. A lot of data in the study was collected through questionnaire. This type of data can be impacted by things like social desire bias or inaccurate self assessment.</a:t>
            </a:r>
          </a:p>
        </p:txBody>
      </p:sp>
      <p:sp>
        <p:nvSpPr>
          <p:cNvPr id="4" name="Slide Number Placeholder 3"/>
          <p:cNvSpPr>
            <a:spLocks noGrp="1"/>
          </p:cNvSpPr>
          <p:nvPr>
            <p:ph type="sldNum" sz="quarter" idx="5"/>
          </p:nvPr>
        </p:nvSpPr>
        <p:spPr/>
        <p:txBody>
          <a:bodyPr/>
          <a:lstStyle/>
          <a:p>
            <a:fld id="{8B22ED34-FC83-46C1-BB5B-2ADC116446BC}" type="slidenum">
              <a:rPr lang="en-GB" smtClean="0"/>
              <a:t>10</a:t>
            </a:fld>
            <a:endParaRPr lang="en-GB"/>
          </a:p>
        </p:txBody>
      </p:sp>
    </p:spTree>
    <p:extLst>
      <p:ext uri="{BB962C8B-B14F-4D97-AF65-F5344CB8AC3E}">
        <p14:creationId xmlns:p14="http://schemas.microsoft.com/office/powerpoint/2010/main" val="3730185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speaking about </a:t>
            </a:r>
            <a:r>
              <a:rPr lang="en-GB" dirty="0" err="1"/>
              <a:t>recomandation</a:t>
            </a:r>
            <a:r>
              <a:rPr lang="en-GB" dirty="0"/>
              <a:t> I will link to that to the future research direction could extend the current approach to individual characteristics, such as </a:t>
            </a:r>
            <a:r>
              <a:rPr lang="en-GB" dirty="0" err="1"/>
              <a:t>persisitance</a:t>
            </a:r>
            <a:r>
              <a:rPr lang="en-GB" dirty="0"/>
              <a:t>. Anyone starting his or her first job probably find out that not everything is as they expected. </a:t>
            </a:r>
            <a:r>
              <a:rPr lang="en-GB" dirty="0" err="1"/>
              <a:t>Persistance</a:t>
            </a:r>
            <a:r>
              <a:rPr lang="en-GB" dirty="0"/>
              <a:t> is a kind of business operation because not everything can be done </a:t>
            </a:r>
            <a:r>
              <a:rPr lang="en-GB" dirty="0" err="1"/>
              <a:t>overnigh</a:t>
            </a:r>
            <a:r>
              <a:rPr lang="en-GB" dirty="0"/>
              <a:t> or at the very moment when someone demands it. But I can talk about persistence in the workplace only if all </a:t>
            </a:r>
            <a:r>
              <a:rPr lang="en-GB" dirty="0" err="1"/>
              <a:t>conditionare</a:t>
            </a:r>
            <a:r>
              <a:rPr lang="en-GB" dirty="0"/>
              <a:t> met, for example job security , correct relationship with </a:t>
            </a:r>
            <a:r>
              <a:rPr lang="en-GB" dirty="0" err="1"/>
              <a:t>collegues</a:t>
            </a:r>
            <a:r>
              <a:rPr lang="en-GB" dirty="0"/>
              <a:t> and company management, promotion opportunity. </a:t>
            </a:r>
            <a:r>
              <a:rPr lang="en-GB" dirty="0" err="1"/>
              <a:t>Adequat</a:t>
            </a:r>
            <a:r>
              <a:rPr lang="en-GB" dirty="0"/>
              <a:t> rewards in the form of praise or financial rewards, education opportunities and </a:t>
            </a:r>
            <a:r>
              <a:rPr lang="en-GB" dirty="0" err="1"/>
              <a:t>more.Also</a:t>
            </a:r>
            <a:r>
              <a:rPr lang="en-GB" dirty="0"/>
              <a:t> education is also a kind of persistence, which comes in helpful later in life.</a:t>
            </a:r>
          </a:p>
        </p:txBody>
      </p:sp>
      <p:sp>
        <p:nvSpPr>
          <p:cNvPr id="4" name="Slide Number Placeholder 3"/>
          <p:cNvSpPr>
            <a:spLocks noGrp="1"/>
          </p:cNvSpPr>
          <p:nvPr>
            <p:ph type="sldNum" sz="quarter" idx="5"/>
          </p:nvPr>
        </p:nvSpPr>
        <p:spPr/>
        <p:txBody>
          <a:bodyPr/>
          <a:lstStyle/>
          <a:p>
            <a:fld id="{8B22ED34-FC83-46C1-BB5B-2ADC116446BC}" type="slidenum">
              <a:rPr lang="en-GB" smtClean="0"/>
              <a:t>11</a:t>
            </a:fld>
            <a:endParaRPr lang="en-GB"/>
          </a:p>
        </p:txBody>
      </p:sp>
    </p:spTree>
    <p:extLst>
      <p:ext uri="{BB962C8B-B14F-4D97-AF65-F5344CB8AC3E}">
        <p14:creationId xmlns:p14="http://schemas.microsoft.com/office/powerpoint/2010/main" val="1682217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US" sz="4400" i="1" dirty="0">
                <a:solidFill>
                  <a:srgbClr val="FFFFFF"/>
                </a:solidFill>
                <a:latin typeface="Aptos"/>
                <a:cs typeface="Arial"/>
              </a:rPr>
              <a:t>Research Proposal:</a:t>
            </a:r>
            <a:br>
              <a:rPr lang="en-US" sz="4400" i="1" dirty="0">
                <a:latin typeface="Aptos"/>
                <a:cs typeface="Arial"/>
              </a:rPr>
            </a:br>
            <a:r>
              <a:rPr lang="en-US" sz="4400" i="1" dirty="0">
                <a:solidFill>
                  <a:srgbClr val="FFFFFF"/>
                </a:solidFill>
                <a:latin typeface="Aptos"/>
                <a:cs typeface="Arial"/>
              </a:rPr>
              <a:t> Title: A critical evaluation of how managers motivate employees to increase organizational productivity.</a:t>
            </a:r>
            <a:endParaRPr lang="en-US" sz="4400" dirty="0">
              <a:solidFill>
                <a:srgbClr val="FFFFFF"/>
              </a:solidFill>
              <a:latin typeface="Aptos"/>
            </a:endParaRPr>
          </a:p>
        </p:txBody>
      </p:sp>
      <p:sp>
        <p:nvSpPr>
          <p:cNvPr id="3" name="Subtitle 2"/>
          <p:cNvSpPr>
            <a:spLocks noGrp="1"/>
          </p:cNvSpPr>
          <p:nvPr>
            <p:ph type="subTitle" idx="1"/>
          </p:nvPr>
        </p:nvSpPr>
        <p:spPr>
          <a:xfrm>
            <a:off x="1208228" y="4232514"/>
            <a:ext cx="8578699" cy="2244485"/>
          </a:xfrm>
        </p:spPr>
        <p:txBody>
          <a:bodyPr vert="horz" lIns="91440" tIns="45720" rIns="91440" bIns="45720" rtlCol="0" anchor="t">
            <a:normAutofit/>
          </a:bodyPr>
          <a:lstStyle/>
          <a:p>
            <a:pPr algn="l"/>
            <a:r>
              <a:rPr lang="en-US" sz="4000" dirty="0">
                <a:solidFill>
                  <a:srgbClr val="FFFFFF"/>
                </a:solidFill>
                <a:ea typeface="+mn-lt"/>
                <a:cs typeface="+mn-lt"/>
              </a:rPr>
              <a:t>The Methodology of research proposal</a:t>
            </a:r>
            <a:endParaRPr lang="en-US" sz="4000" dirty="0">
              <a:solidFill>
                <a:srgbClr val="FFFFFF"/>
              </a:solidFill>
            </a:endParaRPr>
          </a:p>
          <a:p>
            <a:pPr algn="l"/>
            <a:endParaRPr lang="en-US" sz="200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645"/>
    </mc:Choice>
    <mc:Fallback>
      <p:transition spd="slow" advTm="164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lex maths formulae on a blackboard">
            <a:extLst>
              <a:ext uri="{FF2B5EF4-FFF2-40B4-BE49-F238E27FC236}">
                <a16:creationId xmlns:a16="http://schemas.microsoft.com/office/drawing/2014/main" id="{AABFE35E-0C06-C082-927D-D15BD7DE96D3}"/>
              </a:ext>
            </a:extLst>
          </p:cNvPr>
          <p:cNvPicPr>
            <a:picLocks noChangeAspect="1"/>
          </p:cNvPicPr>
          <p:nvPr/>
        </p:nvPicPr>
        <p:blipFill rotWithShape="1">
          <a:blip r:embed="rId3"/>
          <a:srcRect l="11355" r="23620" b="-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1892C718-8C0D-F831-7326-74DBCC4988C2}"/>
              </a:ext>
            </a:extLst>
          </p:cNvPr>
          <p:cNvSpPr txBox="1"/>
          <p:nvPr/>
        </p:nvSpPr>
        <p:spPr>
          <a:xfrm>
            <a:off x="6096845" y="291713"/>
            <a:ext cx="5860802" cy="58852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4000" b="1" i="1" dirty="0">
                <a:highlight>
                  <a:srgbClr val="FF00FF"/>
                </a:highlight>
              </a:rPr>
              <a:t>Define what research methodology is.</a:t>
            </a:r>
          </a:p>
          <a:p>
            <a:pPr indent="-228600">
              <a:lnSpc>
                <a:spcPct val="90000"/>
              </a:lnSpc>
              <a:spcAft>
                <a:spcPts val="600"/>
              </a:spcAft>
              <a:buFont typeface="Wingdings" panose="020B0604020202020204" pitchFamily="34" charset="0"/>
              <a:buChar char="ü"/>
            </a:pPr>
            <a:endParaRPr lang="en-US" sz="2000" dirty="0"/>
          </a:p>
          <a:p>
            <a:pPr indent="-228600">
              <a:lnSpc>
                <a:spcPct val="90000"/>
              </a:lnSpc>
              <a:spcAft>
                <a:spcPts val="600"/>
              </a:spcAft>
              <a:buFont typeface="Wingdings" panose="020B0604020202020204" pitchFamily="34" charset="0"/>
              <a:buChar char="ü"/>
            </a:pPr>
            <a:r>
              <a:rPr lang="en-US" sz="2000" dirty="0"/>
              <a:t>          The systematic approach to conducting research or solving a problem is known as methodology. It encompasses the methods, techniques, and procedures employed to collect, analyze, and interpret data to answer research questions or achieve specific objectives. The methodology's key elements include:</a:t>
            </a:r>
          </a:p>
          <a:p>
            <a:pPr>
              <a:lnSpc>
                <a:spcPct val="90000"/>
              </a:lnSpc>
              <a:spcAft>
                <a:spcPts val="600"/>
              </a:spcAft>
            </a:pPr>
            <a:endParaRPr lang="en-US" sz="2000" dirty="0"/>
          </a:p>
          <a:p>
            <a:pPr marL="57150" indent="-285750">
              <a:lnSpc>
                <a:spcPct val="90000"/>
              </a:lnSpc>
              <a:spcAft>
                <a:spcPts val="600"/>
              </a:spcAft>
              <a:buFont typeface="Wingdings" panose="020B0604020202020204" pitchFamily="34" charset="0"/>
              <a:buChar char="ü"/>
            </a:pPr>
            <a:r>
              <a:rPr lang="en-US" sz="2000" dirty="0"/>
              <a:t>Research design: </a:t>
            </a:r>
          </a:p>
          <a:p>
            <a:pPr marL="57150" indent="-285750">
              <a:lnSpc>
                <a:spcPct val="90000"/>
              </a:lnSpc>
              <a:spcAft>
                <a:spcPts val="600"/>
              </a:spcAft>
              <a:buFont typeface="Wingdings" panose="020B0604020202020204" pitchFamily="34" charset="0"/>
              <a:buChar char="ü"/>
            </a:pPr>
            <a:r>
              <a:rPr lang="en-US" sz="2000" dirty="0"/>
              <a:t>Data collection methods</a:t>
            </a:r>
          </a:p>
          <a:p>
            <a:pPr marL="57150" indent="-285750">
              <a:lnSpc>
                <a:spcPct val="90000"/>
              </a:lnSpc>
              <a:spcAft>
                <a:spcPts val="600"/>
              </a:spcAft>
              <a:buFont typeface="Wingdings" panose="020B0604020202020204" pitchFamily="34" charset="0"/>
              <a:buChar char="ü"/>
            </a:pPr>
            <a:r>
              <a:rPr lang="en-US" sz="2000" dirty="0"/>
              <a:t>The sampling strategy </a:t>
            </a:r>
          </a:p>
          <a:p>
            <a:pPr marL="57150" indent="-285750">
              <a:lnSpc>
                <a:spcPct val="90000"/>
              </a:lnSpc>
              <a:spcAft>
                <a:spcPts val="600"/>
              </a:spcAft>
              <a:buFont typeface="Wingdings" panose="020B0604020202020204" pitchFamily="34" charset="0"/>
              <a:buChar char="ü"/>
            </a:pPr>
            <a:r>
              <a:rPr lang="en-US" sz="2000" dirty="0"/>
              <a:t>Data analysis procedures: </a:t>
            </a:r>
          </a:p>
          <a:p>
            <a:pPr marL="57150" indent="-285750">
              <a:lnSpc>
                <a:spcPct val="90000"/>
              </a:lnSpc>
              <a:spcAft>
                <a:spcPts val="600"/>
              </a:spcAft>
              <a:buFont typeface="Wingdings" panose="020B0604020202020204" pitchFamily="34" charset="0"/>
              <a:buChar char="ü"/>
            </a:pPr>
            <a:r>
              <a:rPr lang="en-US" sz="2000" dirty="0"/>
              <a:t>Ethical considerations: </a:t>
            </a:r>
          </a:p>
          <a:p>
            <a:pPr marL="57150" indent="-285750">
              <a:lnSpc>
                <a:spcPct val="90000"/>
              </a:lnSpc>
              <a:spcAft>
                <a:spcPts val="600"/>
              </a:spcAft>
              <a:buFont typeface="Wingdings" panose="020B0604020202020204" pitchFamily="34" charset="0"/>
              <a:buChar char="ü"/>
            </a:pPr>
            <a:r>
              <a:rPr lang="en-US" sz="2000" dirty="0"/>
              <a:t>Reliability and validity measures</a:t>
            </a:r>
          </a:p>
        </p:txBody>
      </p:sp>
    </p:spTree>
    <p:extLst>
      <p:ext uri="{BB962C8B-B14F-4D97-AF65-F5344CB8AC3E}">
        <p14:creationId xmlns:p14="http://schemas.microsoft.com/office/powerpoint/2010/main" val="221840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FA9ADBE-4A33-2543-B226-B93BAB54510E}"/>
              </a:ext>
            </a:extLst>
          </p:cNvPr>
          <p:cNvSpPr txBox="1"/>
          <p:nvPr/>
        </p:nvSpPr>
        <p:spPr>
          <a:xfrm>
            <a:off x="1" y="265175"/>
            <a:ext cx="5652795" cy="58772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4000" i="1" dirty="0">
                <a:highlight>
                  <a:srgbClr val="FFFF00"/>
                </a:highlight>
              </a:rPr>
              <a:t>To discuss how I chose the methodology for the research proposal.</a:t>
            </a:r>
            <a:endParaRPr lang="en-US" sz="4000" i="1" dirty="0"/>
          </a:p>
          <a:p>
            <a:pPr indent="-228600">
              <a:lnSpc>
                <a:spcPct val="90000"/>
              </a:lnSpc>
              <a:spcAft>
                <a:spcPts val="600"/>
              </a:spcAft>
              <a:buFont typeface="Wingdings" panose="020B0604020202020204" pitchFamily="34" charset="0"/>
              <a:buChar char="q"/>
            </a:pPr>
            <a:endParaRPr lang="en-US" sz="1400" dirty="0"/>
          </a:p>
          <a:p>
            <a:pPr indent="-228600">
              <a:lnSpc>
                <a:spcPct val="90000"/>
              </a:lnSpc>
              <a:spcAft>
                <a:spcPts val="600"/>
              </a:spcAft>
              <a:buFont typeface="Wingdings" panose="020B0604020202020204" pitchFamily="34" charset="0"/>
              <a:buChar char="q"/>
            </a:pPr>
            <a:endParaRPr lang="en-US" sz="2000" dirty="0"/>
          </a:p>
          <a:p>
            <a:pPr marL="342900" indent="-285750">
              <a:lnSpc>
                <a:spcPct val="90000"/>
              </a:lnSpc>
              <a:spcAft>
                <a:spcPts val="600"/>
              </a:spcAft>
              <a:buFont typeface="Wingdings" panose="020B0604020202020204" pitchFamily="34" charset="0"/>
              <a:buChar char="q"/>
            </a:pPr>
            <a:r>
              <a:rPr lang="en-US" sz="2000" b="1" dirty="0"/>
              <a:t>Identifying research objectives and goals:</a:t>
            </a:r>
          </a:p>
          <a:p>
            <a:pPr marL="342900" indent="-285750">
              <a:lnSpc>
                <a:spcPct val="90000"/>
              </a:lnSpc>
              <a:spcAft>
                <a:spcPts val="600"/>
              </a:spcAft>
              <a:buFont typeface="Wingdings" panose="020B0604020202020204" pitchFamily="34" charset="0"/>
              <a:buChar char="q"/>
            </a:pPr>
            <a:r>
              <a:rPr lang="en-US" sz="2000" b="1" dirty="0"/>
              <a:t>Literature review</a:t>
            </a:r>
            <a:endParaRPr lang="en-US" sz="1400" dirty="0"/>
          </a:p>
          <a:p>
            <a:pPr indent="-228600">
              <a:lnSpc>
                <a:spcPct val="90000"/>
              </a:lnSpc>
              <a:spcAft>
                <a:spcPts val="600"/>
              </a:spcAft>
              <a:buFont typeface="Wingdings" panose="020B0604020202020204" pitchFamily="34" charset="0"/>
              <a:buChar char="q"/>
            </a:pPr>
            <a:endParaRPr lang="en-US" sz="1400" dirty="0"/>
          </a:p>
          <a:p>
            <a:pPr indent="-228600">
              <a:lnSpc>
                <a:spcPct val="90000"/>
              </a:lnSpc>
              <a:spcAft>
                <a:spcPts val="600"/>
              </a:spcAft>
              <a:buFont typeface="Wingdings" panose="020B0604020202020204" pitchFamily="34" charset="0"/>
              <a:buChar char="q"/>
            </a:pPr>
            <a:endParaRPr lang="en-US" sz="1400" dirty="0"/>
          </a:p>
          <a:p>
            <a:pPr indent="-228600">
              <a:lnSpc>
                <a:spcPct val="90000"/>
              </a:lnSpc>
              <a:spcAft>
                <a:spcPts val="600"/>
              </a:spcAft>
              <a:buFont typeface="Wingdings" panose="020B0604020202020204" pitchFamily="34" charset="0"/>
              <a:buChar char="q"/>
            </a:pPr>
            <a:endParaRPr lang="en-US" sz="1400" dirty="0"/>
          </a:p>
          <a:p>
            <a:pPr indent="-228600">
              <a:lnSpc>
                <a:spcPct val="90000"/>
              </a:lnSpc>
              <a:spcAft>
                <a:spcPts val="600"/>
              </a:spcAft>
              <a:buFont typeface="Wingdings" panose="020B0604020202020204" pitchFamily="34" charset="0"/>
              <a:buChar char="q"/>
            </a:pPr>
            <a:endParaRPr lang="en-US" sz="1400" dirty="0"/>
          </a:p>
          <a:p>
            <a:pPr indent="-228600">
              <a:lnSpc>
                <a:spcPct val="90000"/>
              </a:lnSpc>
              <a:spcAft>
                <a:spcPts val="600"/>
              </a:spcAft>
              <a:buFont typeface="Wingdings" panose="020B0604020202020204" pitchFamily="34" charset="0"/>
              <a:buChar char="q"/>
            </a:pPr>
            <a:endParaRPr lang="en-US" sz="1400" dirty="0"/>
          </a:p>
        </p:txBody>
      </p:sp>
      <p:pic>
        <p:nvPicPr>
          <p:cNvPr id="4" name="Picture 3" descr="A top view of books with different cover colours">
            <a:extLst>
              <a:ext uri="{FF2B5EF4-FFF2-40B4-BE49-F238E27FC236}">
                <a16:creationId xmlns:a16="http://schemas.microsoft.com/office/drawing/2014/main" id="{B6C9127F-1DFB-96EE-A166-104544012839}"/>
              </a:ext>
            </a:extLst>
          </p:cNvPr>
          <p:cNvPicPr>
            <a:picLocks noChangeAspect="1"/>
          </p:cNvPicPr>
          <p:nvPr/>
        </p:nvPicPr>
        <p:blipFill rotWithShape="1">
          <a:blip r:embed="rId3"/>
          <a:srcRect l="3542" r="1091" b="11"/>
          <a:stretch/>
        </p:blipFill>
        <p:spPr>
          <a:xfrm>
            <a:off x="5650992" y="10"/>
            <a:ext cx="6541008" cy="6857990"/>
          </a:xfrm>
          <a:prstGeom prst="rect">
            <a:avLst/>
          </a:prstGeom>
        </p:spPr>
      </p:pic>
    </p:spTree>
    <p:extLst>
      <p:ext uri="{BB962C8B-B14F-4D97-AF65-F5344CB8AC3E}">
        <p14:creationId xmlns:p14="http://schemas.microsoft.com/office/powerpoint/2010/main" val="3096304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6065BCC-CD61-0633-4953-1B162430DFDD}"/>
              </a:ext>
            </a:extLst>
          </p:cNvPr>
          <p:cNvSpPr>
            <a:spLocks noGrp="1"/>
          </p:cNvSpPr>
          <p:nvPr>
            <p:ph type="title"/>
          </p:nvPr>
        </p:nvSpPr>
        <p:spPr>
          <a:xfrm>
            <a:off x="625416" y="986288"/>
            <a:ext cx="4327584" cy="4195312"/>
          </a:xfrm>
        </p:spPr>
        <p:txBody>
          <a:bodyPr anchor="t">
            <a:normAutofit fontScale="90000"/>
          </a:bodyPr>
          <a:lstStyle/>
          <a:p>
            <a:br>
              <a:rPr lang="en-US" sz="2500" i="1" dirty="0">
                <a:highlight>
                  <a:srgbClr val="FFFF00"/>
                </a:highlight>
              </a:rPr>
            </a:br>
            <a:br>
              <a:rPr lang="en-US" sz="4000" i="1" dirty="0">
                <a:highlight>
                  <a:srgbClr val="FFFF00"/>
                </a:highlight>
                <a:latin typeface="Aptos"/>
              </a:rPr>
            </a:br>
            <a:r>
              <a:rPr lang="en-US" sz="4000" b="1" i="1" dirty="0">
                <a:highlight>
                  <a:srgbClr val="FFFF00"/>
                </a:highlight>
                <a:latin typeface="Aptos"/>
              </a:rPr>
              <a:t>Diving deeper to each methodology element.</a:t>
            </a:r>
            <a:br>
              <a:rPr lang="en-US" sz="4000" b="1" i="1" dirty="0">
                <a:highlight>
                  <a:srgbClr val="FFFF00"/>
                </a:highlight>
                <a:latin typeface="Aptos"/>
              </a:rPr>
            </a:br>
            <a:r>
              <a:rPr lang="en-US" sz="4000" b="1" i="1" dirty="0">
                <a:highlight>
                  <a:srgbClr val="FFFF00"/>
                </a:highlight>
                <a:latin typeface="Aptos"/>
              </a:rPr>
              <a:t>What research method approach?</a:t>
            </a:r>
          </a:p>
        </p:txBody>
      </p:sp>
      <p:sp>
        <p:nvSpPr>
          <p:cNvPr id="3" name="Content Placeholder 2">
            <a:extLst>
              <a:ext uri="{FF2B5EF4-FFF2-40B4-BE49-F238E27FC236}">
                <a16:creationId xmlns:a16="http://schemas.microsoft.com/office/drawing/2014/main" id="{E4ABD081-7F09-0186-0DF9-88D75B5A8F55}"/>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0" indent="0" algn="ctr">
              <a:buNone/>
            </a:pPr>
            <a:r>
              <a:rPr lang="en-US" b="1" i="1" dirty="0">
                <a:solidFill>
                  <a:schemeClr val="tx1">
                    <a:alpha val="55000"/>
                  </a:schemeClr>
                </a:solidFill>
                <a:cs typeface="Segoe UI"/>
              </a:rPr>
              <a:t>What is Questionnaire</a:t>
            </a:r>
            <a:endParaRPr lang="en-US" b="1">
              <a:solidFill>
                <a:schemeClr val="tx1">
                  <a:alpha val="55000"/>
                </a:schemeClr>
              </a:solidFill>
            </a:endParaRPr>
          </a:p>
          <a:p>
            <a:pPr>
              <a:buFont typeface="Wingdings" panose="020B0604020202020204" pitchFamily="34" charset="0"/>
              <a:buChar char="ü"/>
            </a:pPr>
            <a:r>
              <a:rPr lang="en-US" sz="2000" dirty="0">
                <a:solidFill>
                  <a:schemeClr val="tx1">
                    <a:alpha val="55000"/>
                  </a:schemeClr>
                </a:solidFill>
                <a:ea typeface="+mn-lt"/>
                <a:cs typeface="+mn-lt"/>
              </a:rPr>
              <a:t>A list of questions or items is used to gather data from respondents about their experience, attitude, or opinion.  </a:t>
            </a:r>
            <a:endParaRPr lang="en-US" sz="2000">
              <a:solidFill>
                <a:schemeClr val="tx1">
                  <a:alpha val="55000"/>
                </a:schemeClr>
              </a:solidFill>
              <a:cs typeface="Segoe UI"/>
            </a:endParaRPr>
          </a:p>
          <a:p>
            <a:pPr>
              <a:buFont typeface="Wingdings" panose="020B0604020202020204" pitchFamily="34" charset="0"/>
              <a:buChar char="ü"/>
            </a:pPr>
            <a:r>
              <a:rPr lang="en-US" sz="2000" dirty="0">
                <a:solidFill>
                  <a:schemeClr val="tx1">
                    <a:alpha val="55000"/>
                  </a:schemeClr>
                </a:solidFill>
                <a:ea typeface="+mn-lt"/>
                <a:cs typeface="+mn-lt"/>
              </a:rPr>
              <a:t>Are commonly used in market research as well as in the social and health sciences.  </a:t>
            </a:r>
            <a:endParaRPr lang="en-US" sz="2000">
              <a:solidFill>
                <a:schemeClr val="tx1">
                  <a:alpha val="55000"/>
                </a:schemeClr>
              </a:solidFill>
            </a:endParaRPr>
          </a:p>
          <a:p>
            <a:pPr>
              <a:buFont typeface="Wingdings" panose="020B0604020202020204" pitchFamily="34" charset="0"/>
              <a:buChar char="ü"/>
            </a:pPr>
            <a:r>
              <a:rPr lang="en-US" sz="2000" dirty="0">
                <a:solidFill>
                  <a:schemeClr val="tx1">
                    <a:alpha val="55000"/>
                  </a:schemeClr>
                </a:solidFill>
                <a:ea typeface="+mn-lt"/>
                <a:cs typeface="+mn-lt"/>
              </a:rPr>
              <a:t>It is utilized to gather both quantitative and qualitative data.</a:t>
            </a:r>
            <a:endParaRPr lang="en-US" sz="2000" dirty="0">
              <a:solidFill>
                <a:schemeClr val="tx1">
                  <a:alpha val="55000"/>
                </a:schemeClr>
              </a:solidFill>
            </a:endParaRPr>
          </a:p>
          <a:p>
            <a:pPr>
              <a:buFont typeface="Wingdings" panose="020B0604020202020204" pitchFamily="34" charset="0"/>
              <a:buChar char="ü"/>
            </a:pPr>
            <a:endParaRPr lang="en-US" sz="2400">
              <a:solidFill>
                <a:schemeClr val="tx1">
                  <a:alpha val="55000"/>
                </a:schemeClr>
              </a:solidFill>
              <a:cs typeface="Segoe UI"/>
            </a:endParaRPr>
          </a:p>
        </p:txBody>
      </p:sp>
    </p:spTree>
    <p:extLst>
      <p:ext uri="{BB962C8B-B14F-4D97-AF65-F5344CB8AC3E}">
        <p14:creationId xmlns:p14="http://schemas.microsoft.com/office/powerpoint/2010/main" val="3365240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F3C1D-9F26-202D-3D35-A9BE24EBA942}"/>
              </a:ext>
            </a:extLst>
          </p:cNvPr>
          <p:cNvSpPr>
            <a:spLocks noGrp="1"/>
          </p:cNvSpPr>
          <p:nvPr>
            <p:ph type="title"/>
          </p:nvPr>
        </p:nvSpPr>
        <p:spPr>
          <a:xfrm>
            <a:off x="686834" y="1153572"/>
            <a:ext cx="3200400" cy="4461163"/>
          </a:xfrm>
        </p:spPr>
        <p:txBody>
          <a:bodyPr>
            <a:normAutofit/>
          </a:bodyPr>
          <a:lstStyle/>
          <a:p>
            <a:r>
              <a:rPr lang="en-US" sz="4000" i="1" dirty="0">
                <a:solidFill>
                  <a:srgbClr val="FFFFFF"/>
                </a:solidFill>
              </a:rPr>
              <a:t>Data collection: </a:t>
            </a:r>
            <a:r>
              <a:rPr lang="en-US" sz="4000" i="1" err="1">
                <a:solidFill>
                  <a:srgbClr val="FFFFFF"/>
                </a:solidFill>
              </a:rPr>
              <a:t>Quantiative</a:t>
            </a:r>
            <a:r>
              <a:rPr lang="en-US" sz="4000" i="1" dirty="0">
                <a:solidFill>
                  <a:srgbClr val="FFFFFF"/>
                </a:solidFill>
              </a:rPr>
              <a: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1420BB-AFC6-1119-4E7A-1B154EB00F9A}"/>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3200" b="1" i="1" dirty="0">
                <a:latin typeface="Aptos"/>
                <a:cs typeface="Segoe UI"/>
              </a:rPr>
              <a:t>Why this methodology? </a:t>
            </a:r>
          </a:p>
          <a:p>
            <a:pPr marL="342900" indent="-342900">
              <a:buFont typeface="Wingdings" panose="020B0604020202020204" pitchFamily="34" charset="0"/>
              <a:buChar char="ü"/>
            </a:pPr>
            <a:r>
              <a:rPr lang="en-US" sz="2000" dirty="0">
                <a:ea typeface="+mn-lt"/>
                <a:cs typeface="+mn-lt"/>
              </a:rPr>
              <a:t>These tools were selected for their ability to collect large amounts of data efficiently.</a:t>
            </a:r>
            <a:endParaRPr lang="en-US" sz="2000" dirty="0"/>
          </a:p>
          <a:p>
            <a:pPr>
              <a:buFont typeface="Wingdings" panose="020B0604020202020204" pitchFamily="34" charset="0"/>
              <a:buChar char="ü"/>
            </a:pPr>
            <a:r>
              <a:rPr lang="en-US" sz="2000" dirty="0">
                <a:latin typeface="Aptos"/>
                <a:cs typeface="Segoe UI"/>
              </a:rPr>
              <a:t>The aim is to ensure that the collected data is objective, measurable, and capable of providing clear insights into the relationship between managerial motivation strategies and organizational productivity.</a:t>
            </a:r>
          </a:p>
          <a:p>
            <a:pPr>
              <a:spcBef>
                <a:spcPts val="0"/>
              </a:spcBef>
              <a:buFont typeface="Wingdings" panose="020B0604020202020204" pitchFamily="34" charset="0"/>
              <a:buChar char="ü"/>
            </a:pPr>
            <a:endParaRPr lang="en-US" sz="2000" dirty="0">
              <a:latin typeface="Aptos"/>
              <a:ea typeface="Calibri"/>
              <a:cs typeface="Calibri"/>
            </a:endParaRPr>
          </a:p>
          <a:p>
            <a:pPr>
              <a:spcBef>
                <a:spcPts val="0"/>
              </a:spcBef>
              <a:buFont typeface="Wingdings" panose="020B0604020202020204" pitchFamily="34" charset="0"/>
              <a:buChar char="ü"/>
            </a:pPr>
            <a:r>
              <a:rPr lang="en-US" sz="2000" dirty="0">
                <a:ea typeface="+mn-lt"/>
                <a:cs typeface="+mn-lt"/>
              </a:rPr>
              <a:t>By quantifying motivation strategies and productivity outcomes, the research can precisely identify the effectiveness of different motivational techniques used by managers.</a:t>
            </a:r>
            <a:endParaRPr lang="en-US" sz="2000" dirty="0">
              <a:latin typeface="Calibri"/>
              <a:ea typeface="Calibri"/>
              <a:cs typeface="Calibri"/>
            </a:endParaRPr>
          </a:p>
        </p:txBody>
      </p:sp>
    </p:spTree>
    <p:extLst>
      <p:ext uri="{BB962C8B-B14F-4D97-AF65-F5344CB8AC3E}">
        <p14:creationId xmlns:p14="http://schemas.microsoft.com/office/powerpoint/2010/main" val="1433515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FC3EB7-6C1D-6932-BDB1-E04C8C646539}"/>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4 Types of quantitative research design</a:t>
            </a:r>
          </a:p>
        </p:txBody>
      </p:sp>
      <p:graphicFrame>
        <p:nvGraphicFramePr>
          <p:cNvPr id="5" name="Content Placeholder 2">
            <a:extLst>
              <a:ext uri="{FF2B5EF4-FFF2-40B4-BE49-F238E27FC236}">
                <a16:creationId xmlns:a16="http://schemas.microsoft.com/office/drawing/2014/main" id="{F72119DB-A2B8-FE06-D673-647B74CABBCE}"/>
              </a:ext>
            </a:extLst>
          </p:cNvPr>
          <p:cNvGraphicFramePr>
            <a:graphicFrameLocks noGrp="1"/>
          </p:cNvGraphicFramePr>
          <p:nvPr>
            <p:ph idx="1"/>
            <p:extLst>
              <p:ext uri="{D42A27DB-BD31-4B8C-83A1-F6EECF244321}">
                <p14:modId xmlns:p14="http://schemas.microsoft.com/office/powerpoint/2010/main" val="13296061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885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925F9-41ED-A38C-95F0-DC9981D15E90}"/>
              </a:ext>
            </a:extLst>
          </p:cNvPr>
          <p:cNvSpPr>
            <a:spLocks noGrp="1"/>
          </p:cNvSpPr>
          <p:nvPr>
            <p:ph type="title"/>
          </p:nvPr>
        </p:nvSpPr>
        <p:spPr>
          <a:xfrm>
            <a:off x="855625" y="256032"/>
            <a:ext cx="10477702" cy="1388795"/>
          </a:xfrm>
        </p:spPr>
        <p:txBody>
          <a:bodyPr vert="horz" lIns="91440" tIns="45720" rIns="91440" bIns="45720" rtlCol="0" anchor="b">
            <a:noAutofit/>
          </a:bodyPr>
          <a:lstStyle/>
          <a:p>
            <a:r>
              <a:rPr lang="en-US" sz="4000" dirty="0"/>
              <a:t>Descriptive and correlational methods for Research Proposal</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478D3D7-CF99-2B88-5886-53628E18AD27}"/>
              </a:ext>
            </a:extLst>
          </p:cNvPr>
          <p:cNvGraphicFramePr>
            <a:graphicFrameLocks noGrp="1"/>
          </p:cNvGraphicFramePr>
          <p:nvPr>
            <p:ph idx="1"/>
            <p:extLst>
              <p:ext uri="{D42A27DB-BD31-4B8C-83A1-F6EECF244321}">
                <p14:modId xmlns:p14="http://schemas.microsoft.com/office/powerpoint/2010/main" val="51685110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5228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B17CD-3F84-4DF1-59A0-AD4C0E6DCD78}"/>
              </a:ext>
            </a:extLst>
          </p:cNvPr>
          <p:cNvSpPr>
            <a:spLocks noGrp="1"/>
          </p:cNvSpPr>
          <p:nvPr>
            <p:ph type="title"/>
          </p:nvPr>
        </p:nvSpPr>
        <p:spPr>
          <a:xfrm>
            <a:off x="1043631" y="809898"/>
            <a:ext cx="10173010" cy="1554480"/>
          </a:xfrm>
        </p:spPr>
        <p:txBody>
          <a:bodyPr anchor="ctr">
            <a:normAutofit/>
          </a:bodyPr>
          <a:lstStyle/>
          <a:p>
            <a:r>
              <a:rPr lang="en-US" sz="4800"/>
              <a:t>Potential ethical risk for my research proposal.</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06D0F99-E839-A021-8D98-5F5667DEAC19}"/>
              </a:ext>
            </a:extLst>
          </p:cNvPr>
          <p:cNvGraphicFramePr>
            <a:graphicFrameLocks noGrp="1"/>
          </p:cNvGraphicFramePr>
          <p:nvPr>
            <p:ph idx="1"/>
            <p:extLst>
              <p:ext uri="{D42A27DB-BD31-4B8C-83A1-F6EECF244321}">
                <p14:modId xmlns:p14="http://schemas.microsoft.com/office/powerpoint/2010/main" val="271755970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981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A0ED9-A1DA-80D2-E812-C4291F167B8D}"/>
              </a:ext>
            </a:extLst>
          </p:cNvPr>
          <p:cNvSpPr>
            <a:spLocks noGrp="1"/>
          </p:cNvSpPr>
          <p:nvPr>
            <p:ph type="title"/>
          </p:nvPr>
        </p:nvSpPr>
        <p:spPr>
          <a:xfrm>
            <a:off x="1043631" y="809898"/>
            <a:ext cx="9942716" cy="1554480"/>
          </a:xfrm>
        </p:spPr>
        <p:txBody>
          <a:bodyPr anchor="ctr">
            <a:normAutofit/>
          </a:bodyPr>
          <a:lstStyle/>
          <a:p>
            <a:r>
              <a:rPr lang="en-US" sz="4800"/>
              <a:t>How to deal with mentioned above risk?</a:t>
            </a:r>
          </a:p>
        </p:txBody>
      </p:sp>
      <p:sp>
        <p:nvSpPr>
          <p:cNvPr id="3" name="Content Placeholder 2">
            <a:extLst>
              <a:ext uri="{FF2B5EF4-FFF2-40B4-BE49-F238E27FC236}">
                <a16:creationId xmlns:a16="http://schemas.microsoft.com/office/drawing/2014/main" id="{A522219F-3792-CBB8-E587-9DE40DBC3EE1}"/>
              </a:ext>
            </a:extLst>
          </p:cNvPr>
          <p:cNvSpPr>
            <a:spLocks noGrp="1"/>
          </p:cNvSpPr>
          <p:nvPr>
            <p:ph idx="1"/>
          </p:nvPr>
        </p:nvSpPr>
        <p:spPr>
          <a:xfrm>
            <a:off x="1045028" y="1881711"/>
            <a:ext cx="9941319" cy="4821185"/>
          </a:xfrm>
        </p:spPr>
        <p:txBody>
          <a:bodyPr anchor="ctr">
            <a:normAutofit/>
          </a:bodyPr>
          <a:lstStyle/>
          <a:p>
            <a:pPr>
              <a:buFont typeface=""/>
              <a:buChar char="•"/>
            </a:pPr>
            <a:r>
              <a:rPr lang="en-US" sz="2000" dirty="0"/>
              <a:t>The aim is to ensure the study complies with ethical standards and adequately addresses potential risks.</a:t>
            </a:r>
          </a:p>
          <a:p>
            <a:pPr>
              <a:buFont typeface=""/>
              <a:buChar char="•"/>
            </a:pPr>
            <a:r>
              <a:rPr lang="en-US" sz="2000" dirty="0"/>
              <a:t>It is required to submit the research proposal to an IRB, or ethics committee, whose role is to provide guidance and ensure the ethical conduct of the study, thereby enhancing the security of the research process.</a:t>
            </a:r>
          </a:p>
          <a:p>
            <a:pPr>
              <a:buFont typeface=""/>
              <a:buChar char="•"/>
            </a:pPr>
            <a:r>
              <a:rPr lang="en-US" sz="2000" dirty="0"/>
              <a:t>Provide participants with comprehensive information about the study, including potential risks, benefits, and their rights.</a:t>
            </a:r>
          </a:p>
          <a:p>
            <a:pPr>
              <a:buFont typeface=""/>
              <a:buChar char="•"/>
            </a:pPr>
            <a:r>
              <a:rPr lang="en-US" sz="2000" dirty="0"/>
              <a:t>It is necessary to ensure that participants voluntarily consent and understand their right to withdraw at any time.</a:t>
            </a:r>
          </a:p>
          <a:p>
            <a:pPr>
              <a:buFont typeface=""/>
              <a:buChar char="•"/>
            </a:pPr>
            <a:r>
              <a:rPr lang="en-US" sz="2000" dirty="0"/>
              <a:t>Ensure that consent is obtained voluntarily, and that participants understand that they can withdraw at any time.</a:t>
            </a:r>
          </a:p>
          <a:p>
            <a:pPr>
              <a:buFont typeface=""/>
              <a:buChar char="•"/>
            </a:pPr>
            <a:r>
              <a:rPr lang="en-US" sz="2000" dirty="0"/>
              <a:t>Develop detailed data collection, handling, and analysis protocols to ensure consistency and minimize risks.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425636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0"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Books">
            <a:extLst>
              <a:ext uri="{FF2B5EF4-FFF2-40B4-BE49-F238E27FC236}">
                <a16:creationId xmlns:a16="http://schemas.microsoft.com/office/drawing/2014/main" id="{58FF8F61-59D7-1C11-3E22-767E114148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05030" y="1065276"/>
            <a:ext cx="4727448" cy="4727448"/>
          </a:xfrm>
          <a:prstGeom prst="rect">
            <a:avLst/>
          </a:prstGeom>
        </p:spPr>
      </p:pic>
      <p:grpSp>
        <p:nvGrpSpPr>
          <p:cNvPr id="23" name="Group 2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9BB55E7-7F26-8E1B-980D-927A670A31F7}"/>
              </a:ext>
            </a:extLst>
          </p:cNvPr>
          <p:cNvSpPr>
            <a:spLocks noGrp="1"/>
          </p:cNvSpPr>
          <p:nvPr>
            <p:ph type="title"/>
          </p:nvPr>
        </p:nvSpPr>
        <p:spPr>
          <a:xfrm>
            <a:off x="786384" y="841249"/>
            <a:ext cx="5692953" cy="2587131"/>
          </a:xfrm>
        </p:spPr>
        <p:txBody>
          <a:bodyPr anchor="b">
            <a:normAutofit/>
          </a:bodyPr>
          <a:lstStyle/>
          <a:p>
            <a:r>
              <a:rPr lang="en-US" sz="4800" i="1" dirty="0">
                <a:solidFill>
                  <a:schemeClr val="bg1"/>
                </a:solidFill>
              </a:rPr>
              <a:t>Limitations of the current research</a:t>
            </a:r>
          </a:p>
        </p:txBody>
      </p:sp>
      <p:sp>
        <p:nvSpPr>
          <p:cNvPr id="3" name="Content Placeholder 2">
            <a:extLst>
              <a:ext uri="{FF2B5EF4-FFF2-40B4-BE49-F238E27FC236}">
                <a16:creationId xmlns:a16="http://schemas.microsoft.com/office/drawing/2014/main" id="{216318FE-8C4A-A64D-B39E-7F3CCAFDB388}"/>
              </a:ext>
            </a:extLst>
          </p:cNvPr>
          <p:cNvSpPr>
            <a:spLocks noGrp="1"/>
          </p:cNvSpPr>
          <p:nvPr>
            <p:ph idx="1"/>
          </p:nvPr>
        </p:nvSpPr>
        <p:spPr>
          <a:xfrm>
            <a:off x="786383" y="3566810"/>
            <a:ext cx="5692953" cy="2651110"/>
          </a:xfrm>
        </p:spPr>
        <p:txBody>
          <a:bodyPr anchor="ctr">
            <a:normAutofit/>
          </a:bodyPr>
          <a:lstStyle/>
          <a:p>
            <a:r>
              <a:rPr lang="en-US" sz="1800" dirty="0">
                <a:solidFill>
                  <a:schemeClr val="tx2"/>
                </a:solidFill>
              </a:rPr>
              <a:t>The study Limitations</a:t>
            </a:r>
          </a:p>
          <a:p>
            <a:r>
              <a:rPr lang="en-US" sz="1800" dirty="0">
                <a:solidFill>
                  <a:schemeClr val="tx2"/>
                </a:solidFill>
              </a:rPr>
              <a:t>Methodological Limitations</a:t>
            </a:r>
          </a:p>
          <a:p>
            <a:r>
              <a:rPr lang="en-US" sz="1800" dirty="0">
                <a:solidFill>
                  <a:schemeClr val="tx2"/>
                </a:solidFill>
              </a:rPr>
              <a:t>Scope limitation</a:t>
            </a:r>
          </a:p>
        </p:txBody>
      </p:sp>
    </p:spTree>
    <p:extLst>
      <p:ext uri="{BB962C8B-B14F-4D97-AF65-F5344CB8AC3E}">
        <p14:creationId xmlns:p14="http://schemas.microsoft.com/office/powerpoint/2010/main" val="3120536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2F91A-07DC-475F-1F57-0D9D9ECC58B3}"/>
              </a:ext>
            </a:extLst>
          </p:cNvPr>
          <p:cNvSpPr>
            <a:spLocks noGrp="1"/>
          </p:cNvSpPr>
          <p:nvPr>
            <p:ph type="title"/>
          </p:nvPr>
        </p:nvSpPr>
        <p:spPr>
          <a:xfrm>
            <a:off x="841248" y="256032"/>
            <a:ext cx="10506456" cy="1014984"/>
          </a:xfrm>
        </p:spPr>
        <p:txBody>
          <a:bodyPr anchor="b">
            <a:normAutofit/>
          </a:bodyPr>
          <a:lstStyle/>
          <a:p>
            <a:r>
              <a:rPr lang="en-US" dirty="0"/>
              <a:t>Future recommendation!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238BBEF-721E-E0B5-FEFC-E7C2DA4FBDB3}"/>
              </a:ext>
            </a:extLst>
          </p:cNvPr>
          <p:cNvGraphicFramePr>
            <a:graphicFrameLocks noGrp="1"/>
          </p:cNvGraphicFramePr>
          <p:nvPr>
            <p:ph idx="1"/>
            <p:extLst>
              <p:ext uri="{D42A27DB-BD31-4B8C-83A1-F6EECF244321}">
                <p14:modId xmlns:p14="http://schemas.microsoft.com/office/powerpoint/2010/main" val="15284187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03235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8|0.2|36.7|21.1|11.2|14.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560</TotalTime>
  <Words>1238</Words>
  <Application>Microsoft Office PowerPoint</Application>
  <PresentationFormat>Widescreen</PresentationFormat>
  <Paragraphs>84</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Segoe UI</vt:lpstr>
      <vt:lpstr>Wingdings</vt:lpstr>
      <vt:lpstr>office theme</vt:lpstr>
      <vt:lpstr>Research Proposal:  Title: A critical evaluation of how managers motivate employees to increase organizational productivity.</vt:lpstr>
      <vt:lpstr>PowerPoint Presentation</vt:lpstr>
      <vt:lpstr>PowerPoint Presentation</vt:lpstr>
      <vt:lpstr>  Diving deeper to each methodology element. What research method approach?</vt:lpstr>
      <vt:lpstr>Data collection: Quantiative .</vt:lpstr>
      <vt:lpstr>4 Types of quantitative research design</vt:lpstr>
      <vt:lpstr>Descriptive and correlational methods for Research Proposal</vt:lpstr>
      <vt:lpstr>Potential ethical risk for my research proposal.</vt:lpstr>
      <vt:lpstr>How to deal with mentioned above risk?</vt:lpstr>
      <vt:lpstr>Limitations of the current research</vt:lpstr>
      <vt:lpstr>Future recommendation!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Nicoleta Bichir (2126694)</cp:lastModifiedBy>
  <cp:revision>322</cp:revision>
  <dcterms:created xsi:type="dcterms:W3CDTF">2024-06-30T16:48:24Z</dcterms:created>
  <dcterms:modified xsi:type="dcterms:W3CDTF">2024-07-01T19:30:01Z</dcterms:modified>
</cp:coreProperties>
</file>