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256" r:id="rId2"/>
    <p:sldId id="257" r:id="rId3"/>
    <p:sldId id="258" r:id="rId4"/>
    <p:sldId id="345" r:id="rId5"/>
    <p:sldId id="326" r:id="rId6"/>
    <p:sldId id="327" r:id="rId7"/>
    <p:sldId id="328" r:id="rId8"/>
    <p:sldId id="329" r:id="rId9"/>
    <p:sldId id="330" r:id="rId10"/>
    <p:sldId id="331" r:id="rId11"/>
    <p:sldId id="287" r:id="rId12"/>
    <p:sldId id="280" r:id="rId13"/>
    <p:sldId id="281" r:id="rId14"/>
    <p:sldId id="285" r:id="rId15"/>
    <p:sldId id="286" r:id="rId16"/>
    <p:sldId id="292" r:id="rId17"/>
    <p:sldId id="288" r:id="rId18"/>
    <p:sldId id="289" r:id="rId19"/>
    <p:sldId id="290" r:id="rId20"/>
    <p:sldId id="291" r:id="rId21"/>
    <p:sldId id="293" r:id="rId22"/>
    <p:sldId id="294" r:id="rId23"/>
    <p:sldId id="332" r:id="rId24"/>
    <p:sldId id="333" r:id="rId25"/>
    <p:sldId id="346" r:id="rId26"/>
    <p:sldId id="334" r:id="rId27"/>
    <p:sldId id="335" r:id="rId28"/>
    <p:sldId id="336" r:id="rId29"/>
    <p:sldId id="340" r:id="rId30"/>
    <p:sldId id="337" r:id="rId31"/>
    <p:sldId id="338" r:id="rId32"/>
    <p:sldId id="339" r:id="rId33"/>
    <p:sldId id="341" r:id="rId34"/>
    <p:sldId id="342" r:id="rId35"/>
    <p:sldId id="343" r:id="rId36"/>
    <p:sldId id="344" r:id="rId37"/>
    <p:sldId id="322" r:id="rId38"/>
    <p:sldId id="319" r:id="rId39"/>
    <p:sldId id="320" r:id="rId40"/>
    <p:sldId id="321" r:id="rId41"/>
    <p:sldId id="324" r:id="rId42"/>
    <p:sldId id="325" r:id="rId43"/>
    <p:sldId id="308" r:id="rId44"/>
    <p:sldId id="309" r:id="rId45"/>
    <p:sldId id="310" r:id="rId46"/>
    <p:sldId id="314" r:id="rId47"/>
    <p:sldId id="312" r:id="rId48"/>
    <p:sldId id="313" r:id="rId49"/>
    <p:sldId id="318" r:id="rId50"/>
    <p:sldId id="317" r:id="rId51"/>
    <p:sldId id="315" r:id="rId52"/>
    <p:sldId id="316" r:id="rId53"/>
    <p:sldId id="347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623371-E7E0-4505-A1B7-23E8E06983F7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F23D58D8-9333-430F-A5D3-6D11EDA41764}">
      <dgm:prSet/>
      <dgm:spPr/>
      <dgm:t>
        <a:bodyPr/>
        <a:lstStyle/>
        <a:p>
          <a:r>
            <a:rPr lang="en-GB"/>
            <a:t>Domestic Abuse</a:t>
          </a:r>
          <a:endParaRPr lang="en-US"/>
        </a:p>
      </dgm:t>
    </dgm:pt>
    <dgm:pt modelId="{F6217B5A-365B-414C-98AD-81CEEF10A73C}" type="parTrans" cxnId="{EF119C94-D0D5-448E-9573-35DC63FE3C0E}">
      <dgm:prSet/>
      <dgm:spPr/>
      <dgm:t>
        <a:bodyPr/>
        <a:lstStyle/>
        <a:p>
          <a:endParaRPr lang="en-US"/>
        </a:p>
      </dgm:t>
    </dgm:pt>
    <dgm:pt modelId="{2C6E1AD8-DA28-4AAC-8BA5-526DD0A13A13}" type="sibTrans" cxnId="{EF119C94-D0D5-448E-9573-35DC63FE3C0E}">
      <dgm:prSet/>
      <dgm:spPr/>
      <dgm:t>
        <a:bodyPr/>
        <a:lstStyle/>
        <a:p>
          <a:endParaRPr lang="en-US"/>
        </a:p>
      </dgm:t>
    </dgm:pt>
    <dgm:pt modelId="{6D741D32-01A9-412D-A6D7-7513E822BD33}">
      <dgm:prSet/>
      <dgm:spPr/>
      <dgm:t>
        <a:bodyPr/>
        <a:lstStyle/>
        <a:p>
          <a:r>
            <a:rPr lang="en-GB"/>
            <a:t>Honour Based Violence</a:t>
          </a:r>
          <a:endParaRPr lang="en-US"/>
        </a:p>
      </dgm:t>
    </dgm:pt>
    <dgm:pt modelId="{664159E9-C75D-4468-8298-968AA85448BD}" type="parTrans" cxnId="{A1941C4A-9852-4DF3-9389-2C2F74F426C3}">
      <dgm:prSet/>
      <dgm:spPr/>
      <dgm:t>
        <a:bodyPr/>
        <a:lstStyle/>
        <a:p>
          <a:endParaRPr lang="en-US"/>
        </a:p>
      </dgm:t>
    </dgm:pt>
    <dgm:pt modelId="{725A71FB-5537-4509-B463-24B4005A0067}" type="sibTrans" cxnId="{A1941C4A-9852-4DF3-9389-2C2F74F426C3}">
      <dgm:prSet/>
      <dgm:spPr/>
      <dgm:t>
        <a:bodyPr/>
        <a:lstStyle/>
        <a:p>
          <a:endParaRPr lang="en-US"/>
        </a:p>
      </dgm:t>
    </dgm:pt>
    <dgm:pt modelId="{8557D600-003A-4287-B1D9-8E38C1E47DC3}">
      <dgm:prSet/>
      <dgm:spPr/>
      <dgm:t>
        <a:bodyPr/>
        <a:lstStyle/>
        <a:p>
          <a:r>
            <a:rPr lang="en-GB"/>
            <a:t>FGM</a:t>
          </a:r>
          <a:endParaRPr lang="en-US"/>
        </a:p>
      </dgm:t>
    </dgm:pt>
    <dgm:pt modelId="{B48CE643-7903-47CD-8F3A-54843E17362A}" type="parTrans" cxnId="{AA795101-F3E5-4D0A-8C32-D195574D3B97}">
      <dgm:prSet/>
      <dgm:spPr/>
      <dgm:t>
        <a:bodyPr/>
        <a:lstStyle/>
        <a:p>
          <a:endParaRPr lang="en-US"/>
        </a:p>
      </dgm:t>
    </dgm:pt>
    <dgm:pt modelId="{7659E377-2117-4A7C-8400-9697CC307FD1}" type="sibTrans" cxnId="{AA795101-F3E5-4D0A-8C32-D195574D3B97}">
      <dgm:prSet/>
      <dgm:spPr/>
      <dgm:t>
        <a:bodyPr/>
        <a:lstStyle/>
        <a:p>
          <a:endParaRPr lang="en-US"/>
        </a:p>
      </dgm:t>
    </dgm:pt>
    <dgm:pt modelId="{3D282024-C55B-4C92-8795-75E8C1A884E0}">
      <dgm:prSet/>
      <dgm:spPr/>
      <dgm:t>
        <a:bodyPr/>
        <a:lstStyle/>
        <a:p>
          <a:r>
            <a:rPr lang="en-GB"/>
            <a:t>Forced Marriage</a:t>
          </a:r>
          <a:endParaRPr lang="en-US"/>
        </a:p>
      </dgm:t>
    </dgm:pt>
    <dgm:pt modelId="{0A59A573-4E4A-4D00-8490-DD48A1536BF3}" type="parTrans" cxnId="{38230305-484F-480B-A4E0-B1192CAE6C45}">
      <dgm:prSet/>
      <dgm:spPr/>
      <dgm:t>
        <a:bodyPr/>
        <a:lstStyle/>
        <a:p>
          <a:endParaRPr lang="en-US"/>
        </a:p>
      </dgm:t>
    </dgm:pt>
    <dgm:pt modelId="{1036D01D-1B98-4888-8010-2704D9303436}" type="sibTrans" cxnId="{38230305-484F-480B-A4E0-B1192CAE6C45}">
      <dgm:prSet/>
      <dgm:spPr/>
      <dgm:t>
        <a:bodyPr/>
        <a:lstStyle/>
        <a:p>
          <a:endParaRPr lang="en-US"/>
        </a:p>
      </dgm:t>
    </dgm:pt>
    <dgm:pt modelId="{561E6DC2-F918-4469-BD2D-BD1EB4EDA076}">
      <dgm:prSet/>
      <dgm:spPr/>
      <dgm:t>
        <a:bodyPr/>
        <a:lstStyle/>
        <a:p>
          <a:r>
            <a:rPr lang="en-GB"/>
            <a:t>Fraud</a:t>
          </a:r>
          <a:endParaRPr lang="en-US"/>
        </a:p>
      </dgm:t>
    </dgm:pt>
    <dgm:pt modelId="{FA420D70-D085-4390-BADB-7614AE807CE5}" type="parTrans" cxnId="{CE6D6751-C1CD-4D06-BE40-155B1865E19F}">
      <dgm:prSet/>
      <dgm:spPr/>
      <dgm:t>
        <a:bodyPr/>
        <a:lstStyle/>
        <a:p>
          <a:endParaRPr lang="en-US"/>
        </a:p>
      </dgm:t>
    </dgm:pt>
    <dgm:pt modelId="{0CB72C62-25E8-4EC9-9575-BFF5150B7E5C}" type="sibTrans" cxnId="{CE6D6751-C1CD-4D06-BE40-155B1865E19F}">
      <dgm:prSet/>
      <dgm:spPr/>
      <dgm:t>
        <a:bodyPr/>
        <a:lstStyle/>
        <a:p>
          <a:endParaRPr lang="en-US"/>
        </a:p>
      </dgm:t>
    </dgm:pt>
    <dgm:pt modelId="{43CCE9FD-4365-491E-A64E-52BB1411F581}">
      <dgm:prSet/>
      <dgm:spPr/>
      <dgm:t>
        <a:bodyPr/>
        <a:lstStyle/>
        <a:p>
          <a:r>
            <a:rPr lang="en-GB"/>
            <a:t>Child Protection</a:t>
          </a:r>
          <a:endParaRPr lang="en-US"/>
        </a:p>
      </dgm:t>
    </dgm:pt>
    <dgm:pt modelId="{2D653847-EA8D-49EC-8976-EE7CACDE68BB}" type="parTrans" cxnId="{911FE2B6-69A4-46BC-B88D-885D57A8BE27}">
      <dgm:prSet/>
      <dgm:spPr/>
      <dgm:t>
        <a:bodyPr/>
        <a:lstStyle/>
        <a:p>
          <a:endParaRPr lang="en-US"/>
        </a:p>
      </dgm:t>
    </dgm:pt>
    <dgm:pt modelId="{4FDB1569-1333-4A31-80E7-5B5135C4D095}" type="sibTrans" cxnId="{911FE2B6-69A4-46BC-B88D-885D57A8BE27}">
      <dgm:prSet/>
      <dgm:spPr/>
      <dgm:t>
        <a:bodyPr/>
        <a:lstStyle/>
        <a:p>
          <a:endParaRPr lang="en-US"/>
        </a:p>
      </dgm:t>
    </dgm:pt>
    <dgm:pt modelId="{334CDDA2-6104-4F81-AC8A-CBEE2D03883E}">
      <dgm:prSet/>
      <dgm:spPr/>
      <dgm:t>
        <a:bodyPr/>
        <a:lstStyle/>
        <a:p>
          <a:r>
            <a:rPr lang="en-GB"/>
            <a:t>Sexual Offences</a:t>
          </a:r>
          <a:endParaRPr lang="en-US"/>
        </a:p>
      </dgm:t>
    </dgm:pt>
    <dgm:pt modelId="{017AB3F8-11E7-49CA-B5E0-14CD3D5375FC}" type="parTrans" cxnId="{DAD02E73-927F-46F4-A253-25DD4F01EB62}">
      <dgm:prSet/>
      <dgm:spPr/>
      <dgm:t>
        <a:bodyPr/>
        <a:lstStyle/>
        <a:p>
          <a:endParaRPr lang="en-US"/>
        </a:p>
      </dgm:t>
    </dgm:pt>
    <dgm:pt modelId="{246ED94F-FEAC-4AE3-ADF8-A353CFAB78E4}" type="sibTrans" cxnId="{DAD02E73-927F-46F4-A253-25DD4F01EB62}">
      <dgm:prSet/>
      <dgm:spPr/>
      <dgm:t>
        <a:bodyPr/>
        <a:lstStyle/>
        <a:p>
          <a:endParaRPr lang="en-US"/>
        </a:p>
      </dgm:t>
    </dgm:pt>
    <dgm:pt modelId="{56D24524-37C5-4BC3-A596-A2A31CDA0BC7}">
      <dgm:prSet/>
      <dgm:spPr/>
      <dgm:t>
        <a:bodyPr/>
        <a:lstStyle/>
        <a:p>
          <a:r>
            <a:rPr lang="en-GB"/>
            <a:t>Harassment and Stalking</a:t>
          </a:r>
          <a:endParaRPr lang="en-US"/>
        </a:p>
      </dgm:t>
    </dgm:pt>
    <dgm:pt modelId="{6741815A-68C8-4AEC-8A17-66A82E1E5327}" type="parTrans" cxnId="{CD4A2435-3C19-4E71-9060-62AFC2991E1E}">
      <dgm:prSet/>
      <dgm:spPr/>
      <dgm:t>
        <a:bodyPr/>
        <a:lstStyle/>
        <a:p>
          <a:endParaRPr lang="en-US"/>
        </a:p>
      </dgm:t>
    </dgm:pt>
    <dgm:pt modelId="{2DD58917-1C90-455A-A7B0-DAB421F1E4D1}" type="sibTrans" cxnId="{CD4A2435-3C19-4E71-9060-62AFC2991E1E}">
      <dgm:prSet/>
      <dgm:spPr/>
      <dgm:t>
        <a:bodyPr/>
        <a:lstStyle/>
        <a:p>
          <a:endParaRPr lang="en-US"/>
        </a:p>
      </dgm:t>
    </dgm:pt>
    <dgm:pt modelId="{0ADDB152-0798-4AD3-8B67-E524C4FB12FC}">
      <dgm:prSet/>
      <dgm:spPr/>
      <dgm:t>
        <a:bodyPr/>
        <a:lstStyle/>
        <a:p>
          <a:r>
            <a:rPr lang="en-GB"/>
            <a:t>Hate Crime/ Racial and Religious Crime</a:t>
          </a:r>
          <a:endParaRPr lang="en-US"/>
        </a:p>
      </dgm:t>
    </dgm:pt>
    <dgm:pt modelId="{40955905-93D6-4809-8F90-7C0873550CE9}" type="parTrans" cxnId="{AB0D6DF1-0DB4-45BC-9186-A65532B2550A}">
      <dgm:prSet/>
      <dgm:spPr/>
      <dgm:t>
        <a:bodyPr/>
        <a:lstStyle/>
        <a:p>
          <a:endParaRPr lang="en-US"/>
        </a:p>
      </dgm:t>
    </dgm:pt>
    <dgm:pt modelId="{4E52AF0E-F7C5-43FB-9C77-36ED50276C8E}" type="sibTrans" cxnId="{AB0D6DF1-0DB4-45BC-9186-A65532B2550A}">
      <dgm:prSet/>
      <dgm:spPr/>
      <dgm:t>
        <a:bodyPr/>
        <a:lstStyle/>
        <a:p>
          <a:endParaRPr lang="en-US"/>
        </a:p>
      </dgm:t>
    </dgm:pt>
    <dgm:pt modelId="{3966048D-75E6-4A06-A7A2-D2B95978FB28}" type="pres">
      <dgm:prSet presAssocID="{0B623371-E7E0-4505-A1B7-23E8E06983F7}" presName="linear" presStyleCnt="0">
        <dgm:presLayoutVars>
          <dgm:animLvl val="lvl"/>
          <dgm:resizeHandles val="exact"/>
        </dgm:presLayoutVars>
      </dgm:prSet>
      <dgm:spPr/>
    </dgm:pt>
    <dgm:pt modelId="{F469831F-F661-45AC-8571-4671937600D2}" type="pres">
      <dgm:prSet presAssocID="{F23D58D8-9333-430F-A5D3-6D11EDA41764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65E5B7BA-7425-4F05-967E-903C9625FA0E}" type="pres">
      <dgm:prSet presAssocID="{2C6E1AD8-DA28-4AAC-8BA5-526DD0A13A13}" presName="spacer" presStyleCnt="0"/>
      <dgm:spPr/>
    </dgm:pt>
    <dgm:pt modelId="{B1C1193C-11E5-4792-A087-4FAB94AF0B98}" type="pres">
      <dgm:prSet presAssocID="{6D741D32-01A9-412D-A6D7-7513E822BD33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AD0706B9-6E19-4D04-9A52-7927872682E2}" type="pres">
      <dgm:prSet presAssocID="{725A71FB-5537-4509-B463-24B4005A0067}" presName="spacer" presStyleCnt="0"/>
      <dgm:spPr/>
    </dgm:pt>
    <dgm:pt modelId="{BD33E62B-8DA6-4972-8EB4-DC6CA3A18BDB}" type="pres">
      <dgm:prSet presAssocID="{8557D600-003A-4287-B1D9-8E38C1E47DC3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6C287332-3F24-4DB5-BC9D-FC8FB2DEE42E}" type="pres">
      <dgm:prSet presAssocID="{7659E377-2117-4A7C-8400-9697CC307FD1}" presName="spacer" presStyleCnt="0"/>
      <dgm:spPr/>
    </dgm:pt>
    <dgm:pt modelId="{31920513-BBEA-4C62-8D2D-B5046239EDB3}" type="pres">
      <dgm:prSet presAssocID="{3D282024-C55B-4C92-8795-75E8C1A884E0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969C34A3-0D29-4C92-9870-F55A5749EF77}" type="pres">
      <dgm:prSet presAssocID="{1036D01D-1B98-4888-8010-2704D9303436}" presName="spacer" presStyleCnt="0"/>
      <dgm:spPr/>
    </dgm:pt>
    <dgm:pt modelId="{EE2D8BDB-300C-4E6B-AEB1-6376A82CF261}" type="pres">
      <dgm:prSet presAssocID="{561E6DC2-F918-4469-BD2D-BD1EB4EDA076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10303429-EA50-4C3A-9F67-FB45B3851DA6}" type="pres">
      <dgm:prSet presAssocID="{0CB72C62-25E8-4EC9-9575-BFF5150B7E5C}" presName="spacer" presStyleCnt="0"/>
      <dgm:spPr/>
    </dgm:pt>
    <dgm:pt modelId="{1EA9BFF3-BCE6-4B30-9EB1-7F0DF9D074BC}" type="pres">
      <dgm:prSet presAssocID="{43CCE9FD-4365-491E-A64E-52BB1411F581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846AC56B-6824-4472-ACF4-F95151031CAD}" type="pres">
      <dgm:prSet presAssocID="{4FDB1569-1333-4A31-80E7-5B5135C4D095}" presName="spacer" presStyleCnt="0"/>
      <dgm:spPr/>
    </dgm:pt>
    <dgm:pt modelId="{9E1B69F8-BA7C-4777-85B4-4AF0A701FCC7}" type="pres">
      <dgm:prSet presAssocID="{334CDDA2-6104-4F81-AC8A-CBEE2D03883E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E4E55F24-9530-48A8-AF80-B88C3353BF3E}" type="pres">
      <dgm:prSet presAssocID="{246ED94F-FEAC-4AE3-ADF8-A353CFAB78E4}" presName="spacer" presStyleCnt="0"/>
      <dgm:spPr/>
    </dgm:pt>
    <dgm:pt modelId="{A88F69AE-BDC1-421F-AFCE-E91B3F47C9AC}" type="pres">
      <dgm:prSet presAssocID="{56D24524-37C5-4BC3-A596-A2A31CDA0BC7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22CFFF39-E388-4479-AB7F-B89A97810006}" type="pres">
      <dgm:prSet presAssocID="{2DD58917-1C90-455A-A7B0-DAB421F1E4D1}" presName="spacer" presStyleCnt="0"/>
      <dgm:spPr/>
    </dgm:pt>
    <dgm:pt modelId="{F76D1A5A-0D8E-413A-BB30-0627D2187CFB}" type="pres">
      <dgm:prSet presAssocID="{0ADDB152-0798-4AD3-8B67-E524C4FB12FC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AA795101-F3E5-4D0A-8C32-D195574D3B97}" srcId="{0B623371-E7E0-4505-A1B7-23E8E06983F7}" destId="{8557D600-003A-4287-B1D9-8E38C1E47DC3}" srcOrd="2" destOrd="0" parTransId="{B48CE643-7903-47CD-8F3A-54843E17362A}" sibTransId="{7659E377-2117-4A7C-8400-9697CC307FD1}"/>
    <dgm:cxn modelId="{38230305-484F-480B-A4E0-B1192CAE6C45}" srcId="{0B623371-E7E0-4505-A1B7-23E8E06983F7}" destId="{3D282024-C55B-4C92-8795-75E8C1A884E0}" srcOrd="3" destOrd="0" parTransId="{0A59A573-4E4A-4D00-8490-DD48A1536BF3}" sibTransId="{1036D01D-1B98-4888-8010-2704D9303436}"/>
    <dgm:cxn modelId="{809AED17-E8CA-4D29-9197-C91D6BC38464}" type="presOf" srcId="{56D24524-37C5-4BC3-A596-A2A31CDA0BC7}" destId="{A88F69AE-BDC1-421F-AFCE-E91B3F47C9AC}" srcOrd="0" destOrd="0" presId="urn:microsoft.com/office/officeart/2005/8/layout/vList2"/>
    <dgm:cxn modelId="{050EAC19-3FDC-4F65-9BCF-D66FDB0B32C0}" type="presOf" srcId="{6D741D32-01A9-412D-A6D7-7513E822BD33}" destId="{B1C1193C-11E5-4792-A087-4FAB94AF0B98}" srcOrd="0" destOrd="0" presId="urn:microsoft.com/office/officeart/2005/8/layout/vList2"/>
    <dgm:cxn modelId="{9DB62F32-FF37-4A8A-8681-1193FE7A0DFE}" type="presOf" srcId="{334CDDA2-6104-4F81-AC8A-CBEE2D03883E}" destId="{9E1B69F8-BA7C-4777-85B4-4AF0A701FCC7}" srcOrd="0" destOrd="0" presId="urn:microsoft.com/office/officeart/2005/8/layout/vList2"/>
    <dgm:cxn modelId="{CD4A2435-3C19-4E71-9060-62AFC2991E1E}" srcId="{0B623371-E7E0-4505-A1B7-23E8E06983F7}" destId="{56D24524-37C5-4BC3-A596-A2A31CDA0BC7}" srcOrd="7" destOrd="0" parTransId="{6741815A-68C8-4AEC-8A17-66A82E1E5327}" sibTransId="{2DD58917-1C90-455A-A7B0-DAB421F1E4D1}"/>
    <dgm:cxn modelId="{94CCD844-3B73-4D80-A6C4-6670430CC4B6}" type="presOf" srcId="{0ADDB152-0798-4AD3-8B67-E524C4FB12FC}" destId="{F76D1A5A-0D8E-413A-BB30-0627D2187CFB}" srcOrd="0" destOrd="0" presId="urn:microsoft.com/office/officeart/2005/8/layout/vList2"/>
    <dgm:cxn modelId="{A1941C4A-9852-4DF3-9389-2C2F74F426C3}" srcId="{0B623371-E7E0-4505-A1B7-23E8E06983F7}" destId="{6D741D32-01A9-412D-A6D7-7513E822BD33}" srcOrd="1" destOrd="0" parTransId="{664159E9-C75D-4468-8298-968AA85448BD}" sibTransId="{725A71FB-5537-4509-B463-24B4005A0067}"/>
    <dgm:cxn modelId="{CE6D6751-C1CD-4D06-BE40-155B1865E19F}" srcId="{0B623371-E7E0-4505-A1B7-23E8E06983F7}" destId="{561E6DC2-F918-4469-BD2D-BD1EB4EDA076}" srcOrd="4" destOrd="0" parTransId="{FA420D70-D085-4390-BADB-7614AE807CE5}" sibTransId="{0CB72C62-25E8-4EC9-9575-BFF5150B7E5C}"/>
    <dgm:cxn modelId="{DAD02E73-927F-46F4-A253-25DD4F01EB62}" srcId="{0B623371-E7E0-4505-A1B7-23E8E06983F7}" destId="{334CDDA2-6104-4F81-AC8A-CBEE2D03883E}" srcOrd="6" destOrd="0" parTransId="{017AB3F8-11E7-49CA-B5E0-14CD3D5375FC}" sibTransId="{246ED94F-FEAC-4AE3-ADF8-A353CFAB78E4}"/>
    <dgm:cxn modelId="{5B0D2378-472F-491E-9EBD-46157BAA1AFC}" type="presOf" srcId="{8557D600-003A-4287-B1D9-8E38C1E47DC3}" destId="{BD33E62B-8DA6-4972-8EB4-DC6CA3A18BDB}" srcOrd="0" destOrd="0" presId="urn:microsoft.com/office/officeart/2005/8/layout/vList2"/>
    <dgm:cxn modelId="{83C10883-660B-41DE-8EDE-4AE25A357D09}" type="presOf" srcId="{F23D58D8-9333-430F-A5D3-6D11EDA41764}" destId="{F469831F-F661-45AC-8571-4671937600D2}" srcOrd="0" destOrd="0" presId="urn:microsoft.com/office/officeart/2005/8/layout/vList2"/>
    <dgm:cxn modelId="{EF119C94-D0D5-448E-9573-35DC63FE3C0E}" srcId="{0B623371-E7E0-4505-A1B7-23E8E06983F7}" destId="{F23D58D8-9333-430F-A5D3-6D11EDA41764}" srcOrd="0" destOrd="0" parTransId="{F6217B5A-365B-414C-98AD-81CEEF10A73C}" sibTransId="{2C6E1AD8-DA28-4AAC-8BA5-526DD0A13A13}"/>
    <dgm:cxn modelId="{D7A70B98-43C9-42CE-B2FB-D7BC90A4971A}" type="presOf" srcId="{0B623371-E7E0-4505-A1B7-23E8E06983F7}" destId="{3966048D-75E6-4A06-A7A2-D2B95978FB28}" srcOrd="0" destOrd="0" presId="urn:microsoft.com/office/officeart/2005/8/layout/vList2"/>
    <dgm:cxn modelId="{9E723BAB-1AE5-4876-8524-92B47C972D35}" type="presOf" srcId="{43CCE9FD-4365-491E-A64E-52BB1411F581}" destId="{1EA9BFF3-BCE6-4B30-9EB1-7F0DF9D074BC}" srcOrd="0" destOrd="0" presId="urn:microsoft.com/office/officeart/2005/8/layout/vList2"/>
    <dgm:cxn modelId="{911FE2B6-69A4-46BC-B88D-885D57A8BE27}" srcId="{0B623371-E7E0-4505-A1B7-23E8E06983F7}" destId="{43CCE9FD-4365-491E-A64E-52BB1411F581}" srcOrd="5" destOrd="0" parTransId="{2D653847-EA8D-49EC-8976-EE7CACDE68BB}" sibTransId="{4FDB1569-1333-4A31-80E7-5B5135C4D095}"/>
    <dgm:cxn modelId="{F8F552DF-0D03-45BE-8F15-783DCD372FDD}" type="presOf" srcId="{561E6DC2-F918-4469-BD2D-BD1EB4EDA076}" destId="{EE2D8BDB-300C-4E6B-AEB1-6376A82CF261}" srcOrd="0" destOrd="0" presId="urn:microsoft.com/office/officeart/2005/8/layout/vList2"/>
    <dgm:cxn modelId="{21A5D8E4-69CC-4E5E-9B73-74E440330326}" type="presOf" srcId="{3D282024-C55B-4C92-8795-75E8C1A884E0}" destId="{31920513-BBEA-4C62-8D2D-B5046239EDB3}" srcOrd="0" destOrd="0" presId="urn:microsoft.com/office/officeart/2005/8/layout/vList2"/>
    <dgm:cxn modelId="{AB0D6DF1-0DB4-45BC-9186-A65532B2550A}" srcId="{0B623371-E7E0-4505-A1B7-23E8E06983F7}" destId="{0ADDB152-0798-4AD3-8B67-E524C4FB12FC}" srcOrd="8" destOrd="0" parTransId="{40955905-93D6-4809-8F90-7C0873550CE9}" sibTransId="{4E52AF0E-F7C5-43FB-9C77-36ED50276C8E}"/>
    <dgm:cxn modelId="{1A7E2A15-A202-4530-8E46-F6AF56C423D5}" type="presParOf" srcId="{3966048D-75E6-4A06-A7A2-D2B95978FB28}" destId="{F469831F-F661-45AC-8571-4671937600D2}" srcOrd="0" destOrd="0" presId="urn:microsoft.com/office/officeart/2005/8/layout/vList2"/>
    <dgm:cxn modelId="{5BD0920D-70DD-4700-A948-547148DB0FD2}" type="presParOf" srcId="{3966048D-75E6-4A06-A7A2-D2B95978FB28}" destId="{65E5B7BA-7425-4F05-967E-903C9625FA0E}" srcOrd="1" destOrd="0" presId="urn:microsoft.com/office/officeart/2005/8/layout/vList2"/>
    <dgm:cxn modelId="{81FC6770-7F88-40B3-9919-A196E5774A69}" type="presParOf" srcId="{3966048D-75E6-4A06-A7A2-D2B95978FB28}" destId="{B1C1193C-11E5-4792-A087-4FAB94AF0B98}" srcOrd="2" destOrd="0" presId="urn:microsoft.com/office/officeart/2005/8/layout/vList2"/>
    <dgm:cxn modelId="{E252FED9-31DF-410D-A02A-8FBFFD7824F4}" type="presParOf" srcId="{3966048D-75E6-4A06-A7A2-D2B95978FB28}" destId="{AD0706B9-6E19-4D04-9A52-7927872682E2}" srcOrd="3" destOrd="0" presId="urn:microsoft.com/office/officeart/2005/8/layout/vList2"/>
    <dgm:cxn modelId="{36BF4EA4-A304-4F9C-A5E7-865BAA740C1D}" type="presParOf" srcId="{3966048D-75E6-4A06-A7A2-D2B95978FB28}" destId="{BD33E62B-8DA6-4972-8EB4-DC6CA3A18BDB}" srcOrd="4" destOrd="0" presId="urn:microsoft.com/office/officeart/2005/8/layout/vList2"/>
    <dgm:cxn modelId="{11273250-72F6-4D05-9835-2CED5A9CEAFC}" type="presParOf" srcId="{3966048D-75E6-4A06-A7A2-D2B95978FB28}" destId="{6C287332-3F24-4DB5-BC9D-FC8FB2DEE42E}" srcOrd="5" destOrd="0" presId="urn:microsoft.com/office/officeart/2005/8/layout/vList2"/>
    <dgm:cxn modelId="{8B6DC86D-9B04-4815-80D8-F3E3FFA9C3AA}" type="presParOf" srcId="{3966048D-75E6-4A06-A7A2-D2B95978FB28}" destId="{31920513-BBEA-4C62-8D2D-B5046239EDB3}" srcOrd="6" destOrd="0" presId="urn:microsoft.com/office/officeart/2005/8/layout/vList2"/>
    <dgm:cxn modelId="{74DCDA8B-AD83-4B52-B279-091F59DE2E5E}" type="presParOf" srcId="{3966048D-75E6-4A06-A7A2-D2B95978FB28}" destId="{969C34A3-0D29-4C92-9870-F55A5749EF77}" srcOrd="7" destOrd="0" presId="urn:microsoft.com/office/officeart/2005/8/layout/vList2"/>
    <dgm:cxn modelId="{B4AED4DF-1190-42F9-AFFF-4A12E4306967}" type="presParOf" srcId="{3966048D-75E6-4A06-A7A2-D2B95978FB28}" destId="{EE2D8BDB-300C-4E6B-AEB1-6376A82CF261}" srcOrd="8" destOrd="0" presId="urn:microsoft.com/office/officeart/2005/8/layout/vList2"/>
    <dgm:cxn modelId="{80A46D25-5603-4402-9351-014F400E428D}" type="presParOf" srcId="{3966048D-75E6-4A06-A7A2-D2B95978FB28}" destId="{10303429-EA50-4C3A-9F67-FB45B3851DA6}" srcOrd="9" destOrd="0" presId="urn:microsoft.com/office/officeart/2005/8/layout/vList2"/>
    <dgm:cxn modelId="{E5DDDB30-6563-456B-993F-7BD39A5E0243}" type="presParOf" srcId="{3966048D-75E6-4A06-A7A2-D2B95978FB28}" destId="{1EA9BFF3-BCE6-4B30-9EB1-7F0DF9D074BC}" srcOrd="10" destOrd="0" presId="urn:microsoft.com/office/officeart/2005/8/layout/vList2"/>
    <dgm:cxn modelId="{35EFFE41-C04B-4A68-AF45-5B8B3DDA7BE2}" type="presParOf" srcId="{3966048D-75E6-4A06-A7A2-D2B95978FB28}" destId="{846AC56B-6824-4472-ACF4-F95151031CAD}" srcOrd="11" destOrd="0" presId="urn:microsoft.com/office/officeart/2005/8/layout/vList2"/>
    <dgm:cxn modelId="{C3B99F11-1183-4F75-A9CA-C4DCC7911FA8}" type="presParOf" srcId="{3966048D-75E6-4A06-A7A2-D2B95978FB28}" destId="{9E1B69F8-BA7C-4777-85B4-4AF0A701FCC7}" srcOrd="12" destOrd="0" presId="urn:microsoft.com/office/officeart/2005/8/layout/vList2"/>
    <dgm:cxn modelId="{D81465A6-82D2-438B-8D5A-1BCC38D5F3C8}" type="presParOf" srcId="{3966048D-75E6-4A06-A7A2-D2B95978FB28}" destId="{E4E55F24-9530-48A8-AF80-B88C3353BF3E}" srcOrd="13" destOrd="0" presId="urn:microsoft.com/office/officeart/2005/8/layout/vList2"/>
    <dgm:cxn modelId="{D510F174-C7F6-498E-B22B-8E1F7A0DBD7A}" type="presParOf" srcId="{3966048D-75E6-4A06-A7A2-D2B95978FB28}" destId="{A88F69AE-BDC1-421F-AFCE-E91B3F47C9AC}" srcOrd="14" destOrd="0" presId="urn:microsoft.com/office/officeart/2005/8/layout/vList2"/>
    <dgm:cxn modelId="{84E231E5-4DE4-4A4E-B783-E4066EC9C853}" type="presParOf" srcId="{3966048D-75E6-4A06-A7A2-D2B95978FB28}" destId="{22CFFF39-E388-4479-AB7F-B89A97810006}" srcOrd="15" destOrd="0" presId="urn:microsoft.com/office/officeart/2005/8/layout/vList2"/>
    <dgm:cxn modelId="{794DB87B-6F14-4B87-B8EB-FA89A4E986B2}" type="presParOf" srcId="{3966048D-75E6-4A06-A7A2-D2B95978FB28}" destId="{F76D1A5A-0D8E-413A-BB30-0627D2187CFB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69831F-F661-45AC-8571-4671937600D2}">
      <dsp:nvSpPr>
        <dsp:cNvPr id="0" name=""/>
        <dsp:cNvSpPr/>
      </dsp:nvSpPr>
      <dsp:spPr>
        <a:xfrm>
          <a:off x="0" y="6408"/>
          <a:ext cx="5324475" cy="3931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Domestic Abuse</a:t>
          </a:r>
          <a:endParaRPr lang="en-US" sz="1600" kern="1200"/>
        </a:p>
      </dsp:txBody>
      <dsp:txXfrm>
        <a:off x="19191" y="25599"/>
        <a:ext cx="5286093" cy="354738"/>
      </dsp:txXfrm>
    </dsp:sp>
    <dsp:sp modelId="{B1C1193C-11E5-4792-A087-4FAB94AF0B98}">
      <dsp:nvSpPr>
        <dsp:cNvPr id="0" name=""/>
        <dsp:cNvSpPr/>
      </dsp:nvSpPr>
      <dsp:spPr>
        <a:xfrm>
          <a:off x="0" y="445608"/>
          <a:ext cx="5324475" cy="393120"/>
        </a:xfrm>
        <a:prstGeom prst="roundRect">
          <a:avLst/>
        </a:prstGeom>
        <a:solidFill>
          <a:schemeClr val="accent5">
            <a:hueOff val="-1519019"/>
            <a:satOff val="-103"/>
            <a:lumOff val="24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Honour Based Violence</a:t>
          </a:r>
          <a:endParaRPr lang="en-US" sz="1600" kern="1200"/>
        </a:p>
      </dsp:txBody>
      <dsp:txXfrm>
        <a:off x="19191" y="464799"/>
        <a:ext cx="5286093" cy="354738"/>
      </dsp:txXfrm>
    </dsp:sp>
    <dsp:sp modelId="{BD33E62B-8DA6-4972-8EB4-DC6CA3A18BDB}">
      <dsp:nvSpPr>
        <dsp:cNvPr id="0" name=""/>
        <dsp:cNvSpPr/>
      </dsp:nvSpPr>
      <dsp:spPr>
        <a:xfrm>
          <a:off x="0" y="884808"/>
          <a:ext cx="5324475" cy="393120"/>
        </a:xfrm>
        <a:prstGeom prst="roundRect">
          <a:avLst/>
        </a:prstGeom>
        <a:solidFill>
          <a:schemeClr val="accent5">
            <a:hueOff val="-3038037"/>
            <a:satOff val="-207"/>
            <a:lumOff val="49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FGM</a:t>
          </a:r>
          <a:endParaRPr lang="en-US" sz="1600" kern="1200"/>
        </a:p>
      </dsp:txBody>
      <dsp:txXfrm>
        <a:off x="19191" y="903999"/>
        <a:ext cx="5286093" cy="354738"/>
      </dsp:txXfrm>
    </dsp:sp>
    <dsp:sp modelId="{31920513-BBEA-4C62-8D2D-B5046239EDB3}">
      <dsp:nvSpPr>
        <dsp:cNvPr id="0" name=""/>
        <dsp:cNvSpPr/>
      </dsp:nvSpPr>
      <dsp:spPr>
        <a:xfrm>
          <a:off x="0" y="1324008"/>
          <a:ext cx="5324475" cy="393120"/>
        </a:xfrm>
        <a:prstGeom prst="roundRect">
          <a:avLst/>
        </a:prstGeom>
        <a:solidFill>
          <a:schemeClr val="accent5">
            <a:hueOff val="-4557056"/>
            <a:satOff val="-310"/>
            <a:lumOff val="73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Forced Marriage</a:t>
          </a:r>
          <a:endParaRPr lang="en-US" sz="1600" kern="1200"/>
        </a:p>
      </dsp:txBody>
      <dsp:txXfrm>
        <a:off x="19191" y="1343199"/>
        <a:ext cx="5286093" cy="354738"/>
      </dsp:txXfrm>
    </dsp:sp>
    <dsp:sp modelId="{EE2D8BDB-300C-4E6B-AEB1-6376A82CF261}">
      <dsp:nvSpPr>
        <dsp:cNvPr id="0" name=""/>
        <dsp:cNvSpPr/>
      </dsp:nvSpPr>
      <dsp:spPr>
        <a:xfrm>
          <a:off x="0" y="1763209"/>
          <a:ext cx="5324475" cy="393120"/>
        </a:xfrm>
        <a:prstGeom prst="round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Fraud</a:t>
          </a:r>
          <a:endParaRPr lang="en-US" sz="1600" kern="1200"/>
        </a:p>
      </dsp:txBody>
      <dsp:txXfrm>
        <a:off x="19191" y="1782400"/>
        <a:ext cx="5286093" cy="354738"/>
      </dsp:txXfrm>
    </dsp:sp>
    <dsp:sp modelId="{1EA9BFF3-BCE6-4B30-9EB1-7F0DF9D074BC}">
      <dsp:nvSpPr>
        <dsp:cNvPr id="0" name=""/>
        <dsp:cNvSpPr/>
      </dsp:nvSpPr>
      <dsp:spPr>
        <a:xfrm>
          <a:off x="0" y="2202409"/>
          <a:ext cx="5324475" cy="393120"/>
        </a:xfrm>
        <a:prstGeom prst="roundRect">
          <a:avLst/>
        </a:prstGeom>
        <a:solidFill>
          <a:schemeClr val="accent5">
            <a:hueOff val="-7595094"/>
            <a:satOff val="-516"/>
            <a:lumOff val="122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Child Protection</a:t>
          </a:r>
          <a:endParaRPr lang="en-US" sz="1600" kern="1200"/>
        </a:p>
      </dsp:txBody>
      <dsp:txXfrm>
        <a:off x="19191" y="2221600"/>
        <a:ext cx="5286093" cy="354738"/>
      </dsp:txXfrm>
    </dsp:sp>
    <dsp:sp modelId="{9E1B69F8-BA7C-4777-85B4-4AF0A701FCC7}">
      <dsp:nvSpPr>
        <dsp:cNvPr id="0" name=""/>
        <dsp:cNvSpPr/>
      </dsp:nvSpPr>
      <dsp:spPr>
        <a:xfrm>
          <a:off x="0" y="2641609"/>
          <a:ext cx="5324475" cy="393120"/>
        </a:xfrm>
        <a:prstGeom prst="roundRect">
          <a:avLst/>
        </a:prstGeom>
        <a:solidFill>
          <a:schemeClr val="accent5">
            <a:hueOff val="-9114112"/>
            <a:satOff val="-620"/>
            <a:lumOff val="147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Sexual Offences</a:t>
          </a:r>
          <a:endParaRPr lang="en-US" sz="1600" kern="1200"/>
        </a:p>
      </dsp:txBody>
      <dsp:txXfrm>
        <a:off x="19191" y="2660800"/>
        <a:ext cx="5286093" cy="354738"/>
      </dsp:txXfrm>
    </dsp:sp>
    <dsp:sp modelId="{A88F69AE-BDC1-421F-AFCE-E91B3F47C9AC}">
      <dsp:nvSpPr>
        <dsp:cNvPr id="0" name=""/>
        <dsp:cNvSpPr/>
      </dsp:nvSpPr>
      <dsp:spPr>
        <a:xfrm>
          <a:off x="0" y="3080809"/>
          <a:ext cx="5324475" cy="393120"/>
        </a:xfrm>
        <a:prstGeom prst="roundRect">
          <a:avLst/>
        </a:prstGeom>
        <a:solidFill>
          <a:schemeClr val="accent5">
            <a:hueOff val="-10633130"/>
            <a:satOff val="-723"/>
            <a:lumOff val="171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Harassment and Stalking</a:t>
          </a:r>
          <a:endParaRPr lang="en-US" sz="1600" kern="1200"/>
        </a:p>
      </dsp:txBody>
      <dsp:txXfrm>
        <a:off x="19191" y="3100000"/>
        <a:ext cx="5286093" cy="354738"/>
      </dsp:txXfrm>
    </dsp:sp>
    <dsp:sp modelId="{F76D1A5A-0D8E-413A-BB30-0627D2187CFB}">
      <dsp:nvSpPr>
        <dsp:cNvPr id="0" name=""/>
        <dsp:cNvSpPr/>
      </dsp:nvSpPr>
      <dsp:spPr>
        <a:xfrm>
          <a:off x="0" y="3520009"/>
          <a:ext cx="5324475" cy="39312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Hate Crime/ Racial and Religious Crime</a:t>
          </a:r>
          <a:endParaRPr lang="en-US" sz="1600" kern="1200"/>
        </a:p>
      </dsp:txBody>
      <dsp:txXfrm>
        <a:off x="19191" y="3539200"/>
        <a:ext cx="5286093" cy="3547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D635BF-C094-4802-A560-FC802FA27DCF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5D9B79-2AEF-4A73-9D30-BE9742DFC2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202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5D9B79-2AEF-4A73-9D30-BE9742DFC2C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817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D8593-3F04-9FEC-5030-35FF6AE987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594511-B96E-2DBA-4E1C-D77E1840F9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C95771-AE63-1A01-9A96-FCEF8E9EF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3B86-AB78-4A14-908E-BFF6E7B2F718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184AB-0708-6B71-CAFF-E4FE13582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D7E762-55A2-D748-78BC-F9EFDC6E7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54EF-5367-45B1-8D9F-A44BDA0BB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014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BA3B0-01AB-F48D-6DE1-F83CE5AF3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1D46BE-EE1C-2F21-FE86-64DBD5A34F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72F73A-E673-8664-3282-9861FCA0D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3B86-AB78-4A14-908E-BFF6E7B2F718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EF0038-B528-3642-F1EB-E1FA60F93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B92FF-C8C0-E070-9510-31B274087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54EF-5367-45B1-8D9F-A44BDA0BB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234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2FF5A-CE6B-A0EF-3C72-4CBF5212A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4D1277-C012-554A-2ADF-D057D4CA3D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773CD-87D9-9123-3FD4-8DA315DB9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3B86-AB78-4A14-908E-BFF6E7B2F718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E4B3FD-CAB2-1AAB-34AB-1DBA03224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71D9DB-C49D-339C-4F35-D4934EF1A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54EF-5367-45B1-8D9F-A44BDA0BB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038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E8293-3019-8F36-964B-A9C158C7D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CFB09B-027C-B304-F3D4-9936C3FA29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25700E-E7B2-DA29-C4ED-52CB5B7F21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C85F4-01D9-92B8-CD73-283551B73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3B86-AB78-4A14-908E-BFF6E7B2F718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E7891A-D78E-36BD-5E38-3D00EC792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C6F7B3-A2D5-F3D1-D80D-F0D439C23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54EF-5367-45B1-8D9F-A44BDA0BB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310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7FE50-33BF-7356-A941-B6CEDC7DE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1106DA-5F31-79DA-555B-0F083584EF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A05C2F-D270-CBD5-4F6D-F8F7B31CBB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4A13C4-3EE5-0763-CBBD-A843984721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D01BD7-49A2-FF2A-F7F5-272902F4D5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F9C964-2A7D-CAE8-2AE4-61ACD01FC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3B86-AB78-4A14-908E-BFF6E7B2F718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0D6DB13-F2B7-5231-4A66-AACBE975D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35CD09-E2DC-E824-8F5A-3594EF1A5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54EF-5367-45B1-8D9F-A44BDA0BB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432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AF672-4A84-7810-8CF1-C6DE77D1D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7A06F4-0DDC-8B8C-4A89-4E7D28A55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3B86-AB78-4A14-908E-BFF6E7B2F718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5AA332-1174-8EBA-37FB-66C5B0ACF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651B30-AB7D-2721-729D-94EA30D37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54EF-5367-45B1-8D9F-A44BDA0BB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476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A2DE12-5ED7-E825-4036-60A161771F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3B86-AB78-4A14-908E-BFF6E7B2F718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8296E4-F951-AD5A-22DA-768BBED51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0C330C-A960-C0D2-83AF-AF731D0D3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54EF-5367-45B1-8D9F-A44BDA0BB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346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4AE93-09FE-A965-CF6D-1263F69D5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EBEBB4-A136-14C4-BBE8-439347028A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8AED68-5258-73A5-39CD-CBABF1DAD4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02A9E6-14C8-0BA2-D37B-0E701B934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3B86-AB78-4A14-908E-BFF6E7B2F718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53B40E-9A92-388A-0246-63C6B317C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98881B-672B-84C4-87E8-3ABB9F2D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54EF-5367-45B1-8D9F-A44BDA0BB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309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AC89A-6B56-EF76-096E-C3BBB4A1A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66BDD8-8B23-DD22-2214-A1B2863140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E655A7-BD66-4B59-5794-0F3F640FE9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AD8E45-CD71-0F9B-DBE0-1AA7BCF64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3B86-AB78-4A14-908E-BFF6E7B2F718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3693D-83C6-8FBE-8483-4735BA410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B9D1E5-7F26-A09C-1C65-68B336764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54EF-5367-45B1-8D9F-A44BDA0BB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952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F7060-673B-5F6F-B1C3-D452924E4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7F4DC2-21A2-928E-7822-D99378A8E8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7A23A2-9099-C8D3-95EC-37FF2960D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3B86-AB78-4A14-908E-BFF6E7B2F718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AB72B-1F0F-8B5A-3545-8D239D1EC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98BAD2-CED6-265D-3342-8E2342970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54EF-5367-45B1-8D9F-A44BDA0BB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547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AA1DDC-3640-2731-FB64-ECED9498C6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E8FF74-3893-CAA0-B557-94BE2FEF2E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95E9D-DD18-7CDE-194A-631CD99E3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3B86-AB78-4A14-908E-BFF6E7B2F718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ABDCC8-AC04-16C6-6347-74913EF09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67ADE3-1EA3-35AB-7B15-B53A4A390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54EF-5367-45B1-8D9F-A44BDA0BB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287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6A44A1-ABF9-E554-04C0-B6B3CDCFF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AE8EDD-205B-3577-5AE8-54EC3C5BB5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70A200-897C-C8B9-44DE-7EAC2DCA51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0D3B86-AB78-4A14-908E-BFF6E7B2F718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0CFAC7-B10E-2C9D-1DC5-4DB162FB4A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402CA8-223C-E6F2-1790-F40928C5DE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6B54EF-5367-45B1-8D9F-A44BDA0BB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422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1.png"/><Relationship Id="rId4" Type="http://schemas.openxmlformats.org/officeDocument/2006/relationships/image" Target="../media/image4.jpeg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1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1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1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1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1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1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1.pn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1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1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1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1.png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1.png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1.png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1.png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1.png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1.png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1.png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1.png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1.png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1.png"/><Relationship Id="rId4" Type="http://schemas.openxmlformats.org/officeDocument/2006/relationships/image" Target="../media/image3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1.png"/><Relationship Id="rId4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1.png"/><Relationship Id="rId4" Type="http://schemas.openxmlformats.org/officeDocument/2006/relationships/image" Target="../media/image3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5" Type="http://schemas.openxmlformats.org/officeDocument/2006/relationships/image" Target="../media/image1.png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5" Type="http://schemas.openxmlformats.org/officeDocument/2006/relationships/image" Target="../media/image1.png"/><Relationship Id="rId4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5" Type="http://schemas.openxmlformats.org/officeDocument/2006/relationships/image" Target="../media/image1.png"/><Relationship Id="rId4" Type="http://schemas.openxmlformats.org/officeDocument/2006/relationships/image" Target="../media/image3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5" Type="http://schemas.openxmlformats.org/officeDocument/2006/relationships/image" Target="../media/image1.png"/><Relationship Id="rId4" Type="http://schemas.openxmlformats.org/officeDocument/2006/relationships/image" Target="../media/image3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5" Type="http://schemas.openxmlformats.org/officeDocument/2006/relationships/image" Target="../media/image1.png"/><Relationship Id="rId4" Type="http://schemas.openxmlformats.org/officeDocument/2006/relationships/image" Target="../media/image4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5" Type="http://schemas.openxmlformats.org/officeDocument/2006/relationships/image" Target="../media/image1.png"/><Relationship Id="rId4" Type="http://schemas.openxmlformats.org/officeDocument/2006/relationships/image" Target="../media/image4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5" Type="http://schemas.openxmlformats.org/officeDocument/2006/relationships/image" Target="../media/image1.png"/><Relationship Id="rId4" Type="http://schemas.openxmlformats.org/officeDocument/2006/relationships/image" Target="../media/image4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5" Type="http://schemas.openxmlformats.org/officeDocument/2006/relationships/image" Target="../media/image1.png"/><Relationship Id="rId4" Type="http://schemas.openxmlformats.org/officeDocument/2006/relationships/image" Target="../media/image4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4.m4a"/><Relationship Id="rId1" Type="http://schemas.microsoft.com/office/2007/relationships/media" Target="../media/media44.m4a"/><Relationship Id="rId5" Type="http://schemas.openxmlformats.org/officeDocument/2006/relationships/image" Target="../media/image1.png"/><Relationship Id="rId4" Type="http://schemas.openxmlformats.org/officeDocument/2006/relationships/image" Target="../media/image4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5.m4a"/><Relationship Id="rId1" Type="http://schemas.microsoft.com/office/2007/relationships/media" Target="../media/media45.m4a"/><Relationship Id="rId5" Type="http://schemas.openxmlformats.org/officeDocument/2006/relationships/image" Target="../media/image1.png"/><Relationship Id="rId4" Type="http://schemas.openxmlformats.org/officeDocument/2006/relationships/image" Target="../media/image4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6.m4a"/><Relationship Id="rId1" Type="http://schemas.microsoft.com/office/2007/relationships/media" Target="../media/media46.m4a"/><Relationship Id="rId5" Type="http://schemas.openxmlformats.org/officeDocument/2006/relationships/image" Target="../media/image1.png"/><Relationship Id="rId4" Type="http://schemas.openxmlformats.org/officeDocument/2006/relationships/image" Target="../media/image4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7.m4a"/><Relationship Id="rId1" Type="http://schemas.microsoft.com/office/2007/relationships/media" Target="../media/media47.m4a"/><Relationship Id="rId5" Type="http://schemas.openxmlformats.org/officeDocument/2006/relationships/image" Target="../media/image1.png"/><Relationship Id="rId4" Type="http://schemas.openxmlformats.org/officeDocument/2006/relationships/image" Target="../media/image4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8.m4a"/><Relationship Id="rId1" Type="http://schemas.microsoft.com/office/2007/relationships/media" Target="../media/media48.m4a"/><Relationship Id="rId5" Type="http://schemas.openxmlformats.org/officeDocument/2006/relationships/image" Target="../media/image1.png"/><Relationship Id="rId4" Type="http://schemas.openxmlformats.org/officeDocument/2006/relationships/image" Target="../media/image4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9.m4a"/><Relationship Id="rId1" Type="http://schemas.microsoft.com/office/2007/relationships/media" Target="../media/media49.m4a"/><Relationship Id="rId5" Type="http://schemas.openxmlformats.org/officeDocument/2006/relationships/image" Target="../media/image1.png"/><Relationship Id="rId4" Type="http://schemas.openxmlformats.org/officeDocument/2006/relationships/image" Target="../media/image4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0.m4a"/><Relationship Id="rId1" Type="http://schemas.microsoft.com/office/2007/relationships/media" Target="../media/media50.m4a"/><Relationship Id="rId5" Type="http://schemas.openxmlformats.org/officeDocument/2006/relationships/image" Target="../media/image1.png"/><Relationship Id="rId4" Type="http://schemas.openxmlformats.org/officeDocument/2006/relationships/image" Target="../media/image5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1.m4a"/><Relationship Id="rId1" Type="http://schemas.microsoft.com/office/2007/relationships/media" Target="../media/media51.m4a"/><Relationship Id="rId5" Type="http://schemas.openxmlformats.org/officeDocument/2006/relationships/image" Target="../media/image1.png"/><Relationship Id="rId4" Type="http://schemas.openxmlformats.org/officeDocument/2006/relationships/image" Target="../media/image5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2.m4a"/><Relationship Id="rId1" Type="http://schemas.microsoft.com/office/2007/relationships/media" Target="../media/media52.m4a"/><Relationship Id="rId5" Type="http://schemas.openxmlformats.org/officeDocument/2006/relationships/image" Target="../media/image1.png"/><Relationship Id="rId4" Type="http://schemas.openxmlformats.org/officeDocument/2006/relationships/image" Target="../media/image5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3.m4a"/><Relationship Id="rId1" Type="http://schemas.microsoft.com/office/2007/relationships/media" Target="../media/media53.m4a"/><Relationship Id="rId5" Type="http://schemas.openxmlformats.org/officeDocument/2006/relationships/image" Target="../media/image1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E30439A-8A5B-46EC-8283-9B6B031D4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7"/>
            <a:ext cx="12192001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55521" y="-1720"/>
            <a:ext cx="11750040" cy="6840685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6054" y="-1291"/>
            <a:ext cx="3608179" cy="685886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74173">
            <a:off x="6059728" y="779270"/>
            <a:ext cx="4967533" cy="4988390"/>
          </a:xfrm>
          <a:prstGeom prst="ellipse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9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D3101C-8C87-FA78-8683-32CDB4705B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6865" y="818984"/>
            <a:ext cx="6596245" cy="3268520"/>
          </a:xfrm>
        </p:spPr>
        <p:txBody>
          <a:bodyPr>
            <a:normAutofit/>
          </a:bodyPr>
          <a:lstStyle/>
          <a:p>
            <a:pPr algn="r"/>
            <a:r>
              <a:rPr lang="en-GB" sz="4800">
                <a:solidFill>
                  <a:srgbClr val="FFFFFF"/>
                </a:solidFill>
              </a:rPr>
              <a:t>Revision session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314" y="4480038"/>
            <a:ext cx="12179371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DA4FC2-D6FF-620D-2134-C81C67CCEE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874" y="4797188"/>
            <a:ext cx="6051236" cy="1241828"/>
          </a:xfrm>
        </p:spPr>
        <p:txBody>
          <a:bodyPr>
            <a:normAutofit/>
          </a:bodyPr>
          <a:lstStyle/>
          <a:p>
            <a:pPr algn="r"/>
            <a:r>
              <a:rPr lang="en-GB" dirty="0">
                <a:solidFill>
                  <a:srgbClr val="FFFFFF"/>
                </a:solidFill>
              </a:rPr>
              <a:t>Level 5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947E58-F088-49F1-A3D1-DEA690192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6967085" y="1632660"/>
            <a:ext cx="6857572" cy="3592258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3DEB61AE-FD03-F15F-94B6-D80A0036DF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10932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14"/>
    </mc:Choice>
    <mc:Fallback>
      <p:transition spd="slow" advTm="11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alendar on top of a flat yellow surface">
            <a:extLst>
              <a:ext uri="{FF2B5EF4-FFF2-40B4-BE49-F238E27FC236}">
                <a16:creationId xmlns:a16="http://schemas.microsoft.com/office/drawing/2014/main" id="{0F3CD1CF-59B3-7E15-2052-A4C24E6AF17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47341" b="-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CECEEC-4244-F4F1-2617-16D8D1530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GB" sz="4000"/>
              <a:t>Examination details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5999D3-502E-78A9-4292-9B5C9ED46B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/>
          </a:bodyPr>
          <a:lstStyle/>
          <a:p>
            <a:r>
              <a:rPr lang="en-GB" sz="2000" dirty="0"/>
              <a:t>January 2025 – date has been sent to your </a:t>
            </a:r>
            <a:r>
              <a:rPr lang="en-GB" sz="2000" dirty="0" err="1"/>
              <a:t>mytsd</a:t>
            </a:r>
            <a:endParaRPr lang="en-GB" sz="2000" dirty="0"/>
          </a:p>
          <a:p>
            <a:r>
              <a:rPr lang="en-GB" sz="2000" dirty="0"/>
              <a:t>Short answer questions.</a:t>
            </a:r>
          </a:p>
          <a:p>
            <a:r>
              <a:rPr lang="en-GB" sz="2000" dirty="0"/>
              <a:t>Answer all questions. </a:t>
            </a:r>
          </a:p>
          <a:p>
            <a:r>
              <a:rPr lang="en-GB" sz="2000" dirty="0"/>
              <a:t>25 questions in total. </a:t>
            </a:r>
          </a:p>
          <a:p>
            <a:r>
              <a:rPr lang="en-GB" sz="2000" dirty="0"/>
              <a:t>2 hours long. </a:t>
            </a:r>
          </a:p>
          <a:p>
            <a:r>
              <a:rPr lang="en-GB" sz="2000" dirty="0"/>
              <a:t>Look at the points allocated to the question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37A434C-BCC6-CC66-48E2-CDCA990143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52122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578"/>
    </mc:Choice>
    <mc:Fallback>
      <p:transition spd="slow" advTm="715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01148D-BAAC-64AB-11F5-A7DF3117C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397" y="502020"/>
            <a:ext cx="5323715" cy="1642970"/>
          </a:xfrm>
        </p:spPr>
        <p:txBody>
          <a:bodyPr anchor="b">
            <a:normAutofit/>
          </a:bodyPr>
          <a:lstStyle/>
          <a:p>
            <a:r>
              <a:rPr lang="en-GB" sz="4000" dirty="0"/>
              <a:t>Remember….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DAAB9A-088B-60BC-CA38-52CEE4120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4923" y="2405894"/>
            <a:ext cx="5315189" cy="3535083"/>
          </a:xfrm>
        </p:spPr>
        <p:txBody>
          <a:bodyPr anchor="t">
            <a:normAutofit/>
          </a:bodyPr>
          <a:lstStyle/>
          <a:p>
            <a:r>
              <a:rPr lang="en-GB" sz="2400" dirty="0"/>
              <a:t>Take your time.</a:t>
            </a:r>
          </a:p>
          <a:p>
            <a:r>
              <a:rPr lang="en-GB" sz="2400" dirty="0"/>
              <a:t>Read the question fully. </a:t>
            </a:r>
          </a:p>
          <a:p>
            <a:r>
              <a:rPr lang="en-GB" sz="2400" dirty="0"/>
              <a:t>Think about the answer.</a:t>
            </a:r>
          </a:p>
          <a:p>
            <a:endParaRPr lang="en-GB" sz="2400" dirty="0"/>
          </a:p>
          <a:p>
            <a:r>
              <a:rPr lang="en-GB" sz="2400" dirty="0"/>
              <a:t>Do not use this presentation as your soul revision point. Revisit all sessions in full. 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C67696-791E-3F60-FFBC-0DC605EDD6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0603" y="909081"/>
            <a:ext cx="3861257" cy="5071731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894A157-1EA2-57C3-E08C-A15A0C16F2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88370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724"/>
    </mc:Choice>
    <mc:Fallback>
      <p:transition spd="slow" advTm="57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CF0B1F-F914-F9ED-4BDB-0ED8B5058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1" y="327025"/>
            <a:ext cx="5324477" cy="1630363"/>
          </a:xfrm>
        </p:spPr>
        <p:txBody>
          <a:bodyPr anchor="b">
            <a:normAutofit/>
          </a:bodyPr>
          <a:lstStyle/>
          <a:p>
            <a:r>
              <a:rPr lang="en-GB" sz="3600"/>
              <a:t>Areas to revisit: </a:t>
            </a:r>
            <a:br>
              <a:rPr lang="en-GB" sz="3600"/>
            </a:br>
            <a:endParaRPr lang="en-GB" sz="36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E589C0-B8A5-C984-C2AF-871C692F990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728" r="8301"/>
          <a:stretch/>
        </p:blipFill>
        <p:spPr>
          <a:xfrm>
            <a:off x="5966355" y="1"/>
            <a:ext cx="6225645" cy="6856412"/>
          </a:xfrm>
          <a:custGeom>
            <a:avLst/>
            <a:gdLst/>
            <a:ahLst/>
            <a:cxnLst/>
            <a:rect l="l" t="t" r="r" b="b"/>
            <a:pathLst>
              <a:path w="5620032" h="6856412">
                <a:moveTo>
                  <a:pt x="13187" y="0"/>
                </a:moveTo>
                <a:lnTo>
                  <a:pt x="5620032" y="0"/>
                </a:lnTo>
                <a:lnTo>
                  <a:pt x="5620032" y="6856412"/>
                </a:lnTo>
                <a:lnTo>
                  <a:pt x="0" y="6856412"/>
                </a:lnTo>
                <a:lnTo>
                  <a:pt x="64318" y="6298274"/>
                </a:lnTo>
                <a:cubicBezTo>
                  <a:pt x="203221" y="4970220"/>
                  <a:pt x="240510" y="3632077"/>
                  <a:pt x="97152" y="2276000"/>
                </a:cubicBezTo>
                <a:cubicBezTo>
                  <a:pt x="35713" y="1694824"/>
                  <a:pt x="7455" y="1116942"/>
                  <a:pt x="6154" y="541737"/>
                </a:cubicBezTo>
                <a:close/>
              </a:path>
            </a:pathLst>
          </a:cu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8A89510-4177-1710-495F-7FAA7B6FB1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9091015"/>
              </p:ext>
            </p:extLst>
          </p:nvPr>
        </p:nvGraphicFramePr>
        <p:xfrm>
          <a:off x="481013" y="2286001"/>
          <a:ext cx="5324475" cy="3919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43E9BEEC-479F-5A93-5BEC-ABB224E166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93623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16"/>
    </mc:Choice>
    <mc:Fallback>
      <p:transition spd="slow" advTm="19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statue of a person holding a sword&#10;&#10;Description automatically generated">
            <a:extLst>
              <a:ext uri="{FF2B5EF4-FFF2-40B4-BE49-F238E27FC236}">
                <a16:creationId xmlns:a16="http://schemas.microsoft.com/office/drawing/2014/main" id="{04A2F0EC-B1E3-2C7A-8CDE-5005D75906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b="90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8BD70DF-C2A0-A637-1962-D9A762E064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5323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286"/>
    </mc:Choice>
    <mc:Fallback>
      <p:transition spd="slow" advTm="27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860D624-4BBF-2ADE-3A2B-19D328C01F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r="872" b="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51B3F7C-8C32-C4AB-DFEC-A7899E8C59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39341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740"/>
    </mc:Choice>
    <mc:Fallback>
      <p:transition spd="slow" advTm="547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FFACECC-7605-309E-B2F9-61BBC0C114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r="131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DE8EAFE-FBEC-2260-EE0A-592FE2CBFF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7541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718"/>
    </mc:Choice>
    <mc:Fallback>
      <p:transition spd="slow" advTm="537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FF2F83E-3504-44C2-D6EC-A702973CFF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t="46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5FB5BA9-620C-C6D9-0F85-A51D71CB67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1453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696"/>
    </mc:Choice>
    <mc:Fallback>
      <p:transition spd="slow" advTm="33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787F4F1C-8D3D-4EC1-B72D-A0470A5A0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D1E3DD61-64DB-46AD-B249-E273CD86B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0D7053D3-590A-4E94-B092-C96EAF744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2EB67199-6FF0-4DED-89D1-BAEA95F9F5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D1A0BEEB-C008-4150-A935-C6AAF537DA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05148B0F-801C-45A1-80C1-EEC25A22A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E7715ED9-C8CE-4651-82AA-1C4B5F14A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B911230A-EF3B-4760-9087-E4FBE05BD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4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8E3B2B3-7477-5002-0910-4B6F9EA65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20676"/>
            <a:ext cx="7021513" cy="230832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What is sexual?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FC4D1-A153-B80F-702E-C403A50220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024" y="3809999"/>
            <a:ext cx="7025753" cy="101277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Consider the alternative limbs considered within court to establish this. 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A471904-2A57-9312-FF2F-F283724C4E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5586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117"/>
    </mc:Choice>
    <mc:Fallback>
      <p:transition spd="slow" advTm="761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79E75C28-A1A6-1B39-4AE4-AEDDA1E8A3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2191" r="457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2E1FD41-65C0-2CC9-D2C5-B1297DB477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3176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102"/>
    </mc:Choice>
    <mc:Fallback>
      <p:transition spd="slow" advTm="45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yellow and black warning sign&#10;&#10;Description automatically generated">
            <a:extLst>
              <a:ext uri="{FF2B5EF4-FFF2-40B4-BE49-F238E27FC236}">
                <a16:creationId xmlns:a16="http://schemas.microsoft.com/office/drawing/2014/main" id="{C6F41C65-3019-620D-AF29-9366DFEA5C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176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6191B37-C15C-9E96-2391-EA6CAF07A5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26164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24"/>
    </mc:Choice>
    <mc:Fallback>
      <p:transition spd="slow" advTm="54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B350709-50C8-39B0-F1FD-9BABC9E947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r="176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CFECE06-E464-D8B5-6E45-752B0CE302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21215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166"/>
    </mc:Choice>
    <mc:Fallback>
      <p:transition spd="slow" advTm="64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9948CCC-95D3-FD91-6A4C-BCB453C861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871" r="1" b="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AD6C29D-782A-F403-A91A-4E80D1472A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14360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376"/>
    </mc:Choice>
    <mc:Fallback>
      <p:transition spd="slow" advTm="503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15A8A90-4561-83F5-A6C8-7998638D5C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t="46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4CC69D0-D5AC-395B-20DB-5A3256B4EB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43558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785"/>
    </mc:Choice>
    <mc:Fallback>
      <p:transition spd="slow" advTm="657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lose-up of a model&#10;&#10;Description automatically generated">
            <a:extLst>
              <a:ext uri="{FF2B5EF4-FFF2-40B4-BE49-F238E27FC236}">
                <a16:creationId xmlns:a16="http://schemas.microsoft.com/office/drawing/2014/main" id="{4613752A-8AA1-1427-7FE5-2CF696CA47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871" r="1" b="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6CE1343-D0CC-4FD2-3E3F-B6D19EDC07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70367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79"/>
    </mc:Choice>
    <mc:Fallback>
      <p:transition spd="slow" advTm="256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lose-up of a dash model&#10;&#10;Description automatically generated">
            <a:extLst>
              <a:ext uri="{FF2B5EF4-FFF2-40B4-BE49-F238E27FC236}">
                <a16:creationId xmlns:a16="http://schemas.microsoft.com/office/drawing/2014/main" id="{FE94D63D-6D00-7E9D-DB7F-6479159CE1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t="46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5FCDC99-DED6-FC94-009E-7DB491742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34393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251"/>
    </mc:Choice>
    <mc:Fallback>
      <p:transition spd="slow" advTm="962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D1038FB-FED5-FDE7-5381-6D3C231C7E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r="425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7D2AEC3-31DB-62E4-9ACD-6DE6A83772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859732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412"/>
    </mc:Choice>
    <mc:Fallback>
      <p:transition spd="slow" advTm="314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BA4D962-9566-45BF-BF83-21E5D9F4EA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131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61BEB5E-0812-73E1-6F6F-D5A355D28C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7272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376"/>
    </mc:Choice>
    <mc:Fallback>
      <p:transition spd="slow" advTm="783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E5D5FFB-47B2-9D79-975A-C0B2DB5BCB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t="89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209440F-E706-F122-4807-3AF65B9A66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158050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093"/>
    </mc:Choice>
    <mc:Fallback>
      <p:transition spd="slow" advTm="380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3A3EAB00-B1AA-BAC8-E89E-8D9E78343A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r="131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E923777-A05A-609F-5BC5-CA2681D9EF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96325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945"/>
    </mc:Choice>
    <mc:Fallback>
      <p:transition spd="slow" advTm="839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diagram of a diagram&#10;&#10;Description automatically generated">
            <a:extLst>
              <a:ext uri="{FF2B5EF4-FFF2-40B4-BE49-F238E27FC236}">
                <a16:creationId xmlns:a16="http://schemas.microsoft.com/office/drawing/2014/main" id="{AE92E492-0C3C-98F7-CA75-EF5D21479E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r="425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6B5B079-F122-6F72-F697-EB3D1D9C84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2564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297"/>
    </mc:Choice>
    <mc:Fallback>
      <p:transition spd="slow" advTm="752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ollage of a person holding a puzzle piece&#10;&#10;Description automatically generated">
            <a:extLst>
              <a:ext uri="{FF2B5EF4-FFF2-40B4-BE49-F238E27FC236}">
                <a16:creationId xmlns:a16="http://schemas.microsoft.com/office/drawing/2014/main" id="{C5E5A702-F3FD-024D-96E4-B61A05EF5E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176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409B208-9309-41CF-89D8-4110046D59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206356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730"/>
    </mc:Choice>
    <mc:Fallback>
      <p:transition spd="slow" advTm="61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lose-up of words&#10;&#10;Description automatically generated">
            <a:extLst>
              <a:ext uri="{FF2B5EF4-FFF2-40B4-BE49-F238E27FC236}">
                <a16:creationId xmlns:a16="http://schemas.microsoft.com/office/drawing/2014/main" id="{4D2B38BA-0CEC-608D-449B-4F4738ABBA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220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6469037-28F0-BDC9-D703-87AA5B3E55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6033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87"/>
    </mc:Choice>
    <mc:Fallback>
      <p:transition spd="slow" advTm="78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lose-up of a text&#10;&#10;Description automatically generated">
            <a:extLst>
              <a:ext uri="{FF2B5EF4-FFF2-40B4-BE49-F238E27FC236}">
                <a16:creationId xmlns:a16="http://schemas.microsoft.com/office/drawing/2014/main" id="{CAE9559D-6A24-FD9B-65F6-68E127F856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426" r="-1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7A59621-5BF3-5416-F2AE-202AC0A820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77436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663"/>
    </mc:Choice>
    <mc:Fallback>
      <p:transition spd="slow" advTm="35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blue circle with black text&#10;&#10;Description automatically generated">
            <a:extLst>
              <a:ext uri="{FF2B5EF4-FFF2-40B4-BE49-F238E27FC236}">
                <a16:creationId xmlns:a16="http://schemas.microsoft.com/office/drawing/2014/main" id="{7365817A-55A4-0912-842F-9BB742B038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871" r="1" b="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3AAD5D9-1743-1355-7D90-72B41622F7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1129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722"/>
    </mc:Choice>
    <mc:Fallback>
      <p:transition spd="slow" advTm="287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blue squares with white text&#10;&#10;Description automatically generated">
            <a:extLst>
              <a:ext uri="{FF2B5EF4-FFF2-40B4-BE49-F238E27FC236}">
                <a16:creationId xmlns:a16="http://schemas.microsoft.com/office/drawing/2014/main" id="{0458732E-3C53-81A6-F4B2-BDB4F84947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426" r="-1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66418B9-098F-5595-015C-6DD8630938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0851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647"/>
    </mc:Choice>
    <mc:Fallback>
      <p:transition spd="slow" advTm="766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screenshot of a phone&#10;&#10;Description automatically generated">
            <a:extLst>
              <a:ext uri="{FF2B5EF4-FFF2-40B4-BE49-F238E27FC236}">
                <a16:creationId xmlns:a16="http://schemas.microsoft.com/office/drawing/2014/main" id="{08C65830-6D7A-783B-00C3-C4D86A17BE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131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6CF7102-6877-0A7D-2094-4CB6C3A11F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31944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305"/>
    </mc:Choice>
    <mc:Fallback>
      <p:transition spd="slow" advTm="56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lose-up of a hand&#10;&#10;Description automatically generated">
            <a:extLst>
              <a:ext uri="{FF2B5EF4-FFF2-40B4-BE49-F238E27FC236}">
                <a16:creationId xmlns:a16="http://schemas.microsoft.com/office/drawing/2014/main" id="{CE4E2B0B-A7D3-BC56-4A3A-D51557B37F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BA78BF4-64C0-81F3-6868-5706C5EF60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8860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15"/>
    </mc:Choice>
    <mc:Fallback>
      <p:transition spd="slow" advTm="104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white text with black text&#10;&#10;Description automatically generated">
            <a:extLst>
              <a:ext uri="{FF2B5EF4-FFF2-40B4-BE49-F238E27FC236}">
                <a16:creationId xmlns:a16="http://schemas.microsoft.com/office/drawing/2014/main" id="{8527C0E6-C7CF-CE9C-1A92-74F8367C8F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99A5D2E-F6C5-0549-30E3-A342C5F6A7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14953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614"/>
    </mc:Choice>
    <mc:Fallback>
      <p:transition spd="slow" advTm="746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75F63F-2592-A48E-F05C-AA90801D92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5BAAD82-C7F1-6453-44F3-281BB60C2F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48938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400"/>
    </mc:Choice>
    <mc:Fallback>
      <p:transition spd="slow" advTm="60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1B34E0C-3273-5A62-D698-CE4943C563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r="425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C7DD7A6-BB63-449A-4C15-6C3F8AEC70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60920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057"/>
    </mc:Choice>
    <mc:Fallback>
      <p:transition spd="slow" advTm="810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E6853A33-5B13-C6B5-E618-1E0E82E11D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t="89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415D0698-C95B-3863-DEE7-11D450EF15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80544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65"/>
    </mc:Choice>
    <mc:Fallback>
      <p:transition spd="slow" advTm="28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lose-up of a logo&#10;&#10;Description automatically generated">
            <a:extLst>
              <a:ext uri="{FF2B5EF4-FFF2-40B4-BE49-F238E27FC236}">
                <a16:creationId xmlns:a16="http://schemas.microsoft.com/office/drawing/2014/main" id="{49903D15-E518-0200-182E-C584C29FC1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426" r="-1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51E1873-6952-03D9-1A5E-70F80C0A11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83883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783"/>
    </mc:Choice>
    <mc:Fallback>
      <p:transition spd="slow" advTm="237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lose-up of a person covering their mouth&#10;&#10;Description automatically generated">
            <a:extLst>
              <a:ext uri="{FF2B5EF4-FFF2-40B4-BE49-F238E27FC236}">
                <a16:creationId xmlns:a16="http://schemas.microsoft.com/office/drawing/2014/main" id="{9D6313D4-22C4-99A8-CC3A-08E03E717E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r="872" b="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B2143BC-2FFF-553D-025A-29D04E1EBB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89440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809"/>
    </mc:Choice>
    <mc:Fallback>
      <p:transition spd="slow" advTm="52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lose-up of a text&#10;&#10;Description automatically generated">
            <a:extLst>
              <a:ext uri="{FF2B5EF4-FFF2-40B4-BE49-F238E27FC236}">
                <a16:creationId xmlns:a16="http://schemas.microsoft.com/office/drawing/2014/main" id="{A93A84E4-A80F-3BDB-470B-C323AABBB0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426" r="-1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79CE9F31-C56C-B894-7103-05F023CCDA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26113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169"/>
    </mc:Choice>
    <mc:Fallback>
      <p:transition spd="slow" advTm="38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black sign with white text and a person's head&#10;&#10;Description automatically generated">
            <a:extLst>
              <a:ext uri="{FF2B5EF4-FFF2-40B4-BE49-F238E27FC236}">
                <a16:creationId xmlns:a16="http://schemas.microsoft.com/office/drawing/2014/main" id="{4DD6846F-1B54-115A-2FBB-5110F812AB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426" r="-1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75EC67EE-2A21-0B70-AC15-23C98B1310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3062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313"/>
    </mc:Choice>
    <mc:Fallback>
      <p:transition spd="slow" advTm="573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Close-up of a hand holding a finger&#10;&#10;Description automatically generated">
            <a:extLst>
              <a:ext uri="{FF2B5EF4-FFF2-40B4-BE49-F238E27FC236}">
                <a16:creationId xmlns:a16="http://schemas.microsoft.com/office/drawing/2014/main" id="{B2BC24DD-980B-E90D-06FC-FD6DE4D27F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871" r="1" b="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6838D42-471B-43F6-8BA3-B0D9FA0348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87825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99"/>
    </mc:Choice>
    <mc:Fallback>
      <p:transition spd="slow" advTm="99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E9D7D34-600F-CC40-4A2C-EA1A93ADBF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131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2031325-53A6-ED4E-EB84-01FCAFAD9C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3893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910"/>
    </mc:Choice>
    <mc:Fallback>
      <p:transition spd="slow" advTm="38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1D3ADF8-F9E8-038E-3D17-FD50C7F80A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r="872" b="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52AD87A-FB87-498F-1FB3-03A576A726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25803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082"/>
    </mc:Choice>
    <mc:Fallback>
      <p:transition spd="slow" advTm="810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3720E1FF-57FA-D804-BCA3-10F05B67F8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B66D45E-0627-2B95-03C5-384F61D865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3380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364"/>
    </mc:Choice>
    <mc:Fallback>
      <p:transition spd="slow" advTm="513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diagram of a child safety procedure&#10;&#10;Description automatically generated">
            <a:extLst>
              <a:ext uri="{FF2B5EF4-FFF2-40B4-BE49-F238E27FC236}">
                <a16:creationId xmlns:a16="http://schemas.microsoft.com/office/drawing/2014/main" id="{4C505501-8E3A-444A-DBD2-84F330E96A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176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E7CA645-2619-4ACA-A722-C5559440BF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10563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010"/>
    </mc:Choice>
    <mc:Fallback>
      <p:transition spd="slow" advTm="780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530A0EF-3D25-29C1-FA15-250DC77D90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426" r="-1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AA8390E-69E9-1E94-6775-EB31AAE337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4354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804"/>
    </mc:Choice>
    <mc:Fallback>
      <p:transition spd="slow" advTm="828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8CB61B0-1B73-59B6-1D73-04C533BC02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176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24115A5-F87E-23E2-F28B-1BA48E5B7B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04531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89"/>
    </mc:Choice>
    <mc:Fallback>
      <p:transition spd="slow" advTm="50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DCB3376-07D6-B245-DADF-76D0555A3D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r="425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15B3722-707B-55C5-0957-AE241D7A5C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1508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671"/>
    </mc:Choice>
    <mc:Fallback>
      <p:transition spd="slow" advTm="786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gavel on top of a stack of papers&#10;&#10;Description automatically generated">
            <a:extLst>
              <a:ext uri="{FF2B5EF4-FFF2-40B4-BE49-F238E27FC236}">
                <a16:creationId xmlns:a16="http://schemas.microsoft.com/office/drawing/2014/main" id="{E532B8B3-8953-00EF-920F-903F372CA8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r="425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D87B3C9-203F-C59F-C397-603FDEA195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135127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982"/>
    </mc:Choice>
    <mc:Fallback>
      <p:transition spd="slow" advTm="279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lose-up of a document&#10;&#10;Description automatically generated">
            <a:extLst>
              <a:ext uri="{FF2B5EF4-FFF2-40B4-BE49-F238E27FC236}">
                <a16:creationId xmlns:a16="http://schemas.microsoft.com/office/drawing/2014/main" id="{1D94911D-3AC6-2591-1C4A-6185B43233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44210327-1C98-CEA2-82C6-53A7B76E9A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6851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583"/>
    </mc:Choice>
    <mc:Fallback>
      <p:transition spd="slow" advTm="48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290B24F-54AB-939C-0E8F-368EDD2CB2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871" r="1" b="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761D8720-9477-D3B8-F48C-094CBC04A0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532370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559"/>
    </mc:Choice>
    <mc:Fallback>
      <p:transition spd="slow" advTm="945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53CB52D-4568-91F8-C25A-4B2A1D53EF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r="425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45953DE-A63F-8639-CF0C-DB775746E1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762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193"/>
    </mc:Choice>
    <mc:Fallback>
      <p:transition spd="slow" advTm="461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468AB83-11C4-64A1-9955-881AC08979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077022" y="643467"/>
            <a:ext cx="10037956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ECA3778-5D4A-C48E-B934-32917D82BD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2667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552"/>
    </mc:Choice>
    <mc:Fallback>
      <p:transition spd="slow" advTm="47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05DFD060-97C1-A959-9121-75CE46621A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099528" y="643467"/>
            <a:ext cx="9992944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9A9C1B7-6678-0097-5353-49657060DE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52340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89"/>
    </mc:Choice>
    <mc:Fallback>
      <p:transition spd="slow" advTm="59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5178383-2DEE-910F-DB84-8F3A0921CA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077022" y="643467"/>
            <a:ext cx="10037956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41343221-5E33-FBF0-C7E2-3AA5FA3F19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26216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841"/>
    </mc:Choice>
    <mc:Fallback>
      <p:transition spd="slow" advTm="838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close-up of a text&#10;&#10;Description automatically generated">
            <a:extLst>
              <a:ext uri="{FF2B5EF4-FFF2-40B4-BE49-F238E27FC236}">
                <a16:creationId xmlns:a16="http://schemas.microsoft.com/office/drawing/2014/main" id="{6BD8C3CC-2D86-F256-3392-2401D55687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121835" y="643467"/>
            <a:ext cx="9948329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EBF86E0-53B2-1A7D-7DCB-40278B62E3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592843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018"/>
    </mc:Choice>
    <mc:Fallback>
      <p:transition spd="slow" advTm="550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BDF5F3-BE63-FD22-6FE1-71A1766B3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Remember </a:t>
            </a:r>
          </a:p>
        </p:txBody>
      </p:sp>
      <p:pic>
        <p:nvPicPr>
          <p:cNvPr id="5" name="Content Placeholder 4" descr="A black text on a white surface&#10;&#10;Description automatically generated">
            <a:extLst>
              <a:ext uri="{FF2B5EF4-FFF2-40B4-BE49-F238E27FC236}">
                <a16:creationId xmlns:a16="http://schemas.microsoft.com/office/drawing/2014/main" id="{5E711DE3-4661-A3BF-030B-848F9EA23B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777316" y="842694"/>
            <a:ext cx="6780700" cy="5170283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CC7CF00-9969-5AC7-2B75-9C9186D167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80900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3"/>
    </mc:Choice>
    <mc:Fallback>
      <p:transition spd="slow" advTm="300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119</Words>
  <Application>Microsoft Office PowerPoint</Application>
  <PresentationFormat>Widescreen</PresentationFormat>
  <Paragraphs>29</Paragraphs>
  <Slides>53</Slides>
  <Notes>1</Notes>
  <HiddenSlides>0</HiddenSlides>
  <MMClips>53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Aptos</vt:lpstr>
      <vt:lpstr>Aptos Display</vt:lpstr>
      <vt:lpstr>Arial</vt:lpstr>
      <vt:lpstr>Office Theme</vt:lpstr>
      <vt:lpstr>Revision session </vt:lpstr>
      <vt:lpstr>Examination details</vt:lpstr>
      <vt:lpstr>Remember….</vt:lpstr>
      <vt:lpstr>Areas to revisit:  </vt:lpstr>
      <vt:lpstr>PowerPoint Presentation</vt:lpstr>
      <vt:lpstr>PowerPoint Presentation</vt:lpstr>
      <vt:lpstr>PowerPoint Presentation</vt:lpstr>
      <vt:lpstr>PowerPoint Presentation</vt:lpstr>
      <vt:lpstr>What is sexual?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Kelly Andrews</dc:creator>
  <cp:lastModifiedBy>Kelly Andrews</cp:lastModifiedBy>
  <cp:revision>13</cp:revision>
  <dcterms:created xsi:type="dcterms:W3CDTF">2024-12-04T13:37:19Z</dcterms:created>
  <dcterms:modified xsi:type="dcterms:W3CDTF">2024-12-06T14:06:51Z</dcterms:modified>
</cp:coreProperties>
</file>