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F92AED-9C3C-5F4D-C445-6CFB351DC0F7}" v="11" dt="2025-10-19T08:20:05.0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ka Sadiq (2410752)" userId="S::2410752@student.uwtsd.ac.uk::ca4c120f-dfb2-4f8b-9b09-9509dc6ccd02" providerId="AD" clId="Web-{AFB31F1F-2CAD-5357-4DFB-2163E927D2D3}"/>
    <pc:docChg chg="addSld modSld">
      <pc:chgData name="Saika Sadiq (2410752)" userId="S::2410752@student.uwtsd.ac.uk::ca4c120f-dfb2-4f8b-9b09-9509dc6ccd02" providerId="AD" clId="Web-{AFB31F1F-2CAD-5357-4DFB-2163E927D2D3}" dt="2025-09-28T17:16:57.584" v="23" actId="20577"/>
      <pc:docMkLst>
        <pc:docMk/>
      </pc:docMkLst>
      <pc:sldChg chg="addSp modSp new mod setBg">
        <pc:chgData name="Saika Sadiq (2410752)" userId="S::2410752@student.uwtsd.ac.uk::ca4c120f-dfb2-4f8b-9b09-9509dc6ccd02" providerId="AD" clId="Web-{AFB31F1F-2CAD-5357-4DFB-2163E927D2D3}" dt="2025-09-28T17:16:57.584" v="23" actId="20577"/>
        <pc:sldMkLst>
          <pc:docMk/>
          <pc:sldMk cId="3619793008" sldId="264"/>
        </pc:sldMkLst>
        <pc:spChg chg="add mod">
          <ac:chgData name="Saika Sadiq (2410752)" userId="S::2410752@student.uwtsd.ac.uk::ca4c120f-dfb2-4f8b-9b09-9509dc6ccd02" providerId="AD" clId="Web-{AFB31F1F-2CAD-5357-4DFB-2163E927D2D3}" dt="2025-09-28T17:16:57.584" v="23" actId="20577"/>
          <ac:spMkLst>
            <pc:docMk/>
            <pc:sldMk cId="3619793008" sldId="264"/>
            <ac:spMk id="2" creationId="{820CE923-B2D2-D6F7-026B-EA4975BBBE56}"/>
          </ac:spMkLst>
        </pc:spChg>
        <pc:spChg chg="add">
          <ac:chgData name="Saika Sadiq (2410752)" userId="S::2410752@student.uwtsd.ac.uk::ca4c120f-dfb2-4f8b-9b09-9509dc6ccd02" providerId="AD" clId="Web-{AFB31F1F-2CAD-5357-4DFB-2163E927D2D3}" dt="2025-09-28T17:07:34.244" v="12"/>
          <ac:spMkLst>
            <pc:docMk/>
            <pc:sldMk cId="3619793008" sldId="264"/>
            <ac:spMk id="16" creationId="{6AD30037-67ED-4367-9BE0-45787510BF13}"/>
          </ac:spMkLst>
        </pc:spChg>
        <pc:grpChg chg="add">
          <ac:chgData name="Saika Sadiq (2410752)" userId="S::2410752@student.uwtsd.ac.uk::ca4c120f-dfb2-4f8b-9b09-9509dc6ccd02" providerId="AD" clId="Web-{AFB31F1F-2CAD-5357-4DFB-2163E927D2D3}" dt="2025-09-28T17:07:34.244" v="12"/>
          <ac:grpSpMkLst>
            <pc:docMk/>
            <pc:sldMk cId="3619793008" sldId="264"/>
            <ac:grpSpMk id="8" creationId="{260ACC13-B825-49F3-93DE-C8B8F2FA37A1}"/>
          </ac:grpSpMkLst>
        </pc:grpChg>
        <pc:grpChg chg="add">
          <ac:chgData name="Saika Sadiq (2410752)" userId="S::2410752@student.uwtsd.ac.uk::ca4c120f-dfb2-4f8b-9b09-9509dc6ccd02" providerId="AD" clId="Web-{AFB31F1F-2CAD-5357-4DFB-2163E927D2D3}" dt="2025-09-28T17:07:34.244" v="12"/>
          <ac:grpSpMkLst>
            <pc:docMk/>
            <pc:sldMk cId="3619793008" sldId="264"/>
            <ac:grpSpMk id="18" creationId="{50841A4E-5BC1-44B4-83CF-D524E8AEAD64}"/>
          </ac:grpSpMkLst>
        </pc:grpChg>
        <pc:picChg chg="add">
          <ac:chgData name="Saika Sadiq (2410752)" userId="S::2410752@student.uwtsd.ac.uk::ca4c120f-dfb2-4f8b-9b09-9509dc6ccd02" providerId="AD" clId="Web-{AFB31F1F-2CAD-5357-4DFB-2163E927D2D3}" dt="2025-09-28T17:07:34.244" v="12"/>
          <ac:picMkLst>
            <pc:docMk/>
            <pc:sldMk cId="3619793008" sldId="264"/>
            <ac:picMk id="4" creationId="{901A2838-5F5F-565E-9D7E-68FCE9A2D0FC}"/>
          </ac:picMkLst>
        </pc:picChg>
      </pc:sldChg>
    </pc:docChg>
  </pc:docChgLst>
  <pc:docChgLst>
    <pc:chgData name="Saika Sadiq (2410752)" userId="S::2410752@student.uwtsd.ac.uk::ca4c120f-dfb2-4f8b-9b09-9509dc6ccd02" providerId="AD" clId="Web-{CAF92AED-9C3C-5F4D-C445-6CFB351DC0F7}"/>
    <pc:docChg chg="modSld">
      <pc:chgData name="Saika Sadiq (2410752)" userId="S::2410752@student.uwtsd.ac.uk::ca4c120f-dfb2-4f8b-9b09-9509dc6ccd02" providerId="AD" clId="Web-{CAF92AED-9C3C-5F4D-C445-6CFB351DC0F7}" dt="2025-10-19T08:20:05.011" v="10" actId="20577"/>
      <pc:docMkLst>
        <pc:docMk/>
      </pc:docMkLst>
      <pc:sldChg chg="modSp">
        <pc:chgData name="Saika Sadiq (2410752)" userId="S::2410752@student.uwtsd.ac.uk::ca4c120f-dfb2-4f8b-9b09-9509dc6ccd02" providerId="AD" clId="Web-{CAF92AED-9C3C-5F4D-C445-6CFB351DC0F7}" dt="2025-10-19T08:20:05.011" v="10" actId="20577"/>
        <pc:sldMkLst>
          <pc:docMk/>
          <pc:sldMk cId="1225629119" sldId="257"/>
        </pc:sldMkLst>
        <pc:spChg chg="mod">
          <ac:chgData name="Saika Sadiq (2410752)" userId="S::2410752@student.uwtsd.ac.uk::ca4c120f-dfb2-4f8b-9b09-9509dc6ccd02" providerId="AD" clId="Web-{CAF92AED-9C3C-5F4D-C445-6CFB351DC0F7}" dt="2025-10-19T08:20:05.011" v="10" actId="20577"/>
          <ac:spMkLst>
            <pc:docMk/>
            <pc:sldMk cId="1225629119" sldId="257"/>
            <ac:spMk id="20" creationId="{16F2C463-CE53-4429-D67B-23F7CDD5567E}"/>
          </ac:spMkLst>
        </pc:spChg>
      </pc:sldChg>
    </pc:docChg>
  </pc:docChgLst>
  <pc:docChgLst>
    <pc:chgData name="Saika Sadiq (2410752)" userId="S::2410752@student.uwtsd.ac.uk::ca4c120f-dfb2-4f8b-9b09-9509dc6ccd02" providerId="AD" clId="Web-{F2D8B019-C987-57A7-4D18-2F91D3A81615}"/>
    <pc:docChg chg="mod addSld delSld modSld addMainMaster delMainMaster">
      <pc:chgData name="Saika Sadiq (2410752)" userId="S::2410752@student.uwtsd.ac.uk::ca4c120f-dfb2-4f8b-9b09-9509dc6ccd02" providerId="AD" clId="Web-{F2D8B019-C987-57A7-4D18-2F91D3A81615}" dt="2025-09-28T16:50:55.568" v="194" actId="20577"/>
      <pc:docMkLst>
        <pc:docMk/>
      </pc:docMkLst>
      <pc:sldChg chg="addSp delSp modSp mod setBg modClrScheme delDesignElem chgLayout">
        <pc:chgData name="Saika Sadiq (2410752)" userId="S::2410752@student.uwtsd.ac.uk::ca4c120f-dfb2-4f8b-9b09-9509dc6ccd02" providerId="AD" clId="Web-{F2D8B019-C987-57A7-4D18-2F91D3A81615}" dt="2025-09-28T16:50:55.568" v="194" actId="20577"/>
        <pc:sldMkLst>
          <pc:docMk/>
          <pc:sldMk cId="109857222" sldId="256"/>
        </pc:sldMkLst>
        <pc:spChg chg="mod ord">
          <ac:chgData name="Saika Sadiq (2410752)" userId="S::2410752@student.uwtsd.ac.uk::ca4c120f-dfb2-4f8b-9b09-9509dc6ccd02" providerId="AD" clId="Web-{F2D8B019-C987-57A7-4D18-2F91D3A81615}" dt="2025-09-28T16:50:55.568" v="19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ika Sadiq (2410752)" userId="S::2410752@student.uwtsd.ac.uk::ca4c120f-dfb2-4f8b-9b09-9509dc6ccd02" providerId="AD" clId="Web-{F2D8B019-C987-57A7-4D18-2F91D3A81615}" dt="2025-09-28T16:50:42.006" v="19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ika Sadiq (2410752)" userId="S::2410752@student.uwtsd.ac.uk::ca4c120f-dfb2-4f8b-9b09-9509dc6ccd02" providerId="AD" clId="Web-{F2D8B019-C987-57A7-4D18-2F91D3A81615}" dt="2025-09-28T16:50:01.964" v="192"/>
          <ac:spMkLst>
            <pc:docMk/>
            <pc:sldMk cId="109857222" sldId="256"/>
            <ac:spMk id="17" creationId="{6AD30037-67ED-4367-9BE0-45787510BF13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50:01.964" v="192"/>
          <ac:grpSpMkLst>
            <pc:docMk/>
            <pc:sldMk cId="109857222" sldId="256"/>
            <ac:grpSpMk id="6" creationId="{260ACC13-B825-49F3-93DE-C8B8F2FA37A1}"/>
          </ac:grpSpMkLst>
        </pc:grpChg>
        <pc:grpChg chg="add">
          <ac:chgData name="Saika Sadiq (2410752)" userId="S::2410752@student.uwtsd.ac.uk::ca4c120f-dfb2-4f8b-9b09-9509dc6ccd02" providerId="AD" clId="Web-{F2D8B019-C987-57A7-4D18-2F91D3A81615}" dt="2025-09-28T16:50:01.964" v="192"/>
          <ac:grpSpMkLst>
            <pc:docMk/>
            <pc:sldMk cId="109857222" sldId="256"/>
            <ac:grpSpMk id="19" creationId="{50841A4E-5BC1-44B4-83CF-D524E8AEAD64}"/>
          </ac:grpSpMkLst>
        </pc:grpChg>
        <pc:picChg chg="add mod ord">
          <ac:chgData name="Saika Sadiq (2410752)" userId="S::2410752@student.uwtsd.ac.uk::ca4c120f-dfb2-4f8b-9b09-9509dc6ccd02" providerId="AD" clId="Web-{F2D8B019-C987-57A7-4D18-2F91D3A81615}" dt="2025-09-28T16:50:01.964" v="192"/>
          <ac:picMkLst>
            <pc:docMk/>
            <pc:sldMk cId="109857222" sldId="256"/>
            <ac:picMk id="4" creationId="{D4355B38-04F2-7F7E-90C9-A5796BAA9CE0}"/>
          </ac:picMkLst>
        </pc:picChg>
      </pc:sldChg>
      <pc:sldChg chg="addSp delSp modSp new mod setBg modClrScheme delDesignElem chgLayout">
        <pc:chgData name="Saika Sadiq (2410752)" userId="S::2410752@student.uwtsd.ac.uk::ca4c120f-dfb2-4f8b-9b09-9509dc6ccd02" providerId="AD" clId="Web-{F2D8B019-C987-57A7-4D18-2F91D3A81615}" dt="2025-09-28T16:27:36.179" v="72" actId="14100"/>
        <pc:sldMkLst>
          <pc:docMk/>
          <pc:sldMk cId="1225629119" sldId="257"/>
        </pc:sldMkLst>
        <pc:spChg chg="add mod">
          <ac:chgData name="Saika Sadiq (2410752)" userId="S::2410752@student.uwtsd.ac.uk::ca4c120f-dfb2-4f8b-9b09-9509dc6ccd02" providerId="AD" clId="Web-{F2D8B019-C987-57A7-4D18-2F91D3A81615}" dt="2025-09-28T16:27:36.179" v="72" actId="14100"/>
          <ac:spMkLst>
            <pc:docMk/>
            <pc:sldMk cId="1225629119" sldId="257"/>
            <ac:spMk id="20" creationId="{16F2C463-CE53-4429-D67B-23F7CDD5567E}"/>
          </ac:spMkLst>
        </pc:spChg>
        <pc:picChg chg="add mod">
          <ac:chgData name="Saika Sadiq (2410752)" userId="S::2410752@student.uwtsd.ac.uk::ca4c120f-dfb2-4f8b-9b09-9509dc6ccd02" providerId="AD" clId="Web-{F2D8B019-C987-57A7-4D18-2F91D3A81615}" dt="2025-09-28T16:27:02.707" v="66" actId="1076"/>
          <ac:picMkLst>
            <pc:docMk/>
            <pc:sldMk cId="1225629119" sldId="257"/>
            <ac:picMk id="21" creationId="{22A5D45B-2D35-E8B5-BDF3-37DD84AAA1B5}"/>
          </ac:picMkLst>
        </pc:picChg>
      </pc:sldChg>
      <pc:sldChg chg="addSp modSp new mod setBg">
        <pc:chgData name="Saika Sadiq (2410752)" userId="S::2410752@student.uwtsd.ac.uk::ca4c120f-dfb2-4f8b-9b09-9509dc6ccd02" providerId="AD" clId="Web-{F2D8B019-C987-57A7-4D18-2F91D3A81615}" dt="2025-09-28T16:31:22.418" v="93" actId="20577"/>
        <pc:sldMkLst>
          <pc:docMk/>
          <pc:sldMk cId="235500173" sldId="258"/>
        </pc:sldMkLst>
        <pc:spChg chg="add mod">
          <ac:chgData name="Saika Sadiq (2410752)" userId="S::2410752@student.uwtsd.ac.uk::ca4c120f-dfb2-4f8b-9b09-9509dc6ccd02" providerId="AD" clId="Web-{F2D8B019-C987-57A7-4D18-2F91D3A81615}" dt="2025-09-28T16:31:22.418" v="93" actId="20577"/>
          <ac:spMkLst>
            <pc:docMk/>
            <pc:sldMk cId="235500173" sldId="258"/>
            <ac:spMk id="2" creationId="{656F3874-7C29-C241-9DD5-CB2790597A03}"/>
          </ac:spMkLst>
        </pc:spChg>
        <pc:spChg chg="add">
          <ac:chgData name="Saika Sadiq (2410752)" userId="S::2410752@student.uwtsd.ac.uk::ca4c120f-dfb2-4f8b-9b09-9509dc6ccd02" providerId="AD" clId="Web-{F2D8B019-C987-57A7-4D18-2F91D3A81615}" dt="2025-09-28T16:30:17.443" v="85"/>
          <ac:spMkLst>
            <pc:docMk/>
            <pc:sldMk cId="235500173" sldId="258"/>
            <ac:spMk id="16" creationId="{6AD30037-67ED-4367-9BE0-45787510BF13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30:17.443" v="85"/>
          <ac:grpSpMkLst>
            <pc:docMk/>
            <pc:sldMk cId="235500173" sldId="258"/>
            <ac:grpSpMk id="8" creationId="{260ACC13-B825-49F3-93DE-C8B8F2FA37A1}"/>
          </ac:grpSpMkLst>
        </pc:grpChg>
        <pc:grpChg chg="add">
          <ac:chgData name="Saika Sadiq (2410752)" userId="S::2410752@student.uwtsd.ac.uk::ca4c120f-dfb2-4f8b-9b09-9509dc6ccd02" providerId="AD" clId="Web-{F2D8B019-C987-57A7-4D18-2F91D3A81615}" dt="2025-09-28T16:30:17.443" v="85"/>
          <ac:grpSpMkLst>
            <pc:docMk/>
            <pc:sldMk cId="235500173" sldId="258"/>
            <ac:grpSpMk id="18" creationId="{50841A4E-5BC1-44B4-83CF-D524E8AEAD64}"/>
          </ac:grpSpMkLst>
        </pc:grpChg>
        <pc:picChg chg="add">
          <ac:chgData name="Saika Sadiq (2410752)" userId="S::2410752@student.uwtsd.ac.uk::ca4c120f-dfb2-4f8b-9b09-9509dc6ccd02" providerId="AD" clId="Web-{F2D8B019-C987-57A7-4D18-2F91D3A81615}" dt="2025-09-28T16:30:17.443" v="85"/>
          <ac:picMkLst>
            <pc:docMk/>
            <pc:sldMk cId="235500173" sldId="258"/>
            <ac:picMk id="4" creationId="{0DB147A0-7760-BBCA-8CA7-D8B766A8D3EA}"/>
          </ac:picMkLst>
        </pc:picChg>
      </pc:sldChg>
      <pc:sldChg chg="addSp delSp modSp new mod setBg">
        <pc:chgData name="Saika Sadiq (2410752)" userId="S::2410752@student.uwtsd.ac.uk::ca4c120f-dfb2-4f8b-9b09-9509dc6ccd02" providerId="AD" clId="Web-{F2D8B019-C987-57A7-4D18-2F91D3A81615}" dt="2025-09-28T16:34:02.585" v="123" actId="14100"/>
        <pc:sldMkLst>
          <pc:docMk/>
          <pc:sldMk cId="1387895506" sldId="259"/>
        </pc:sldMkLst>
        <pc:spChg chg="add mod">
          <ac:chgData name="Saika Sadiq (2410752)" userId="S::2410752@student.uwtsd.ac.uk::ca4c120f-dfb2-4f8b-9b09-9509dc6ccd02" providerId="AD" clId="Web-{F2D8B019-C987-57A7-4D18-2F91D3A81615}" dt="2025-09-28T16:34:02.585" v="123" actId="14100"/>
          <ac:spMkLst>
            <pc:docMk/>
            <pc:sldMk cId="1387895506" sldId="259"/>
            <ac:spMk id="28" creationId="{4A24ABE3-193B-1B94-16C8-84299A0F7B23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32:48.314" v="101"/>
          <ac:grpSpMkLst>
            <pc:docMk/>
            <pc:sldMk cId="1387895506" sldId="259"/>
            <ac:grpSpMk id="9" creationId="{15FF890B-3CE7-403A-AECE-2DE04FC7AF80}"/>
          </ac:grpSpMkLst>
        </pc:grpChg>
        <pc:picChg chg="add mod">
          <ac:chgData name="Saika Sadiq (2410752)" userId="S::2410752@student.uwtsd.ac.uk::ca4c120f-dfb2-4f8b-9b09-9509dc6ccd02" providerId="AD" clId="Web-{F2D8B019-C987-57A7-4D18-2F91D3A81615}" dt="2025-09-28T16:33:11.817" v="102" actId="14100"/>
          <ac:picMkLst>
            <pc:docMk/>
            <pc:sldMk cId="1387895506" sldId="259"/>
            <ac:picMk id="6" creationId="{1517D895-CD62-AE36-C1F3-67A5AB8766D9}"/>
          </ac:picMkLst>
        </pc:picChg>
      </pc:sldChg>
      <pc:sldChg chg="addSp delSp modSp new mod setBg">
        <pc:chgData name="Saika Sadiq (2410752)" userId="S::2410752@student.uwtsd.ac.uk::ca4c120f-dfb2-4f8b-9b09-9509dc6ccd02" providerId="AD" clId="Web-{F2D8B019-C987-57A7-4D18-2F91D3A81615}" dt="2025-09-28T16:40:30.958" v="166" actId="20577"/>
        <pc:sldMkLst>
          <pc:docMk/>
          <pc:sldMk cId="539657492" sldId="260"/>
        </pc:sldMkLst>
        <pc:spChg chg="add">
          <ac:chgData name="Saika Sadiq (2410752)" userId="S::2410752@student.uwtsd.ac.uk::ca4c120f-dfb2-4f8b-9b09-9509dc6ccd02" providerId="AD" clId="Web-{F2D8B019-C987-57A7-4D18-2F91D3A81615}" dt="2025-09-28T16:35:44.446" v="135"/>
          <ac:spMkLst>
            <pc:docMk/>
            <pc:sldMk cId="539657492" sldId="260"/>
            <ac:spMk id="16" creationId="{63336871-0118-4F6E-8DBD-20AEFC62A9AD}"/>
          </ac:spMkLst>
        </pc:spChg>
        <pc:spChg chg="add">
          <ac:chgData name="Saika Sadiq (2410752)" userId="S::2410752@student.uwtsd.ac.uk::ca4c120f-dfb2-4f8b-9b09-9509dc6ccd02" providerId="AD" clId="Web-{F2D8B019-C987-57A7-4D18-2F91D3A81615}" dt="2025-09-28T16:35:44.446" v="135"/>
          <ac:spMkLst>
            <pc:docMk/>
            <pc:sldMk cId="539657492" sldId="260"/>
            <ac:spMk id="18" creationId="{F03CC8D0-33AF-417F-8454-1FDB6C22DD25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35:44.446" v="135"/>
          <ac:grpSpMkLst>
            <pc:docMk/>
            <pc:sldMk cId="539657492" sldId="260"/>
            <ac:grpSpMk id="17" creationId="{71092D16-14DA-4606-831F-0DB3EEECB91C}"/>
          </ac:grpSpMkLst>
        </pc:grpChg>
        <pc:grpChg chg="add">
          <ac:chgData name="Saika Sadiq (2410752)" userId="S::2410752@student.uwtsd.ac.uk::ca4c120f-dfb2-4f8b-9b09-9509dc6ccd02" providerId="AD" clId="Web-{F2D8B019-C987-57A7-4D18-2F91D3A81615}" dt="2025-09-28T16:35:44.446" v="135"/>
          <ac:grpSpMkLst>
            <pc:docMk/>
            <pc:sldMk cId="539657492" sldId="260"/>
            <ac:grpSpMk id="20" creationId="{B5A08A69-9EE1-4A9E-96B6-D769D87C2F9E}"/>
          </ac:grpSpMkLst>
        </pc:grpChg>
        <pc:graphicFrameChg chg="add mod modGraphic">
          <ac:chgData name="Saika Sadiq (2410752)" userId="S::2410752@student.uwtsd.ac.uk::ca4c120f-dfb2-4f8b-9b09-9509dc6ccd02" providerId="AD" clId="Web-{F2D8B019-C987-57A7-4D18-2F91D3A81615}" dt="2025-09-28T16:40:30.958" v="166" actId="20577"/>
          <ac:graphicFrameMkLst>
            <pc:docMk/>
            <pc:sldMk cId="539657492" sldId="260"/>
            <ac:graphicFrameMk id="19" creationId="{6373365A-4C6F-21C2-29AF-8FF8FE7D1981}"/>
          </ac:graphicFrameMkLst>
        </pc:graphicFrameChg>
      </pc:sldChg>
      <pc:sldChg chg="addSp delSp modSp new mod setBg setClrOvrMap">
        <pc:chgData name="Saika Sadiq (2410752)" userId="S::2410752@student.uwtsd.ac.uk::ca4c120f-dfb2-4f8b-9b09-9509dc6ccd02" providerId="AD" clId="Web-{F2D8B019-C987-57A7-4D18-2F91D3A81615}" dt="2025-09-28T16:39:51.535" v="162" actId="20577"/>
        <pc:sldMkLst>
          <pc:docMk/>
          <pc:sldMk cId="1661388233" sldId="261"/>
        </pc:sldMkLst>
        <pc:spChg chg="add mod">
          <ac:chgData name="Saika Sadiq (2410752)" userId="S::2410752@student.uwtsd.ac.uk::ca4c120f-dfb2-4f8b-9b09-9509dc6ccd02" providerId="AD" clId="Web-{F2D8B019-C987-57A7-4D18-2F91D3A81615}" dt="2025-09-28T16:39:51.535" v="162" actId="20577"/>
          <ac:spMkLst>
            <pc:docMk/>
            <pc:sldMk cId="1661388233" sldId="261"/>
            <ac:spMk id="58" creationId="{EC9E4109-8FCC-DE15-6C61-0185F130F5F4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39:14.373" v="156"/>
          <ac:grpSpMkLst>
            <pc:docMk/>
            <pc:sldMk cId="1661388233" sldId="261"/>
            <ac:grpSpMk id="51" creationId="{15FF890B-3CE7-403A-AECE-2DE04FC7AF80}"/>
          </ac:grpSpMkLst>
        </pc:grpChg>
        <pc:picChg chg="add mod">
          <ac:chgData name="Saika Sadiq (2410752)" userId="S::2410752@student.uwtsd.ac.uk::ca4c120f-dfb2-4f8b-9b09-9509dc6ccd02" providerId="AD" clId="Web-{F2D8B019-C987-57A7-4D18-2F91D3A81615}" dt="2025-09-28T16:39:26.092" v="159" actId="1076"/>
          <ac:picMkLst>
            <pc:docMk/>
            <pc:sldMk cId="1661388233" sldId="261"/>
            <ac:picMk id="6" creationId="{07CFC66C-B7D6-4A8B-66A1-C3C89AF27931}"/>
          </ac:picMkLst>
        </pc:picChg>
      </pc:sldChg>
      <pc:sldChg chg="addSp modSp new mod setBg">
        <pc:chgData name="Saika Sadiq (2410752)" userId="S::2410752@student.uwtsd.ac.uk::ca4c120f-dfb2-4f8b-9b09-9509dc6ccd02" providerId="AD" clId="Web-{F2D8B019-C987-57A7-4D18-2F91D3A81615}" dt="2025-09-28T16:43:02.359" v="181" actId="14100"/>
        <pc:sldMkLst>
          <pc:docMk/>
          <pc:sldMk cId="2141730816" sldId="262"/>
        </pc:sldMkLst>
        <pc:spChg chg="add mod">
          <ac:chgData name="Saika Sadiq (2410752)" userId="S::2410752@student.uwtsd.ac.uk::ca4c120f-dfb2-4f8b-9b09-9509dc6ccd02" providerId="AD" clId="Web-{F2D8B019-C987-57A7-4D18-2F91D3A81615}" dt="2025-09-28T16:43:02.359" v="181" actId="14100"/>
          <ac:spMkLst>
            <pc:docMk/>
            <pc:sldMk cId="2141730816" sldId="262"/>
            <ac:spMk id="2" creationId="{DD8CF8C3-B2D7-35A3-A9AF-329D21396C62}"/>
          </ac:spMkLst>
        </pc:spChg>
      </pc:sldChg>
      <pc:sldChg chg="addSp modSp new mod setBg">
        <pc:chgData name="Saika Sadiq (2410752)" userId="S::2410752@student.uwtsd.ac.uk::ca4c120f-dfb2-4f8b-9b09-9509dc6ccd02" providerId="AD" clId="Web-{F2D8B019-C987-57A7-4D18-2F91D3A81615}" dt="2025-09-28T16:44:54.018" v="191" actId="20577"/>
        <pc:sldMkLst>
          <pc:docMk/>
          <pc:sldMk cId="1001064105" sldId="263"/>
        </pc:sldMkLst>
        <pc:spChg chg="add mod">
          <ac:chgData name="Saika Sadiq (2410752)" userId="S::2410752@student.uwtsd.ac.uk::ca4c120f-dfb2-4f8b-9b09-9509dc6ccd02" providerId="AD" clId="Web-{F2D8B019-C987-57A7-4D18-2F91D3A81615}" dt="2025-09-28T16:44:54.018" v="191" actId="20577"/>
          <ac:spMkLst>
            <pc:docMk/>
            <pc:sldMk cId="1001064105" sldId="263"/>
            <ac:spMk id="2" creationId="{382A4AF6-9A35-3955-C8BF-F3F907C4C5F6}"/>
          </ac:spMkLst>
        </pc:spChg>
        <pc:spChg chg="add">
          <ac:chgData name="Saika Sadiq (2410752)" userId="S::2410752@student.uwtsd.ac.uk::ca4c120f-dfb2-4f8b-9b09-9509dc6ccd02" providerId="AD" clId="Web-{F2D8B019-C987-57A7-4D18-2F91D3A81615}" dt="2025-09-28T16:44:27.173" v="187"/>
          <ac:spMkLst>
            <pc:docMk/>
            <pc:sldMk cId="1001064105" sldId="263"/>
            <ac:spMk id="15" creationId="{24C41CF4-4A13-4AA9-9300-CB7A2E37C861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44:27.173" v="187"/>
          <ac:grpSpMkLst>
            <pc:docMk/>
            <pc:sldMk cId="1001064105" sldId="263"/>
            <ac:grpSpMk id="7" creationId="{3F1527C3-06F4-4F4D-B364-8E97266450C5}"/>
          </ac:grpSpMkLst>
        </pc:grpChg>
        <pc:cxnChg chg="add">
          <ac:chgData name="Saika Sadiq (2410752)" userId="S::2410752@student.uwtsd.ac.uk::ca4c120f-dfb2-4f8b-9b09-9509dc6ccd02" providerId="AD" clId="Web-{F2D8B019-C987-57A7-4D18-2F91D3A81615}" dt="2025-09-28T16:44:27.173" v="187"/>
          <ac:cxnSpMkLst>
            <pc:docMk/>
            <pc:sldMk cId="1001064105" sldId="263"/>
            <ac:cxnSpMk id="17" creationId="{7A77B115-9FF3-46AE-AE08-826DEB9A6246}"/>
          </ac:cxnSpMkLst>
        </pc:cxnChg>
      </pc:sldChg>
      <pc:sldMasterChg chg="add addSldLayout modSldLayout">
        <pc:chgData name="Saika Sadiq (2410752)" userId="S::2410752@student.uwtsd.ac.uk::ca4c120f-dfb2-4f8b-9b09-9509dc6ccd02" providerId="AD" clId="Web-{F2D8B019-C987-57A7-4D18-2F91D3A81615}" dt="2025-09-28T16:26:52.206" v="65"/>
        <pc:sldMasterMkLst>
          <pc:docMk/>
          <pc:sldMasterMk cId="3847595678" sldId="2147483805"/>
        </pc:sldMasterMkLst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038297543" sldId="2147483806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294425243" sldId="2147483807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1440388253" sldId="2147483808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495318321" sldId="2147483809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1670682765" sldId="2147483810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311234111" sldId="2147483811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423746140" sldId="2147483812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008184232" sldId="2147483813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486479866" sldId="2147483814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349556659" sldId="2147483815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56335004" sldId="2147483816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2938555804" sldId="2147483817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656929060" sldId="2147483818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39426536" sldId="2147483819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421934573" sldId="2147483820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1274713599" sldId="2147483821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549347011" sldId="2147483822"/>
          </pc:sldLayoutMkLst>
        </pc:sldLayoutChg>
      </pc:sldMasterChg>
    </pc:docChg>
  </pc:docChgLst>
  <pc:docChgLst>
    <pc:chgData clId="Web-{A3F0E426-2F27-E0A9-CEEE-BEE0AADA8B74}"/>
    <pc:docChg chg="modSld">
      <pc:chgData name="" userId="" providerId="" clId="Web-{A3F0E426-2F27-E0A9-CEEE-BEE0AADA8B74}" dt="2025-10-04T18:22:30.914" v="6" actId="20577"/>
      <pc:docMkLst>
        <pc:docMk/>
      </pc:docMkLst>
      <pc:sldChg chg="modSp">
        <pc:chgData name="" userId="" providerId="" clId="Web-{A3F0E426-2F27-E0A9-CEEE-BEE0AADA8B74}" dt="2025-10-04T18:22:30.914" v="6" actId="20577"/>
        <pc:sldMkLst>
          <pc:docMk/>
          <pc:sldMk cId="109857222" sldId="256"/>
        </pc:sldMkLst>
        <pc:spChg chg="mod">
          <ac:chgData name="" userId="" providerId="" clId="Web-{A3F0E426-2F27-E0A9-CEEE-BEE0AADA8B74}" dt="2025-10-04T18:22:30.914" v="6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aika Sadiq (2410752)" userId="S::2410752@student.uwtsd.ac.uk::ca4c120f-dfb2-4f8b-9b09-9509dc6ccd02" providerId="AD" clId="Web-{C51BC119-AA68-9E98-BEBB-060D572C0F84}"/>
    <pc:docChg chg="modSld">
      <pc:chgData name="Saika Sadiq (2410752)" userId="S::2410752@student.uwtsd.ac.uk::ca4c120f-dfb2-4f8b-9b09-9509dc6ccd02" providerId="AD" clId="Web-{C51BC119-AA68-9E98-BEBB-060D572C0F84}" dt="2025-10-12T09:25:07.143" v="101"/>
      <pc:docMkLst>
        <pc:docMk/>
      </pc:docMkLst>
      <pc:sldChg chg="modSp">
        <pc:chgData name="Saika Sadiq (2410752)" userId="S::2410752@student.uwtsd.ac.uk::ca4c120f-dfb2-4f8b-9b09-9509dc6ccd02" providerId="AD" clId="Web-{C51BC119-AA68-9E98-BEBB-060D572C0F84}" dt="2025-10-12T08:26:04.531" v="15" actId="20577"/>
        <pc:sldMkLst>
          <pc:docMk/>
          <pc:sldMk cId="1225629119" sldId="257"/>
        </pc:sldMkLst>
        <pc:spChg chg="mod">
          <ac:chgData name="Saika Sadiq (2410752)" userId="S::2410752@student.uwtsd.ac.uk::ca4c120f-dfb2-4f8b-9b09-9509dc6ccd02" providerId="AD" clId="Web-{C51BC119-AA68-9E98-BEBB-060D572C0F84}" dt="2025-10-12T08:26:04.531" v="15" actId="20577"/>
          <ac:spMkLst>
            <pc:docMk/>
            <pc:sldMk cId="1225629119" sldId="257"/>
            <ac:spMk id="20" creationId="{16F2C463-CE53-4429-D67B-23F7CDD5567E}"/>
          </ac:spMkLst>
        </pc:spChg>
      </pc:sldChg>
      <pc:sldChg chg="modSp">
        <pc:chgData name="Saika Sadiq (2410752)" userId="S::2410752@student.uwtsd.ac.uk::ca4c120f-dfb2-4f8b-9b09-9509dc6ccd02" providerId="AD" clId="Web-{C51BC119-AA68-9E98-BEBB-060D572C0F84}" dt="2025-10-12T08:26:24.610" v="21" actId="20577"/>
        <pc:sldMkLst>
          <pc:docMk/>
          <pc:sldMk cId="235500173" sldId="258"/>
        </pc:sldMkLst>
        <pc:spChg chg="mod">
          <ac:chgData name="Saika Sadiq (2410752)" userId="S::2410752@student.uwtsd.ac.uk::ca4c120f-dfb2-4f8b-9b09-9509dc6ccd02" providerId="AD" clId="Web-{C51BC119-AA68-9E98-BEBB-060D572C0F84}" dt="2025-10-12T08:26:24.610" v="21" actId="20577"/>
          <ac:spMkLst>
            <pc:docMk/>
            <pc:sldMk cId="235500173" sldId="258"/>
            <ac:spMk id="2" creationId="{656F3874-7C29-C241-9DD5-CB2790597A03}"/>
          </ac:spMkLst>
        </pc:spChg>
      </pc:sldChg>
      <pc:sldChg chg="modSp">
        <pc:chgData name="Saika Sadiq (2410752)" userId="S::2410752@student.uwtsd.ac.uk::ca4c120f-dfb2-4f8b-9b09-9509dc6ccd02" providerId="AD" clId="Web-{C51BC119-AA68-9E98-BEBB-060D572C0F84}" dt="2025-10-12T08:26:49.955" v="29" actId="20577"/>
        <pc:sldMkLst>
          <pc:docMk/>
          <pc:sldMk cId="1387895506" sldId="259"/>
        </pc:sldMkLst>
        <pc:spChg chg="mod">
          <ac:chgData name="Saika Sadiq (2410752)" userId="S::2410752@student.uwtsd.ac.uk::ca4c120f-dfb2-4f8b-9b09-9509dc6ccd02" providerId="AD" clId="Web-{C51BC119-AA68-9E98-BEBB-060D572C0F84}" dt="2025-10-12T08:26:49.955" v="29" actId="20577"/>
          <ac:spMkLst>
            <pc:docMk/>
            <pc:sldMk cId="1387895506" sldId="259"/>
            <ac:spMk id="28" creationId="{4A24ABE3-193B-1B94-16C8-84299A0F7B23}"/>
          </ac:spMkLst>
        </pc:spChg>
      </pc:sldChg>
      <pc:sldChg chg="modSp">
        <pc:chgData name="Saika Sadiq (2410752)" userId="S::2410752@student.uwtsd.ac.uk::ca4c120f-dfb2-4f8b-9b09-9509dc6ccd02" providerId="AD" clId="Web-{C51BC119-AA68-9E98-BEBB-060D572C0F84}" dt="2025-10-12T08:28:18.584" v="39" actId="14100"/>
        <pc:sldMkLst>
          <pc:docMk/>
          <pc:sldMk cId="539657492" sldId="260"/>
        </pc:sldMkLst>
        <pc:graphicFrameChg chg="mod modGraphic">
          <ac:chgData name="Saika Sadiq (2410752)" userId="S::2410752@student.uwtsd.ac.uk::ca4c120f-dfb2-4f8b-9b09-9509dc6ccd02" providerId="AD" clId="Web-{C51BC119-AA68-9E98-BEBB-060D572C0F84}" dt="2025-10-12T08:28:18.584" v="39" actId="14100"/>
          <ac:graphicFrameMkLst>
            <pc:docMk/>
            <pc:sldMk cId="539657492" sldId="260"/>
            <ac:graphicFrameMk id="19" creationId="{6373365A-4C6F-21C2-29AF-8FF8FE7D1981}"/>
          </ac:graphicFrameMkLst>
        </pc:graphicFrameChg>
      </pc:sldChg>
      <pc:sldChg chg="modSp">
        <pc:chgData name="Saika Sadiq (2410752)" userId="S::2410752@student.uwtsd.ac.uk::ca4c120f-dfb2-4f8b-9b09-9509dc6ccd02" providerId="AD" clId="Web-{C51BC119-AA68-9E98-BEBB-060D572C0F84}" dt="2025-10-12T08:29:40.602" v="60" actId="1076"/>
        <pc:sldMkLst>
          <pc:docMk/>
          <pc:sldMk cId="1661388233" sldId="261"/>
        </pc:sldMkLst>
        <pc:spChg chg="mod">
          <ac:chgData name="Saika Sadiq (2410752)" userId="S::2410752@student.uwtsd.ac.uk::ca4c120f-dfb2-4f8b-9b09-9509dc6ccd02" providerId="AD" clId="Web-{C51BC119-AA68-9E98-BEBB-060D572C0F84}" dt="2025-10-12T08:29:30.211" v="57" actId="20577"/>
          <ac:spMkLst>
            <pc:docMk/>
            <pc:sldMk cId="1661388233" sldId="261"/>
            <ac:spMk id="58" creationId="{EC9E4109-8FCC-DE15-6C61-0185F130F5F4}"/>
          </ac:spMkLst>
        </pc:spChg>
        <pc:picChg chg="mod">
          <ac:chgData name="Saika Sadiq (2410752)" userId="S::2410752@student.uwtsd.ac.uk::ca4c120f-dfb2-4f8b-9b09-9509dc6ccd02" providerId="AD" clId="Web-{C51BC119-AA68-9E98-BEBB-060D572C0F84}" dt="2025-10-12T08:29:40.602" v="60" actId="1076"/>
          <ac:picMkLst>
            <pc:docMk/>
            <pc:sldMk cId="1661388233" sldId="261"/>
            <ac:picMk id="6" creationId="{07CFC66C-B7D6-4A8B-66A1-C3C89AF27931}"/>
          </ac:picMkLst>
        </pc:picChg>
      </pc:sldChg>
      <pc:sldChg chg="addSp delSp modSp">
        <pc:chgData name="Saika Sadiq (2410752)" userId="S::2410752@student.uwtsd.ac.uk::ca4c120f-dfb2-4f8b-9b09-9509dc6ccd02" providerId="AD" clId="Web-{C51BC119-AA68-9E98-BEBB-060D572C0F84}" dt="2025-10-12T08:33:30.748" v="88"/>
        <pc:sldMkLst>
          <pc:docMk/>
          <pc:sldMk cId="2141730816" sldId="262"/>
        </pc:sldMkLst>
        <pc:spChg chg="mod">
          <ac:chgData name="Saika Sadiq (2410752)" userId="S::2410752@student.uwtsd.ac.uk::ca4c120f-dfb2-4f8b-9b09-9509dc6ccd02" providerId="AD" clId="Web-{C51BC119-AA68-9E98-BEBB-060D572C0F84}" dt="2025-10-12T08:32:26.434" v="85" actId="14100"/>
          <ac:spMkLst>
            <pc:docMk/>
            <pc:sldMk cId="2141730816" sldId="262"/>
            <ac:spMk id="2" creationId="{DD8CF8C3-B2D7-35A3-A9AF-329D21396C62}"/>
          </ac:spMkLst>
        </pc:spChg>
      </pc:sldChg>
      <pc:sldChg chg="modSp">
        <pc:chgData name="Saika Sadiq (2410752)" userId="S::2410752@student.uwtsd.ac.uk::ca4c120f-dfb2-4f8b-9b09-9509dc6ccd02" providerId="AD" clId="Web-{C51BC119-AA68-9E98-BEBB-060D572C0F84}" dt="2025-10-12T08:34:09.545" v="95" actId="14100"/>
        <pc:sldMkLst>
          <pc:docMk/>
          <pc:sldMk cId="1001064105" sldId="263"/>
        </pc:sldMkLst>
        <pc:spChg chg="mod">
          <ac:chgData name="Saika Sadiq (2410752)" userId="S::2410752@student.uwtsd.ac.uk::ca4c120f-dfb2-4f8b-9b09-9509dc6ccd02" providerId="AD" clId="Web-{C51BC119-AA68-9E98-BEBB-060D572C0F84}" dt="2025-10-12T08:34:09.545" v="95" actId="14100"/>
          <ac:spMkLst>
            <pc:docMk/>
            <pc:sldMk cId="1001064105" sldId="263"/>
            <ac:spMk id="2" creationId="{382A4AF6-9A35-3955-C8BF-F3F907C4C5F6}"/>
          </ac:spMkLst>
        </pc:spChg>
      </pc:sldChg>
      <pc:sldChg chg="addSp delSp modSp">
        <pc:chgData name="Saika Sadiq (2410752)" userId="S::2410752@student.uwtsd.ac.uk::ca4c120f-dfb2-4f8b-9b09-9509dc6ccd02" providerId="AD" clId="Web-{C51BC119-AA68-9E98-BEBB-060D572C0F84}" dt="2025-10-12T09:25:07.143" v="101"/>
        <pc:sldMkLst>
          <pc:docMk/>
          <pc:sldMk cId="3619793008" sldId="264"/>
        </pc:sldMkLst>
      </pc:sldChg>
    </pc:docChg>
  </pc:docChgLst>
  <pc:docChgLst>
    <pc:chgData name="Saika Sadiq (2410752)" userId="S::2410752@student.uwtsd.ac.uk::ca4c120f-dfb2-4f8b-9b09-9509dc6ccd02" providerId="AD" clId="Web-{A3F0E426-2F27-E0A9-CEEE-BEE0AADA8B74}"/>
    <pc:docChg chg="modSld">
      <pc:chgData name="Saika Sadiq (2410752)" userId="S::2410752@student.uwtsd.ac.uk::ca4c120f-dfb2-4f8b-9b09-9509dc6ccd02" providerId="AD" clId="Web-{A3F0E426-2F27-E0A9-CEEE-BEE0AADA8B74}" dt="2025-10-04T18:23:31.572" v="15" actId="20577"/>
      <pc:docMkLst>
        <pc:docMk/>
      </pc:docMkLst>
      <pc:sldChg chg="modSp">
        <pc:chgData name="Saika Sadiq (2410752)" userId="S::2410752@student.uwtsd.ac.uk::ca4c120f-dfb2-4f8b-9b09-9509dc6ccd02" providerId="AD" clId="Web-{A3F0E426-2F27-E0A9-CEEE-BEE0AADA8B74}" dt="2025-10-04T18:23:31.572" v="15" actId="20577"/>
        <pc:sldMkLst>
          <pc:docMk/>
          <pc:sldMk cId="109857222" sldId="256"/>
        </pc:sldMkLst>
        <pc:spChg chg="mod">
          <ac:chgData name="Saika Sadiq (2410752)" userId="S::2410752@student.uwtsd.ac.uk::ca4c120f-dfb2-4f8b-9b09-9509dc6ccd02" providerId="AD" clId="Web-{A3F0E426-2F27-E0A9-CEEE-BEE0AADA8B74}" dt="2025-10-04T18:23:31.572" v="15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6D98AA-71FC-49AC-B827-46792A24FDC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D85F207-CBEE-4B4D-BBC7-35C71814A7BE}">
      <dgm:prSet custT="1"/>
      <dgm:spPr/>
      <dgm:t>
        <a:bodyPr/>
        <a:lstStyle/>
        <a:p>
          <a:r>
            <a:rPr lang="en-GB" sz="2800" b="1" i="1" u="sng" dirty="0">
              <a:latin typeface="Arial"/>
              <a:cs typeface="Arial"/>
            </a:rPr>
            <a:t>Opportunities</a:t>
          </a:r>
          <a:endParaRPr lang="en-US" sz="2800" dirty="0">
            <a:latin typeface="Arial"/>
            <a:cs typeface="Arial"/>
          </a:endParaRPr>
        </a:p>
      </dgm:t>
    </dgm:pt>
    <dgm:pt modelId="{48BAF476-8589-4FAA-BB2E-EAC427A30B22}" type="parTrans" cxnId="{DD1E32CF-911B-444B-9FD9-D3B9F8805A14}">
      <dgm:prSet/>
      <dgm:spPr/>
      <dgm:t>
        <a:bodyPr/>
        <a:lstStyle/>
        <a:p>
          <a:endParaRPr lang="en-US"/>
        </a:p>
      </dgm:t>
    </dgm:pt>
    <dgm:pt modelId="{9FB55262-F537-413A-973C-BB9181F0162C}" type="sibTrans" cxnId="{DD1E32CF-911B-444B-9FD9-D3B9F8805A14}">
      <dgm:prSet/>
      <dgm:spPr/>
      <dgm:t>
        <a:bodyPr/>
        <a:lstStyle/>
        <a:p>
          <a:endParaRPr lang="en-US"/>
        </a:p>
      </dgm:t>
    </dgm:pt>
    <dgm:pt modelId="{0E49943B-83EE-4E60-B5C6-3F56DFCD091A}">
      <dgm:prSet/>
      <dgm:spPr/>
      <dgm:t>
        <a:bodyPr/>
        <a:lstStyle/>
        <a:p>
          <a:r>
            <a:rPr lang="en-GB" sz="2800" dirty="0">
              <a:latin typeface="Arial"/>
              <a:cs typeface="Arial"/>
            </a:rPr>
            <a:t>High demand for health and social care workers in the UK.</a:t>
          </a:r>
          <a:endParaRPr lang="en-US" sz="2800" dirty="0">
            <a:latin typeface="Arial"/>
            <a:cs typeface="Arial"/>
          </a:endParaRPr>
        </a:p>
      </dgm:t>
    </dgm:pt>
    <dgm:pt modelId="{78F050EB-6B1B-4358-8E48-308262CA23F3}" type="parTrans" cxnId="{D7C96FAD-8F62-42A0-8A67-2B2574F67D34}">
      <dgm:prSet/>
      <dgm:spPr/>
      <dgm:t>
        <a:bodyPr/>
        <a:lstStyle/>
        <a:p>
          <a:endParaRPr lang="en-US"/>
        </a:p>
      </dgm:t>
    </dgm:pt>
    <dgm:pt modelId="{24A02144-07F4-4E8E-9045-3030A199AC94}" type="sibTrans" cxnId="{D7C96FAD-8F62-42A0-8A67-2B2574F67D34}">
      <dgm:prSet/>
      <dgm:spPr/>
      <dgm:t>
        <a:bodyPr/>
        <a:lstStyle/>
        <a:p>
          <a:endParaRPr lang="en-US"/>
        </a:p>
      </dgm:t>
    </dgm:pt>
    <dgm:pt modelId="{02CA1E0B-DA78-420B-8A35-18C106C08FF5}">
      <dgm:prSet/>
      <dgm:spPr/>
      <dgm:t>
        <a:bodyPr/>
        <a:lstStyle/>
        <a:p>
          <a:r>
            <a:rPr lang="en-GB" sz="2800" dirty="0">
              <a:latin typeface="Arial"/>
              <a:cs typeface="Arial"/>
            </a:rPr>
            <a:t>Training and development courses available (e.g. NHS, CPD).</a:t>
          </a:r>
          <a:endParaRPr lang="en-US" sz="2800" dirty="0">
            <a:latin typeface="Arial"/>
            <a:cs typeface="Arial"/>
          </a:endParaRPr>
        </a:p>
      </dgm:t>
    </dgm:pt>
    <dgm:pt modelId="{22F63CF0-0199-421D-862A-911D089DACE5}" type="parTrans" cxnId="{FC260640-9969-4953-A5E8-F9C8F1BDD6A3}">
      <dgm:prSet/>
      <dgm:spPr/>
      <dgm:t>
        <a:bodyPr/>
        <a:lstStyle/>
        <a:p>
          <a:endParaRPr lang="en-US"/>
        </a:p>
      </dgm:t>
    </dgm:pt>
    <dgm:pt modelId="{59181B2B-E126-4D38-9AB4-BB767CD028BF}" type="sibTrans" cxnId="{FC260640-9969-4953-A5E8-F9C8F1BDD6A3}">
      <dgm:prSet/>
      <dgm:spPr/>
      <dgm:t>
        <a:bodyPr/>
        <a:lstStyle/>
        <a:p>
          <a:endParaRPr lang="en-US"/>
        </a:p>
      </dgm:t>
    </dgm:pt>
    <dgm:pt modelId="{5931AD23-E02E-43C3-AD0C-5FFE638406EA}">
      <dgm:prSet/>
      <dgm:spPr/>
      <dgm:t>
        <a:bodyPr/>
        <a:lstStyle/>
        <a:p>
          <a:r>
            <a:rPr lang="en-GB" sz="2800" dirty="0">
              <a:latin typeface="Arial"/>
              <a:cs typeface="Arial"/>
            </a:rPr>
            <a:t>Can learn from mentors and experienced staff.</a:t>
          </a:r>
          <a:endParaRPr lang="en-US" sz="2800" dirty="0">
            <a:latin typeface="Arial"/>
            <a:cs typeface="Arial"/>
          </a:endParaRPr>
        </a:p>
      </dgm:t>
    </dgm:pt>
    <dgm:pt modelId="{2CB294D4-55C8-4CAC-A1C6-EAEAF4CBC020}" type="parTrans" cxnId="{DE88C155-7D7D-4D05-9637-332C57799778}">
      <dgm:prSet/>
      <dgm:spPr/>
      <dgm:t>
        <a:bodyPr/>
        <a:lstStyle/>
        <a:p>
          <a:endParaRPr lang="en-US"/>
        </a:p>
      </dgm:t>
    </dgm:pt>
    <dgm:pt modelId="{7C0C0B01-D45C-4FAB-91E3-C5E55B7F2F4D}" type="sibTrans" cxnId="{DE88C155-7D7D-4D05-9637-332C57799778}">
      <dgm:prSet/>
      <dgm:spPr/>
      <dgm:t>
        <a:bodyPr/>
        <a:lstStyle/>
        <a:p>
          <a:endParaRPr lang="en-US"/>
        </a:p>
      </dgm:t>
    </dgm:pt>
    <dgm:pt modelId="{5A1A0730-3C10-48F2-BF82-A32F7885E88D}">
      <dgm:prSet/>
      <dgm:spPr/>
      <dgm:t>
        <a:bodyPr/>
        <a:lstStyle/>
        <a:p>
          <a:r>
            <a:rPr lang="en-GB" sz="2800" dirty="0">
              <a:latin typeface="Arial"/>
              <a:cs typeface="Arial"/>
            </a:rPr>
            <a:t>Government and NHS investing more in health and care.</a:t>
          </a:r>
          <a:endParaRPr lang="en-US" sz="2800" dirty="0">
            <a:latin typeface="Arial"/>
            <a:cs typeface="Arial"/>
          </a:endParaRPr>
        </a:p>
      </dgm:t>
    </dgm:pt>
    <dgm:pt modelId="{8D01B426-A312-409B-8645-64C48700750E}" type="parTrans" cxnId="{99F2347D-A7E5-47DB-96B7-F47620A4EB10}">
      <dgm:prSet/>
      <dgm:spPr/>
      <dgm:t>
        <a:bodyPr/>
        <a:lstStyle/>
        <a:p>
          <a:endParaRPr lang="en-US"/>
        </a:p>
      </dgm:t>
    </dgm:pt>
    <dgm:pt modelId="{BB55F832-F4E3-4CDC-9F83-88C3A8F93AA9}" type="sibTrans" cxnId="{99F2347D-A7E5-47DB-96B7-F47620A4EB10}">
      <dgm:prSet/>
      <dgm:spPr/>
      <dgm:t>
        <a:bodyPr/>
        <a:lstStyle/>
        <a:p>
          <a:endParaRPr lang="en-US"/>
        </a:p>
      </dgm:t>
    </dgm:pt>
    <dgm:pt modelId="{C02FA3BD-74FB-4DA2-9DB1-8BB44F050859}" type="pres">
      <dgm:prSet presAssocID="{896D98AA-71FC-49AC-B827-46792A24FDCE}" presName="root" presStyleCnt="0">
        <dgm:presLayoutVars>
          <dgm:dir/>
          <dgm:resizeHandles val="exact"/>
        </dgm:presLayoutVars>
      </dgm:prSet>
      <dgm:spPr/>
    </dgm:pt>
    <dgm:pt modelId="{96EB0DDF-068F-40D0-84C0-C9B6BD38EA08}" type="pres">
      <dgm:prSet presAssocID="{0D85F207-CBEE-4B4D-BBC7-35C71814A7BE}" presName="compNode" presStyleCnt="0"/>
      <dgm:spPr/>
    </dgm:pt>
    <dgm:pt modelId="{2432E1B7-9051-4EDF-B152-ED3557F1F7C1}" type="pres">
      <dgm:prSet presAssocID="{0D85F207-CBEE-4B4D-BBC7-35C71814A7B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58E5871-6FF3-4F85-AF43-5057F72F2466}" type="pres">
      <dgm:prSet presAssocID="{0D85F207-CBEE-4B4D-BBC7-35C71814A7BE}" presName="spaceRect" presStyleCnt="0"/>
      <dgm:spPr/>
    </dgm:pt>
    <dgm:pt modelId="{DF9F6564-DA88-44BF-8DF4-E99A2436DEC8}" type="pres">
      <dgm:prSet presAssocID="{0D85F207-CBEE-4B4D-BBC7-35C71814A7BE}" presName="textRect" presStyleLbl="revTx" presStyleIdx="0" presStyleCnt="5">
        <dgm:presLayoutVars>
          <dgm:chMax val="1"/>
          <dgm:chPref val="1"/>
        </dgm:presLayoutVars>
      </dgm:prSet>
      <dgm:spPr/>
    </dgm:pt>
    <dgm:pt modelId="{72B63336-FCAD-4069-8306-3960153E0376}" type="pres">
      <dgm:prSet presAssocID="{9FB55262-F537-413A-973C-BB9181F0162C}" presName="sibTrans" presStyleCnt="0"/>
      <dgm:spPr/>
    </dgm:pt>
    <dgm:pt modelId="{EE98CE7A-7D2B-4F04-8FC7-F42EB68B1E27}" type="pres">
      <dgm:prSet presAssocID="{0E49943B-83EE-4E60-B5C6-3F56DFCD091A}" presName="compNode" presStyleCnt="0"/>
      <dgm:spPr/>
    </dgm:pt>
    <dgm:pt modelId="{158859DF-3CD7-46A9-A3D1-7D22078045FF}" type="pres">
      <dgm:prSet presAssocID="{0E49943B-83EE-4E60-B5C6-3F56DFCD091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6F2973E-CDBD-410F-8D6F-85840BD5C42B}" type="pres">
      <dgm:prSet presAssocID="{0E49943B-83EE-4E60-B5C6-3F56DFCD091A}" presName="spaceRect" presStyleCnt="0"/>
      <dgm:spPr/>
    </dgm:pt>
    <dgm:pt modelId="{E9BD1346-DC83-471A-B703-F6D341480BE0}" type="pres">
      <dgm:prSet presAssocID="{0E49943B-83EE-4E60-B5C6-3F56DFCD091A}" presName="textRect" presStyleLbl="revTx" presStyleIdx="1" presStyleCnt="5">
        <dgm:presLayoutVars>
          <dgm:chMax val="1"/>
          <dgm:chPref val="1"/>
        </dgm:presLayoutVars>
      </dgm:prSet>
      <dgm:spPr/>
    </dgm:pt>
    <dgm:pt modelId="{1E783BCD-A308-4AA9-9818-8A16399D0D87}" type="pres">
      <dgm:prSet presAssocID="{24A02144-07F4-4E8E-9045-3030A199AC94}" presName="sibTrans" presStyleCnt="0"/>
      <dgm:spPr/>
    </dgm:pt>
    <dgm:pt modelId="{0782954D-331D-4028-A823-A0D911951121}" type="pres">
      <dgm:prSet presAssocID="{02CA1E0B-DA78-420B-8A35-18C106C08FF5}" presName="compNode" presStyleCnt="0"/>
      <dgm:spPr/>
    </dgm:pt>
    <dgm:pt modelId="{3656B79D-ABA1-459F-9D1E-EA54347A1979}" type="pres">
      <dgm:prSet presAssocID="{02CA1E0B-DA78-420B-8A35-18C106C08FF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1B6FDD3C-2DEA-4F46-8053-8341D3C7A1C4}" type="pres">
      <dgm:prSet presAssocID="{02CA1E0B-DA78-420B-8A35-18C106C08FF5}" presName="spaceRect" presStyleCnt="0"/>
      <dgm:spPr/>
    </dgm:pt>
    <dgm:pt modelId="{4FC70514-22FF-48ED-9C7A-C5F3E804DDD9}" type="pres">
      <dgm:prSet presAssocID="{02CA1E0B-DA78-420B-8A35-18C106C08FF5}" presName="textRect" presStyleLbl="revTx" presStyleIdx="2" presStyleCnt="5">
        <dgm:presLayoutVars>
          <dgm:chMax val="1"/>
          <dgm:chPref val="1"/>
        </dgm:presLayoutVars>
      </dgm:prSet>
      <dgm:spPr/>
    </dgm:pt>
    <dgm:pt modelId="{E885705A-4509-4876-ADA9-13CB519D5A2F}" type="pres">
      <dgm:prSet presAssocID="{59181B2B-E126-4D38-9AB4-BB767CD028BF}" presName="sibTrans" presStyleCnt="0"/>
      <dgm:spPr/>
    </dgm:pt>
    <dgm:pt modelId="{81AD78FA-5E60-4FEE-9D2B-DE433B074786}" type="pres">
      <dgm:prSet presAssocID="{5931AD23-E02E-43C3-AD0C-5FFE638406EA}" presName="compNode" presStyleCnt="0"/>
      <dgm:spPr/>
    </dgm:pt>
    <dgm:pt modelId="{48F4989B-7561-4A5A-B1F4-935E88E752BB}" type="pres">
      <dgm:prSet presAssocID="{5931AD23-E02E-43C3-AD0C-5FFE638406E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5F44B8B-2B8F-4602-8EDD-37B024281181}" type="pres">
      <dgm:prSet presAssocID="{5931AD23-E02E-43C3-AD0C-5FFE638406EA}" presName="spaceRect" presStyleCnt="0"/>
      <dgm:spPr/>
    </dgm:pt>
    <dgm:pt modelId="{2E8267B6-76FA-4E54-B8F5-020686051CBC}" type="pres">
      <dgm:prSet presAssocID="{5931AD23-E02E-43C3-AD0C-5FFE638406EA}" presName="textRect" presStyleLbl="revTx" presStyleIdx="3" presStyleCnt="5">
        <dgm:presLayoutVars>
          <dgm:chMax val="1"/>
          <dgm:chPref val="1"/>
        </dgm:presLayoutVars>
      </dgm:prSet>
      <dgm:spPr/>
    </dgm:pt>
    <dgm:pt modelId="{8F874733-1A21-4CCC-A8B4-561E5F31A5BA}" type="pres">
      <dgm:prSet presAssocID="{7C0C0B01-D45C-4FAB-91E3-C5E55B7F2F4D}" presName="sibTrans" presStyleCnt="0"/>
      <dgm:spPr/>
    </dgm:pt>
    <dgm:pt modelId="{951B0422-2CC1-47A4-A5C4-F8D425E2220B}" type="pres">
      <dgm:prSet presAssocID="{5A1A0730-3C10-48F2-BF82-A32F7885E88D}" presName="compNode" presStyleCnt="0"/>
      <dgm:spPr/>
    </dgm:pt>
    <dgm:pt modelId="{4C73FB86-5D56-4F9D-804B-7B64A3C4831E}" type="pres">
      <dgm:prSet presAssocID="{5A1A0730-3C10-48F2-BF82-A32F7885E88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DB28B749-84AA-4833-A14A-C2B49E7F9976}" type="pres">
      <dgm:prSet presAssocID="{5A1A0730-3C10-48F2-BF82-A32F7885E88D}" presName="spaceRect" presStyleCnt="0"/>
      <dgm:spPr/>
    </dgm:pt>
    <dgm:pt modelId="{7E21350D-2062-4F05-9AD4-9DD6CD6C3C88}" type="pres">
      <dgm:prSet presAssocID="{5A1A0730-3C10-48F2-BF82-A32F7885E88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A20AF16-182A-4C83-A55D-3E1DEA3ECC68}" type="presOf" srcId="{5931AD23-E02E-43C3-AD0C-5FFE638406EA}" destId="{2E8267B6-76FA-4E54-B8F5-020686051CBC}" srcOrd="0" destOrd="0" presId="urn:microsoft.com/office/officeart/2018/2/layout/IconLabelList"/>
    <dgm:cxn modelId="{E4E68119-4FD5-4AD4-8A5E-CF85170C6007}" type="presOf" srcId="{02CA1E0B-DA78-420B-8A35-18C106C08FF5}" destId="{4FC70514-22FF-48ED-9C7A-C5F3E804DDD9}" srcOrd="0" destOrd="0" presId="urn:microsoft.com/office/officeart/2018/2/layout/IconLabelList"/>
    <dgm:cxn modelId="{C65E1E25-0BE6-4E33-B1C6-5FFDAA58E2AD}" type="presOf" srcId="{0D85F207-CBEE-4B4D-BBC7-35C71814A7BE}" destId="{DF9F6564-DA88-44BF-8DF4-E99A2436DEC8}" srcOrd="0" destOrd="0" presId="urn:microsoft.com/office/officeart/2018/2/layout/IconLabelList"/>
    <dgm:cxn modelId="{358DE33A-0846-4626-8F6F-A32FDBE65519}" type="presOf" srcId="{5A1A0730-3C10-48F2-BF82-A32F7885E88D}" destId="{7E21350D-2062-4F05-9AD4-9DD6CD6C3C88}" srcOrd="0" destOrd="0" presId="urn:microsoft.com/office/officeart/2018/2/layout/IconLabelList"/>
    <dgm:cxn modelId="{FC260640-9969-4953-A5E8-F9C8F1BDD6A3}" srcId="{896D98AA-71FC-49AC-B827-46792A24FDCE}" destId="{02CA1E0B-DA78-420B-8A35-18C106C08FF5}" srcOrd="2" destOrd="0" parTransId="{22F63CF0-0199-421D-862A-911D089DACE5}" sibTransId="{59181B2B-E126-4D38-9AB4-BB767CD028BF}"/>
    <dgm:cxn modelId="{DE88C155-7D7D-4D05-9637-332C57799778}" srcId="{896D98AA-71FC-49AC-B827-46792A24FDCE}" destId="{5931AD23-E02E-43C3-AD0C-5FFE638406EA}" srcOrd="3" destOrd="0" parTransId="{2CB294D4-55C8-4CAC-A1C6-EAEAF4CBC020}" sibTransId="{7C0C0B01-D45C-4FAB-91E3-C5E55B7F2F4D}"/>
    <dgm:cxn modelId="{99F2347D-A7E5-47DB-96B7-F47620A4EB10}" srcId="{896D98AA-71FC-49AC-B827-46792A24FDCE}" destId="{5A1A0730-3C10-48F2-BF82-A32F7885E88D}" srcOrd="4" destOrd="0" parTransId="{8D01B426-A312-409B-8645-64C48700750E}" sibTransId="{BB55F832-F4E3-4CDC-9F83-88C3A8F93AA9}"/>
    <dgm:cxn modelId="{D1C5F095-54B0-4BC9-9E55-D919E538F2E6}" type="presOf" srcId="{896D98AA-71FC-49AC-B827-46792A24FDCE}" destId="{C02FA3BD-74FB-4DA2-9DB1-8BB44F050859}" srcOrd="0" destOrd="0" presId="urn:microsoft.com/office/officeart/2018/2/layout/IconLabelList"/>
    <dgm:cxn modelId="{D7C96FAD-8F62-42A0-8A67-2B2574F67D34}" srcId="{896D98AA-71FC-49AC-B827-46792A24FDCE}" destId="{0E49943B-83EE-4E60-B5C6-3F56DFCD091A}" srcOrd="1" destOrd="0" parTransId="{78F050EB-6B1B-4358-8E48-308262CA23F3}" sibTransId="{24A02144-07F4-4E8E-9045-3030A199AC94}"/>
    <dgm:cxn modelId="{DD1E32CF-911B-444B-9FD9-D3B9F8805A14}" srcId="{896D98AA-71FC-49AC-B827-46792A24FDCE}" destId="{0D85F207-CBEE-4B4D-BBC7-35C71814A7BE}" srcOrd="0" destOrd="0" parTransId="{48BAF476-8589-4FAA-BB2E-EAC427A30B22}" sibTransId="{9FB55262-F537-413A-973C-BB9181F0162C}"/>
    <dgm:cxn modelId="{44F70AFE-94F8-4CBD-8304-FDC4607F1D73}" type="presOf" srcId="{0E49943B-83EE-4E60-B5C6-3F56DFCD091A}" destId="{E9BD1346-DC83-471A-B703-F6D341480BE0}" srcOrd="0" destOrd="0" presId="urn:microsoft.com/office/officeart/2018/2/layout/IconLabelList"/>
    <dgm:cxn modelId="{D6333CB5-D331-484E-8302-5F3116C59CD1}" type="presParOf" srcId="{C02FA3BD-74FB-4DA2-9DB1-8BB44F050859}" destId="{96EB0DDF-068F-40D0-84C0-C9B6BD38EA08}" srcOrd="0" destOrd="0" presId="urn:microsoft.com/office/officeart/2018/2/layout/IconLabelList"/>
    <dgm:cxn modelId="{AC895031-3489-4284-B60E-D371B826732B}" type="presParOf" srcId="{96EB0DDF-068F-40D0-84C0-C9B6BD38EA08}" destId="{2432E1B7-9051-4EDF-B152-ED3557F1F7C1}" srcOrd="0" destOrd="0" presId="urn:microsoft.com/office/officeart/2018/2/layout/IconLabelList"/>
    <dgm:cxn modelId="{E8E55024-D365-45B1-9B5F-B0883744731D}" type="presParOf" srcId="{96EB0DDF-068F-40D0-84C0-C9B6BD38EA08}" destId="{F58E5871-6FF3-4F85-AF43-5057F72F2466}" srcOrd="1" destOrd="0" presId="urn:microsoft.com/office/officeart/2018/2/layout/IconLabelList"/>
    <dgm:cxn modelId="{ABC45F47-3955-41FE-96AB-D51CD1A80344}" type="presParOf" srcId="{96EB0DDF-068F-40D0-84C0-C9B6BD38EA08}" destId="{DF9F6564-DA88-44BF-8DF4-E99A2436DEC8}" srcOrd="2" destOrd="0" presId="urn:microsoft.com/office/officeart/2018/2/layout/IconLabelList"/>
    <dgm:cxn modelId="{6761C034-3487-4099-BADA-1E51350AC5ED}" type="presParOf" srcId="{C02FA3BD-74FB-4DA2-9DB1-8BB44F050859}" destId="{72B63336-FCAD-4069-8306-3960153E0376}" srcOrd="1" destOrd="0" presId="urn:microsoft.com/office/officeart/2018/2/layout/IconLabelList"/>
    <dgm:cxn modelId="{6E6C0C51-B8ED-4839-BBE0-9EB6F6FBE0B2}" type="presParOf" srcId="{C02FA3BD-74FB-4DA2-9DB1-8BB44F050859}" destId="{EE98CE7A-7D2B-4F04-8FC7-F42EB68B1E27}" srcOrd="2" destOrd="0" presId="urn:microsoft.com/office/officeart/2018/2/layout/IconLabelList"/>
    <dgm:cxn modelId="{82747E4B-EC3C-47C0-8796-6DE9C9D37117}" type="presParOf" srcId="{EE98CE7A-7D2B-4F04-8FC7-F42EB68B1E27}" destId="{158859DF-3CD7-46A9-A3D1-7D22078045FF}" srcOrd="0" destOrd="0" presId="urn:microsoft.com/office/officeart/2018/2/layout/IconLabelList"/>
    <dgm:cxn modelId="{B117DCD2-FBB4-4A1A-87EA-A99DEBD355B1}" type="presParOf" srcId="{EE98CE7A-7D2B-4F04-8FC7-F42EB68B1E27}" destId="{C6F2973E-CDBD-410F-8D6F-85840BD5C42B}" srcOrd="1" destOrd="0" presId="urn:microsoft.com/office/officeart/2018/2/layout/IconLabelList"/>
    <dgm:cxn modelId="{5F4A2702-E9A5-4EB2-903C-2D7A06F25C24}" type="presParOf" srcId="{EE98CE7A-7D2B-4F04-8FC7-F42EB68B1E27}" destId="{E9BD1346-DC83-471A-B703-F6D341480BE0}" srcOrd="2" destOrd="0" presId="urn:microsoft.com/office/officeart/2018/2/layout/IconLabelList"/>
    <dgm:cxn modelId="{A4E3D18A-F870-49F7-879E-202F74753D43}" type="presParOf" srcId="{C02FA3BD-74FB-4DA2-9DB1-8BB44F050859}" destId="{1E783BCD-A308-4AA9-9818-8A16399D0D87}" srcOrd="3" destOrd="0" presId="urn:microsoft.com/office/officeart/2018/2/layout/IconLabelList"/>
    <dgm:cxn modelId="{097D2B30-1EEF-4770-ABCF-C2AD7357618A}" type="presParOf" srcId="{C02FA3BD-74FB-4DA2-9DB1-8BB44F050859}" destId="{0782954D-331D-4028-A823-A0D911951121}" srcOrd="4" destOrd="0" presId="urn:microsoft.com/office/officeart/2018/2/layout/IconLabelList"/>
    <dgm:cxn modelId="{E3FB495C-5882-40D7-B38E-248BD6065DD3}" type="presParOf" srcId="{0782954D-331D-4028-A823-A0D911951121}" destId="{3656B79D-ABA1-459F-9D1E-EA54347A1979}" srcOrd="0" destOrd="0" presId="urn:microsoft.com/office/officeart/2018/2/layout/IconLabelList"/>
    <dgm:cxn modelId="{3CB6F016-8796-4746-BD6F-25890A42D9A9}" type="presParOf" srcId="{0782954D-331D-4028-A823-A0D911951121}" destId="{1B6FDD3C-2DEA-4F46-8053-8341D3C7A1C4}" srcOrd="1" destOrd="0" presId="urn:microsoft.com/office/officeart/2018/2/layout/IconLabelList"/>
    <dgm:cxn modelId="{297E7001-43B3-4A73-ADF6-BAD7D6B789D9}" type="presParOf" srcId="{0782954D-331D-4028-A823-A0D911951121}" destId="{4FC70514-22FF-48ED-9C7A-C5F3E804DDD9}" srcOrd="2" destOrd="0" presId="urn:microsoft.com/office/officeart/2018/2/layout/IconLabelList"/>
    <dgm:cxn modelId="{E7F92BD5-B2FC-4332-8156-7A8C804F9F18}" type="presParOf" srcId="{C02FA3BD-74FB-4DA2-9DB1-8BB44F050859}" destId="{E885705A-4509-4876-ADA9-13CB519D5A2F}" srcOrd="5" destOrd="0" presId="urn:microsoft.com/office/officeart/2018/2/layout/IconLabelList"/>
    <dgm:cxn modelId="{E0BD0004-3501-4268-BF11-A3FE4C42BD9B}" type="presParOf" srcId="{C02FA3BD-74FB-4DA2-9DB1-8BB44F050859}" destId="{81AD78FA-5E60-4FEE-9D2B-DE433B074786}" srcOrd="6" destOrd="0" presId="urn:microsoft.com/office/officeart/2018/2/layout/IconLabelList"/>
    <dgm:cxn modelId="{AFB8385B-0574-48F4-B27C-D03B726C2B4C}" type="presParOf" srcId="{81AD78FA-5E60-4FEE-9D2B-DE433B074786}" destId="{48F4989B-7561-4A5A-B1F4-935E88E752BB}" srcOrd="0" destOrd="0" presId="urn:microsoft.com/office/officeart/2018/2/layout/IconLabelList"/>
    <dgm:cxn modelId="{14D68AF2-31A9-45A6-8E1D-5BD266BAAF90}" type="presParOf" srcId="{81AD78FA-5E60-4FEE-9D2B-DE433B074786}" destId="{75F44B8B-2B8F-4602-8EDD-37B024281181}" srcOrd="1" destOrd="0" presId="urn:microsoft.com/office/officeart/2018/2/layout/IconLabelList"/>
    <dgm:cxn modelId="{8ED927DD-5506-4ECE-85A8-37190F36E5F6}" type="presParOf" srcId="{81AD78FA-5E60-4FEE-9D2B-DE433B074786}" destId="{2E8267B6-76FA-4E54-B8F5-020686051CBC}" srcOrd="2" destOrd="0" presId="urn:microsoft.com/office/officeart/2018/2/layout/IconLabelList"/>
    <dgm:cxn modelId="{2FEB886B-852E-4380-9AEC-AF2F4BA9DA10}" type="presParOf" srcId="{C02FA3BD-74FB-4DA2-9DB1-8BB44F050859}" destId="{8F874733-1A21-4CCC-A8B4-561E5F31A5BA}" srcOrd="7" destOrd="0" presId="urn:microsoft.com/office/officeart/2018/2/layout/IconLabelList"/>
    <dgm:cxn modelId="{91A724E6-D4AC-4E34-B720-988BC78C302C}" type="presParOf" srcId="{C02FA3BD-74FB-4DA2-9DB1-8BB44F050859}" destId="{951B0422-2CC1-47A4-A5C4-F8D425E2220B}" srcOrd="8" destOrd="0" presId="urn:microsoft.com/office/officeart/2018/2/layout/IconLabelList"/>
    <dgm:cxn modelId="{F94B5FC9-5610-4DA1-B624-01693F6956B5}" type="presParOf" srcId="{951B0422-2CC1-47A4-A5C4-F8D425E2220B}" destId="{4C73FB86-5D56-4F9D-804B-7B64A3C4831E}" srcOrd="0" destOrd="0" presId="urn:microsoft.com/office/officeart/2018/2/layout/IconLabelList"/>
    <dgm:cxn modelId="{DE9BB83B-E83F-4B6B-82EA-E67B5659CC55}" type="presParOf" srcId="{951B0422-2CC1-47A4-A5C4-F8D425E2220B}" destId="{DB28B749-84AA-4833-A14A-C2B49E7F9976}" srcOrd="1" destOrd="0" presId="urn:microsoft.com/office/officeart/2018/2/layout/IconLabelList"/>
    <dgm:cxn modelId="{D5328F38-BA7B-4765-A6F4-FE2076265AAA}" type="presParOf" srcId="{951B0422-2CC1-47A4-A5C4-F8D425E2220B}" destId="{7E21350D-2062-4F05-9AD4-9DD6CD6C3C8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32E1B7-9051-4EDF-B152-ED3557F1F7C1}">
      <dsp:nvSpPr>
        <dsp:cNvPr id="0" name=""/>
        <dsp:cNvSpPr/>
      </dsp:nvSpPr>
      <dsp:spPr>
        <a:xfrm>
          <a:off x="835006" y="910416"/>
          <a:ext cx="1090869" cy="1090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F6564-DA88-44BF-8DF4-E99A2436DEC8}">
      <dsp:nvSpPr>
        <dsp:cNvPr id="0" name=""/>
        <dsp:cNvSpPr/>
      </dsp:nvSpPr>
      <dsp:spPr>
        <a:xfrm>
          <a:off x="168363" y="2413690"/>
          <a:ext cx="24241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1" u="sng" kern="1200" dirty="0">
              <a:latin typeface="Arial"/>
              <a:cs typeface="Arial"/>
            </a:rPr>
            <a:t>Opportunities</a:t>
          </a:r>
          <a:endParaRPr lang="en-US" sz="2800" kern="1200" dirty="0">
            <a:latin typeface="Arial"/>
            <a:cs typeface="Arial"/>
          </a:endParaRPr>
        </a:p>
      </dsp:txBody>
      <dsp:txXfrm>
        <a:off x="168363" y="2413690"/>
        <a:ext cx="2424154" cy="720000"/>
      </dsp:txXfrm>
    </dsp:sp>
    <dsp:sp modelId="{158859DF-3CD7-46A9-A3D1-7D22078045FF}">
      <dsp:nvSpPr>
        <dsp:cNvPr id="0" name=""/>
        <dsp:cNvSpPr/>
      </dsp:nvSpPr>
      <dsp:spPr>
        <a:xfrm>
          <a:off x="3683387" y="910416"/>
          <a:ext cx="1090869" cy="1090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BD1346-DC83-471A-B703-F6D341480BE0}">
      <dsp:nvSpPr>
        <dsp:cNvPr id="0" name=""/>
        <dsp:cNvSpPr/>
      </dsp:nvSpPr>
      <dsp:spPr>
        <a:xfrm>
          <a:off x="3016744" y="2413690"/>
          <a:ext cx="24241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High demand for health and social care workers in the UK.</a:t>
          </a:r>
          <a:endParaRPr lang="en-US" sz="1600" kern="1200" dirty="0">
            <a:latin typeface="Arial"/>
            <a:cs typeface="Arial"/>
          </a:endParaRPr>
        </a:p>
      </dsp:txBody>
      <dsp:txXfrm>
        <a:off x="3016744" y="2413690"/>
        <a:ext cx="2424154" cy="720000"/>
      </dsp:txXfrm>
    </dsp:sp>
    <dsp:sp modelId="{3656B79D-ABA1-459F-9D1E-EA54347A1979}">
      <dsp:nvSpPr>
        <dsp:cNvPr id="0" name=""/>
        <dsp:cNvSpPr/>
      </dsp:nvSpPr>
      <dsp:spPr>
        <a:xfrm>
          <a:off x="6531768" y="910416"/>
          <a:ext cx="1090869" cy="1090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70514-22FF-48ED-9C7A-C5F3E804DDD9}">
      <dsp:nvSpPr>
        <dsp:cNvPr id="0" name=""/>
        <dsp:cNvSpPr/>
      </dsp:nvSpPr>
      <dsp:spPr>
        <a:xfrm>
          <a:off x="5865126" y="2413690"/>
          <a:ext cx="24241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Training and development courses available (e.g. NHS, CPD).</a:t>
          </a:r>
          <a:endParaRPr lang="en-US" sz="1600" kern="1200" dirty="0">
            <a:latin typeface="Arial"/>
            <a:cs typeface="Arial"/>
          </a:endParaRPr>
        </a:p>
      </dsp:txBody>
      <dsp:txXfrm>
        <a:off x="5865126" y="2413690"/>
        <a:ext cx="2424154" cy="720000"/>
      </dsp:txXfrm>
    </dsp:sp>
    <dsp:sp modelId="{48F4989B-7561-4A5A-B1F4-935E88E752BB}">
      <dsp:nvSpPr>
        <dsp:cNvPr id="0" name=""/>
        <dsp:cNvSpPr/>
      </dsp:nvSpPr>
      <dsp:spPr>
        <a:xfrm>
          <a:off x="2259196" y="3739729"/>
          <a:ext cx="1090869" cy="1090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267B6-76FA-4E54-B8F5-020686051CBC}">
      <dsp:nvSpPr>
        <dsp:cNvPr id="0" name=""/>
        <dsp:cNvSpPr/>
      </dsp:nvSpPr>
      <dsp:spPr>
        <a:xfrm>
          <a:off x="1592554" y="5243003"/>
          <a:ext cx="24241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Can learn from mentors and experienced staff.</a:t>
          </a:r>
          <a:endParaRPr lang="en-US" sz="1600" kern="1200" dirty="0">
            <a:latin typeface="Arial"/>
            <a:cs typeface="Arial"/>
          </a:endParaRPr>
        </a:p>
      </dsp:txBody>
      <dsp:txXfrm>
        <a:off x="1592554" y="5243003"/>
        <a:ext cx="2424154" cy="720000"/>
      </dsp:txXfrm>
    </dsp:sp>
    <dsp:sp modelId="{4C73FB86-5D56-4F9D-804B-7B64A3C4831E}">
      <dsp:nvSpPr>
        <dsp:cNvPr id="0" name=""/>
        <dsp:cNvSpPr/>
      </dsp:nvSpPr>
      <dsp:spPr>
        <a:xfrm>
          <a:off x="5107577" y="3739729"/>
          <a:ext cx="1090869" cy="109086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21350D-2062-4F05-9AD4-9DD6CD6C3C88}">
      <dsp:nvSpPr>
        <dsp:cNvPr id="0" name=""/>
        <dsp:cNvSpPr/>
      </dsp:nvSpPr>
      <dsp:spPr>
        <a:xfrm>
          <a:off x="4440935" y="5243003"/>
          <a:ext cx="24241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Government and NHS investing more in health and care.</a:t>
          </a:r>
          <a:endParaRPr lang="en-US" sz="1600" kern="1200" dirty="0">
            <a:latin typeface="Arial"/>
            <a:cs typeface="Arial"/>
          </a:endParaRPr>
        </a:p>
      </dsp:txBody>
      <dsp:txXfrm>
        <a:off x="4440935" y="5243003"/>
        <a:ext cx="2424154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297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425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38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318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682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1234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746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8184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479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556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3350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5558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9290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6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345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713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347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595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  <p:sldLayoutId id="2147483817" r:id="rId12"/>
    <p:sldLayoutId id="2147483818" r:id="rId13"/>
    <p:sldLayoutId id="2147483819" r:id="rId14"/>
    <p:sldLayoutId id="2147483820" r:id="rId15"/>
    <p:sldLayoutId id="2147483821" r:id="rId16"/>
    <p:sldLayoutId id="214748382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355B38-04F2-7F7E-90C9-A5796BAA9C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457" r="24295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>
                <a:latin typeface="Arial"/>
                <a:cs typeface="Arial"/>
              </a:rPr>
              <a:t>Personal SWOT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SAIKA SADIQ</a:t>
            </a:r>
          </a:p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2410752</a:t>
            </a:r>
          </a:p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Module: Professional Development within Health and Social Care</a:t>
            </a:r>
          </a:p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Module code:  LCHS4009</a:t>
            </a:r>
          </a:p>
          <a:p>
            <a:pPr marL="285750" indent="-285750" algn="l">
              <a:buClr>
                <a:srgbClr val="1287C3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Lecture: Vivian </a:t>
            </a:r>
            <a:r>
              <a:rPr lang="en-US" sz="2000" dirty="0" err="1">
                <a:latin typeface="Arial"/>
                <a:cs typeface="Arial"/>
              </a:rPr>
              <a:t>Osuchykwu</a:t>
            </a:r>
            <a:endParaRPr lang="en-US" sz="2000" dirty="0">
              <a:latin typeface="Arial"/>
              <a:cs typeface="Arial"/>
            </a:endParaRPr>
          </a:p>
          <a:p>
            <a:pPr indent="-228600" algn="l">
              <a:buFont typeface="Arial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16F2C463-CE53-4429-D67B-23F7CDD5567E}"/>
              </a:ext>
            </a:extLst>
          </p:cNvPr>
          <p:cNvSpPr txBox="1"/>
          <p:nvPr/>
        </p:nvSpPr>
        <p:spPr>
          <a:xfrm>
            <a:off x="1294342" y="385879"/>
            <a:ext cx="6182642" cy="63048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800" b="1" i="1" u="sng" dirty="0">
                <a:latin typeface="Arial"/>
                <a:cs typeface="Arial"/>
              </a:rPr>
              <a:t>   Introduction</a:t>
            </a: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SWOT - Strengths, Weaknesses, Opportunities and Threats.</a:t>
            </a: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Helps plan my learning and career in Health and Social Care.</a:t>
            </a: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Focus - My skills, challenges, and future growth.</a:t>
            </a:r>
          </a:p>
        </p:txBody>
      </p:sp>
      <p:pic>
        <p:nvPicPr>
          <p:cNvPr id="21" name="Graphic 20" descr="Dumbbell">
            <a:extLst>
              <a:ext uri="{FF2B5EF4-FFF2-40B4-BE49-F238E27FC236}">
                <a16:creationId xmlns:a16="http://schemas.microsoft.com/office/drawing/2014/main" id="{22A5D45B-2D35-E8B5-BDF3-37DD84AAA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2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629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shot of a representation of networks with stick figures.">
            <a:extLst>
              <a:ext uri="{FF2B5EF4-FFF2-40B4-BE49-F238E27FC236}">
                <a16:creationId xmlns:a16="http://schemas.microsoft.com/office/drawing/2014/main" id="{0DB147A0-7760-BBCA-8CA7-D8B766A8D3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282" r="16299" b="9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56F3874-7C29-C241-9DD5-CB2790597A03}"/>
              </a:ext>
            </a:extLst>
          </p:cNvPr>
          <p:cNvSpPr txBox="1"/>
          <p:nvPr/>
        </p:nvSpPr>
        <p:spPr>
          <a:xfrm>
            <a:off x="643468" y="639305"/>
            <a:ext cx="5441493" cy="51518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800" b="1" i="1" u="sng" dirty="0">
                <a:latin typeface="Arial"/>
                <a:cs typeface="Arial"/>
              </a:rPr>
              <a:t>Strengths</a:t>
            </a: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Good communication with people.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Caring and empathetic towards others.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Flexible and able to adapt to change.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Strong teamwork skills.</a:t>
            </a:r>
          </a:p>
        </p:txBody>
      </p:sp>
    </p:spTree>
    <p:extLst>
      <p:ext uri="{BB962C8B-B14F-4D97-AF65-F5344CB8AC3E}">
        <p14:creationId xmlns:p14="http://schemas.microsoft.com/office/powerpoint/2010/main" val="235500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4A24ABE3-193B-1B94-16C8-84299A0F7B23}"/>
              </a:ext>
            </a:extLst>
          </p:cNvPr>
          <p:cNvSpPr txBox="1"/>
          <p:nvPr/>
        </p:nvSpPr>
        <p:spPr>
          <a:xfrm>
            <a:off x="1762501" y="1296610"/>
            <a:ext cx="6577166" cy="43131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800" b="1" i="1" u="sng" dirty="0">
                <a:latin typeface="Arial"/>
                <a:cs typeface="Arial"/>
              </a:rPr>
              <a:t>Weaknesses</a:t>
            </a:r>
            <a:endParaRPr lang="en-US" sz="2800" dirty="0">
              <a:latin typeface="Arial"/>
              <a:cs typeface="Arial"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Limited hands-on experience.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Nervous about public speaking.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Sometimes struggle with time management.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Take on too much – risk of stress and burnout.</a:t>
            </a:r>
          </a:p>
        </p:txBody>
      </p:sp>
      <p:pic>
        <p:nvPicPr>
          <p:cNvPr id="6" name="Graphic 5" descr="Stopwatch">
            <a:extLst>
              <a:ext uri="{FF2B5EF4-FFF2-40B4-BE49-F238E27FC236}">
                <a16:creationId xmlns:a16="http://schemas.microsoft.com/office/drawing/2014/main" id="{1517D895-CD62-AE36-C1F3-67A5AB876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6416" y="1708755"/>
            <a:ext cx="3556607" cy="354369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387895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6306" y="1"/>
            <a:ext cx="445569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9032100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667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6373365A-4C6F-21C2-29AF-8FF8FE7D19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3237052"/>
              </p:ext>
            </p:extLst>
          </p:nvPr>
        </p:nvGraphicFramePr>
        <p:xfrm>
          <a:off x="-40379" y="176532"/>
          <a:ext cx="8457644" cy="6873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9657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2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3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5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6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7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6" name="Graphic 5" descr="Bar Graph with Downward Trend">
            <a:extLst>
              <a:ext uri="{FF2B5EF4-FFF2-40B4-BE49-F238E27FC236}">
                <a16:creationId xmlns:a16="http://schemas.microsoft.com/office/drawing/2014/main" id="{07CFC66C-B7D6-4A8B-66A1-C3C89AF279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67662" y="1881181"/>
            <a:ext cx="3682999" cy="368299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EC9E4109-8FCC-DE15-6C61-0185F130F5F4}"/>
              </a:ext>
            </a:extLst>
          </p:cNvPr>
          <p:cNvSpPr txBox="1"/>
          <p:nvPr/>
        </p:nvSpPr>
        <p:spPr>
          <a:xfrm>
            <a:off x="5468794" y="1002509"/>
            <a:ext cx="6735752" cy="47886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800" b="1" i="1" u="sng" dirty="0">
                <a:latin typeface="Arial"/>
                <a:cs typeface="Arial"/>
              </a:rPr>
              <a:t>Threats</a:t>
            </a: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Stress and risk of burnout.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Staff shortages, heavier workload.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Policy or funding changes may affect jobs.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Competition for specialist roles.</a:t>
            </a:r>
          </a:p>
        </p:txBody>
      </p:sp>
    </p:spTree>
    <p:extLst>
      <p:ext uri="{BB962C8B-B14F-4D97-AF65-F5344CB8AC3E}">
        <p14:creationId xmlns:p14="http://schemas.microsoft.com/office/powerpoint/2010/main" val="166138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D8CF8C3-B2D7-35A3-A9AF-329D21396C62}"/>
              </a:ext>
            </a:extLst>
          </p:cNvPr>
          <p:cNvSpPr txBox="1"/>
          <p:nvPr/>
        </p:nvSpPr>
        <p:spPr>
          <a:xfrm>
            <a:off x="1375454" y="836991"/>
            <a:ext cx="10653260" cy="508725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800" b="1" i="1" u="sng" dirty="0">
                <a:latin typeface="Arial"/>
                <a:cs typeface="Arial"/>
              </a:rPr>
              <a:t>Applying SWOT</a:t>
            </a:r>
            <a:endParaRPr lang="en-US" sz="2800">
              <a:latin typeface="Arial"/>
              <a:cs typeface="Arial"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Use teamwork to help manage time better.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Practice speaking in small groups to build confidence.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Use self-care and resilience training to reduce stress.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Take up training opportunities to build skills.</a:t>
            </a:r>
          </a:p>
        </p:txBody>
      </p:sp>
    </p:spTree>
    <p:extLst>
      <p:ext uri="{BB962C8B-B14F-4D97-AF65-F5344CB8AC3E}">
        <p14:creationId xmlns:p14="http://schemas.microsoft.com/office/powerpoint/2010/main" val="2141730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82A4AF6-9A35-3955-C8BF-F3F907C4C5F6}"/>
              </a:ext>
            </a:extLst>
          </p:cNvPr>
          <p:cNvSpPr txBox="1"/>
          <p:nvPr/>
        </p:nvSpPr>
        <p:spPr>
          <a:xfrm>
            <a:off x="4370138" y="764372"/>
            <a:ext cx="7812314" cy="52160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800" b="1" i="1" u="sng" dirty="0">
                <a:latin typeface="Arial"/>
                <a:cs typeface="Arial"/>
              </a:rPr>
              <a:t>Conclusion</a:t>
            </a:r>
            <a:endParaRPr lang="en-US" sz="2800" dirty="0">
              <a:latin typeface="Arial"/>
              <a:cs typeface="Arial"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SWOT helps me understand my skills and challenges.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I can use my strengths to grow and overcome weaknesses.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Opportunities in health and social care are strong.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Planning ahead helps me prepare for threats.</a:t>
            </a:r>
          </a:p>
        </p:txBody>
      </p:sp>
    </p:spTree>
    <p:extLst>
      <p:ext uri="{BB962C8B-B14F-4D97-AF65-F5344CB8AC3E}">
        <p14:creationId xmlns:p14="http://schemas.microsoft.com/office/powerpoint/2010/main" val="1001064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lue paper stripes in a wave shape">
            <a:extLst>
              <a:ext uri="{FF2B5EF4-FFF2-40B4-BE49-F238E27FC236}">
                <a16:creationId xmlns:a16="http://schemas.microsoft.com/office/drawing/2014/main" id="{901A2838-5F5F-565E-9D7E-68FCE9A2D0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663" r="22835" b="-3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20CE923-B2D2-D6F7-026B-EA4975BBBE56}"/>
              </a:ext>
            </a:extLst>
          </p:cNvPr>
          <p:cNvSpPr txBox="1"/>
          <p:nvPr/>
        </p:nvSpPr>
        <p:spPr>
          <a:xfrm>
            <a:off x="159660" y="484322"/>
            <a:ext cx="5911361" cy="54883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b="1" i="1" u="sng" dirty="0">
                <a:latin typeface="Arial"/>
                <a:cs typeface="Arial"/>
              </a:rPr>
              <a:t>References</a:t>
            </a:r>
            <a:endParaRPr lang="en-US" sz="20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dirty="0">
                <a:latin typeface="Arial"/>
                <a:cs typeface="Arial"/>
              </a:rPr>
              <a:t>Department of Health and Social Care (DHSC) (2021) People at the heart of care: adult social care reform white paper. London: Department of Health and Social Care.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0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dirty="0">
                <a:latin typeface="Arial"/>
                <a:cs typeface="Arial"/>
              </a:rPr>
              <a:t>NHS England (2023) NHS long term workforce plan. London: NHS England.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0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dirty="0">
                <a:latin typeface="Arial"/>
                <a:cs typeface="Arial"/>
              </a:rPr>
              <a:t>Skills for Care (2022) The state of the adult social care sector and workforce in England. Leeds: Skills for Care.</a:t>
            </a:r>
          </a:p>
        </p:txBody>
      </p:sp>
    </p:spTree>
    <p:extLst>
      <p:ext uri="{BB962C8B-B14F-4D97-AF65-F5344CB8AC3E}">
        <p14:creationId xmlns:p14="http://schemas.microsoft.com/office/powerpoint/2010/main" val="36197930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Parallax</vt:lpstr>
      <vt:lpstr>Personal SWOT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222</cp:revision>
  <dcterms:created xsi:type="dcterms:W3CDTF">2013-07-15T20:26:40Z</dcterms:created>
  <dcterms:modified xsi:type="dcterms:W3CDTF">2025-10-19T08:20:08Z</dcterms:modified>
</cp:coreProperties>
</file>