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theme/theme2.xml" ContentType="application/vnd.openxmlformats-officedocument.theme+xml"/>
  <Override PartName="/ppt/ink/ink2.xml" ContentType="application/inkml+xml"/>
  <Override PartName="/ppt/ink/ink3.xml" ContentType="application/inkml+xml"/>
  <Override PartName="/ppt/ink/ink4.xml" ContentType="application/inkml+xml"/>
  <Override PartName="/ppt/ink/ink5.xml" ContentType="application/inkml+xml"/>
  <Override PartName="/ppt/notesSlides/notesSlide1.xml" ContentType="application/vnd.openxmlformats-officedocument.presentationml.notesSlide+xml"/>
  <Override PartName="/ppt/ink/ink6.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7.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1" r:id="rId1"/>
  </p:sldMasterIdLst>
  <p:notesMasterIdLst>
    <p:notesMasterId r:id="rId22"/>
  </p:notesMasterIdLst>
  <p:sldIdLst>
    <p:sldId id="256" r:id="rId2"/>
    <p:sldId id="257" r:id="rId3"/>
    <p:sldId id="262" r:id="rId4"/>
    <p:sldId id="258" r:id="rId5"/>
    <p:sldId id="259" r:id="rId6"/>
    <p:sldId id="260" r:id="rId7"/>
    <p:sldId id="261" r:id="rId8"/>
    <p:sldId id="263" r:id="rId9"/>
    <p:sldId id="264" r:id="rId10"/>
    <p:sldId id="266" r:id="rId11"/>
    <p:sldId id="265" r:id="rId12"/>
    <p:sldId id="267" r:id="rId13"/>
    <p:sldId id="268" r:id="rId14"/>
    <p:sldId id="269" r:id="rId15"/>
    <p:sldId id="271" r:id="rId16"/>
    <p:sldId id="270" r:id="rId17"/>
    <p:sldId id="274" r:id="rId18"/>
    <p:sldId id="275" r:id="rId19"/>
    <p:sldId id="276" r:id="rId20"/>
    <p:sldId id="27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4B13F6-78E6-4486-A390-825BC9FFE324}" v="3" dt="2022-07-11T10:49:04.3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68294" autoAdjust="0"/>
  </p:normalViewPr>
  <p:slideViewPr>
    <p:cSldViewPr snapToGrid="0">
      <p:cViewPr varScale="1">
        <p:scale>
          <a:sx n="64" d="100"/>
          <a:sy n="64" d="100"/>
        </p:scale>
        <p:origin x="867"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Smith" userId="5f7c83a3-9acd-4e36-a883-765ff390fd1f" providerId="ADAL" clId="{554B13F6-78E6-4486-A390-825BC9FFE324}"/>
    <pc:docChg chg="custSel addSld delSld modSld sldOrd">
      <pc:chgData name="Rachel Smith" userId="5f7c83a3-9acd-4e36-a883-765ff390fd1f" providerId="ADAL" clId="{554B13F6-78E6-4486-A390-825BC9FFE324}" dt="2022-10-18T09:21:51.787" v="277" actId="20577"/>
      <pc:docMkLst>
        <pc:docMk/>
      </pc:docMkLst>
      <pc:sldChg chg="modSp mod">
        <pc:chgData name="Rachel Smith" userId="5f7c83a3-9acd-4e36-a883-765ff390fd1f" providerId="ADAL" clId="{554B13F6-78E6-4486-A390-825BC9FFE324}" dt="2022-10-18T09:21:51.787" v="277" actId="20577"/>
        <pc:sldMkLst>
          <pc:docMk/>
          <pc:sldMk cId="4060620575" sldId="261"/>
        </pc:sldMkLst>
        <pc:spChg chg="mod">
          <ac:chgData name="Rachel Smith" userId="5f7c83a3-9acd-4e36-a883-765ff390fd1f" providerId="ADAL" clId="{554B13F6-78E6-4486-A390-825BC9FFE324}" dt="2022-10-18T09:21:51.787" v="277" actId="20577"/>
          <ac:spMkLst>
            <pc:docMk/>
            <pc:sldMk cId="4060620575" sldId="261"/>
            <ac:spMk id="2" creationId="{284CF52F-B8A1-275A-9A32-607B86B5930E}"/>
          </ac:spMkLst>
        </pc:spChg>
      </pc:sldChg>
      <pc:sldChg chg="modSp mod">
        <pc:chgData name="Rachel Smith" userId="5f7c83a3-9acd-4e36-a883-765ff390fd1f" providerId="ADAL" clId="{554B13F6-78E6-4486-A390-825BC9FFE324}" dt="2022-10-18T09:21:39.529" v="252" actId="20577"/>
        <pc:sldMkLst>
          <pc:docMk/>
          <pc:sldMk cId="738436853" sldId="263"/>
        </pc:sldMkLst>
        <pc:spChg chg="mod">
          <ac:chgData name="Rachel Smith" userId="5f7c83a3-9acd-4e36-a883-765ff390fd1f" providerId="ADAL" clId="{554B13F6-78E6-4486-A390-825BC9FFE324}" dt="2022-10-18T09:21:39.529" v="252" actId="20577"/>
          <ac:spMkLst>
            <pc:docMk/>
            <pc:sldMk cId="738436853" sldId="263"/>
            <ac:spMk id="2" creationId="{CF0CD5C6-70AE-E1C6-9D8C-76B272451194}"/>
          </ac:spMkLst>
        </pc:spChg>
      </pc:sldChg>
      <pc:sldChg chg="modNotesTx">
        <pc:chgData name="Rachel Smith" userId="5f7c83a3-9acd-4e36-a883-765ff390fd1f" providerId="ADAL" clId="{554B13F6-78E6-4486-A390-825BC9FFE324}" dt="2022-07-11T10:49:31.294" v="227" actId="113"/>
        <pc:sldMkLst>
          <pc:docMk/>
          <pc:sldMk cId="1868297804" sldId="270"/>
        </pc:sldMkLst>
      </pc:sldChg>
      <pc:sldChg chg="modSp new del mod">
        <pc:chgData name="Rachel Smith" userId="5f7c83a3-9acd-4e36-a883-765ff390fd1f" providerId="ADAL" clId="{554B13F6-78E6-4486-A390-825BC9FFE324}" dt="2022-07-11T10:30:35.994" v="10" actId="2696"/>
        <pc:sldMkLst>
          <pc:docMk/>
          <pc:sldMk cId="4193338179" sldId="273"/>
        </pc:sldMkLst>
        <pc:spChg chg="mod">
          <ac:chgData name="Rachel Smith" userId="5f7c83a3-9acd-4e36-a883-765ff390fd1f" providerId="ADAL" clId="{554B13F6-78E6-4486-A390-825BC9FFE324}" dt="2022-07-11T10:30:08.342" v="9" actId="20577"/>
          <ac:spMkLst>
            <pc:docMk/>
            <pc:sldMk cId="4193338179" sldId="273"/>
            <ac:spMk id="2" creationId="{A7131500-5D5F-2517-BFCE-273A69A9EFDA}"/>
          </ac:spMkLst>
        </pc:spChg>
      </pc:sldChg>
      <pc:sldChg chg="modSp mod">
        <pc:chgData name="Rachel Smith" userId="5f7c83a3-9acd-4e36-a883-765ff390fd1f" providerId="ADAL" clId="{554B13F6-78E6-4486-A390-825BC9FFE324}" dt="2022-07-11T10:30:40.107" v="12" actId="20577"/>
        <pc:sldMkLst>
          <pc:docMk/>
          <pc:sldMk cId="1692966196" sldId="274"/>
        </pc:sldMkLst>
        <pc:spChg chg="mod">
          <ac:chgData name="Rachel Smith" userId="5f7c83a3-9acd-4e36-a883-765ff390fd1f" providerId="ADAL" clId="{554B13F6-78E6-4486-A390-825BC9FFE324}" dt="2022-07-11T10:30:40.107" v="12" actId="20577"/>
          <ac:spMkLst>
            <pc:docMk/>
            <pc:sldMk cId="1692966196" sldId="274"/>
            <ac:spMk id="2" creationId="{D4358FC5-F81F-257A-5DE9-BE344080FC9F}"/>
          </ac:spMkLst>
        </pc:spChg>
      </pc:sldChg>
      <pc:sldChg chg="addSp delSp modSp new mod">
        <pc:chgData name="Rachel Smith" userId="5f7c83a3-9acd-4e36-a883-765ff390fd1f" providerId="ADAL" clId="{554B13F6-78E6-4486-A390-825BC9FFE324}" dt="2022-07-11T10:31:37.098" v="34" actId="1076"/>
        <pc:sldMkLst>
          <pc:docMk/>
          <pc:sldMk cId="127270441" sldId="275"/>
        </pc:sldMkLst>
        <pc:spChg chg="mod">
          <ac:chgData name="Rachel Smith" userId="5f7c83a3-9acd-4e36-a883-765ff390fd1f" providerId="ADAL" clId="{554B13F6-78E6-4486-A390-825BC9FFE324}" dt="2022-07-11T10:31:15.951" v="31" actId="20577"/>
          <ac:spMkLst>
            <pc:docMk/>
            <pc:sldMk cId="127270441" sldId="275"/>
            <ac:spMk id="2" creationId="{A27378C0-A474-C681-B604-DB916ACC1270}"/>
          </ac:spMkLst>
        </pc:spChg>
        <pc:spChg chg="del">
          <ac:chgData name="Rachel Smith" userId="5f7c83a3-9acd-4e36-a883-765ff390fd1f" providerId="ADAL" clId="{554B13F6-78E6-4486-A390-825BC9FFE324}" dt="2022-07-11T10:31:33.769" v="33" actId="478"/>
          <ac:spMkLst>
            <pc:docMk/>
            <pc:sldMk cId="127270441" sldId="275"/>
            <ac:spMk id="3" creationId="{F8338515-61A0-9FED-E55A-79351BEA03D9}"/>
          </ac:spMkLst>
        </pc:spChg>
        <pc:spChg chg="add mod">
          <ac:chgData name="Rachel Smith" userId="5f7c83a3-9acd-4e36-a883-765ff390fd1f" providerId="ADAL" clId="{554B13F6-78E6-4486-A390-825BC9FFE324}" dt="2022-07-11T10:31:37.098" v="34" actId="1076"/>
          <ac:spMkLst>
            <pc:docMk/>
            <pc:sldMk cId="127270441" sldId="275"/>
            <ac:spMk id="4" creationId="{C60AF636-047E-AA3E-B30B-68B1EFCC8FE5}"/>
          </ac:spMkLst>
        </pc:spChg>
      </pc:sldChg>
      <pc:sldChg chg="add ord modNotesTx">
        <pc:chgData name="Rachel Smith" userId="5f7c83a3-9acd-4e36-a883-765ff390fd1f" providerId="ADAL" clId="{554B13F6-78E6-4486-A390-825BC9FFE324}" dt="2022-07-11T10:49:17.745" v="226" actId="113"/>
        <pc:sldMkLst>
          <pc:docMk/>
          <pc:sldMk cId="1783990382" sldId="276"/>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11T09:48:43.964"/>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11T09:49:03.638"/>
    </inkml:context>
    <inkml:brush xml:id="br0">
      <inkml:brushProperty name="width" value="0.05" units="cm"/>
      <inkml:brushProperty name="height" value="0.05" units="cm"/>
    </inkml:brush>
  </inkml:definitions>
  <inkml:trace contextRef="#ctx0" brushRef="#br0">1 0 32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11T09:56:00.939"/>
    </inkml:context>
    <inkml:brush xml:id="br0">
      <inkml:brushProperty name="width" value="0.05" units="cm"/>
      <inkml:brushProperty name="height" value="0.05" units="cm"/>
    </inkml:brush>
  </inkml:definitions>
  <inkml:trace contextRef="#ctx0" brushRef="#br0">1 0 32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11T10:03:11.889"/>
    </inkml:context>
    <inkml:brush xml:id="br0">
      <inkml:brushProperty name="width" value="0.05" units="cm"/>
      <inkml:brushProperty name="height" value="0.05" units="cm"/>
    </inkml:brush>
  </inkml:definitions>
  <inkml:trace contextRef="#ctx0" brushRef="#br0">1 0 32</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11T10:03:11.889"/>
    </inkml:context>
    <inkml:brush xml:id="br0">
      <inkml:brushProperty name="width" value="0.05" units="cm"/>
      <inkml:brushProperty name="height" value="0.05" units="cm"/>
    </inkml:brush>
  </inkml:definitions>
  <inkml:trace contextRef="#ctx0" brushRef="#br0">1 0 32</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11T10:27:11.148"/>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F64F49-96E1-4DE4-915B-004C56EFE611}" type="datetimeFigureOut">
              <a:rPr lang="en-GB" smtClean="0"/>
              <a:t>18/10/2022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ABF003-CA6F-4660-9E0F-4B53671BD2F6}" type="slidenum">
              <a:rPr lang="en-GB" smtClean="0"/>
              <a:t>‹#›</a:t>
            </a:fld>
            <a:endParaRPr lang="en-GB"/>
          </a:p>
        </p:txBody>
      </p:sp>
    </p:spTree>
    <p:extLst>
      <p:ext uri="{BB962C8B-B14F-4D97-AF65-F5344CB8AC3E}">
        <p14:creationId xmlns:p14="http://schemas.microsoft.com/office/powerpoint/2010/main" val="3416865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Forming – Team’s Initiation Phase: </a:t>
            </a:r>
          </a:p>
          <a:p>
            <a:endParaRPr lang="en-GB" dirty="0"/>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There is a high dependence on the leader or other group members for guidance and direction</a:t>
            </a:r>
            <a:endParaRPr kumimoji="0" lang="en-US" altLang="en-US" sz="11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There is little agreement on teams’ aims other than those received from the leader</a:t>
            </a:r>
            <a:endParaRPr kumimoji="0" lang="en-US" altLang="en-US" sz="11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Individual roles and responsibilities are unclear</a:t>
            </a:r>
            <a:endParaRPr kumimoji="0" lang="en-US" altLang="en-US" sz="11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just"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The leader must be prepared to answer lots of questions about the team’s purpose</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Processes are often ignored</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Members test the tolerance of the system and the leader. </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Must bring the team together, ensuring that they trust each other and have the ability to develop working relationship - Displays a Directing Style</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mn-cs"/>
              </a:rPr>
              <a:t>Storming: </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Light"/>
                <a:ea typeface="ＭＳ Ｐゴシック"/>
                <a:cs typeface="Calibri Light"/>
              </a:rPr>
              <a:t>Various ideas compete fiercely for consideration</a:t>
            </a:r>
            <a:endPar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Team gains confidence, but there is conflict around interpersonal issues</a:t>
            </a:r>
            <a:endPar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Team members vie for position showing their own personalities as they confront each other’s ideas and perspectives</a:t>
            </a:r>
            <a:endPar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 leader may also receive challenges from other team members</a:t>
            </a:r>
            <a:endPar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Clarity of purpose increases but plenty of uncertainties persist</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Cliques and factions form and there may be power struggles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Frustration or disagreements about goals, expectations, roles and responsibilities would be expressed openly</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Leader: Must guide the team through this turbulent phase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Needs to focus the team on its goals to avoid them becoming distracted by the relationships and emotional issues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Compromises may be required to enable progress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Display Coaching Style</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Norming: </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Light"/>
                <a:ea typeface="ＭＳ Ｐゴシック"/>
                <a:cs typeface="Calibri Light"/>
              </a:rPr>
              <a:t>Agreement and consensus is largely formed among team</a:t>
            </a:r>
            <a:endPar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Motivation levels are increased,</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Team effectiveness increases and the team starts to develop an identity,</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Roles and responsibilities are clear and accepted,</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There is a conscious effort to resolve problems and to achieve harmony,</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Big decisions are made by group agreement, smaller decision may be delegated to individual or small teams within the group,</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The team may engage in fun and social activities,</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The team discusses and develop its processes and working style,</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 Leader: Allows the team to become more autonomous,</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Calibri"/>
              </a:rPr>
              <a:t> </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Shares some of the leadership with the team,</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Calibri"/>
              </a:rPr>
              <a:t> </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Display facilitative and enabling Style,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0" marR="0" lvl="0" indent="0" algn="just"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Performing: </a:t>
            </a:r>
          </a:p>
          <a:p>
            <a:pPr marL="0" marR="0" lvl="0" indent="0" algn="just"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Light"/>
                <a:ea typeface="ＭＳ Ｐゴシック"/>
                <a:cs typeface="Calibri Light"/>
              </a:rPr>
              <a:t>Area of strategic awareness</a:t>
            </a:r>
            <a:endPar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 team knows clearly why it is doing,</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Team is now able to function as a unit,</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 team has shared vision and is able to stand on its own feet with no interference or participation from the leader,</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Roles become flexible and functional, and group energy is channeled into task,</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 team is now competent and able to handle the decision making process,</a:t>
            </a:r>
            <a:endPar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There is a high degree of autonomy and disagreements are resolved with the team positively and necessary changes to processes and structure are made by the team,</a:t>
            </a:r>
            <a:endPar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 Leader:</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rPr>
              <a:t> </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Solicits agreement on criteria for decision making from the team,</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Calibri"/>
              </a:rPr>
              <a:t> </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Let the team make most of the necessary decisions,</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Calibri"/>
              </a:rPr>
              <a:t> </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Adopts a delegating style</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mn-cs"/>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mn-cs"/>
              </a:rPr>
              <a:t>Adjourning: </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Light"/>
                <a:ea typeface="ＭＳ Ｐゴシック"/>
                <a:cs typeface="Calibri Light"/>
              </a:rPr>
              <a:t>The task is complete, and the team is disassembled</a:t>
            </a:r>
            <a:endPar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 team </a:t>
            </a:r>
            <a:r>
              <a:rPr kumimoji="0" lang="en-US" altLang="en-US" sz="1800" b="0" i="0" u="none" strike="noStrike" kern="1200" cap="none" spc="0" normalizeH="0" baseline="0" noProof="0" dirty="0" err="1">
                <a:ln>
                  <a:noFill/>
                </a:ln>
                <a:solidFill>
                  <a:prstClr val="black"/>
                </a:solidFill>
                <a:effectLst/>
                <a:uLnTx/>
                <a:uFillTx/>
                <a:latin typeface="Calibri" panose="020F0502020204030204"/>
                <a:ea typeface="ＭＳ Ｐゴシック"/>
                <a:cs typeface="+mn-cs"/>
              </a:rPr>
              <a:t>recognises</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 the sense of loss felt by group members,</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 Motivation can decline as uncertainty about the future begins to set in,</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 leader may chose to introduce new projects in order to recommence the ‘Forming’ Stage of team development</a:t>
            </a:r>
            <a:endPar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mn-cs"/>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0" marR="0" lvl="0" indent="0" algn="just"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26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just"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US" altLang="en-US" sz="26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just"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US" altLang="en-US" sz="26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0" marR="0" lvl="0" indent="0" algn="just"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26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5"/>
          </p:nvPr>
        </p:nvSpPr>
        <p:spPr/>
        <p:txBody>
          <a:bodyPr/>
          <a:lstStyle/>
          <a:p>
            <a:fld id="{A2ABF003-CA6F-4660-9E0F-4B53671BD2F6}" type="slidenum">
              <a:rPr lang="en-GB" smtClean="0"/>
              <a:t>16</a:t>
            </a:fld>
            <a:endParaRPr lang="en-GB"/>
          </a:p>
        </p:txBody>
      </p:sp>
    </p:spTree>
    <p:extLst>
      <p:ext uri="{BB962C8B-B14F-4D97-AF65-F5344CB8AC3E}">
        <p14:creationId xmlns:p14="http://schemas.microsoft.com/office/powerpoint/2010/main" val="1581384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mn-cs"/>
              </a:rPr>
              <a:t>Forming – Team’s Initiation Phase</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There is a high dependence on the leader or other group members for guidance and direction</a:t>
            </a:r>
            <a:endParaRPr kumimoji="0" lang="en-US" altLang="en-US" sz="11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There is little agreement on teams’ aims other than those received from the leader</a:t>
            </a:r>
            <a:endParaRPr kumimoji="0" lang="en-US" altLang="en-US" sz="11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Individual roles and responsibilities are unclear</a:t>
            </a:r>
            <a:endParaRPr kumimoji="0" lang="en-US" altLang="en-US" sz="11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just"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The leader must be prepared to answer lots of questions about the team’s purpose</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Processes are often ignored</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Members test the tolerance of the system and the leader</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 Leader: Must bring the team together, ensuring that they trust each other and have the ability to develop working relationship,</a:t>
            </a: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Calibri"/>
              </a:rPr>
              <a:t> </a:t>
            </a: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Displays a Directing Style</a:t>
            </a:r>
            <a:endParaRPr kumimoji="0" lang="en-US" altLang="en-US" sz="26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mn-cs"/>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Calibri"/>
              </a:rPr>
              <a:t>Storming</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a:cs typeface="Calibri" panose="020F0502020204030204" pitchFamily="34" charset="0"/>
              </a:rPr>
              <a:t>Various</a:t>
            </a:r>
            <a:r>
              <a:rPr kumimoji="0" lang="en-US" sz="2000" b="0" i="0" u="none" strike="noStrike" kern="1200" cap="none" spc="0" normalizeH="0" baseline="0" noProof="0" dirty="0">
                <a:ln>
                  <a:noFill/>
                </a:ln>
                <a:solidFill>
                  <a:prstClr val="black"/>
                </a:solidFill>
                <a:effectLst/>
                <a:uLnTx/>
                <a:uFillTx/>
                <a:latin typeface="Calibri Light"/>
                <a:ea typeface="ＭＳ Ｐゴシック"/>
                <a:cs typeface="Calibri Light"/>
              </a:rPr>
              <a:t> </a:t>
            </a:r>
            <a:r>
              <a:rPr kumimoji="0" 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Calibri Light"/>
              </a:rPr>
              <a:t>ideas compete fiercely for consideration</a:t>
            </a:r>
            <a:endPar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Team gains confidence, but there is conflict around interpersonal issues</a:t>
            </a:r>
            <a:endPar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Team members vie for position showing their own personalities as they confront each other’s ideas and perspectives</a:t>
            </a:r>
            <a:endPar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 leader may also receive challenges from other team members</a:t>
            </a:r>
            <a:endPar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Clarity of purpose increases but plenty of uncertainties persist</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Cliques and factions form and there may be power struggles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Frustration or disagreements about goals, expectations, roles and responsibilities would be expressed openly,</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The Leader: Must guide the team through this turbulent phase,</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rPr>
              <a:t> </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Needs to focus the team on its goals to avoid them becoming distracted by the relationships and emotional issues,</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rPr>
              <a:t> </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Compromises may be required to enable progress,</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rPr>
              <a:t> </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Display Coaching Style</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Calibri"/>
              </a:rPr>
              <a:t>Norming</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a:cs typeface="Calibri" panose="020F0502020204030204" pitchFamily="34" charset="0"/>
              </a:rPr>
              <a:t>Agreement and consensus is largely formed among team</a:t>
            </a:r>
            <a:endPar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Motivation levels are increased,</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Team effectiveness increases and the team starts to develop an identity,</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Roles and responsibilities are clear and accepted,</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There is a conscious effort to resolve problems and to achieve harmony</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Big decisions are made by group agreement, smaller decision may be delegated to individual or small teams within the group,</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The team may engage in fun and social activities,</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The team discusses and develop its processes and working style,</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 Leader: Allows the team to become more autonomous,</a:t>
            </a: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Calibri"/>
              </a:rPr>
              <a:t> </a:t>
            </a: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Shares some of the leadership with the team,</a:t>
            </a: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Calibri"/>
              </a:rPr>
              <a:t> </a:t>
            </a: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Display facilitative and enabling Style,</a:t>
            </a:r>
            <a:endPar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0" marR="0" lvl="0" indent="0" algn="just"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Performing: </a:t>
            </a:r>
          </a:p>
          <a:p>
            <a:pPr marL="0" marR="0" lvl="0" indent="0" algn="just"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Light"/>
                <a:ea typeface="ＭＳ Ｐゴシック"/>
                <a:cs typeface="Calibri Light"/>
              </a:rPr>
              <a:t>Area of strategic awareness</a:t>
            </a:r>
            <a:endPar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 team knows clearly why it is doing,</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Team is now able to function as a unit,</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 team has shared vision and is able to stand on its own feet with no interference or participation from the leader,</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Roles become flexible and functional, and group energy is channeled into task,</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 team is now competent and able to handle the decision making process,</a:t>
            </a:r>
            <a:endPar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There is a high degree of autonomy and disagreements are resolved with the team positively and necessary changes to processes and structure are made by the team,</a:t>
            </a:r>
            <a:endParaRPr kumimoji="0" lang="en-US" altLang="en-US" sz="2000" b="0"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 Leader:</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rPr>
              <a:t> </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Solicits agreement on criteria for decision making from the team,</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Calibri"/>
              </a:rPr>
              <a:t> </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Let the team make most of the necessary decisions,</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Calibri"/>
              </a:rPr>
              <a:t> </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Adopts a delegating style</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mn-cs"/>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mn-cs"/>
              </a:rPr>
              <a:t>Adjourning: </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Light"/>
                <a:ea typeface="ＭＳ Ｐゴシック"/>
                <a:cs typeface="Calibri Light"/>
              </a:rPr>
              <a:t>The task is complete, and the team is disassembled</a:t>
            </a:r>
            <a:endPar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 team </a:t>
            </a:r>
            <a:r>
              <a:rPr kumimoji="0" lang="en-US" altLang="en-US" sz="1800" b="0" i="0" u="none" strike="noStrike" kern="1200" cap="none" spc="0" normalizeH="0" baseline="0" noProof="0" dirty="0" err="1">
                <a:ln>
                  <a:noFill/>
                </a:ln>
                <a:solidFill>
                  <a:prstClr val="black"/>
                </a:solidFill>
                <a:effectLst/>
                <a:uLnTx/>
                <a:uFillTx/>
                <a:latin typeface="Calibri" panose="020F0502020204030204"/>
                <a:ea typeface="ＭＳ Ｐゴシック"/>
                <a:cs typeface="+mn-cs"/>
              </a:rPr>
              <a:t>recognises</a:t>
            </a: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 the sense of loss felt by group members,</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 Motivation can decline as uncertainty about the future begins to set in,</a:t>
            </a: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mn-cs"/>
              </a:rPr>
              <a:t>The leader may chose to introduce new projects in order to recommence the ‘Forming’ Stage of team development</a:t>
            </a:r>
            <a:endParaRPr kumimoji="0" lang="en-US" altLang="en-US" sz="1800" b="0"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mn-cs"/>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a:cs typeface="Calibri"/>
            </a:endParaRPr>
          </a:p>
          <a:p>
            <a:pPr marL="0" marR="0" lvl="0" indent="0" algn="just"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26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just"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US" altLang="en-US" sz="26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171450" marR="0" lvl="0" indent="-171450" algn="just"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US" altLang="en-US" sz="26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pPr marL="0" marR="0" lvl="0" indent="0" algn="just"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US" altLang="en-US" sz="26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5"/>
          </p:nvPr>
        </p:nvSpPr>
        <p:spPr/>
        <p:txBody>
          <a:bodyPr/>
          <a:lstStyle/>
          <a:p>
            <a:fld id="{A2ABF003-CA6F-4660-9E0F-4B53671BD2F6}" type="slidenum">
              <a:rPr lang="en-GB" smtClean="0"/>
              <a:t>19</a:t>
            </a:fld>
            <a:endParaRPr lang="en-GB"/>
          </a:p>
        </p:txBody>
      </p:sp>
    </p:spTree>
    <p:extLst>
      <p:ext uri="{BB962C8B-B14F-4D97-AF65-F5344CB8AC3E}">
        <p14:creationId xmlns:p14="http://schemas.microsoft.com/office/powerpoint/2010/main" val="4283541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ABF003-CA6F-4660-9E0F-4B53671BD2F6}" type="slidenum">
              <a:rPr lang="en-GB" smtClean="0"/>
              <a:t>20</a:t>
            </a:fld>
            <a:endParaRPr lang="en-GB"/>
          </a:p>
        </p:txBody>
      </p:sp>
    </p:spTree>
    <p:extLst>
      <p:ext uri="{BB962C8B-B14F-4D97-AF65-F5344CB8AC3E}">
        <p14:creationId xmlns:p14="http://schemas.microsoft.com/office/powerpoint/2010/main" val="32527643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October 18, 2022</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342091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October 18, 2022</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760863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October 18, 2022</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559256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October 18, 2022</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2554677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October 18, 2022</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776240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October 18, 2022</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43714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October 18, 2022</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826779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October 18, 2022</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574416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October 18, 2022</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0417111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October 18, 2022</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179973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October 18, 2022</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52559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October 18, 2022</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1512483526"/>
      </p:ext>
    </p:extLst>
  </p:cSld>
  <p:clrMap bg1="lt1" tx1="dk1" bg2="lt2" tx2="dk2" accent1="accent1" accent2="accent2" accent3="accent3" accent4="accent4" accent5="accent5" accent6="accent6" hlink="hlink" folHlink="folHlink"/>
  <p:sldLayoutIdLst>
    <p:sldLayoutId id="2147483920" r:id="rId1"/>
    <p:sldLayoutId id="2147483921" r:id="rId2"/>
    <p:sldLayoutId id="2147483922" r:id="rId3"/>
    <p:sldLayoutId id="2147483923" r:id="rId4"/>
    <p:sldLayoutId id="2147483924" r:id="rId5"/>
    <p:sldLayoutId id="2147483925" r:id="rId6"/>
    <p:sldLayoutId id="2147483926" r:id="rId7"/>
    <p:sldLayoutId id="2147483927" r:id="rId8"/>
    <p:sldLayoutId id="2147483928" r:id="rId9"/>
    <p:sldLayoutId id="2147483929" r:id="rId10"/>
    <p:sldLayoutId id="2147483930"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nFE8IaoInQU"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1.sv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2.png"/><Relationship Id="rId4" Type="http://schemas.openxmlformats.org/officeDocument/2006/relationships/customXml" Target="../ink/ink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5440670"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4C6EC4-B32C-27C3-9666-B323C86CC801}"/>
              </a:ext>
            </a:extLst>
          </p:cNvPr>
          <p:cNvSpPr>
            <a:spLocks noGrp="1"/>
          </p:cNvSpPr>
          <p:nvPr>
            <p:ph type="ctrTitle"/>
          </p:nvPr>
        </p:nvSpPr>
        <p:spPr>
          <a:xfrm>
            <a:off x="773408" y="992094"/>
            <a:ext cx="3760499" cy="2795160"/>
          </a:xfrm>
        </p:spPr>
        <p:txBody>
          <a:bodyPr>
            <a:normAutofit/>
          </a:bodyPr>
          <a:lstStyle/>
          <a:p>
            <a:r>
              <a:rPr lang="en-GB" dirty="0"/>
              <a:t>Leadership Models</a:t>
            </a:r>
          </a:p>
        </p:txBody>
      </p:sp>
      <p:pic>
        <p:nvPicPr>
          <p:cNvPr id="4" name="Picture 3" descr="Illustration of people on a blockchain">
            <a:extLst>
              <a:ext uri="{FF2B5EF4-FFF2-40B4-BE49-F238E27FC236}">
                <a16:creationId xmlns:a16="http://schemas.microsoft.com/office/drawing/2014/main" id="{C9025E72-7731-587F-5F5C-7D995E259D73}"/>
              </a:ext>
            </a:extLst>
          </p:cNvPr>
          <p:cNvPicPr>
            <a:picLocks noChangeAspect="1"/>
          </p:cNvPicPr>
          <p:nvPr/>
        </p:nvPicPr>
        <p:blipFill rotWithShape="1">
          <a:blip r:embed="rId2"/>
          <a:srcRect t="10383" b="1034"/>
          <a:stretch/>
        </p:blipFill>
        <p:spPr>
          <a:xfrm>
            <a:off x="5617029" y="1803903"/>
            <a:ext cx="5857124" cy="3294643"/>
          </a:xfrm>
          <a:prstGeom prst="rect">
            <a:avLst/>
          </a:prstGeom>
        </p:spPr>
      </p:pic>
    </p:spTree>
    <p:extLst>
      <p:ext uri="{BB962C8B-B14F-4D97-AF65-F5344CB8AC3E}">
        <p14:creationId xmlns:p14="http://schemas.microsoft.com/office/powerpoint/2010/main" val="2618483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7344C-7170-86DC-13AB-AFF3A5990194}"/>
              </a:ext>
            </a:extLst>
          </p:cNvPr>
          <p:cNvSpPr>
            <a:spLocks noGrp="1"/>
          </p:cNvSpPr>
          <p:nvPr>
            <p:ph type="title"/>
          </p:nvPr>
        </p:nvSpPr>
        <p:spPr/>
        <p:txBody>
          <a:bodyPr/>
          <a:lstStyle/>
          <a:p>
            <a:pPr algn="ctr"/>
            <a:r>
              <a:rPr lang="en-GB" dirty="0"/>
              <a:t>Group work</a:t>
            </a:r>
          </a:p>
        </p:txBody>
      </p:sp>
      <p:sp>
        <p:nvSpPr>
          <p:cNvPr id="3" name="Content Placeholder 2">
            <a:extLst>
              <a:ext uri="{FF2B5EF4-FFF2-40B4-BE49-F238E27FC236}">
                <a16:creationId xmlns:a16="http://schemas.microsoft.com/office/drawing/2014/main" id="{BF832FAA-E520-08D0-8ED1-61044EF55224}"/>
              </a:ext>
            </a:extLst>
          </p:cNvPr>
          <p:cNvSpPr>
            <a:spLocks noGrp="1"/>
          </p:cNvSpPr>
          <p:nvPr>
            <p:ph idx="1"/>
          </p:nvPr>
        </p:nvSpPr>
        <p:spPr/>
        <p:txBody>
          <a:bodyPr/>
          <a:lstStyle/>
          <a:p>
            <a:pPr marL="0" indent="0">
              <a:buNone/>
            </a:pPr>
            <a:r>
              <a:rPr lang="en-GB" dirty="0"/>
              <a:t>Group 1: Research Transactional Leadership</a:t>
            </a:r>
          </a:p>
          <a:p>
            <a:pPr marL="0" indent="0">
              <a:buNone/>
            </a:pPr>
            <a:endParaRPr lang="en-GB" dirty="0"/>
          </a:p>
          <a:p>
            <a:pPr marL="0" indent="0">
              <a:buNone/>
            </a:pPr>
            <a:r>
              <a:rPr lang="en-GB" dirty="0"/>
              <a:t>Group 2: Research Transformational Leadership</a:t>
            </a:r>
          </a:p>
        </p:txBody>
      </p:sp>
    </p:spTree>
    <p:extLst>
      <p:ext uri="{BB962C8B-B14F-4D97-AF65-F5344CB8AC3E}">
        <p14:creationId xmlns:p14="http://schemas.microsoft.com/office/powerpoint/2010/main" val="7776655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0" name="Ink 9">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0" name="Ink 9">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2" name="Rectangle 11">
            <a:extLst>
              <a:ext uri="{FF2B5EF4-FFF2-40B4-BE49-F238E27FC236}">
                <a16:creationId xmlns:a16="http://schemas.microsoft.com/office/drawing/2014/main" id="{0262E669-7774-4EAE-BBCE-F9FFE664D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0838CA9-6736-4868-BAC7-C020254B5B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7463" y="1144989"/>
            <a:ext cx="9677074" cy="4048564"/>
          </a:xfrm>
          <a:custGeom>
            <a:avLst/>
            <a:gdLst>
              <a:gd name="connsiteX0" fmla="*/ 0 w 8037833"/>
              <a:gd name="connsiteY0" fmla="*/ 0 h 3771414"/>
              <a:gd name="connsiteX1" fmla="*/ 8037833 w 8037833"/>
              <a:gd name="connsiteY1" fmla="*/ 702854 h 3771414"/>
              <a:gd name="connsiteX2" fmla="*/ 8037833 w 8037833"/>
              <a:gd name="connsiteY2" fmla="*/ 3110335 h 3771414"/>
              <a:gd name="connsiteX3" fmla="*/ 8034343 w 8037833"/>
              <a:gd name="connsiteY3" fmla="*/ 3109810 h 3771414"/>
              <a:gd name="connsiteX4" fmla="*/ 7877229 w 8037833"/>
              <a:gd name="connsiteY4" fmla="*/ 3131056 h 3771414"/>
              <a:gd name="connsiteX5" fmla="*/ 7807644 w 8037833"/>
              <a:gd name="connsiteY5" fmla="*/ 3086007 h 3771414"/>
              <a:gd name="connsiteX6" fmla="*/ 7607062 w 8037833"/>
              <a:gd name="connsiteY6" fmla="*/ 3074909 h 3771414"/>
              <a:gd name="connsiteX7" fmla="*/ 7351256 w 8037833"/>
              <a:gd name="connsiteY7" fmla="*/ 3263533 h 3771414"/>
              <a:gd name="connsiteX8" fmla="*/ 7241630 w 8037833"/>
              <a:gd name="connsiteY8" fmla="*/ 3245856 h 3771414"/>
              <a:gd name="connsiteX9" fmla="*/ 7197338 w 8037833"/>
              <a:gd name="connsiteY9" fmla="*/ 3211988 h 3771414"/>
              <a:gd name="connsiteX10" fmla="*/ 7180777 w 8037833"/>
              <a:gd name="connsiteY10" fmla="*/ 3210063 h 3771414"/>
              <a:gd name="connsiteX11" fmla="*/ 7146896 w 8037833"/>
              <a:gd name="connsiteY11" fmla="*/ 3244212 h 3771414"/>
              <a:gd name="connsiteX12" fmla="*/ 7101771 w 8037833"/>
              <a:gd name="connsiteY12" fmla="*/ 3244252 h 3771414"/>
              <a:gd name="connsiteX13" fmla="*/ 7047844 w 8037833"/>
              <a:gd name="connsiteY13" fmla="*/ 3291028 h 3771414"/>
              <a:gd name="connsiteX14" fmla="*/ 6869803 w 8037833"/>
              <a:gd name="connsiteY14" fmla="*/ 3307526 h 3771414"/>
              <a:gd name="connsiteX15" fmla="*/ 6819463 w 8037833"/>
              <a:gd name="connsiteY15" fmla="*/ 3355861 h 3771414"/>
              <a:gd name="connsiteX16" fmla="*/ 6797198 w 8037833"/>
              <a:gd name="connsiteY16" fmla="*/ 3365493 h 3771414"/>
              <a:gd name="connsiteX17" fmla="*/ 6760989 w 8037833"/>
              <a:gd name="connsiteY17" fmla="*/ 3411424 h 3771414"/>
              <a:gd name="connsiteX18" fmla="*/ 6633643 w 8037833"/>
              <a:gd name="connsiteY18" fmla="*/ 3335413 h 3771414"/>
              <a:gd name="connsiteX19" fmla="*/ 6462092 w 8037833"/>
              <a:gd name="connsiteY19" fmla="*/ 3360766 h 3771414"/>
              <a:gd name="connsiteX20" fmla="*/ 6303479 w 8037833"/>
              <a:gd name="connsiteY20" fmla="*/ 3307079 h 3771414"/>
              <a:gd name="connsiteX21" fmla="*/ 6210639 w 8037833"/>
              <a:gd name="connsiteY21" fmla="*/ 3322783 h 3771414"/>
              <a:gd name="connsiteX22" fmla="*/ 6184923 w 8037833"/>
              <a:gd name="connsiteY22" fmla="*/ 3365368 h 3771414"/>
              <a:gd name="connsiteX23" fmla="*/ 5949057 w 8037833"/>
              <a:gd name="connsiteY23" fmla="*/ 3366889 h 3771414"/>
              <a:gd name="connsiteX24" fmla="*/ 5891274 w 8037833"/>
              <a:gd name="connsiteY24" fmla="*/ 3384918 h 3771414"/>
              <a:gd name="connsiteX25" fmla="*/ 5835383 w 8037833"/>
              <a:gd name="connsiteY25" fmla="*/ 3364766 h 3771414"/>
              <a:gd name="connsiteX26" fmla="*/ 5746050 w 8037833"/>
              <a:gd name="connsiteY26" fmla="*/ 3413379 h 3771414"/>
              <a:gd name="connsiteX27" fmla="*/ 5613670 w 8037833"/>
              <a:gd name="connsiteY27" fmla="*/ 3415908 h 3771414"/>
              <a:gd name="connsiteX28" fmla="*/ 5535334 w 8037833"/>
              <a:gd name="connsiteY28" fmla="*/ 3424281 h 3771414"/>
              <a:gd name="connsiteX29" fmla="*/ 5506940 w 8037833"/>
              <a:gd name="connsiteY29" fmla="*/ 3438236 h 3771414"/>
              <a:gd name="connsiteX30" fmla="*/ 5466372 w 8037833"/>
              <a:gd name="connsiteY30" fmla="*/ 3450482 h 3771414"/>
              <a:gd name="connsiteX31" fmla="*/ 5395833 w 8037833"/>
              <a:gd name="connsiteY31" fmla="*/ 3480431 h 3771414"/>
              <a:gd name="connsiteX32" fmla="*/ 5299224 w 8037833"/>
              <a:gd name="connsiteY32" fmla="*/ 3506167 h 3771414"/>
              <a:gd name="connsiteX33" fmla="*/ 5223043 w 8037833"/>
              <a:gd name="connsiteY33" fmla="*/ 3478901 h 3771414"/>
              <a:gd name="connsiteX34" fmla="*/ 5217733 w 8037833"/>
              <a:gd name="connsiteY34" fmla="*/ 3487700 h 3771414"/>
              <a:gd name="connsiteX35" fmla="*/ 5167992 w 8037833"/>
              <a:gd name="connsiteY35" fmla="*/ 3491322 h 3771414"/>
              <a:gd name="connsiteX36" fmla="*/ 4987020 w 8037833"/>
              <a:gd name="connsiteY36" fmla="*/ 3448500 h 3771414"/>
              <a:gd name="connsiteX37" fmla="*/ 4890003 w 8037833"/>
              <a:gd name="connsiteY37" fmla="*/ 3457111 h 3771414"/>
              <a:gd name="connsiteX38" fmla="*/ 4856654 w 8037833"/>
              <a:gd name="connsiteY38" fmla="*/ 3469117 h 3771414"/>
              <a:gd name="connsiteX39" fmla="*/ 4800711 w 8037833"/>
              <a:gd name="connsiteY39" fmla="*/ 3488678 h 3771414"/>
              <a:gd name="connsiteX40" fmla="*/ 4761569 w 8037833"/>
              <a:gd name="connsiteY40" fmla="*/ 3525340 h 3771414"/>
              <a:gd name="connsiteX41" fmla="*/ 4713734 w 8037833"/>
              <a:gd name="connsiteY41" fmla="*/ 3532961 h 3771414"/>
              <a:gd name="connsiteX42" fmla="*/ 4699169 w 8037833"/>
              <a:gd name="connsiteY42" fmla="*/ 3506225 h 3771414"/>
              <a:gd name="connsiteX43" fmla="*/ 4649120 w 8037833"/>
              <a:gd name="connsiteY43" fmla="*/ 3523629 h 3771414"/>
              <a:gd name="connsiteX44" fmla="*/ 4573578 w 8037833"/>
              <a:gd name="connsiteY44" fmla="*/ 3553160 h 3771414"/>
              <a:gd name="connsiteX45" fmla="*/ 4529117 w 8037833"/>
              <a:gd name="connsiteY45" fmla="*/ 3562829 h 3771414"/>
              <a:gd name="connsiteX46" fmla="*/ 4408641 w 8037833"/>
              <a:gd name="connsiteY46" fmla="*/ 3597237 h 3771414"/>
              <a:gd name="connsiteX47" fmla="*/ 4288710 w 8037833"/>
              <a:gd name="connsiteY47" fmla="*/ 3637793 h 3771414"/>
              <a:gd name="connsiteX48" fmla="*/ 4234393 w 8037833"/>
              <a:gd name="connsiteY48" fmla="*/ 3691813 h 3771414"/>
              <a:gd name="connsiteX49" fmla="*/ 4227541 w 8037833"/>
              <a:gd name="connsiteY49" fmla="*/ 3694215 h 3771414"/>
              <a:gd name="connsiteX50" fmla="*/ 4208725 w 8037833"/>
              <a:gd name="connsiteY50" fmla="*/ 3692078 h 3771414"/>
              <a:gd name="connsiteX51" fmla="*/ 4201632 w 8037833"/>
              <a:gd name="connsiteY51" fmla="*/ 3689839 h 3771414"/>
              <a:gd name="connsiteX52" fmla="*/ 4191289 w 8037833"/>
              <a:gd name="connsiteY52" fmla="*/ 3689617 h 3771414"/>
              <a:gd name="connsiteX53" fmla="*/ 4191039 w 8037833"/>
              <a:gd name="connsiteY53" fmla="*/ 3690068 h 3771414"/>
              <a:gd name="connsiteX54" fmla="*/ 4181340 w 8037833"/>
              <a:gd name="connsiteY54" fmla="*/ 3688966 h 3771414"/>
              <a:gd name="connsiteX55" fmla="*/ 4133816 w 8037833"/>
              <a:gd name="connsiteY55" fmla="*/ 3677802 h 3771414"/>
              <a:gd name="connsiteX56" fmla="*/ 4071732 w 8037833"/>
              <a:gd name="connsiteY56" fmla="*/ 3719750 h 3771414"/>
              <a:gd name="connsiteX57" fmla="*/ 4045924 w 8037833"/>
              <a:gd name="connsiteY57" fmla="*/ 3726641 h 3771414"/>
              <a:gd name="connsiteX58" fmla="*/ 4032171 w 8037833"/>
              <a:gd name="connsiteY58" fmla="*/ 3732760 h 3771414"/>
              <a:gd name="connsiteX59" fmla="*/ 4031335 w 8037833"/>
              <a:gd name="connsiteY59" fmla="*/ 3734716 h 3771414"/>
              <a:gd name="connsiteX60" fmla="*/ 3985774 w 8037833"/>
              <a:gd name="connsiteY60" fmla="*/ 3723784 h 3771414"/>
              <a:gd name="connsiteX61" fmla="*/ 3979769 w 8037833"/>
              <a:gd name="connsiteY61" fmla="*/ 3726006 h 3771414"/>
              <a:gd name="connsiteX62" fmla="*/ 3950014 w 8037833"/>
              <a:gd name="connsiteY62" fmla="*/ 3714179 h 3771414"/>
              <a:gd name="connsiteX63" fmla="*/ 3934671 w 8037833"/>
              <a:gd name="connsiteY63" fmla="*/ 3710576 h 3771414"/>
              <a:gd name="connsiteX64" fmla="*/ 3930274 w 8037833"/>
              <a:gd name="connsiteY64" fmla="*/ 3704385 h 3771414"/>
              <a:gd name="connsiteX65" fmla="*/ 3907660 w 8037833"/>
              <a:gd name="connsiteY65" fmla="*/ 3701693 h 3771414"/>
              <a:gd name="connsiteX66" fmla="*/ 3905087 w 8037833"/>
              <a:gd name="connsiteY66" fmla="*/ 3703335 h 3771414"/>
              <a:gd name="connsiteX67" fmla="*/ 3886347 w 8037833"/>
              <a:gd name="connsiteY67" fmla="*/ 3693857 h 3771414"/>
              <a:gd name="connsiteX68" fmla="*/ 3870533 w 8037833"/>
              <a:gd name="connsiteY68" fmla="*/ 3677142 h 3771414"/>
              <a:gd name="connsiteX69" fmla="*/ 3678563 w 8037833"/>
              <a:gd name="connsiteY69" fmla="*/ 3681723 h 3771414"/>
              <a:gd name="connsiteX70" fmla="*/ 3511920 w 8037833"/>
              <a:gd name="connsiteY70" fmla="*/ 3609378 h 3771414"/>
              <a:gd name="connsiteX71" fmla="*/ 3407752 w 8037833"/>
              <a:gd name="connsiteY71" fmla="*/ 3613827 h 3771414"/>
              <a:gd name="connsiteX72" fmla="*/ 3373519 w 8037833"/>
              <a:gd name="connsiteY72" fmla="*/ 3653022 h 3771414"/>
              <a:gd name="connsiteX73" fmla="*/ 3114267 w 8037833"/>
              <a:gd name="connsiteY73" fmla="*/ 3626220 h 3771414"/>
              <a:gd name="connsiteX74" fmla="*/ 3048270 w 8037833"/>
              <a:gd name="connsiteY74" fmla="*/ 3637186 h 3771414"/>
              <a:gd name="connsiteX75" fmla="*/ 2989722 w 8037833"/>
              <a:gd name="connsiteY75" fmla="*/ 3610467 h 3771414"/>
              <a:gd name="connsiteX76" fmla="*/ 2965734 w 8037833"/>
              <a:gd name="connsiteY76" fmla="*/ 3622913 h 3771414"/>
              <a:gd name="connsiteX77" fmla="*/ 2961603 w 8037833"/>
              <a:gd name="connsiteY77" fmla="*/ 3625458 h 3771414"/>
              <a:gd name="connsiteX78" fmla="*/ 2944959 w 8037833"/>
              <a:gd name="connsiteY78" fmla="*/ 3626960 h 3771414"/>
              <a:gd name="connsiteX79" fmla="*/ 2940402 w 8037833"/>
              <a:gd name="connsiteY79" fmla="*/ 3638237 h 3771414"/>
              <a:gd name="connsiteX80" fmla="*/ 2915449 w 8037833"/>
              <a:gd name="connsiteY80" fmla="*/ 3648276 h 3771414"/>
              <a:gd name="connsiteX81" fmla="*/ 2884777 w 8037833"/>
              <a:gd name="connsiteY81" fmla="*/ 3648012 h 3771414"/>
              <a:gd name="connsiteX82" fmla="*/ 2739034 w 8037833"/>
              <a:gd name="connsiteY82" fmla="*/ 3634633 h 3771414"/>
              <a:gd name="connsiteX83" fmla="*/ 2651827 w 8037833"/>
              <a:gd name="connsiteY83" fmla="*/ 3633543 h 3771414"/>
              <a:gd name="connsiteX84" fmla="*/ 2618680 w 8037833"/>
              <a:gd name="connsiteY84" fmla="*/ 3643992 h 3771414"/>
              <a:gd name="connsiteX85" fmla="*/ 2572404 w 8037833"/>
              <a:gd name="connsiteY85" fmla="*/ 3651280 h 3771414"/>
              <a:gd name="connsiteX86" fmla="*/ 2490721 w 8037833"/>
              <a:gd name="connsiteY86" fmla="*/ 3672550 h 3771414"/>
              <a:gd name="connsiteX87" fmla="*/ 2381001 w 8037833"/>
              <a:gd name="connsiteY87" fmla="*/ 3686506 h 3771414"/>
              <a:gd name="connsiteX88" fmla="*/ 2301172 w 8037833"/>
              <a:gd name="connsiteY88" fmla="*/ 3650290 h 3771414"/>
              <a:gd name="connsiteX89" fmla="*/ 2294102 w 8037833"/>
              <a:gd name="connsiteY89" fmla="*/ 3658388 h 3771414"/>
              <a:gd name="connsiteX90" fmla="*/ 2238966 w 8037833"/>
              <a:gd name="connsiteY90" fmla="*/ 3656014 h 3771414"/>
              <a:gd name="connsiteX91" fmla="*/ 2046240 w 8037833"/>
              <a:gd name="connsiteY91" fmla="*/ 3591772 h 3771414"/>
              <a:gd name="connsiteX92" fmla="*/ 1938480 w 8037833"/>
              <a:gd name="connsiteY92" fmla="*/ 3588676 h 3771414"/>
              <a:gd name="connsiteX93" fmla="*/ 1900166 w 8037833"/>
              <a:gd name="connsiteY93" fmla="*/ 3596595 h 3771414"/>
              <a:gd name="connsiteX94" fmla="*/ 1835976 w 8037833"/>
              <a:gd name="connsiteY94" fmla="*/ 3609302 h 3771414"/>
              <a:gd name="connsiteX95" fmla="*/ 1787830 w 8037833"/>
              <a:gd name="connsiteY95" fmla="*/ 3641005 h 3771414"/>
              <a:gd name="connsiteX96" fmla="*/ 1734224 w 8037833"/>
              <a:gd name="connsiteY96" fmla="*/ 3642830 h 3771414"/>
              <a:gd name="connsiteX97" fmla="*/ 1721989 w 8037833"/>
              <a:gd name="connsiteY97" fmla="*/ 3614535 h 3771414"/>
              <a:gd name="connsiteX98" fmla="*/ 1664576 w 8037833"/>
              <a:gd name="connsiteY98" fmla="*/ 3625809 h 3771414"/>
              <a:gd name="connsiteX99" fmla="*/ 1577459 w 8037833"/>
              <a:gd name="connsiteY99" fmla="*/ 3646061 h 3771414"/>
              <a:gd name="connsiteX100" fmla="*/ 1527269 w 8037833"/>
              <a:gd name="connsiteY100" fmla="*/ 3650325 h 3771414"/>
              <a:gd name="connsiteX101" fmla="*/ 1390118 w 8037833"/>
              <a:gd name="connsiteY101" fmla="*/ 3670026 h 3771414"/>
              <a:gd name="connsiteX102" fmla="*/ 1252698 w 8037833"/>
              <a:gd name="connsiteY102" fmla="*/ 3695899 h 3771414"/>
              <a:gd name="connsiteX103" fmla="*/ 1171039 w 8037833"/>
              <a:gd name="connsiteY103" fmla="*/ 3745879 h 3771414"/>
              <a:gd name="connsiteX104" fmla="*/ 1058106 w 8037833"/>
              <a:gd name="connsiteY104" fmla="*/ 3763403 h 3771414"/>
              <a:gd name="connsiteX105" fmla="*/ 1039167 w 8037833"/>
              <a:gd name="connsiteY105" fmla="*/ 3771414 h 3771414"/>
              <a:gd name="connsiteX106" fmla="*/ 1012958 w 8037833"/>
              <a:gd name="connsiteY106" fmla="*/ 3766443 h 3771414"/>
              <a:gd name="connsiteX107" fmla="*/ 907906 w 8037833"/>
              <a:gd name="connsiteY107" fmla="*/ 3744915 h 3771414"/>
              <a:gd name="connsiteX108" fmla="*/ 825226 w 8037833"/>
              <a:gd name="connsiteY108" fmla="*/ 3713606 h 3771414"/>
              <a:gd name="connsiteX109" fmla="*/ 722264 w 8037833"/>
              <a:gd name="connsiteY109" fmla="*/ 3734849 h 3771414"/>
              <a:gd name="connsiteX110" fmla="*/ 659460 w 8037833"/>
              <a:gd name="connsiteY110" fmla="*/ 3727666 h 3771414"/>
              <a:gd name="connsiteX111" fmla="*/ 556552 w 8037833"/>
              <a:gd name="connsiteY111" fmla="*/ 3685171 h 3771414"/>
              <a:gd name="connsiteX112" fmla="*/ 421042 w 8037833"/>
              <a:gd name="connsiteY112" fmla="*/ 3697149 h 3771414"/>
              <a:gd name="connsiteX113" fmla="*/ 393295 w 8037833"/>
              <a:gd name="connsiteY113" fmla="*/ 3740334 h 3771414"/>
              <a:gd name="connsiteX114" fmla="*/ 355918 w 8037833"/>
              <a:gd name="connsiteY114" fmla="*/ 3766409 h 3771414"/>
              <a:gd name="connsiteX115" fmla="*/ 339711 w 8037833"/>
              <a:gd name="connsiteY115" fmla="*/ 3705479 h 3771414"/>
              <a:gd name="connsiteX116" fmla="*/ 222239 w 8037833"/>
              <a:gd name="connsiteY116" fmla="*/ 3659572 h 3771414"/>
              <a:gd name="connsiteX117" fmla="*/ 163578 w 8037833"/>
              <a:gd name="connsiteY117" fmla="*/ 3643529 h 3771414"/>
              <a:gd name="connsiteX118" fmla="*/ 72220 w 8037833"/>
              <a:gd name="connsiteY118" fmla="*/ 3632509 h 3771414"/>
              <a:gd name="connsiteX119" fmla="*/ 44395 w 8037833"/>
              <a:gd name="connsiteY119" fmla="*/ 3626692 h 3771414"/>
              <a:gd name="connsiteX120" fmla="*/ 1962 w 8037833"/>
              <a:gd name="connsiteY120" fmla="*/ 3623185 h 3771414"/>
              <a:gd name="connsiteX121" fmla="*/ 0 w 8037833"/>
              <a:gd name="connsiteY121" fmla="*/ 3622498 h 3771414"/>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11920 w 8037833"/>
              <a:gd name="connsiteY70" fmla="*/ 3622141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381001 w 8037833"/>
              <a:gd name="connsiteY87" fmla="*/ 369926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381001 w 8037833"/>
              <a:gd name="connsiteY87" fmla="*/ 369926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381001 w 8037833"/>
              <a:gd name="connsiteY87" fmla="*/ 369926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34393 w 8037833"/>
              <a:gd name="connsiteY47" fmla="*/ 3704576 h 3784177"/>
              <a:gd name="connsiteX48" fmla="*/ 4227541 w 8037833"/>
              <a:gd name="connsiteY48" fmla="*/ 3706978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55918 w 8037833"/>
              <a:gd name="connsiteY113" fmla="*/ 3779172 h 3784177"/>
              <a:gd name="connsiteX114" fmla="*/ 339711 w 8037833"/>
              <a:gd name="connsiteY114" fmla="*/ 3718242 h 3784177"/>
              <a:gd name="connsiteX115" fmla="*/ 222239 w 8037833"/>
              <a:gd name="connsiteY115" fmla="*/ 3672335 h 3784177"/>
              <a:gd name="connsiteX116" fmla="*/ 163578 w 8037833"/>
              <a:gd name="connsiteY116" fmla="*/ 3656292 h 3784177"/>
              <a:gd name="connsiteX117" fmla="*/ 72220 w 8037833"/>
              <a:gd name="connsiteY117" fmla="*/ 3645272 h 3784177"/>
              <a:gd name="connsiteX118" fmla="*/ 44395 w 8037833"/>
              <a:gd name="connsiteY118" fmla="*/ 3639455 h 3784177"/>
              <a:gd name="connsiteX119" fmla="*/ 1962 w 8037833"/>
              <a:gd name="connsiteY119" fmla="*/ 3635948 h 3784177"/>
              <a:gd name="connsiteX120" fmla="*/ 0 w 8037833"/>
              <a:gd name="connsiteY120" fmla="*/ 3635261 h 3784177"/>
              <a:gd name="connsiteX121" fmla="*/ 0 w 8037833"/>
              <a:gd name="connsiteY121" fmla="*/ 12763 h 3784177"/>
              <a:gd name="connsiteX0" fmla="*/ 0 w 8037833"/>
              <a:gd name="connsiteY0" fmla="*/ 12763 h 3823683"/>
              <a:gd name="connsiteX1" fmla="*/ 8037833 w 8037833"/>
              <a:gd name="connsiteY1" fmla="*/ 0 h 3823683"/>
              <a:gd name="connsiteX2" fmla="*/ 8037833 w 8037833"/>
              <a:gd name="connsiteY2" fmla="*/ 3123098 h 3823683"/>
              <a:gd name="connsiteX3" fmla="*/ 8034343 w 8037833"/>
              <a:gd name="connsiteY3" fmla="*/ 3122573 h 3823683"/>
              <a:gd name="connsiteX4" fmla="*/ 7877229 w 8037833"/>
              <a:gd name="connsiteY4" fmla="*/ 3143819 h 3823683"/>
              <a:gd name="connsiteX5" fmla="*/ 7752740 w 8037833"/>
              <a:gd name="connsiteY5" fmla="*/ 3181149 h 3823683"/>
              <a:gd name="connsiteX6" fmla="*/ 7588760 w 8037833"/>
              <a:gd name="connsiteY6" fmla="*/ 3183782 h 3823683"/>
              <a:gd name="connsiteX7" fmla="*/ 7351256 w 8037833"/>
              <a:gd name="connsiteY7" fmla="*/ 3276296 h 3823683"/>
              <a:gd name="connsiteX8" fmla="*/ 7241630 w 8037833"/>
              <a:gd name="connsiteY8" fmla="*/ 3258619 h 3823683"/>
              <a:gd name="connsiteX9" fmla="*/ 7197338 w 8037833"/>
              <a:gd name="connsiteY9" fmla="*/ 3224751 h 3823683"/>
              <a:gd name="connsiteX10" fmla="*/ 7180777 w 8037833"/>
              <a:gd name="connsiteY10" fmla="*/ 3222826 h 3823683"/>
              <a:gd name="connsiteX11" fmla="*/ 7146896 w 8037833"/>
              <a:gd name="connsiteY11" fmla="*/ 3256975 h 3823683"/>
              <a:gd name="connsiteX12" fmla="*/ 7101771 w 8037833"/>
              <a:gd name="connsiteY12" fmla="*/ 3257015 h 3823683"/>
              <a:gd name="connsiteX13" fmla="*/ 7047844 w 8037833"/>
              <a:gd name="connsiteY13" fmla="*/ 3303791 h 3823683"/>
              <a:gd name="connsiteX14" fmla="*/ 6912506 w 8037833"/>
              <a:gd name="connsiteY14" fmla="*/ 3361478 h 3823683"/>
              <a:gd name="connsiteX15" fmla="*/ 6819463 w 8037833"/>
              <a:gd name="connsiteY15" fmla="*/ 3368624 h 3823683"/>
              <a:gd name="connsiteX16" fmla="*/ 6797198 w 8037833"/>
              <a:gd name="connsiteY16" fmla="*/ 3378256 h 3823683"/>
              <a:gd name="connsiteX17" fmla="*/ 6718286 w 8037833"/>
              <a:gd name="connsiteY17" fmla="*/ 3382997 h 3823683"/>
              <a:gd name="connsiteX18" fmla="*/ 6609242 w 8037833"/>
              <a:gd name="connsiteY18" fmla="*/ 3355040 h 3823683"/>
              <a:gd name="connsiteX19" fmla="*/ 6462092 w 8037833"/>
              <a:gd name="connsiteY19" fmla="*/ 3373529 h 3823683"/>
              <a:gd name="connsiteX20" fmla="*/ 6303479 w 8037833"/>
              <a:gd name="connsiteY20" fmla="*/ 3319842 h 3823683"/>
              <a:gd name="connsiteX21" fmla="*/ 6210639 w 8037833"/>
              <a:gd name="connsiteY21" fmla="*/ 3335546 h 3823683"/>
              <a:gd name="connsiteX22" fmla="*/ 6111718 w 8037833"/>
              <a:gd name="connsiteY22" fmla="*/ 3357536 h 3823683"/>
              <a:gd name="connsiteX23" fmla="*/ 5949057 w 8037833"/>
              <a:gd name="connsiteY23" fmla="*/ 3379652 h 3823683"/>
              <a:gd name="connsiteX24" fmla="*/ 5891274 w 8037833"/>
              <a:gd name="connsiteY24" fmla="*/ 3397681 h 3823683"/>
              <a:gd name="connsiteX25" fmla="*/ 5835383 w 8037833"/>
              <a:gd name="connsiteY25" fmla="*/ 3377529 h 3823683"/>
              <a:gd name="connsiteX26" fmla="*/ 5746050 w 8037833"/>
              <a:gd name="connsiteY26" fmla="*/ 3426142 h 3823683"/>
              <a:gd name="connsiteX27" fmla="*/ 5613670 w 8037833"/>
              <a:gd name="connsiteY27" fmla="*/ 3428671 h 3823683"/>
              <a:gd name="connsiteX28" fmla="*/ 5535334 w 8037833"/>
              <a:gd name="connsiteY28" fmla="*/ 3437044 h 3823683"/>
              <a:gd name="connsiteX29" fmla="*/ 5506940 w 8037833"/>
              <a:gd name="connsiteY29" fmla="*/ 3450999 h 3823683"/>
              <a:gd name="connsiteX30" fmla="*/ 5466372 w 8037833"/>
              <a:gd name="connsiteY30" fmla="*/ 3463245 h 3823683"/>
              <a:gd name="connsiteX31" fmla="*/ 5395833 w 8037833"/>
              <a:gd name="connsiteY31" fmla="*/ 3493194 h 3823683"/>
              <a:gd name="connsiteX32" fmla="*/ 5299224 w 8037833"/>
              <a:gd name="connsiteY32" fmla="*/ 3518930 h 3823683"/>
              <a:gd name="connsiteX33" fmla="*/ 5223043 w 8037833"/>
              <a:gd name="connsiteY33" fmla="*/ 3491664 h 3823683"/>
              <a:gd name="connsiteX34" fmla="*/ 5217733 w 8037833"/>
              <a:gd name="connsiteY34" fmla="*/ 3500463 h 3823683"/>
              <a:gd name="connsiteX35" fmla="*/ 5167992 w 8037833"/>
              <a:gd name="connsiteY35" fmla="*/ 3504085 h 3823683"/>
              <a:gd name="connsiteX36" fmla="*/ 4987020 w 8037833"/>
              <a:gd name="connsiteY36" fmla="*/ 3461263 h 3823683"/>
              <a:gd name="connsiteX37" fmla="*/ 4890003 w 8037833"/>
              <a:gd name="connsiteY37" fmla="*/ 3469874 h 3823683"/>
              <a:gd name="connsiteX38" fmla="*/ 4856654 w 8037833"/>
              <a:gd name="connsiteY38" fmla="*/ 3481880 h 3823683"/>
              <a:gd name="connsiteX39" fmla="*/ 4800711 w 8037833"/>
              <a:gd name="connsiteY39" fmla="*/ 3501441 h 3823683"/>
              <a:gd name="connsiteX40" fmla="*/ 4761569 w 8037833"/>
              <a:gd name="connsiteY40" fmla="*/ 3538103 h 3823683"/>
              <a:gd name="connsiteX41" fmla="*/ 4713734 w 8037833"/>
              <a:gd name="connsiteY41" fmla="*/ 3545724 h 3823683"/>
              <a:gd name="connsiteX42" fmla="*/ 4699169 w 8037833"/>
              <a:gd name="connsiteY42" fmla="*/ 3518988 h 3823683"/>
              <a:gd name="connsiteX43" fmla="*/ 4649120 w 8037833"/>
              <a:gd name="connsiteY43" fmla="*/ 3536392 h 3823683"/>
              <a:gd name="connsiteX44" fmla="*/ 4573578 w 8037833"/>
              <a:gd name="connsiteY44" fmla="*/ 3565923 h 3823683"/>
              <a:gd name="connsiteX45" fmla="*/ 4529117 w 8037833"/>
              <a:gd name="connsiteY45" fmla="*/ 3575592 h 3823683"/>
              <a:gd name="connsiteX46" fmla="*/ 4408641 w 8037833"/>
              <a:gd name="connsiteY46" fmla="*/ 3610000 h 3823683"/>
              <a:gd name="connsiteX47" fmla="*/ 4234393 w 8037833"/>
              <a:gd name="connsiteY47" fmla="*/ 3704576 h 3823683"/>
              <a:gd name="connsiteX48" fmla="*/ 4258044 w 8037833"/>
              <a:gd name="connsiteY48" fmla="*/ 3823683 h 3823683"/>
              <a:gd name="connsiteX49" fmla="*/ 4208725 w 8037833"/>
              <a:gd name="connsiteY49" fmla="*/ 3704841 h 3823683"/>
              <a:gd name="connsiteX50" fmla="*/ 4201632 w 8037833"/>
              <a:gd name="connsiteY50" fmla="*/ 3702602 h 3823683"/>
              <a:gd name="connsiteX51" fmla="*/ 4191289 w 8037833"/>
              <a:gd name="connsiteY51" fmla="*/ 3702380 h 3823683"/>
              <a:gd name="connsiteX52" fmla="*/ 4191039 w 8037833"/>
              <a:gd name="connsiteY52" fmla="*/ 3702831 h 3823683"/>
              <a:gd name="connsiteX53" fmla="*/ 4181340 w 8037833"/>
              <a:gd name="connsiteY53" fmla="*/ 3701729 h 3823683"/>
              <a:gd name="connsiteX54" fmla="*/ 4133816 w 8037833"/>
              <a:gd name="connsiteY54" fmla="*/ 3690565 h 3823683"/>
              <a:gd name="connsiteX55" fmla="*/ 4071732 w 8037833"/>
              <a:gd name="connsiteY55" fmla="*/ 3732513 h 3823683"/>
              <a:gd name="connsiteX56" fmla="*/ 4045924 w 8037833"/>
              <a:gd name="connsiteY56" fmla="*/ 3739404 h 3823683"/>
              <a:gd name="connsiteX57" fmla="*/ 4032171 w 8037833"/>
              <a:gd name="connsiteY57" fmla="*/ 3745523 h 3823683"/>
              <a:gd name="connsiteX58" fmla="*/ 4031335 w 8037833"/>
              <a:gd name="connsiteY58" fmla="*/ 3747479 h 3823683"/>
              <a:gd name="connsiteX59" fmla="*/ 3985774 w 8037833"/>
              <a:gd name="connsiteY59" fmla="*/ 3736547 h 3823683"/>
              <a:gd name="connsiteX60" fmla="*/ 3979769 w 8037833"/>
              <a:gd name="connsiteY60" fmla="*/ 3738769 h 3823683"/>
              <a:gd name="connsiteX61" fmla="*/ 3950014 w 8037833"/>
              <a:gd name="connsiteY61" fmla="*/ 3726942 h 3823683"/>
              <a:gd name="connsiteX62" fmla="*/ 3934671 w 8037833"/>
              <a:gd name="connsiteY62" fmla="*/ 3723339 h 3823683"/>
              <a:gd name="connsiteX63" fmla="*/ 3930274 w 8037833"/>
              <a:gd name="connsiteY63" fmla="*/ 3717148 h 3823683"/>
              <a:gd name="connsiteX64" fmla="*/ 3907660 w 8037833"/>
              <a:gd name="connsiteY64" fmla="*/ 3714456 h 3823683"/>
              <a:gd name="connsiteX65" fmla="*/ 3905087 w 8037833"/>
              <a:gd name="connsiteY65" fmla="*/ 3716098 h 3823683"/>
              <a:gd name="connsiteX66" fmla="*/ 3886347 w 8037833"/>
              <a:gd name="connsiteY66" fmla="*/ 3706620 h 3823683"/>
              <a:gd name="connsiteX67" fmla="*/ 3870533 w 8037833"/>
              <a:gd name="connsiteY67" fmla="*/ 3689905 h 3823683"/>
              <a:gd name="connsiteX68" fmla="*/ 3678563 w 8037833"/>
              <a:gd name="connsiteY68" fmla="*/ 3694486 h 3823683"/>
              <a:gd name="connsiteX69" fmla="*/ 3524121 w 8037833"/>
              <a:gd name="connsiteY69" fmla="*/ 3642736 h 3823683"/>
              <a:gd name="connsiteX70" fmla="*/ 3407752 w 8037833"/>
              <a:gd name="connsiteY70" fmla="*/ 3626590 h 3823683"/>
              <a:gd name="connsiteX71" fmla="*/ 3373519 w 8037833"/>
              <a:gd name="connsiteY71" fmla="*/ 3665785 h 3823683"/>
              <a:gd name="connsiteX72" fmla="*/ 3114267 w 8037833"/>
              <a:gd name="connsiteY72" fmla="*/ 3638983 h 3823683"/>
              <a:gd name="connsiteX73" fmla="*/ 3048270 w 8037833"/>
              <a:gd name="connsiteY73" fmla="*/ 3649949 h 3823683"/>
              <a:gd name="connsiteX74" fmla="*/ 2989722 w 8037833"/>
              <a:gd name="connsiteY74" fmla="*/ 3623230 h 3823683"/>
              <a:gd name="connsiteX75" fmla="*/ 2965734 w 8037833"/>
              <a:gd name="connsiteY75" fmla="*/ 3635676 h 3823683"/>
              <a:gd name="connsiteX76" fmla="*/ 2961603 w 8037833"/>
              <a:gd name="connsiteY76" fmla="*/ 3638221 h 3823683"/>
              <a:gd name="connsiteX77" fmla="*/ 2944959 w 8037833"/>
              <a:gd name="connsiteY77" fmla="*/ 3639723 h 3823683"/>
              <a:gd name="connsiteX78" fmla="*/ 2940402 w 8037833"/>
              <a:gd name="connsiteY78" fmla="*/ 3651000 h 3823683"/>
              <a:gd name="connsiteX79" fmla="*/ 2915449 w 8037833"/>
              <a:gd name="connsiteY79" fmla="*/ 3661039 h 3823683"/>
              <a:gd name="connsiteX80" fmla="*/ 2884777 w 8037833"/>
              <a:gd name="connsiteY80" fmla="*/ 3660775 h 3823683"/>
              <a:gd name="connsiteX81" fmla="*/ 2739034 w 8037833"/>
              <a:gd name="connsiteY81" fmla="*/ 3647396 h 3823683"/>
              <a:gd name="connsiteX82" fmla="*/ 2651827 w 8037833"/>
              <a:gd name="connsiteY82" fmla="*/ 3646306 h 3823683"/>
              <a:gd name="connsiteX83" fmla="*/ 2618680 w 8037833"/>
              <a:gd name="connsiteY83" fmla="*/ 3656755 h 3823683"/>
              <a:gd name="connsiteX84" fmla="*/ 2572404 w 8037833"/>
              <a:gd name="connsiteY84" fmla="*/ 3664043 h 3823683"/>
              <a:gd name="connsiteX85" fmla="*/ 2490721 w 8037833"/>
              <a:gd name="connsiteY85" fmla="*/ 3685313 h 3823683"/>
              <a:gd name="connsiteX86" fmla="*/ 2423704 w 8037833"/>
              <a:gd name="connsiteY86" fmla="*/ 3658079 h 3823683"/>
              <a:gd name="connsiteX87" fmla="*/ 2301172 w 8037833"/>
              <a:gd name="connsiteY87" fmla="*/ 3663053 h 3823683"/>
              <a:gd name="connsiteX88" fmla="*/ 2294102 w 8037833"/>
              <a:gd name="connsiteY88" fmla="*/ 3671151 h 3823683"/>
              <a:gd name="connsiteX89" fmla="*/ 2238966 w 8037833"/>
              <a:gd name="connsiteY89" fmla="*/ 3668777 h 3823683"/>
              <a:gd name="connsiteX90" fmla="*/ 2046240 w 8037833"/>
              <a:gd name="connsiteY90" fmla="*/ 3604535 h 3823683"/>
              <a:gd name="connsiteX91" fmla="*/ 1938480 w 8037833"/>
              <a:gd name="connsiteY91" fmla="*/ 3601439 h 3823683"/>
              <a:gd name="connsiteX92" fmla="*/ 1900166 w 8037833"/>
              <a:gd name="connsiteY92" fmla="*/ 3609358 h 3823683"/>
              <a:gd name="connsiteX93" fmla="*/ 1835976 w 8037833"/>
              <a:gd name="connsiteY93" fmla="*/ 3622065 h 3823683"/>
              <a:gd name="connsiteX94" fmla="*/ 1787830 w 8037833"/>
              <a:gd name="connsiteY94" fmla="*/ 3653768 h 3823683"/>
              <a:gd name="connsiteX95" fmla="*/ 1734224 w 8037833"/>
              <a:gd name="connsiteY95" fmla="*/ 3655593 h 3823683"/>
              <a:gd name="connsiteX96" fmla="*/ 1721989 w 8037833"/>
              <a:gd name="connsiteY96" fmla="*/ 3627298 h 3823683"/>
              <a:gd name="connsiteX97" fmla="*/ 1664576 w 8037833"/>
              <a:gd name="connsiteY97" fmla="*/ 3638572 h 3823683"/>
              <a:gd name="connsiteX98" fmla="*/ 1577459 w 8037833"/>
              <a:gd name="connsiteY98" fmla="*/ 3658824 h 3823683"/>
              <a:gd name="connsiteX99" fmla="*/ 1527269 w 8037833"/>
              <a:gd name="connsiteY99" fmla="*/ 3663088 h 3823683"/>
              <a:gd name="connsiteX100" fmla="*/ 1390118 w 8037833"/>
              <a:gd name="connsiteY100" fmla="*/ 3682789 h 3823683"/>
              <a:gd name="connsiteX101" fmla="*/ 1252698 w 8037833"/>
              <a:gd name="connsiteY101" fmla="*/ 3708662 h 3823683"/>
              <a:gd name="connsiteX102" fmla="*/ 1171039 w 8037833"/>
              <a:gd name="connsiteY102" fmla="*/ 3758642 h 3823683"/>
              <a:gd name="connsiteX103" fmla="*/ 1058106 w 8037833"/>
              <a:gd name="connsiteY103" fmla="*/ 3776166 h 3823683"/>
              <a:gd name="connsiteX104" fmla="*/ 1039167 w 8037833"/>
              <a:gd name="connsiteY104" fmla="*/ 3784177 h 3823683"/>
              <a:gd name="connsiteX105" fmla="*/ 1012958 w 8037833"/>
              <a:gd name="connsiteY105" fmla="*/ 3779206 h 3823683"/>
              <a:gd name="connsiteX106" fmla="*/ 907906 w 8037833"/>
              <a:gd name="connsiteY106" fmla="*/ 3757678 h 3823683"/>
              <a:gd name="connsiteX107" fmla="*/ 825226 w 8037833"/>
              <a:gd name="connsiteY107" fmla="*/ 3726369 h 3823683"/>
              <a:gd name="connsiteX108" fmla="*/ 722264 w 8037833"/>
              <a:gd name="connsiteY108" fmla="*/ 3747612 h 3823683"/>
              <a:gd name="connsiteX109" fmla="*/ 659460 w 8037833"/>
              <a:gd name="connsiteY109" fmla="*/ 3740429 h 3823683"/>
              <a:gd name="connsiteX110" fmla="*/ 556552 w 8037833"/>
              <a:gd name="connsiteY110" fmla="*/ 3697934 h 3823683"/>
              <a:gd name="connsiteX111" fmla="*/ 421042 w 8037833"/>
              <a:gd name="connsiteY111" fmla="*/ 3709912 h 3823683"/>
              <a:gd name="connsiteX112" fmla="*/ 393295 w 8037833"/>
              <a:gd name="connsiteY112" fmla="*/ 3753097 h 3823683"/>
              <a:gd name="connsiteX113" fmla="*/ 355918 w 8037833"/>
              <a:gd name="connsiteY113" fmla="*/ 3779172 h 3823683"/>
              <a:gd name="connsiteX114" fmla="*/ 339711 w 8037833"/>
              <a:gd name="connsiteY114" fmla="*/ 3718242 h 3823683"/>
              <a:gd name="connsiteX115" fmla="*/ 222239 w 8037833"/>
              <a:gd name="connsiteY115" fmla="*/ 3672335 h 3823683"/>
              <a:gd name="connsiteX116" fmla="*/ 163578 w 8037833"/>
              <a:gd name="connsiteY116" fmla="*/ 3656292 h 3823683"/>
              <a:gd name="connsiteX117" fmla="*/ 72220 w 8037833"/>
              <a:gd name="connsiteY117" fmla="*/ 3645272 h 3823683"/>
              <a:gd name="connsiteX118" fmla="*/ 44395 w 8037833"/>
              <a:gd name="connsiteY118" fmla="*/ 3639455 h 3823683"/>
              <a:gd name="connsiteX119" fmla="*/ 1962 w 8037833"/>
              <a:gd name="connsiteY119" fmla="*/ 3635948 h 3823683"/>
              <a:gd name="connsiteX120" fmla="*/ 0 w 8037833"/>
              <a:gd name="connsiteY120" fmla="*/ 3635261 h 3823683"/>
              <a:gd name="connsiteX121" fmla="*/ 0 w 8037833"/>
              <a:gd name="connsiteY121" fmla="*/ 12763 h 3823683"/>
              <a:gd name="connsiteX0" fmla="*/ 0 w 8037833"/>
              <a:gd name="connsiteY0" fmla="*/ 12763 h 3823683"/>
              <a:gd name="connsiteX1" fmla="*/ 8037833 w 8037833"/>
              <a:gd name="connsiteY1" fmla="*/ 0 h 3823683"/>
              <a:gd name="connsiteX2" fmla="*/ 8037833 w 8037833"/>
              <a:gd name="connsiteY2" fmla="*/ 3123098 h 3823683"/>
              <a:gd name="connsiteX3" fmla="*/ 8034343 w 8037833"/>
              <a:gd name="connsiteY3" fmla="*/ 3122573 h 3823683"/>
              <a:gd name="connsiteX4" fmla="*/ 7877229 w 8037833"/>
              <a:gd name="connsiteY4" fmla="*/ 3143819 h 3823683"/>
              <a:gd name="connsiteX5" fmla="*/ 7752740 w 8037833"/>
              <a:gd name="connsiteY5" fmla="*/ 3181149 h 3823683"/>
              <a:gd name="connsiteX6" fmla="*/ 7588760 w 8037833"/>
              <a:gd name="connsiteY6" fmla="*/ 3183782 h 3823683"/>
              <a:gd name="connsiteX7" fmla="*/ 7351256 w 8037833"/>
              <a:gd name="connsiteY7" fmla="*/ 3276296 h 3823683"/>
              <a:gd name="connsiteX8" fmla="*/ 7241630 w 8037833"/>
              <a:gd name="connsiteY8" fmla="*/ 3258619 h 3823683"/>
              <a:gd name="connsiteX9" fmla="*/ 7197338 w 8037833"/>
              <a:gd name="connsiteY9" fmla="*/ 3224751 h 3823683"/>
              <a:gd name="connsiteX10" fmla="*/ 7180777 w 8037833"/>
              <a:gd name="connsiteY10" fmla="*/ 3222826 h 3823683"/>
              <a:gd name="connsiteX11" fmla="*/ 7146896 w 8037833"/>
              <a:gd name="connsiteY11" fmla="*/ 3256975 h 3823683"/>
              <a:gd name="connsiteX12" fmla="*/ 7101771 w 8037833"/>
              <a:gd name="connsiteY12" fmla="*/ 3257015 h 3823683"/>
              <a:gd name="connsiteX13" fmla="*/ 7047844 w 8037833"/>
              <a:gd name="connsiteY13" fmla="*/ 3303791 h 3823683"/>
              <a:gd name="connsiteX14" fmla="*/ 6912506 w 8037833"/>
              <a:gd name="connsiteY14" fmla="*/ 3361478 h 3823683"/>
              <a:gd name="connsiteX15" fmla="*/ 6819463 w 8037833"/>
              <a:gd name="connsiteY15" fmla="*/ 3368624 h 3823683"/>
              <a:gd name="connsiteX16" fmla="*/ 6797198 w 8037833"/>
              <a:gd name="connsiteY16" fmla="*/ 3378256 h 3823683"/>
              <a:gd name="connsiteX17" fmla="*/ 6718286 w 8037833"/>
              <a:gd name="connsiteY17" fmla="*/ 3382997 h 3823683"/>
              <a:gd name="connsiteX18" fmla="*/ 6609242 w 8037833"/>
              <a:gd name="connsiteY18" fmla="*/ 3355040 h 3823683"/>
              <a:gd name="connsiteX19" fmla="*/ 6462092 w 8037833"/>
              <a:gd name="connsiteY19" fmla="*/ 3373529 h 3823683"/>
              <a:gd name="connsiteX20" fmla="*/ 6303479 w 8037833"/>
              <a:gd name="connsiteY20" fmla="*/ 3319842 h 3823683"/>
              <a:gd name="connsiteX21" fmla="*/ 6210639 w 8037833"/>
              <a:gd name="connsiteY21" fmla="*/ 3335546 h 3823683"/>
              <a:gd name="connsiteX22" fmla="*/ 6111718 w 8037833"/>
              <a:gd name="connsiteY22" fmla="*/ 3357536 h 3823683"/>
              <a:gd name="connsiteX23" fmla="*/ 5949057 w 8037833"/>
              <a:gd name="connsiteY23" fmla="*/ 3379652 h 3823683"/>
              <a:gd name="connsiteX24" fmla="*/ 5891274 w 8037833"/>
              <a:gd name="connsiteY24" fmla="*/ 3397681 h 3823683"/>
              <a:gd name="connsiteX25" fmla="*/ 5835383 w 8037833"/>
              <a:gd name="connsiteY25" fmla="*/ 3377529 h 3823683"/>
              <a:gd name="connsiteX26" fmla="*/ 5746050 w 8037833"/>
              <a:gd name="connsiteY26" fmla="*/ 3426142 h 3823683"/>
              <a:gd name="connsiteX27" fmla="*/ 5613670 w 8037833"/>
              <a:gd name="connsiteY27" fmla="*/ 3428671 h 3823683"/>
              <a:gd name="connsiteX28" fmla="*/ 5535334 w 8037833"/>
              <a:gd name="connsiteY28" fmla="*/ 3437044 h 3823683"/>
              <a:gd name="connsiteX29" fmla="*/ 5506940 w 8037833"/>
              <a:gd name="connsiteY29" fmla="*/ 3450999 h 3823683"/>
              <a:gd name="connsiteX30" fmla="*/ 5466372 w 8037833"/>
              <a:gd name="connsiteY30" fmla="*/ 3463245 h 3823683"/>
              <a:gd name="connsiteX31" fmla="*/ 5395833 w 8037833"/>
              <a:gd name="connsiteY31" fmla="*/ 3493194 h 3823683"/>
              <a:gd name="connsiteX32" fmla="*/ 5299224 w 8037833"/>
              <a:gd name="connsiteY32" fmla="*/ 3518930 h 3823683"/>
              <a:gd name="connsiteX33" fmla="*/ 5223043 w 8037833"/>
              <a:gd name="connsiteY33" fmla="*/ 3491664 h 3823683"/>
              <a:gd name="connsiteX34" fmla="*/ 5217733 w 8037833"/>
              <a:gd name="connsiteY34" fmla="*/ 3500463 h 3823683"/>
              <a:gd name="connsiteX35" fmla="*/ 5167992 w 8037833"/>
              <a:gd name="connsiteY35" fmla="*/ 3504085 h 3823683"/>
              <a:gd name="connsiteX36" fmla="*/ 4987020 w 8037833"/>
              <a:gd name="connsiteY36" fmla="*/ 3461263 h 3823683"/>
              <a:gd name="connsiteX37" fmla="*/ 4890003 w 8037833"/>
              <a:gd name="connsiteY37" fmla="*/ 3469874 h 3823683"/>
              <a:gd name="connsiteX38" fmla="*/ 4856654 w 8037833"/>
              <a:gd name="connsiteY38" fmla="*/ 3481880 h 3823683"/>
              <a:gd name="connsiteX39" fmla="*/ 4800711 w 8037833"/>
              <a:gd name="connsiteY39" fmla="*/ 3501441 h 3823683"/>
              <a:gd name="connsiteX40" fmla="*/ 4761569 w 8037833"/>
              <a:gd name="connsiteY40" fmla="*/ 3538103 h 3823683"/>
              <a:gd name="connsiteX41" fmla="*/ 4713734 w 8037833"/>
              <a:gd name="connsiteY41" fmla="*/ 3545724 h 3823683"/>
              <a:gd name="connsiteX42" fmla="*/ 4699169 w 8037833"/>
              <a:gd name="connsiteY42" fmla="*/ 3518988 h 3823683"/>
              <a:gd name="connsiteX43" fmla="*/ 4649120 w 8037833"/>
              <a:gd name="connsiteY43" fmla="*/ 3536392 h 3823683"/>
              <a:gd name="connsiteX44" fmla="*/ 4573578 w 8037833"/>
              <a:gd name="connsiteY44" fmla="*/ 3565923 h 3823683"/>
              <a:gd name="connsiteX45" fmla="*/ 4529117 w 8037833"/>
              <a:gd name="connsiteY45" fmla="*/ 3575592 h 3823683"/>
              <a:gd name="connsiteX46" fmla="*/ 4408641 w 8037833"/>
              <a:gd name="connsiteY46" fmla="*/ 3610000 h 3823683"/>
              <a:gd name="connsiteX47" fmla="*/ 4356402 w 8037833"/>
              <a:gd name="connsiteY47" fmla="*/ 3642792 h 3823683"/>
              <a:gd name="connsiteX48" fmla="*/ 4258044 w 8037833"/>
              <a:gd name="connsiteY48" fmla="*/ 3823683 h 3823683"/>
              <a:gd name="connsiteX49" fmla="*/ 4208725 w 8037833"/>
              <a:gd name="connsiteY49" fmla="*/ 3704841 h 3823683"/>
              <a:gd name="connsiteX50" fmla="*/ 4201632 w 8037833"/>
              <a:gd name="connsiteY50" fmla="*/ 3702602 h 3823683"/>
              <a:gd name="connsiteX51" fmla="*/ 4191289 w 8037833"/>
              <a:gd name="connsiteY51" fmla="*/ 3702380 h 3823683"/>
              <a:gd name="connsiteX52" fmla="*/ 4191039 w 8037833"/>
              <a:gd name="connsiteY52" fmla="*/ 3702831 h 3823683"/>
              <a:gd name="connsiteX53" fmla="*/ 4181340 w 8037833"/>
              <a:gd name="connsiteY53" fmla="*/ 3701729 h 3823683"/>
              <a:gd name="connsiteX54" fmla="*/ 4133816 w 8037833"/>
              <a:gd name="connsiteY54" fmla="*/ 3690565 h 3823683"/>
              <a:gd name="connsiteX55" fmla="*/ 4071732 w 8037833"/>
              <a:gd name="connsiteY55" fmla="*/ 3732513 h 3823683"/>
              <a:gd name="connsiteX56" fmla="*/ 4045924 w 8037833"/>
              <a:gd name="connsiteY56" fmla="*/ 3739404 h 3823683"/>
              <a:gd name="connsiteX57" fmla="*/ 4032171 w 8037833"/>
              <a:gd name="connsiteY57" fmla="*/ 3745523 h 3823683"/>
              <a:gd name="connsiteX58" fmla="*/ 4031335 w 8037833"/>
              <a:gd name="connsiteY58" fmla="*/ 3747479 h 3823683"/>
              <a:gd name="connsiteX59" fmla="*/ 3985774 w 8037833"/>
              <a:gd name="connsiteY59" fmla="*/ 3736547 h 3823683"/>
              <a:gd name="connsiteX60" fmla="*/ 3979769 w 8037833"/>
              <a:gd name="connsiteY60" fmla="*/ 3738769 h 3823683"/>
              <a:gd name="connsiteX61" fmla="*/ 3950014 w 8037833"/>
              <a:gd name="connsiteY61" fmla="*/ 3726942 h 3823683"/>
              <a:gd name="connsiteX62" fmla="*/ 3934671 w 8037833"/>
              <a:gd name="connsiteY62" fmla="*/ 3723339 h 3823683"/>
              <a:gd name="connsiteX63" fmla="*/ 3930274 w 8037833"/>
              <a:gd name="connsiteY63" fmla="*/ 3717148 h 3823683"/>
              <a:gd name="connsiteX64" fmla="*/ 3907660 w 8037833"/>
              <a:gd name="connsiteY64" fmla="*/ 3714456 h 3823683"/>
              <a:gd name="connsiteX65" fmla="*/ 3905087 w 8037833"/>
              <a:gd name="connsiteY65" fmla="*/ 3716098 h 3823683"/>
              <a:gd name="connsiteX66" fmla="*/ 3886347 w 8037833"/>
              <a:gd name="connsiteY66" fmla="*/ 3706620 h 3823683"/>
              <a:gd name="connsiteX67" fmla="*/ 3870533 w 8037833"/>
              <a:gd name="connsiteY67" fmla="*/ 3689905 h 3823683"/>
              <a:gd name="connsiteX68" fmla="*/ 3678563 w 8037833"/>
              <a:gd name="connsiteY68" fmla="*/ 3694486 h 3823683"/>
              <a:gd name="connsiteX69" fmla="*/ 3524121 w 8037833"/>
              <a:gd name="connsiteY69" fmla="*/ 3642736 h 3823683"/>
              <a:gd name="connsiteX70" fmla="*/ 3407752 w 8037833"/>
              <a:gd name="connsiteY70" fmla="*/ 3626590 h 3823683"/>
              <a:gd name="connsiteX71" fmla="*/ 3373519 w 8037833"/>
              <a:gd name="connsiteY71" fmla="*/ 3665785 h 3823683"/>
              <a:gd name="connsiteX72" fmla="*/ 3114267 w 8037833"/>
              <a:gd name="connsiteY72" fmla="*/ 3638983 h 3823683"/>
              <a:gd name="connsiteX73" fmla="*/ 3048270 w 8037833"/>
              <a:gd name="connsiteY73" fmla="*/ 3649949 h 3823683"/>
              <a:gd name="connsiteX74" fmla="*/ 2989722 w 8037833"/>
              <a:gd name="connsiteY74" fmla="*/ 3623230 h 3823683"/>
              <a:gd name="connsiteX75" fmla="*/ 2965734 w 8037833"/>
              <a:gd name="connsiteY75" fmla="*/ 3635676 h 3823683"/>
              <a:gd name="connsiteX76" fmla="*/ 2961603 w 8037833"/>
              <a:gd name="connsiteY76" fmla="*/ 3638221 h 3823683"/>
              <a:gd name="connsiteX77" fmla="*/ 2944959 w 8037833"/>
              <a:gd name="connsiteY77" fmla="*/ 3639723 h 3823683"/>
              <a:gd name="connsiteX78" fmla="*/ 2940402 w 8037833"/>
              <a:gd name="connsiteY78" fmla="*/ 3651000 h 3823683"/>
              <a:gd name="connsiteX79" fmla="*/ 2915449 w 8037833"/>
              <a:gd name="connsiteY79" fmla="*/ 3661039 h 3823683"/>
              <a:gd name="connsiteX80" fmla="*/ 2884777 w 8037833"/>
              <a:gd name="connsiteY80" fmla="*/ 3660775 h 3823683"/>
              <a:gd name="connsiteX81" fmla="*/ 2739034 w 8037833"/>
              <a:gd name="connsiteY81" fmla="*/ 3647396 h 3823683"/>
              <a:gd name="connsiteX82" fmla="*/ 2651827 w 8037833"/>
              <a:gd name="connsiteY82" fmla="*/ 3646306 h 3823683"/>
              <a:gd name="connsiteX83" fmla="*/ 2618680 w 8037833"/>
              <a:gd name="connsiteY83" fmla="*/ 3656755 h 3823683"/>
              <a:gd name="connsiteX84" fmla="*/ 2572404 w 8037833"/>
              <a:gd name="connsiteY84" fmla="*/ 3664043 h 3823683"/>
              <a:gd name="connsiteX85" fmla="*/ 2490721 w 8037833"/>
              <a:gd name="connsiteY85" fmla="*/ 3685313 h 3823683"/>
              <a:gd name="connsiteX86" fmla="*/ 2423704 w 8037833"/>
              <a:gd name="connsiteY86" fmla="*/ 3658079 h 3823683"/>
              <a:gd name="connsiteX87" fmla="*/ 2301172 w 8037833"/>
              <a:gd name="connsiteY87" fmla="*/ 3663053 h 3823683"/>
              <a:gd name="connsiteX88" fmla="*/ 2294102 w 8037833"/>
              <a:gd name="connsiteY88" fmla="*/ 3671151 h 3823683"/>
              <a:gd name="connsiteX89" fmla="*/ 2238966 w 8037833"/>
              <a:gd name="connsiteY89" fmla="*/ 3668777 h 3823683"/>
              <a:gd name="connsiteX90" fmla="*/ 2046240 w 8037833"/>
              <a:gd name="connsiteY90" fmla="*/ 3604535 h 3823683"/>
              <a:gd name="connsiteX91" fmla="*/ 1938480 w 8037833"/>
              <a:gd name="connsiteY91" fmla="*/ 3601439 h 3823683"/>
              <a:gd name="connsiteX92" fmla="*/ 1900166 w 8037833"/>
              <a:gd name="connsiteY92" fmla="*/ 3609358 h 3823683"/>
              <a:gd name="connsiteX93" fmla="*/ 1835976 w 8037833"/>
              <a:gd name="connsiteY93" fmla="*/ 3622065 h 3823683"/>
              <a:gd name="connsiteX94" fmla="*/ 1787830 w 8037833"/>
              <a:gd name="connsiteY94" fmla="*/ 3653768 h 3823683"/>
              <a:gd name="connsiteX95" fmla="*/ 1734224 w 8037833"/>
              <a:gd name="connsiteY95" fmla="*/ 3655593 h 3823683"/>
              <a:gd name="connsiteX96" fmla="*/ 1721989 w 8037833"/>
              <a:gd name="connsiteY96" fmla="*/ 3627298 h 3823683"/>
              <a:gd name="connsiteX97" fmla="*/ 1664576 w 8037833"/>
              <a:gd name="connsiteY97" fmla="*/ 3638572 h 3823683"/>
              <a:gd name="connsiteX98" fmla="*/ 1577459 w 8037833"/>
              <a:gd name="connsiteY98" fmla="*/ 3658824 h 3823683"/>
              <a:gd name="connsiteX99" fmla="*/ 1527269 w 8037833"/>
              <a:gd name="connsiteY99" fmla="*/ 3663088 h 3823683"/>
              <a:gd name="connsiteX100" fmla="*/ 1390118 w 8037833"/>
              <a:gd name="connsiteY100" fmla="*/ 3682789 h 3823683"/>
              <a:gd name="connsiteX101" fmla="*/ 1252698 w 8037833"/>
              <a:gd name="connsiteY101" fmla="*/ 3708662 h 3823683"/>
              <a:gd name="connsiteX102" fmla="*/ 1171039 w 8037833"/>
              <a:gd name="connsiteY102" fmla="*/ 3758642 h 3823683"/>
              <a:gd name="connsiteX103" fmla="*/ 1058106 w 8037833"/>
              <a:gd name="connsiteY103" fmla="*/ 3776166 h 3823683"/>
              <a:gd name="connsiteX104" fmla="*/ 1039167 w 8037833"/>
              <a:gd name="connsiteY104" fmla="*/ 3784177 h 3823683"/>
              <a:gd name="connsiteX105" fmla="*/ 1012958 w 8037833"/>
              <a:gd name="connsiteY105" fmla="*/ 3779206 h 3823683"/>
              <a:gd name="connsiteX106" fmla="*/ 907906 w 8037833"/>
              <a:gd name="connsiteY106" fmla="*/ 3757678 h 3823683"/>
              <a:gd name="connsiteX107" fmla="*/ 825226 w 8037833"/>
              <a:gd name="connsiteY107" fmla="*/ 3726369 h 3823683"/>
              <a:gd name="connsiteX108" fmla="*/ 722264 w 8037833"/>
              <a:gd name="connsiteY108" fmla="*/ 3747612 h 3823683"/>
              <a:gd name="connsiteX109" fmla="*/ 659460 w 8037833"/>
              <a:gd name="connsiteY109" fmla="*/ 3740429 h 3823683"/>
              <a:gd name="connsiteX110" fmla="*/ 556552 w 8037833"/>
              <a:gd name="connsiteY110" fmla="*/ 3697934 h 3823683"/>
              <a:gd name="connsiteX111" fmla="*/ 421042 w 8037833"/>
              <a:gd name="connsiteY111" fmla="*/ 3709912 h 3823683"/>
              <a:gd name="connsiteX112" fmla="*/ 393295 w 8037833"/>
              <a:gd name="connsiteY112" fmla="*/ 3753097 h 3823683"/>
              <a:gd name="connsiteX113" fmla="*/ 355918 w 8037833"/>
              <a:gd name="connsiteY113" fmla="*/ 3779172 h 3823683"/>
              <a:gd name="connsiteX114" fmla="*/ 339711 w 8037833"/>
              <a:gd name="connsiteY114" fmla="*/ 3718242 h 3823683"/>
              <a:gd name="connsiteX115" fmla="*/ 222239 w 8037833"/>
              <a:gd name="connsiteY115" fmla="*/ 3672335 h 3823683"/>
              <a:gd name="connsiteX116" fmla="*/ 163578 w 8037833"/>
              <a:gd name="connsiteY116" fmla="*/ 3656292 h 3823683"/>
              <a:gd name="connsiteX117" fmla="*/ 72220 w 8037833"/>
              <a:gd name="connsiteY117" fmla="*/ 3645272 h 3823683"/>
              <a:gd name="connsiteX118" fmla="*/ 44395 w 8037833"/>
              <a:gd name="connsiteY118" fmla="*/ 3639455 h 3823683"/>
              <a:gd name="connsiteX119" fmla="*/ 1962 w 8037833"/>
              <a:gd name="connsiteY119" fmla="*/ 3635948 h 3823683"/>
              <a:gd name="connsiteX120" fmla="*/ 0 w 8037833"/>
              <a:gd name="connsiteY120" fmla="*/ 3635261 h 3823683"/>
              <a:gd name="connsiteX121" fmla="*/ 0 w 8037833"/>
              <a:gd name="connsiteY121" fmla="*/ 12763 h 3823683"/>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55918 w 8037833"/>
              <a:gd name="connsiteY113" fmla="*/ 3779172 h 3784177"/>
              <a:gd name="connsiteX114" fmla="*/ 339711 w 8037833"/>
              <a:gd name="connsiteY114" fmla="*/ 3718242 h 3784177"/>
              <a:gd name="connsiteX115" fmla="*/ 222239 w 8037833"/>
              <a:gd name="connsiteY115" fmla="*/ 3672335 h 3784177"/>
              <a:gd name="connsiteX116" fmla="*/ 163578 w 8037833"/>
              <a:gd name="connsiteY116" fmla="*/ 3656292 h 3784177"/>
              <a:gd name="connsiteX117" fmla="*/ 72220 w 8037833"/>
              <a:gd name="connsiteY117" fmla="*/ 3645272 h 3784177"/>
              <a:gd name="connsiteX118" fmla="*/ 44395 w 8037833"/>
              <a:gd name="connsiteY118" fmla="*/ 3639455 h 3784177"/>
              <a:gd name="connsiteX119" fmla="*/ 1962 w 8037833"/>
              <a:gd name="connsiteY119" fmla="*/ 3635948 h 3784177"/>
              <a:gd name="connsiteX120" fmla="*/ 0 w 8037833"/>
              <a:gd name="connsiteY120" fmla="*/ 3635261 h 3784177"/>
              <a:gd name="connsiteX121" fmla="*/ 0 w 8037833"/>
              <a:gd name="connsiteY121"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55918 w 8037833"/>
              <a:gd name="connsiteY113" fmla="*/ 3779172 h 3784177"/>
              <a:gd name="connsiteX114" fmla="*/ 339711 w 8037833"/>
              <a:gd name="connsiteY114" fmla="*/ 3718242 h 3784177"/>
              <a:gd name="connsiteX115" fmla="*/ 222239 w 8037833"/>
              <a:gd name="connsiteY115" fmla="*/ 3672335 h 3784177"/>
              <a:gd name="connsiteX116" fmla="*/ 163578 w 8037833"/>
              <a:gd name="connsiteY116" fmla="*/ 3656292 h 3784177"/>
              <a:gd name="connsiteX117" fmla="*/ 72220 w 8037833"/>
              <a:gd name="connsiteY117" fmla="*/ 3645272 h 3784177"/>
              <a:gd name="connsiteX118" fmla="*/ 44395 w 8037833"/>
              <a:gd name="connsiteY118" fmla="*/ 3639455 h 3784177"/>
              <a:gd name="connsiteX119" fmla="*/ 1962 w 8037833"/>
              <a:gd name="connsiteY119" fmla="*/ 3635948 h 3784177"/>
              <a:gd name="connsiteX120" fmla="*/ 0 w 8037833"/>
              <a:gd name="connsiteY120" fmla="*/ 3635261 h 3784177"/>
              <a:gd name="connsiteX121" fmla="*/ 0 w 8037833"/>
              <a:gd name="connsiteY121"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21042 w 8037833"/>
              <a:gd name="connsiteY111" fmla="*/ 3709912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33173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32153 w 8037833"/>
              <a:gd name="connsiteY70" fmla="*/ 366778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33173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32153 w 8037833"/>
              <a:gd name="connsiteY70" fmla="*/ 366778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33173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111718 w 8037833"/>
              <a:gd name="connsiteY21" fmla="*/ 3357536 h 3784177"/>
              <a:gd name="connsiteX22" fmla="*/ 5949057 w 8037833"/>
              <a:gd name="connsiteY22" fmla="*/ 3379652 h 3784177"/>
              <a:gd name="connsiteX23" fmla="*/ 5891274 w 8037833"/>
              <a:gd name="connsiteY23" fmla="*/ 3397681 h 3784177"/>
              <a:gd name="connsiteX24" fmla="*/ 5835383 w 8037833"/>
              <a:gd name="connsiteY24" fmla="*/ 3377529 h 3784177"/>
              <a:gd name="connsiteX25" fmla="*/ 5746050 w 8037833"/>
              <a:gd name="connsiteY25" fmla="*/ 3426142 h 3784177"/>
              <a:gd name="connsiteX26" fmla="*/ 5613670 w 8037833"/>
              <a:gd name="connsiteY26" fmla="*/ 3428671 h 3784177"/>
              <a:gd name="connsiteX27" fmla="*/ 5535334 w 8037833"/>
              <a:gd name="connsiteY27" fmla="*/ 3437044 h 3784177"/>
              <a:gd name="connsiteX28" fmla="*/ 5506940 w 8037833"/>
              <a:gd name="connsiteY28" fmla="*/ 3450999 h 3784177"/>
              <a:gd name="connsiteX29" fmla="*/ 5466372 w 8037833"/>
              <a:gd name="connsiteY29" fmla="*/ 3463245 h 3784177"/>
              <a:gd name="connsiteX30" fmla="*/ 5395833 w 8037833"/>
              <a:gd name="connsiteY30" fmla="*/ 3493194 h 3784177"/>
              <a:gd name="connsiteX31" fmla="*/ 5305325 w 8037833"/>
              <a:gd name="connsiteY31" fmla="*/ 3505200 h 3784177"/>
              <a:gd name="connsiteX32" fmla="*/ 5223043 w 8037833"/>
              <a:gd name="connsiteY32" fmla="*/ 3491664 h 3784177"/>
              <a:gd name="connsiteX33" fmla="*/ 5217733 w 8037833"/>
              <a:gd name="connsiteY33" fmla="*/ 3500463 h 3784177"/>
              <a:gd name="connsiteX34" fmla="*/ 5167992 w 8037833"/>
              <a:gd name="connsiteY34" fmla="*/ 3504085 h 3784177"/>
              <a:gd name="connsiteX35" fmla="*/ 4987020 w 8037833"/>
              <a:gd name="connsiteY35" fmla="*/ 3461263 h 3784177"/>
              <a:gd name="connsiteX36" fmla="*/ 4890003 w 8037833"/>
              <a:gd name="connsiteY36" fmla="*/ 3469874 h 3784177"/>
              <a:gd name="connsiteX37" fmla="*/ 4856654 w 8037833"/>
              <a:gd name="connsiteY37" fmla="*/ 3481880 h 3784177"/>
              <a:gd name="connsiteX38" fmla="*/ 4800711 w 8037833"/>
              <a:gd name="connsiteY38" fmla="*/ 3501441 h 3784177"/>
              <a:gd name="connsiteX39" fmla="*/ 4761569 w 8037833"/>
              <a:gd name="connsiteY39" fmla="*/ 3538103 h 3784177"/>
              <a:gd name="connsiteX40" fmla="*/ 4713734 w 8037833"/>
              <a:gd name="connsiteY40" fmla="*/ 3545724 h 3784177"/>
              <a:gd name="connsiteX41" fmla="*/ 4699169 w 8037833"/>
              <a:gd name="connsiteY41" fmla="*/ 3518988 h 3784177"/>
              <a:gd name="connsiteX42" fmla="*/ 4649120 w 8037833"/>
              <a:gd name="connsiteY42" fmla="*/ 3536392 h 3784177"/>
              <a:gd name="connsiteX43" fmla="*/ 4573578 w 8037833"/>
              <a:gd name="connsiteY43" fmla="*/ 3565923 h 3784177"/>
              <a:gd name="connsiteX44" fmla="*/ 4529117 w 8037833"/>
              <a:gd name="connsiteY44" fmla="*/ 3575592 h 3784177"/>
              <a:gd name="connsiteX45" fmla="*/ 4408641 w 8037833"/>
              <a:gd name="connsiteY45" fmla="*/ 3610000 h 3784177"/>
              <a:gd name="connsiteX46" fmla="*/ 4356402 w 8037833"/>
              <a:gd name="connsiteY46" fmla="*/ 3642792 h 3784177"/>
              <a:gd name="connsiteX47" fmla="*/ 4270245 w 8037833"/>
              <a:gd name="connsiteY47" fmla="*/ 3665789 h 3784177"/>
              <a:gd name="connsiteX48" fmla="*/ 4208725 w 8037833"/>
              <a:gd name="connsiteY48" fmla="*/ 3704841 h 3784177"/>
              <a:gd name="connsiteX49" fmla="*/ 4201632 w 8037833"/>
              <a:gd name="connsiteY49" fmla="*/ 3702602 h 3784177"/>
              <a:gd name="connsiteX50" fmla="*/ 4191289 w 8037833"/>
              <a:gd name="connsiteY50" fmla="*/ 3702380 h 3784177"/>
              <a:gd name="connsiteX51" fmla="*/ 4191039 w 8037833"/>
              <a:gd name="connsiteY51" fmla="*/ 3702831 h 3784177"/>
              <a:gd name="connsiteX52" fmla="*/ 4181340 w 8037833"/>
              <a:gd name="connsiteY52" fmla="*/ 3701729 h 3784177"/>
              <a:gd name="connsiteX53" fmla="*/ 4133816 w 8037833"/>
              <a:gd name="connsiteY53" fmla="*/ 3690565 h 3784177"/>
              <a:gd name="connsiteX54" fmla="*/ 4071732 w 8037833"/>
              <a:gd name="connsiteY54" fmla="*/ 3732513 h 3784177"/>
              <a:gd name="connsiteX55" fmla="*/ 4045924 w 8037833"/>
              <a:gd name="connsiteY55" fmla="*/ 3739404 h 3784177"/>
              <a:gd name="connsiteX56" fmla="*/ 4032171 w 8037833"/>
              <a:gd name="connsiteY56" fmla="*/ 3745523 h 3784177"/>
              <a:gd name="connsiteX57" fmla="*/ 4031335 w 8037833"/>
              <a:gd name="connsiteY57" fmla="*/ 3747479 h 3784177"/>
              <a:gd name="connsiteX58" fmla="*/ 3985774 w 8037833"/>
              <a:gd name="connsiteY58" fmla="*/ 3736547 h 3784177"/>
              <a:gd name="connsiteX59" fmla="*/ 3979769 w 8037833"/>
              <a:gd name="connsiteY59" fmla="*/ 3738769 h 3784177"/>
              <a:gd name="connsiteX60" fmla="*/ 3950014 w 8037833"/>
              <a:gd name="connsiteY60" fmla="*/ 3726942 h 3784177"/>
              <a:gd name="connsiteX61" fmla="*/ 3934671 w 8037833"/>
              <a:gd name="connsiteY61" fmla="*/ 3723339 h 3784177"/>
              <a:gd name="connsiteX62" fmla="*/ 3930274 w 8037833"/>
              <a:gd name="connsiteY62" fmla="*/ 3717148 h 3784177"/>
              <a:gd name="connsiteX63" fmla="*/ 3907660 w 8037833"/>
              <a:gd name="connsiteY63" fmla="*/ 3714456 h 3784177"/>
              <a:gd name="connsiteX64" fmla="*/ 3905087 w 8037833"/>
              <a:gd name="connsiteY64" fmla="*/ 3716098 h 3784177"/>
              <a:gd name="connsiteX65" fmla="*/ 3886347 w 8037833"/>
              <a:gd name="connsiteY65" fmla="*/ 3706620 h 3784177"/>
              <a:gd name="connsiteX66" fmla="*/ 3870533 w 8037833"/>
              <a:gd name="connsiteY66" fmla="*/ 3689905 h 3784177"/>
              <a:gd name="connsiteX67" fmla="*/ 3678563 w 8037833"/>
              <a:gd name="connsiteY67" fmla="*/ 3694486 h 3784177"/>
              <a:gd name="connsiteX68" fmla="*/ 3524121 w 8037833"/>
              <a:gd name="connsiteY68" fmla="*/ 3642736 h 3784177"/>
              <a:gd name="connsiteX69" fmla="*/ 3432153 w 8037833"/>
              <a:gd name="connsiteY69" fmla="*/ 3667780 h 3784177"/>
              <a:gd name="connsiteX70" fmla="*/ 3373519 w 8037833"/>
              <a:gd name="connsiteY70" fmla="*/ 3665785 h 3784177"/>
              <a:gd name="connsiteX71" fmla="*/ 3114267 w 8037833"/>
              <a:gd name="connsiteY71" fmla="*/ 3638983 h 3784177"/>
              <a:gd name="connsiteX72" fmla="*/ 3048270 w 8037833"/>
              <a:gd name="connsiteY72" fmla="*/ 3649949 h 3784177"/>
              <a:gd name="connsiteX73" fmla="*/ 2989722 w 8037833"/>
              <a:gd name="connsiteY73" fmla="*/ 3623230 h 3784177"/>
              <a:gd name="connsiteX74" fmla="*/ 2965734 w 8037833"/>
              <a:gd name="connsiteY74" fmla="*/ 3635676 h 3784177"/>
              <a:gd name="connsiteX75" fmla="*/ 2961603 w 8037833"/>
              <a:gd name="connsiteY75" fmla="*/ 3638221 h 3784177"/>
              <a:gd name="connsiteX76" fmla="*/ 2944959 w 8037833"/>
              <a:gd name="connsiteY76" fmla="*/ 3639723 h 3784177"/>
              <a:gd name="connsiteX77" fmla="*/ 2940402 w 8037833"/>
              <a:gd name="connsiteY77" fmla="*/ 3651000 h 3784177"/>
              <a:gd name="connsiteX78" fmla="*/ 2915449 w 8037833"/>
              <a:gd name="connsiteY78" fmla="*/ 3661039 h 3784177"/>
              <a:gd name="connsiteX79" fmla="*/ 2884777 w 8037833"/>
              <a:gd name="connsiteY79" fmla="*/ 3660775 h 3784177"/>
              <a:gd name="connsiteX80" fmla="*/ 2739034 w 8037833"/>
              <a:gd name="connsiteY80" fmla="*/ 3647396 h 3784177"/>
              <a:gd name="connsiteX81" fmla="*/ 2651827 w 8037833"/>
              <a:gd name="connsiteY81" fmla="*/ 3646306 h 3784177"/>
              <a:gd name="connsiteX82" fmla="*/ 2618680 w 8037833"/>
              <a:gd name="connsiteY82" fmla="*/ 3656755 h 3784177"/>
              <a:gd name="connsiteX83" fmla="*/ 2572404 w 8037833"/>
              <a:gd name="connsiteY83" fmla="*/ 3664043 h 3784177"/>
              <a:gd name="connsiteX84" fmla="*/ 2490721 w 8037833"/>
              <a:gd name="connsiteY84" fmla="*/ 3685313 h 3784177"/>
              <a:gd name="connsiteX85" fmla="*/ 2423704 w 8037833"/>
              <a:gd name="connsiteY85" fmla="*/ 3658079 h 3784177"/>
              <a:gd name="connsiteX86" fmla="*/ 2301172 w 8037833"/>
              <a:gd name="connsiteY86" fmla="*/ 3663053 h 3784177"/>
              <a:gd name="connsiteX87" fmla="*/ 2294102 w 8037833"/>
              <a:gd name="connsiteY87" fmla="*/ 3671151 h 3784177"/>
              <a:gd name="connsiteX88" fmla="*/ 2238966 w 8037833"/>
              <a:gd name="connsiteY88" fmla="*/ 3668777 h 3784177"/>
              <a:gd name="connsiteX89" fmla="*/ 2082844 w 8037833"/>
              <a:gd name="connsiteY89" fmla="*/ 3631994 h 3784177"/>
              <a:gd name="connsiteX90" fmla="*/ 1938480 w 8037833"/>
              <a:gd name="connsiteY90" fmla="*/ 3601439 h 3784177"/>
              <a:gd name="connsiteX91" fmla="*/ 1900166 w 8037833"/>
              <a:gd name="connsiteY91" fmla="*/ 3609358 h 3784177"/>
              <a:gd name="connsiteX92" fmla="*/ 1835976 w 8037833"/>
              <a:gd name="connsiteY92" fmla="*/ 3622065 h 3784177"/>
              <a:gd name="connsiteX93" fmla="*/ 1787830 w 8037833"/>
              <a:gd name="connsiteY93" fmla="*/ 3633173 h 3784177"/>
              <a:gd name="connsiteX94" fmla="*/ 1734224 w 8037833"/>
              <a:gd name="connsiteY94" fmla="*/ 3655593 h 3784177"/>
              <a:gd name="connsiteX95" fmla="*/ 1721989 w 8037833"/>
              <a:gd name="connsiteY95" fmla="*/ 3627298 h 3784177"/>
              <a:gd name="connsiteX96" fmla="*/ 1664576 w 8037833"/>
              <a:gd name="connsiteY96" fmla="*/ 3638572 h 3784177"/>
              <a:gd name="connsiteX97" fmla="*/ 1577459 w 8037833"/>
              <a:gd name="connsiteY97" fmla="*/ 3658824 h 3784177"/>
              <a:gd name="connsiteX98" fmla="*/ 1527269 w 8037833"/>
              <a:gd name="connsiteY98" fmla="*/ 3663088 h 3784177"/>
              <a:gd name="connsiteX99" fmla="*/ 1390118 w 8037833"/>
              <a:gd name="connsiteY99" fmla="*/ 3682789 h 3784177"/>
              <a:gd name="connsiteX100" fmla="*/ 1252698 w 8037833"/>
              <a:gd name="connsiteY100" fmla="*/ 3708662 h 3784177"/>
              <a:gd name="connsiteX101" fmla="*/ 1171039 w 8037833"/>
              <a:gd name="connsiteY101" fmla="*/ 3758642 h 3784177"/>
              <a:gd name="connsiteX102" fmla="*/ 1058106 w 8037833"/>
              <a:gd name="connsiteY102" fmla="*/ 3776166 h 3784177"/>
              <a:gd name="connsiteX103" fmla="*/ 1039167 w 8037833"/>
              <a:gd name="connsiteY103" fmla="*/ 3784177 h 3784177"/>
              <a:gd name="connsiteX104" fmla="*/ 1012958 w 8037833"/>
              <a:gd name="connsiteY104" fmla="*/ 3779206 h 3784177"/>
              <a:gd name="connsiteX105" fmla="*/ 907906 w 8037833"/>
              <a:gd name="connsiteY105" fmla="*/ 3757678 h 3784177"/>
              <a:gd name="connsiteX106" fmla="*/ 825226 w 8037833"/>
              <a:gd name="connsiteY106" fmla="*/ 3726369 h 3784177"/>
              <a:gd name="connsiteX107" fmla="*/ 722264 w 8037833"/>
              <a:gd name="connsiteY107" fmla="*/ 3747612 h 3784177"/>
              <a:gd name="connsiteX108" fmla="*/ 659460 w 8037833"/>
              <a:gd name="connsiteY108" fmla="*/ 3740429 h 3784177"/>
              <a:gd name="connsiteX109" fmla="*/ 556552 w 8037833"/>
              <a:gd name="connsiteY109" fmla="*/ 3739124 h 3784177"/>
              <a:gd name="connsiteX110" fmla="*/ 445444 w 8037833"/>
              <a:gd name="connsiteY110" fmla="*/ 3764831 h 3784177"/>
              <a:gd name="connsiteX111" fmla="*/ 393295 w 8037833"/>
              <a:gd name="connsiteY111" fmla="*/ 3753097 h 3784177"/>
              <a:gd name="connsiteX112" fmla="*/ 339711 w 8037833"/>
              <a:gd name="connsiteY112" fmla="*/ 3718242 h 3784177"/>
              <a:gd name="connsiteX113" fmla="*/ 222239 w 8037833"/>
              <a:gd name="connsiteY113" fmla="*/ 3672335 h 3784177"/>
              <a:gd name="connsiteX114" fmla="*/ 163578 w 8037833"/>
              <a:gd name="connsiteY114" fmla="*/ 3656292 h 3784177"/>
              <a:gd name="connsiteX115" fmla="*/ 72220 w 8037833"/>
              <a:gd name="connsiteY115" fmla="*/ 3645272 h 3784177"/>
              <a:gd name="connsiteX116" fmla="*/ 44395 w 8037833"/>
              <a:gd name="connsiteY116" fmla="*/ 3639455 h 3784177"/>
              <a:gd name="connsiteX117" fmla="*/ 1962 w 8037833"/>
              <a:gd name="connsiteY117" fmla="*/ 3635948 h 3784177"/>
              <a:gd name="connsiteX118" fmla="*/ 0 w 8037833"/>
              <a:gd name="connsiteY118" fmla="*/ 3635261 h 3784177"/>
              <a:gd name="connsiteX119" fmla="*/ 0 w 8037833"/>
              <a:gd name="connsiteY11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52283 w 8037833"/>
              <a:gd name="connsiteY20" fmla="*/ 3374762 h 3784177"/>
              <a:gd name="connsiteX21" fmla="*/ 6111718 w 8037833"/>
              <a:gd name="connsiteY21" fmla="*/ 3357536 h 3784177"/>
              <a:gd name="connsiteX22" fmla="*/ 5949057 w 8037833"/>
              <a:gd name="connsiteY22" fmla="*/ 3379652 h 3784177"/>
              <a:gd name="connsiteX23" fmla="*/ 5891274 w 8037833"/>
              <a:gd name="connsiteY23" fmla="*/ 3397681 h 3784177"/>
              <a:gd name="connsiteX24" fmla="*/ 5835383 w 8037833"/>
              <a:gd name="connsiteY24" fmla="*/ 3377529 h 3784177"/>
              <a:gd name="connsiteX25" fmla="*/ 5746050 w 8037833"/>
              <a:gd name="connsiteY25" fmla="*/ 3426142 h 3784177"/>
              <a:gd name="connsiteX26" fmla="*/ 5613670 w 8037833"/>
              <a:gd name="connsiteY26" fmla="*/ 3428671 h 3784177"/>
              <a:gd name="connsiteX27" fmla="*/ 5535334 w 8037833"/>
              <a:gd name="connsiteY27" fmla="*/ 3437044 h 3784177"/>
              <a:gd name="connsiteX28" fmla="*/ 5506940 w 8037833"/>
              <a:gd name="connsiteY28" fmla="*/ 3450999 h 3784177"/>
              <a:gd name="connsiteX29" fmla="*/ 5466372 w 8037833"/>
              <a:gd name="connsiteY29" fmla="*/ 3463245 h 3784177"/>
              <a:gd name="connsiteX30" fmla="*/ 5395833 w 8037833"/>
              <a:gd name="connsiteY30" fmla="*/ 3493194 h 3784177"/>
              <a:gd name="connsiteX31" fmla="*/ 5305325 w 8037833"/>
              <a:gd name="connsiteY31" fmla="*/ 3505200 h 3784177"/>
              <a:gd name="connsiteX32" fmla="*/ 5223043 w 8037833"/>
              <a:gd name="connsiteY32" fmla="*/ 3491664 h 3784177"/>
              <a:gd name="connsiteX33" fmla="*/ 5217733 w 8037833"/>
              <a:gd name="connsiteY33" fmla="*/ 3500463 h 3784177"/>
              <a:gd name="connsiteX34" fmla="*/ 5167992 w 8037833"/>
              <a:gd name="connsiteY34" fmla="*/ 3504085 h 3784177"/>
              <a:gd name="connsiteX35" fmla="*/ 4987020 w 8037833"/>
              <a:gd name="connsiteY35" fmla="*/ 3461263 h 3784177"/>
              <a:gd name="connsiteX36" fmla="*/ 4890003 w 8037833"/>
              <a:gd name="connsiteY36" fmla="*/ 3469874 h 3784177"/>
              <a:gd name="connsiteX37" fmla="*/ 4856654 w 8037833"/>
              <a:gd name="connsiteY37" fmla="*/ 3481880 h 3784177"/>
              <a:gd name="connsiteX38" fmla="*/ 4800711 w 8037833"/>
              <a:gd name="connsiteY38" fmla="*/ 3501441 h 3784177"/>
              <a:gd name="connsiteX39" fmla="*/ 4761569 w 8037833"/>
              <a:gd name="connsiteY39" fmla="*/ 3538103 h 3784177"/>
              <a:gd name="connsiteX40" fmla="*/ 4713734 w 8037833"/>
              <a:gd name="connsiteY40" fmla="*/ 3545724 h 3784177"/>
              <a:gd name="connsiteX41" fmla="*/ 4699169 w 8037833"/>
              <a:gd name="connsiteY41" fmla="*/ 3518988 h 3784177"/>
              <a:gd name="connsiteX42" fmla="*/ 4649120 w 8037833"/>
              <a:gd name="connsiteY42" fmla="*/ 3536392 h 3784177"/>
              <a:gd name="connsiteX43" fmla="*/ 4573578 w 8037833"/>
              <a:gd name="connsiteY43" fmla="*/ 3565923 h 3784177"/>
              <a:gd name="connsiteX44" fmla="*/ 4529117 w 8037833"/>
              <a:gd name="connsiteY44" fmla="*/ 3575592 h 3784177"/>
              <a:gd name="connsiteX45" fmla="*/ 4408641 w 8037833"/>
              <a:gd name="connsiteY45" fmla="*/ 3610000 h 3784177"/>
              <a:gd name="connsiteX46" fmla="*/ 4356402 w 8037833"/>
              <a:gd name="connsiteY46" fmla="*/ 3642792 h 3784177"/>
              <a:gd name="connsiteX47" fmla="*/ 4270245 w 8037833"/>
              <a:gd name="connsiteY47" fmla="*/ 3665789 h 3784177"/>
              <a:gd name="connsiteX48" fmla="*/ 4208725 w 8037833"/>
              <a:gd name="connsiteY48" fmla="*/ 3704841 h 3784177"/>
              <a:gd name="connsiteX49" fmla="*/ 4201632 w 8037833"/>
              <a:gd name="connsiteY49" fmla="*/ 3702602 h 3784177"/>
              <a:gd name="connsiteX50" fmla="*/ 4191289 w 8037833"/>
              <a:gd name="connsiteY50" fmla="*/ 3702380 h 3784177"/>
              <a:gd name="connsiteX51" fmla="*/ 4191039 w 8037833"/>
              <a:gd name="connsiteY51" fmla="*/ 3702831 h 3784177"/>
              <a:gd name="connsiteX52" fmla="*/ 4181340 w 8037833"/>
              <a:gd name="connsiteY52" fmla="*/ 3701729 h 3784177"/>
              <a:gd name="connsiteX53" fmla="*/ 4133816 w 8037833"/>
              <a:gd name="connsiteY53" fmla="*/ 3690565 h 3784177"/>
              <a:gd name="connsiteX54" fmla="*/ 4071732 w 8037833"/>
              <a:gd name="connsiteY54" fmla="*/ 3732513 h 3784177"/>
              <a:gd name="connsiteX55" fmla="*/ 4045924 w 8037833"/>
              <a:gd name="connsiteY55" fmla="*/ 3739404 h 3784177"/>
              <a:gd name="connsiteX56" fmla="*/ 4032171 w 8037833"/>
              <a:gd name="connsiteY56" fmla="*/ 3745523 h 3784177"/>
              <a:gd name="connsiteX57" fmla="*/ 4031335 w 8037833"/>
              <a:gd name="connsiteY57" fmla="*/ 3747479 h 3784177"/>
              <a:gd name="connsiteX58" fmla="*/ 3985774 w 8037833"/>
              <a:gd name="connsiteY58" fmla="*/ 3736547 h 3784177"/>
              <a:gd name="connsiteX59" fmla="*/ 3979769 w 8037833"/>
              <a:gd name="connsiteY59" fmla="*/ 3738769 h 3784177"/>
              <a:gd name="connsiteX60" fmla="*/ 3950014 w 8037833"/>
              <a:gd name="connsiteY60" fmla="*/ 3726942 h 3784177"/>
              <a:gd name="connsiteX61" fmla="*/ 3934671 w 8037833"/>
              <a:gd name="connsiteY61" fmla="*/ 3723339 h 3784177"/>
              <a:gd name="connsiteX62" fmla="*/ 3930274 w 8037833"/>
              <a:gd name="connsiteY62" fmla="*/ 3717148 h 3784177"/>
              <a:gd name="connsiteX63" fmla="*/ 3907660 w 8037833"/>
              <a:gd name="connsiteY63" fmla="*/ 3714456 h 3784177"/>
              <a:gd name="connsiteX64" fmla="*/ 3905087 w 8037833"/>
              <a:gd name="connsiteY64" fmla="*/ 3716098 h 3784177"/>
              <a:gd name="connsiteX65" fmla="*/ 3886347 w 8037833"/>
              <a:gd name="connsiteY65" fmla="*/ 3706620 h 3784177"/>
              <a:gd name="connsiteX66" fmla="*/ 3870533 w 8037833"/>
              <a:gd name="connsiteY66" fmla="*/ 3689905 h 3784177"/>
              <a:gd name="connsiteX67" fmla="*/ 3678563 w 8037833"/>
              <a:gd name="connsiteY67" fmla="*/ 3694486 h 3784177"/>
              <a:gd name="connsiteX68" fmla="*/ 3524121 w 8037833"/>
              <a:gd name="connsiteY68" fmla="*/ 3642736 h 3784177"/>
              <a:gd name="connsiteX69" fmla="*/ 3432153 w 8037833"/>
              <a:gd name="connsiteY69" fmla="*/ 3667780 h 3784177"/>
              <a:gd name="connsiteX70" fmla="*/ 3373519 w 8037833"/>
              <a:gd name="connsiteY70" fmla="*/ 3665785 h 3784177"/>
              <a:gd name="connsiteX71" fmla="*/ 3114267 w 8037833"/>
              <a:gd name="connsiteY71" fmla="*/ 3638983 h 3784177"/>
              <a:gd name="connsiteX72" fmla="*/ 3048270 w 8037833"/>
              <a:gd name="connsiteY72" fmla="*/ 3649949 h 3784177"/>
              <a:gd name="connsiteX73" fmla="*/ 2989722 w 8037833"/>
              <a:gd name="connsiteY73" fmla="*/ 3623230 h 3784177"/>
              <a:gd name="connsiteX74" fmla="*/ 2965734 w 8037833"/>
              <a:gd name="connsiteY74" fmla="*/ 3635676 h 3784177"/>
              <a:gd name="connsiteX75" fmla="*/ 2961603 w 8037833"/>
              <a:gd name="connsiteY75" fmla="*/ 3638221 h 3784177"/>
              <a:gd name="connsiteX76" fmla="*/ 2944959 w 8037833"/>
              <a:gd name="connsiteY76" fmla="*/ 3639723 h 3784177"/>
              <a:gd name="connsiteX77" fmla="*/ 2940402 w 8037833"/>
              <a:gd name="connsiteY77" fmla="*/ 3651000 h 3784177"/>
              <a:gd name="connsiteX78" fmla="*/ 2915449 w 8037833"/>
              <a:gd name="connsiteY78" fmla="*/ 3661039 h 3784177"/>
              <a:gd name="connsiteX79" fmla="*/ 2884777 w 8037833"/>
              <a:gd name="connsiteY79" fmla="*/ 3660775 h 3784177"/>
              <a:gd name="connsiteX80" fmla="*/ 2739034 w 8037833"/>
              <a:gd name="connsiteY80" fmla="*/ 3647396 h 3784177"/>
              <a:gd name="connsiteX81" fmla="*/ 2651827 w 8037833"/>
              <a:gd name="connsiteY81" fmla="*/ 3646306 h 3784177"/>
              <a:gd name="connsiteX82" fmla="*/ 2618680 w 8037833"/>
              <a:gd name="connsiteY82" fmla="*/ 3656755 h 3784177"/>
              <a:gd name="connsiteX83" fmla="*/ 2572404 w 8037833"/>
              <a:gd name="connsiteY83" fmla="*/ 3664043 h 3784177"/>
              <a:gd name="connsiteX84" fmla="*/ 2490721 w 8037833"/>
              <a:gd name="connsiteY84" fmla="*/ 3685313 h 3784177"/>
              <a:gd name="connsiteX85" fmla="*/ 2423704 w 8037833"/>
              <a:gd name="connsiteY85" fmla="*/ 3658079 h 3784177"/>
              <a:gd name="connsiteX86" fmla="*/ 2301172 w 8037833"/>
              <a:gd name="connsiteY86" fmla="*/ 3663053 h 3784177"/>
              <a:gd name="connsiteX87" fmla="*/ 2294102 w 8037833"/>
              <a:gd name="connsiteY87" fmla="*/ 3671151 h 3784177"/>
              <a:gd name="connsiteX88" fmla="*/ 2238966 w 8037833"/>
              <a:gd name="connsiteY88" fmla="*/ 3668777 h 3784177"/>
              <a:gd name="connsiteX89" fmla="*/ 2082844 w 8037833"/>
              <a:gd name="connsiteY89" fmla="*/ 3631994 h 3784177"/>
              <a:gd name="connsiteX90" fmla="*/ 1938480 w 8037833"/>
              <a:gd name="connsiteY90" fmla="*/ 3601439 h 3784177"/>
              <a:gd name="connsiteX91" fmla="*/ 1900166 w 8037833"/>
              <a:gd name="connsiteY91" fmla="*/ 3609358 h 3784177"/>
              <a:gd name="connsiteX92" fmla="*/ 1835976 w 8037833"/>
              <a:gd name="connsiteY92" fmla="*/ 3622065 h 3784177"/>
              <a:gd name="connsiteX93" fmla="*/ 1787830 w 8037833"/>
              <a:gd name="connsiteY93" fmla="*/ 3633173 h 3784177"/>
              <a:gd name="connsiteX94" fmla="*/ 1734224 w 8037833"/>
              <a:gd name="connsiteY94" fmla="*/ 3655593 h 3784177"/>
              <a:gd name="connsiteX95" fmla="*/ 1721989 w 8037833"/>
              <a:gd name="connsiteY95" fmla="*/ 3627298 h 3784177"/>
              <a:gd name="connsiteX96" fmla="*/ 1664576 w 8037833"/>
              <a:gd name="connsiteY96" fmla="*/ 3638572 h 3784177"/>
              <a:gd name="connsiteX97" fmla="*/ 1577459 w 8037833"/>
              <a:gd name="connsiteY97" fmla="*/ 3658824 h 3784177"/>
              <a:gd name="connsiteX98" fmla="*/ 1527269 w 8037833"/>
              <a:gd name="connsiteY98" fmla="*/ 3663088 h 3784177"/>
              <a:gd name="connsiteX99" fmla="*/ 1390118 w 8037833"/>
              <a:gd name="connsiteY99" fmla="*/ 3682789 h 3784177"/>
              <a:gd name="connsiteX100" fmla="*/ 1252698 w 8037833"/>
              <a:gd name="connsiteY100" fmla="*/ 3708662 h 3784177"/>
              <a:gd name="connsiteX101" fmla="*/ 1171039 w 8037833"/>
              <a:gd name="connsiteY101" fmla="*/ 3758642 h 3784177"/>
              <a:gd name="connsiteX102" fmla="*/ 1058106 w 8037833"/>
              <a:gd name="connsiteY102" fmla="*/ 3776166 h 3784177"/>
              <a:gd name="connsiteX103" fmla="*/ 1039167 w 8037833"/>
              <a:gd name="connsiteY103" fmla="*/ 3784177 h 3784177"/>
              <a:gd name="connsiteX104" fmla="*/ 1012958 w 8037833"/>
              <a:gd name="connsiteY104" fmla="*/ 3779206 h 3784177"/>
              <a:gd name="connsiteX105" fmla="*/ 907906 w 8037833"/>
              <a:gd name="connsiteY105" fmla="*/ 3757678 h 3784177"/>
              <a:gd name="connsiteX106" fmla="*/ 825226 w 8037833"/>
              <a:gd name="connsiteY106" fmla="*/ 3726369 h 3784177"/>
              <a:gd name="connsiteX107" fmla="*/ 722264 w 8037833"/>
              <a:gd name="connsiteY107" fmla="*/ 3747612 h 3784177"/>
              <a:gd name="connsiteX108" fmla="*/ 659460 w 8037833"/>
              <a:gd name="connsiteY108" fmla="*/ 3740429 h 3784177"/>
              <a:gd name="connsiteX109" fmla="*/ 556552 w 8037833"/>
              <a:gd name="connsiteY109" fmla="*/ 3739124 h 3784177"/>
              <a:gd name="connsiteX110" fmla="*/ 445444 w 8037833"/>
              <a:gd name="connsiteY110" fmla="*/ 3764831 h 3784177"/>
              <a:gd name="connsiteX111" fmla="*/ 393295 w 8037833"/>
              <a:gd name="connsiteY111" fmla="*/ 3753097 h 3784177"/>
              <a:gd name="connsiteX112" fmla="*/ 339711 w 8037833"/>
              <a:gd name="connsiteY112" fmla="*/ 3718242 h 3784177"/>
              <a:gd name="connsiteX113" fmla="*/ 222239 w 8037833"/>
              <a:gd name="connsiteY113" fmla="*/ 3672335 h 3784177"/>
              <a:gd name="connsiteX114" fmla="*/ 163578 w 8037833"/>
              <a:gd name="connsiteY114" fmla="*/ 3656292 h 3784177"/>
              <a:gd name="connsiteX115" fmla="*/ 72220 w 8037833"/>
              <a:gd name="connsiteY115" fmla="*/ 3645272 h 3784177"/>
              <a:gd name="connsiteX116" fmla="*/ 44395 w 8037833"/>
              <a:gd name="connsiteY116" fmla="*/ 3639455 h 3784177"/>
              <a:gd name="connsiteX117" fmla="*/ 1962 w 8037833"/>
              <a:gd name="connsiteY117" fmla="*/ 3635948 h 3784177"/>
              <a:gd name="connsiteX118" fmla="*/ 0 w 8037833"/>
              <a:gd name="connsiteY118" fmla="*/ 3635261 h 3784177"/>
              <a:gd name="connsiteX119" fmla="*/ 0 w 8037833"/>
              <a:gd name="connsiteY11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52283 w 8037833"/>
              <a:gd name="connsiteY20" fmla="*/ 3374762 h 3784177"/>
              <a:gd name="connsiteX21" fmla="*/ 6111718 w 8037833"/>
              <a:gd name="connsiteY21" fmla="*/ 3357536 h 3784177"/>
              <a:gd name="connsiteX22" fmla="*/ 6022263 w 8037833"/>
              <a:gd name="connsiteY22" fmla="*/ 3359057 h 3784177"/>
              <a:gd name="connsiteX23" fmla="*/ 5891274 w 8037833"/>
              <a:gd name="connsiteY23" fmla="*/ 3397681 h 3784177"/>
              <a:gd name="connsiteX24" fmla="*/ 5835383 w 8037833"/>
              <a:gd name="connsiteY24" fmla="*/ 3377529 h 3784177"/>
              <a:gd name="connsiteX25" fmla="*/ 5746050 w 8037833"/>
              <a:gd name="connsiteY25" fmla="*/ 3426142 h 3784177"/>
              <a:gd name="connsiteX26" fmla="*/ 5613670 w 8037833"/>
              <a:gd name="connsiteY26" fmla="*/ 3428671 h 3784177"/>
              <a:gd name="connsiteX27" fmla="*/ 5535334 w 8037833"/>
              <a:gd name="connsiteY27" fmla="*/ 3437044 h 3784177"/>
              <a:gd name="connsiteX28" fmla="*/ 5506940 w 8037833"/>
              <a:gd name="connsiteY28" fmla="*/ 3450999 h 3784177"/>
              <a:gd name="connsiteX29" fmla="*/ 5466372 w 8037833"/>
              <a:gd name="connsiteY29" fmla="*/ 3463245 h 3784177"/>
              <a:gd name="connsiteX30" fmla="*/ 5395833 w 8037833"/>
              <a:gd name="connsiteY30" fmla="*/ 3493194 h 3784177"/>
              <a:gd name="connsiteX31" fmla="*/ 5305325 w 8037833"/>
              <a:gd name="connsiteY31" fmla="*/ 3505200 h 3784177"/>
              <a:gd name="connsiteX32" fmla="*/ 5223043 w 8037833"/>
              <a:gd name="connsiteY32" fmla="*/ 3491664 h 3784177"/>
              <a:gd name="connsiteX33" fmla="*/ 5217733 w 8037833"/>
              <a:gd name="connsiteY33" fmla="*/ 3500463 h 3784177"/>
              <a:gd name="connsiteX34" fmla="*/ 5167992 w 8037833"/>
              <a:gd name="connsiteY34" fmla="*/ 3504085 h 3784177"/>
              <a:gd name="connsiteX35" fmla="*/ 4987020 w 8037833"/>
              <a:gd name="connsiteY35" fmla="*/ 3461263 h 3784177"/>
              <a:gd name="connsiteX36" fmla="*/ 4890003 w 8037833"/>
              <a:gd name="connsiteY36" fmla="*/ 3469874 h 3784177"/>
              <a:gd name="connsiteX37" fmla="*/ 4856654 w 8037833"/>
              <a:gd name="connsiteY37" fmla="*/ 3481880 h 3784177"/>
              <a:gd name="connsiteX38" fmla="*/ 4800711 w 8037833"/>
              <a:gd name="connsiteY38" fmla="*/ 3501441 h 3784177"/>
              <a:gd name="connsiteX39" fmla="*/ 4761569 w 8037833"/>
              <a:gd name="connsiteY39" fmla="*/ 3538103 h 3784177"/>
              <a:gd name="connsiteX40" fmla="*/ 4713734 w 8037833"/>
              <a:gd name="connsiteY40" fmla="*/ 3545724 h 3784177"/>
              <a:gd name="connsiteX41" fmla="*/ 4699169 w 8037833"/>
              <a:gd name="connsiteY41" fmla="*/ 3518988 h 3784177"/>
              <a:gd name="connsiteX42" fmla="*/ 4649120 w 8037833"/>
              <a:gd name="connsiteY42" fmla="*/ 3536392 h 3784177"/>
              <a:gd name="connsiteX43" fmla="*/ 4573578 w 8037833"/>
              <a:gd name="connsiteY43" fmla="*/ 3565923 h 3784177"/>
              <a:gd name="connsiteX44" fmla="*/ 4529117 w 8037833"/>
              <a:gd name="connsiteY44" fmla="*/ 3575592 h 3784177"/>
              <a:gd name="connsiteX45" fmla="*/ 4408641 w 8037833"/>
              <a:gd name="connsiteY45" fmla="*/ 3610000 h 3784177"/>
              <a:gd name="connsiteX46" fmla="*/ 4356402 w 8037833"/>
              <a:gd name="connsiteY46" fmla="*/ 3642792 h 3784177"/>
              <a:gd name="connsiteX47" fmla="*/ 4270245 w 8037833"/>
              <a:gd name="connsiteY47" fmla="*/ 3665789 h 3784177"/>
              <a:gd name="connsiteX48" fmla="*/ 4208725 w 8037833"/>
              <a:gd name="connsiteY48" fmla="*/ 3704841 h 3784177"/>
              <a:gd name="connsiteX49" fmla="*/ 4201632 w 8037833"/>
              <a:gd name="connsiteY49" fmla="*/ 3702602 h 3784177"/>
              <a:gd name="connsiteX50" fmla="*/ 4191289 w 8037833"/>
              <a:gd name="connsiteY50" fmla="*/ 3702380 h 3784177"/>
              <a:gd name="connsiteX51" fmla="*/ 4191039 w 8037833"/>
              <a:gd name="connsiteY51" fmla="*/ 3702831 h 3784177"/>
              <a:gd name="connsiteX52" fmla="*/ 4181340 w 8037833"/>
              <a:gd name="connsiteY52" fmla="*/ 3701729 h 3784177"/>
              <a:gd name="connsiteX53" fmla="*/ 4133816 w 8037833"/>
              <a:gd name="connsiteY53" fmla="*/ 3690565 h 3784177"/>
              <a:gd name="connsiteX54" fmla="*/ 4071732 w 8037833"/>
              <a:gd name="connsiteY54" fmla="*/ 3732513 h 3784177"/>
              <a:gd name="connsiteX55" fmla="*/ 4045924 w 8037833"/>
              <a:gd name="connsiteY55" fmla="*/ 3739404 h 3784177"/>
              <a:gd name="connsiteX56" fmla="*/ 4032171 w 8037833"/>
              <a:gd name="connsiteY56" fmla="*/ 3745523 h 3784177"/>
              <a:gd name="connsiteX57" fmla="*/ 4031335 w 8037833"/>
              <a:gd name="connsiteY57" fmla="*/ 3747479 h 3784177"/>
              <a:gd name="connsiteX58" fmla="*/ 3985774 w 8037833"/>
              <a:gd name="connsiteY58" fmla="*/ 3736547 h 3784177"/>
              <a:gd name="connsiteX59" fmla="*/ 3979769 w 8037833"/>
              <a:gd name="connsiteY59" fmla="*/ 3738769 h 3784177"/>
              <a:gd name="connsiteX60" fmla="*/ 3950014 w 8037833"/>
              <a:gd name="connsiteY60" fmla="*/ 3726942 h 3784177"/>
              <a:gd name="connsiteX61" fmla="*/ 3934671 w 8037833"/>
              <a:gd name="connsiteY61" fmla="*/ 3723339 h 3784177"/>
              <a:gd name="connsiteX62" fmla="*/ 3930274 w 8037833"/>
              <a:gd name="connsiteY62" fmla="*/ 3717148 h 3784177"/>
              <a:gd name="connsiteX63" fmla="*/ 3907660 w 8037833"/>
              <a:gd name="connsiteY63" fmla="*/ 3714456 h 3784177"/>
              <a:gd name="connsiteX64" fmla="*/ 3905087 w 8037833"/>
              <a:gd name="connsiteY64" fmla="*/ 3716098 h 3784177"/>
              <a:gd name="connsiteX65" fmla="*/ 3886347 w 8037833"/>
              <a:gd name="connsiteY65" fmla="*/ 3706620 h 3784177"/>
              <a:gd name="connsiteX66" fmla="*/ 3870533 w 8037833"/>
              <a:gd name="connsiteY66" fmla="*/ 3689905 h 3784177"/>
              <a:gd name="connsiteX67" fmla="*/ 3678563 w 8037833"/>
              <a:gd name="connsiteY67" fmla="*/ 3694486 h 3784177"/>
              <a:gd name="connsiteX68" fmla="*/ 3524121 w 8037833"/>
              <a:gd name="connsiteY68" fmla="*/ 3642736 h 3784177"/>
              <a:gd name="connsiteX69" fmla="*/ 3432153 w 8037833"/>
              <a:gd name="connsiteY69" fmla="*/ 3667780 h 3784177"/>
              <a:gd name="connsiteX70" fmla="*/ 3373519 w 8037833"/>
              <a:gd name="connsiteY70" fmla="*/ 3665785 h 3784177"/>
              <a:gd name="connsiteX71" fmla="*/ 3114267 w 8037833"/>
              <a:gd name="connsiteY71" fmla="*/ 3638983 h 3784177"/>
              <a:gd name="connsiteX72" fmla="*/ 3048270 w 8037833"/>
              <a:gd name="connsiteY72" fmla="*/ 3649949 h 3784177"/>
              <a:gd name="connsiteX73" fmla="*/ 2989722 w 8037833"/>
              <a:gd name="connsiteY73" fmla="*/ 3623230 h 3784177"/>
              <a:gd name="connsiteX74" fmla="*/ 2965734 w 8037833"/>
              <a:gd name="connsiteY74" fmla="*/ 3635676 h 3784177"/>
              <a:gd name="connsiteX75" fmla="*/ 2961603 w 8037833"/>
              <a:gd name="connsiteY75" fmla="*/ 3638221 h 3784177"/>
              <a:gd name="connsiteX76" fmla="*/ 2944959 w 8037833"/>
              <a:gd name="connsiteY76" fmla="*/ 3639723 h 3784177"/>
              <a:gd name="connsiteX77" fmla="*/ 2940402 w 8037833"/>
              <a:gd name="connsiteY77" fmla="*/ 3651000 h 3784177"/>
              <a:gd name="connsiteX78" fmla="*/ 2915449 w 8037833"/>
              <a:gd name="connsiteY78" fmla="*/ 3661039 h 3784177"/>
              <a:gd name="connsiteX79" fmla="*/ 2884777 w 8037833"/>
              <a:gd name="connsiteY79" fmla="*/ 3660775 h 3784177"/>
              <a:gd name="connsiteX80" fmla="*/ 2739034 w 8037833"/>
              <a:gd name="connsiteY80" fmla="*/ 3647396 h 3784177"/>
              <a:gd name="connsiteX81" fmla="*/ 2651827 w 8037833"/>
              <a:gd name="connsiteY81" fmla="*/ 3646306 h 3784177"/>
              <a:gd name="connsiteX82" fmla="*/ 2618680 w 8037833"/>
              <a:gd name="connsiteY82" fmla="*/ 3656755 h 3784177"/>
              <a:gd name="connsiteX83" fmla="*/ 2572404 w 8037833"/>
              <a:gd name="connsiteY83" fmla="*/ 3664043 h 3784177"/>
              <a:gd name="connsiteX84" fmla="*/ 2490721 w 8037833"/>
              <a:gd name="connsiteY84" fmla="*/ 3685313 h 3784177"/>
              <a:gd name="connsiteX85" fmla="*/ 2423704 w 8037833"/>
              <a:gd name="connsiteY85" fmla="*/ 3658079 h 3784177"/>
              <a:gd name="connsiteX86" fmla="*/ 2301172 w 8037833"/>
              <a:gd name="connsiteY86" fmla="*/ 3663053 h 3784177"/>
              <a:gd name="connsiteX87" fmla="*/ 2294102 w 8037833"/>
              <a:gd name="connsiteY87" fmla="*/ 3671151 h 3784177"/>
              <a:gd name="connsiteX88" fmla="*/ 2238966 w 8037833"/>
              <a:gd name="connsiteY88" fmla="*/ 3668777 h 3784177"/>
              <a:gd name="connsiteX89" fmla="*/ 2082844 w 8037833"/>
              <a:gd name="connsiteY89" fmla="*/ 3631994 h 3784177"/>
              <a:gd name="connsiteX90" fmla="*/ 1938480 w 8037833"/>
              <a:gd name="connsiteY90" fmla="*/ 3601439 h 3784177"/>
              <a:gd name="connsiteX91" fmla="*/ 1900166 w 8037833"/>
              <a:gd name="connsiteY91" fmla="*/ 3609358 h 3784177"/>
              <a:gd name="connsiteX92" fmla="*/ 1835976 w 8037833"/>
              <a:gd name="connsiteY92" fmla="*/ 3622065 h 3784177"/>
              <a:gd name="connsiteX93" fmla="*/ 1787830 w 8037833"/>
              <a:gd name="connsiteY93" fmla="*/ 3633173 h 3784177"/>
              <a:gd name="connsiteX94" fmla="*/ 1734224 w 8037833"/>
              <a:gd name="connsiteY94" fmla="*/ 3655593 h 3784177"/>
              <a:gd name="connsiteX95" fmla="*/ 1721989 w 8037833"/>
              <a:gd name="connsiteY95" fmla="*/ 3627298 h 3784177"/>
              <a:gd name="connsiteX96" fmla="*/ 1664576 w 8037833"/>
              <a:gd name="connsiteY96" fmla="*/ 3638572 h 3784177"/>
              <a:gd name="connsiteX97" fmla="*/ 1577459 w 8037833"/>
              <a:gd name="connsiteY97" fmla="*/ 3658824 h 3784177"/>
              <a:gd name="connsiteX98" fmla="*/ 1527269 w 8037833"/>
              <a:gd name="connsiteY98" fmla="*/ 3663088 h 3784177"/>
              <a:gd name="connsiteX99" fmla="*/ 1390118 w 8037833"/>
              <a:gd name="connsiteY99" fmla="*/ 3682789 h 3784177"/>
              <a:gd name="connsiteX100" fmla="*/ 1252698 w 8037833"/>
              <a:gd name="connsiteY100" fmla="*/ 3708662 h 3784177"/>
              <a:gd name="connsiteX101" fmla="*/ 1171039 w 8037833"/>
              <a:gd name="connsiteY101" fmla="*/ 3758642 h 3784177"/>
              <a:gd name="connsiteX102" fmla="*/ 1058106 w 8037833"/>
              <a:gd name="connsiteY102" fmla="*/ 3776166 h 3784177"/>
              <a:gd name="connsiteX103" fmla="*/ 1039167 w 8037833"/>
              <a:gd name="connsiteY103" fmla="*/ 3784177 h 3784177"/>
              <a:gd name="connsiteX104" fmla="*/ 1012958 w 8037833"/>
              <a:gd name="connsiteY104" fmla="*/ 3779206 h 3784177"/>
              <a:gd name="connsiteX105" fmla="*/ 907906 w 8037833"/>
              <a:gd name="connsiteY105" fmla="*/ 3757678 h 3784177"/>
              <a:gd name="connsiteX106" fmla="*/ 825226 w 8037833"/>
              <a:gd name="connsiteY106" fmla="*/ 3726369 h 3784177"/>
              <a:gd name="connsiteX107" fmla="*/ 722264 w 8037833"/>
              <a:gd name="connsiteY107" fmla="*/ 3747612 h 3784177"/>
              <a:gd name="connsiteX108" fmla="*/ 659460 w 8037833"/>
              <a:gd name="connsiteY108" fmla="*/ 3740429 h 3784177"/>
              <a:gd name="connsiteX109" fmla="*/ 556552 w 8037833"/>
              <a:gd name="connsiteY109" fmla="*/ 3739124 h 3784177"/>
              <a:gd name="connsiteX110" fmla="*/ 445444 w 8037833"/>
              <a:gd name="connsiteY110" fmla="*/ 3764831 h 3784177"/>
              <a:gd name="connsiteX111" fmla="*/ 393295 w 8037833"/>
              <a:gd name="connsiteY111" fmla="*/ 3753097 h 3784177"/>
              <a:gd name="connsiteX112" fmla="*/ 339711 w 8037833"/>
              <a:gd name="connsiteY112" fmla="*/ 3718242 h 3784177"/>
              <a:gd name="connsiteX113" fmla="*/ 222239 w 8037833"/>
              <a:gd name="connsiteY113" fmla="*/ 3672335 h 3784177"/>
              <a:gd name="connsiteX114" fmla="*/ 163578 w 8037833"/>
              <a:gd name="connsiteY114" fmla="*/ 3656292 h 3784177"/>
              <a:gd name="connsiteX115" fmla="*/ 72220 w 8037833"/>
              <a:gd name="connsiteY115" fmla="*/ 3645272 h 3784177"/>
              <a:gd name="connsiteX116" fmla="*/ 44395 w 8037833"/>
              <a:gd name="connsiteY116" fmla="*/ 3639455 h 3784177"/>
              <a:gd name="connsiteX117" fmla="*/ 1962 w 8037833"/>
              <a:gd name="connsiteY117" fmla="*/ 3635948 h 3784177"/>
              <a:gd name="connsiteX118" fmla="*/ 0 w 8037833"/>
              <a:gd name="connsiteY118" fmla="*/ 3635261 h 3784177"/>
              <a:gd name="connsiteX119" fmla="*/ 0 w 8037833"/>
              <a:gd name="connsiteY11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2989722 w 8037833"/>
              <a:gd name="connsiteY71" fmla="*/ 3623230 h 3784177"/>
              <a:gd name="connsiteX72" fmla="*/ 2965734 w 8037833"/>
              <a:gd name="connsiteY72" fmla="*/ 3635676 h 3784177"/>
              <a:gd name="connsiteX73" fmla="*/ 2961603 w 8037833"/>
              <a:gd name="connsiteY73" fmla="*/ 3638221 h 3784177"/>
              <a:gd name="connsiteX74" fmla="*/ 2944959 w 8037833"/>
              <a:gd name="connsiteY74" fmla="*/ 3639723 h 3784177"/>
              <a:gd name="connsiteX75" fmla="*/ 2940402 w 8037833"/>
              <a:gd name="connsiteY75" fmla="*/ 3651000 h 3784177"/>
              <a:gd name="connsiteX76" fmla="*/ 2915449 w 8037833"/>
              <a:gd name="connsiteY76" fmla="*/ 3661039 h 3784177"/>
              <a:gd name="connsiteX77" fmla="*/ 2884777 w 8037833"/>
              <a:gd name="connsiteY77" fmla="*/ 3660775 h 3784177"/>
              <a:gd name="connsiteX78" fmla="*/ 2739034 w 8037833"/>
              <a:gd name="connsiteY78" fmla="*/ 3647396 h 3784177"/>
              <a:gd name="connsiteX79" fmla="*/ 2651827 w 8037833"/>
              <a:gd name="connsiteY79" fmla="*/ 3646306 h 3784177"/>
              <a:gd name="connsiteX80" fmla="*/ 2618680 w 8037833"/>
              <a:gd name="connsiteY80" fmla="*/ 3656755 h 3784177"/>
              <a:gd name="connsiteX81" fmla="*/ 2572404 w 8037833"/>
              <a:gd name="connsiteY81" fmla="*/ 3664043 h 3784177"/>
              <a:gd name="connsiteX82" fmla="*/ 2490721 w 8037833"/>
              <a:gd name="connsiteY82" fmla="*/ 3685313 h 3784177"/>
              <a:gd name="connsiteX83" fmla="*/ 2423704 w 8037833"/>
              <a:gd name="connsiteY83" fmla="*/ 3658079 h 3784177"/>
              <a:gd name="connsiteX84" fmla="*/ 2301172 w 8037833"/>
              <a:gd name="connsiteY84" fmla="*/ 3663053 h 3784177"/>
              <a:gd name="connsiteX85" fmla="*/ 2294102 w 8037833"/>
              <a:gd name="connsiteY85" fmla="*/ 3671151 h 3784177"/>
              <a:gd name="connsiteX86" fmla="*/ 2238966 w 8037833"/>
              <a:gd name="connsiteY86" fmla="*/ 3668777 h 3784177"/>
              <a:gd name="connsiteX87" fmla="*/ 2082844 w 8037833"/>
              <a:gd name="connsiteY87" fmla="*/ 3631994 h 3784177"/>
              <a:gd name="connsiteX88" fmla="*/ 1938480 w 8037833"/>
              <a:gd name="connsiteY88" fmla="*/ 3601439 h 3784177"/>
              <a:gd name="connsiteX89" fmla="*/ 1900166 w 8037833"/>
              <a:gd name="connsiteY89" fmla="*/ 3609358 h 3784177"/>
              <a:gd name="connsiteX90" fmla="*/ 1835976 w 8037833"/>
              <a:gd name="connsiteY90" fmla="*/ 3622065 h 3784177"/>
              <a:gd name="connsiteX91" fmla="*/ 1787830 w 8037833"/>
              <a:gd name="connsiteY91" fmla="*/ 3633173 h 3784177"/>
              <a:gd name="connsiteX92" fmla="*/ 1734224 w 8037833"/>
              <a:gd name="connsiteY92" fmla="*/ 3655593 h 3784177"/>
              <a:gd name="connsiteX93" fmla="*/ 1721989 w 8037833"/>
              <a:gd name="connsiteY93" fmla="*/ 3627298 h 3784177"/>
              <a:gd name="connsiteX94" fmla="*/ 1664576 w 8037833"/>
              <a:gd name="connsiteY94" fmla="*/ 3638572 h 3784177"/>
              <a:gd name="connsiteX95" fmla="*/ 1577459 w 8037833"/>
              <a:gd name="connsiteY95" fmla="*/ 3658824 h 3784177"/>
              <a:gd name="connsiteX96" fmla="*/ 1527269 w 8037833"/>
              <a:gd name="connsiteY96" fmla="*/ 3663088 h 3784177"/>
              <a:gd name="connsiteX97" fmla="*/ 1390118 w 8037833"/>
              <a:gd name="connsiteY97" fmla="*/ 3682789 h 3784177"/>
              <a:gd name="connsiteX98" fmla="*/ 1252698 w 8037833"/>
              <a:gd name="connsiteY98" fmla="*/ 3708662 h 3784177"/>
              <a:gd name="connsiteX99" fmla="*/ 1171039 w 8037833"/>
              <a:gd name="connsiteY99" fmla="*/ 3758642 h 3784177"/>
              <a:gd name="connsiteX100" fmla="*/ 1058106 w 8037833"/>
              <a:gd name="connsiteY100" fmla="*/ 3776166 h 3784177"/>
              <a:gd name="connsiteX101" fmla="*/ 1039167 w 8037833"/>
              <a:gd name="connsiteY101" fmla="*/ 3784177 h 3784177"/>
              <a:gd name="connsiteX102" fmla="*/ 1012958 w 8037833"/>
              <a:gd name="connsiteY102" fmla="*/ 3779206 h 3784177"/>
              <a:gd name="connsiteX103" fmla="*/ 907906 w 8037833"/>
              <a:gd name="connsiteY103" fmla="*/ 3757678 h 3784177"/>
              <a:gd name="connsiteX104" fmla="*/ 825226 w 8037833"/>
              <a:gd name="connsiteY104" fmla="*/ 3726369 h 3784177"/>
              <a:gd name="connsiteX105" fmla="*/ 722264 w 8037833"/>
              <a:gd name="connsiteY105" fmla="*/ 3747612 h 3784177"/>
              <a:gd name="connsiteX106" fmla="*/ 659460 w 8037833"/>
              <a:gd name="connsiteY106" fmla="*/ 3740429 h 3784177"/>
              <a:gd name="connsiteX107" fmla="*/ 556552 w 8037833"/>
              <a:gd name="connsiteY107" fmla="*/ 3739124 h 3784177"/>
              <a:gd name="connsiteX108" fmla="*/ 445444 w 8037833"/>
              <a:gd name="connsiteY108" fmla="*/ 3764831 h 3784177"/>
              <a:gd name="connsiteX109" fmla="*/ 393295 w 8037833"/>
              <a:gd name="connsiteY109" fmla="*/ 3753097 h 3784177"/>
              <a:gd name="connsiteX110" fmla="*/ 339711 w 8037833"/>
              <a:gd name="connsiteY110" fmla="*/ 3718242 h 3784177"/>
              <a:gd name="connsiteX111" fmla="*/ 222239 w 8037833"/>
              <a:gd name="connsiteY111" fmla="*/ 3672335 h 3784177"/>
              <a:gd name="connsiteX112" fmla="*/ 163578 w 8037833"/>
              <a:gd name="connsiteY112" fmla="*/ 3656292 h 3784177"/>
              <a:gd name="connsiteX113" fmla="*/ 72220 w 8037833"/>
              <a:gd name="connsiteY113" fmla="*/ 3645272 h 3784177"/>
              <a:gd name="connsiteX114" fmla="*/ 44395 w 8037833"/>
              <a:gd name="connsiteY114" fmla="*/ 3639455 h 3784177"/>
              <a:gd name="connsiteX115" fmla="*/ 1962 w 8037833"/>
              <a:gd name="connsiteY115" fmla="*/ 3635948 h 3784177"/>
              <a:gd name="connsiteX116" fmla="*/ 0 w 8037833"/>
              <a:gd name="connsiteY116" fmla="*/ 3635261 h 3784177"/>
              <a:gd name="connsiteX117" fmla="*/ 0 w 8037833"/>
              <a:gd name="connsiteY117"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99169 w 8037833"/>
              <a:gd name="connsiteY39" fmla="*/ 3518988 h 3784177"/>
              <a:gd name="connsiteX40" fmla="*/ 4649120 w 8037833"/>
              <a:gd name="connsiteY40" fmla="*/ 3536392 h 3784177"/>
              <a:gd name="connsiteX41" fmla="*/ 4573578 w 8037833"/>
              <a:gd name="connsiteY41" fmla="*/ 3565923 h 3784177"/>
              <a:gd name="connsiteX42" fmla="*/ 4529117 w 8037833"/>
              <a:gd name="connsiteY42" fmla="*/ 3575592 h 3784177"/>
              <a:gd name="connsiteX43" fmla="*/ 4408641 w 8037833"/>
              <a:gd name="connsiteY43" fmla="*/ 3610000 h 3784177"/>
              <a:gd name="connsiteX44" fmla="*/ 4356402 w 8037833"/>
              <a:gd name="connsiteY44" fmla="*/ 3642792 h 3784177"/>
              <a:gd name="connsiteX45" fmla="*/ 4270245 w 8037833"/>
              <a:gd name="connsiteY45" fmla="*/ 3665789 h 3784177"/>
              <a:gd name="connsiteX46" fmla="*/ 4208725 w 8037833"/>
              <a:gd name="connsiteY46" fmla="*/ 3704841 h 3784177"/>
              <a:gd name="connsiteX47" fmla="*/ 4201632 w 8037833"/>
              <a:gd name="connsiteY47" fmla="*/ 3702602 h 3784177"/>
              <a:gd name="connsiteX48" fmla="*/ 4191289 w 8037833"/>
              <a:gd name="connsiteY48" fmla="*/ 3702380 h 3784177"/>
              <a:gd name="connsiteX49" fmla="*/ 4191039 w 8037833"/>
              <a:gd name="connsiteY49" fmla="*/ 3702831 h 3784177"/>
              <a:gd name="connsiteX50" fmla="*/ 4181340 w 8037833"/>
              <a:gd name="connsiteY50" fmla="*/ 3701729 h 3784177"/>
              <a:gd name="connsiteX51" fmla="*/ 4133816 w 8037833"/>
              <a:gd name="connsiteY51" fmla="*/ 3690565 h 3784177"/>
              <a:gd name="connsiteX52" fmla="*/ 4071732 w 8037833"/>
              <a:gd name="connsiteY52" fmla="*/ 3732513 h 3784177"/>
              <a:gd name="connsiteX53" fmla="*/ 4045924 w 8037833"/>
              <a:gd name="connsiteY53" fmla="*/ 3739404 h 3784177"/>
              <a:gd name="connsiteX54" fmla="*/ 4032171 w 8037833"/>
              <a:gd name="connsiteY54" fmla="*/ 3745523 h 3784177"/>
              <a:gd name="connsiteX55" fmla="*/ 4031335 w 8037833"/>
              <a:gd name="connsiteY55" fmla="*/ 3747479 h 3784177"/>
              <a:gd name="connsiteX56" fmla="*/ 3985774 w 8037833"/>
              <a:gd name="connsiteY56" fmla="*/ 3736547 h 3784177"/>
              <a:gd name="connsiteX57" fmla="*/ 3979769 w 8037833"/>
              <a:gd name="connsiteY57" fmla="*/ 3738769 h 3784177"/>
              <a:gd name="connsiteX58" fmla="*/ 3950014 w 8037833"/>
              <a:gd name="connsiteY58" fmla="*/ 3726942 h 3784177"/>
              <a:gd name="connsiteX59" fmla="*/ 3934671 w 8037833"/>
              <a:gd name="connsiteY59" fmla="*/ 3723339 h 3784177"/>
              <a:gd name="connsiteX60" fmla="*/ 3930274 w 8037833"/>
              <a:gd name="connsiteY60" fmla="*/ 3717148 h 3784177"/>
              <a:gd name="connsiteX61" fmla="*/ 3907660 w 8037833"/>
              <a:gd name="connsiteY61" fmla="*/ 3714456 h 3784177"/>
              <a:gd name="connsiteX62" fmla="*/ 3905087 w 8037833"/>
              <a:gd name="connsiteY62" fmla="*/ 3716098 h 3784177"/>
              <a:gd name="connsiteX63" fmla="*/ 3886347 w 8037833"/>
              <a:gd name="connsiteY63" fmla="*/ 3706620 h 3784177"/>
              <a:gd name="connsiteX64" fmla="*/ 3870533 w 8037833"/>
              <a:gd name="connsiteY64" fmla="*/ 3689905 h 3784177"/>
              <a:gd name="connsiteX65" fmla="*/ 3678563 w 8037833"/>
              <a:gd name="connsiteY65" fmla="*/ 3694486 h 3784177"/>
              <a:gd name="connsiteX66" fmla="*/ 3524121 w 8037833"/>
              <a:gd name="connsiteY66" fmla="*/ 3642736 h 3784177"/>
              <a:gd name="connsiteX67" fmla="*/ 3432153 w 8037833"/>
              <a:gd name="connsiteY67" fmla="*/ 3667780 h 3784177"/>
              <a:gd name="connsiteX68" fmla="*/ 3373519 w 8037833"/>
              <a:gd name="connsiteY68" fmla="*/ 3665785 h 3784177"/>
              <a:gd name="connsiteX69" fmla="*/ 3114267 w 8037833"/>
              <a:gd name="connsiteY69" fmla="*/ 3638983 h 3784177"/>
              <a:gd name="connsiteX70" fmla="*/ 2989722 w 8037833"/>
              <a:gd name="connsiteY70" fmla="*/ 3623230 h 3784177"/>
              <a:gd name="connsiteX71" fmla="*/ 2965734 w 8037833"/>
              <a:gd name="connsiteY71" fmla="*/ 3635676 h 3784177"/>
              <a:gd name="connsiteX72" fmla="*/ 2961603 w 8037833"/>
              <a:gd name="connsiteY72" fmla="*/ 3638221 h 3784177"/>
              <a:gd name="connsiteX73" fmla="*/ 2944959 w 8037833"/>
              <a:gd name="connsiteY73" fmla="*/ 3639723 h 3784177"/>
              <a:gd name="connsiteX74" fmla="*/ 2940402 w 8037833"/>
              <a:gd name="connsiteY74" fmla="*/ 3651000 h 3784177"/>
              <a:gd name="connsiteX75" fmla="*/ 2915449 w 8037833"/>
              <a:gd name="connsiteY75" fmla="*/ 3661039 h 3784177"/>
              <a:gd name="connsiteX76" fmla="*/ 2884777 w 8037833"/>
              <a:gd name="connsiteY76" fmla="*/ 3660775 h 3784177"/>
              <a:gd name="connsiteX77" fmla="*/ 2739034 w 8037833"/>
              <a:gd name="connsiteY77" fmla="*/ 3647396 h 3784177"/>
              <a:gd name="connsiteX78" fmla="*/ 2651827 w 8037833"/>
              <a:gd name="connsiteY78" fmla="*/ 3646306 h 3784177"/>
              <a:gd name="connsiteX79" fmla="*/ 2618680 w 8037833"/>
              <a:gd name="connsiteY79" fmla="*/ 3656755 h 3784177"/>
              <a:gd name="connsiteX80" fmla="*/ 2572404 w 8037833"/>
              <a:gd name="connsiteY80" fmla="*/ 3664043 h 3784177"/>
              <a:gd name="connsiteX81" fmla="*/ 2490721 w 8037833"/>
              <a:gd name="connsiteY81" fmla="*/ 3685313 h 3784177"/>
              <a:gd name="connsiteX82" fmla="*/ 2423704 w 8037833"/>
              <a:gd name="connsiteY82" fmla="*/ 3658079 h 3784177"/>
              <a:gd name="connsiteX83" fmla="*/ 2301172 w 8037833"/>
              <a:gd name="connsiteY83" fmla="*/ 3663053 h 3784177"/>
              <a:gd name="connsiteX84" fmla="*/ 2294102 w 8037833"/>
              <a:gd name="connsiteY84" fmla="*/ 3671151 h 3784177"/>
              <a:gd name="connsiteX85" fmla="*/ 2238966 w 8037833"/>
              <a:gd name="connsiteY85" fmla="*/ 3668777 h 3784177"/>
              <a:gd name="connsiteX86" fmla="*/ 2082844 w 8037833"/>
              <a:gd name="connsiteY86" fmla="*/ 3631994 h 3784177"/>
              <a:gd name="connsiteX87" fmla="*/ 1938480 w 8037833"/>
              <a:gd name="connsiteY87" fmla="*/ 3601439 h 3784177"/>
              <a:gd name="connsiteX88" fmla="*/ 1900166 w 8037833"/>
              <a:gd name="connsiteY88" fmla="*/ 3609358 h 3784177"/>
              <a:gd name="connsiteX89" fmla="*/ 1835976 w 8037833"/>
              <a:gd name="connsiteY89" fmla="*/ 3622065 h 3784177"/>
              <a:gd name="connsiteX90" fmla="*/ 1787830 w 8037833"/>
              <a:gd name="connsiteY90" fmla="*/ 3633173 h 3784177"/>
              <a:gd name="connsiteX91" fmla="*/ 1734224 w 8037833"/>
              <a:gd name="connsiteY91" fmla="*/ 3655593 h 3784177"/>
              <a:gd name="connsiteX92" fmla="*/ 1721989 w 8037833"/>
              <a:gd name="connsiteY92" fmla="*/ 3627298 h 3784177"/>
              <a:gd name="connsiteX93" fmla="*/ 1664576 w 8037833"/>
              <a:gd name="connsiteY93" fmla="*/ 3638572 h 3784177"/>
              <a:gd name="connsiteX94" fmla="*/ 1577459 w 8037833"/>
              <a:gd name="connsiteY94" fmla="*/ 3658824 h 3784177"/>
              <a:gd name="connsiteX95" fmla="*/ 1527269 w 8037833"/>
              <a:gd name="connsiteY95" fmla="*/ 3663088 h 3784177"/>
              <a:gd name="connsiteX96" fmla="*/ 1390118 w 8037833"/>
              <a:gd name="connsiteY96" fmla="*/ 3682789 h 3784177"/>
              <a:gd name="connsiteX97" fmla="*/ 1252698 w 8037833"/>
              <a:gd name="connsiteY97" fmla="*/ 3708662 h 3784177"/>
              <a:gd name="connsiteX98" fmla="*/ 1171039 w 8037833"/>
              <a:gd name="connsiteY98" fmla="*/ 3758642 h 3784177"/>
              <a:gd name="connsiteX99" fmla="*/ 1058106 w 8037833"/>
              <a:gd name="connsiteY99" fmla="*/ 3776166 h 3784177"/>
              <a:gd name="connsiteX100" fmla="*/ 1039167 w 8037833"/>
              <a:gd name="connsiteY100" fmla="*/ 3784177 h 3784177"/>
              <a:gd name="connsiteX101" fmla="*/ 1012958 w 8037833"/>
              <a:gd name="connsiteY101" fmla="*/ 3779206 h 3784177"/>
              <a:gd name="connsiteX102" fmla="*/ 907906 w 8037833"/>
              <a:gd name="connsiteY102" fmla="*/ 3757678 h 3784177"/>
              <a:gd name="connsiteX103" fmla="*/ 825226 w 8037833"/>
              <a:gd name="connsiteY103" fmla="*/ 3726369 h 3784177"/>
              <a:gd name="connsiteX104" fmla="*/ 722264 w 8037833"/>
              <a:gd name="connsiteY104" fmla="*/ 3747612 h 3784177"/>
              <a:gd name="connsiteX105" fmla="*/ 659460 w 8037833"/>
              <a:gd name="connsiteY105" fmla="*/ 3740429 h 3784177"/>
              <a:gd name="connsiteX106" fmla="*/ 556552 w 8037833"/>
              <a:gd name="connsiteY106" fmla="*/ 3739124 h 3784177"/>
              <a:gd name="connsiteX107" fmla="*/ 445444 w 8037833"/>
              <a:gd name="connsiteY107" fmla="*/ 3764831 h 3784177"/>
              <a:gd name="connsiteX108" fmla="*/ 393295 w 8037833"/>
              <a:gd name="connsiteY108" fmla="*/ 3753097 h 3784177"/>
              <a:gd name="connsiteX109" fmla="*/ 339711 w 8037833"/>
              <a:gd name="connsiteY109" fmla="*/ 3718242 h 3784177"/>
              <a:gd name="connsiteX110" fmla="*/ 222239 w 8037833"/>
              <a:gd name="connsiteY110" fmla="*/ 3672335 h 3784177"/>
              <a:gd name="connsiteX111" fmla="*/ 163578 w 8037833"/>
              <a:gd name="connsiteY111" fmla="*/ 3656292 h 3784177"/>
              <a:gd name="connsiteX112" fmla="*/ 72220 w 8037833"/>
              <a:gd name="connsiteY112" fmla="*/ 3645272 h 3784177"/>
              <a:gd name="connsiteX113" fmla="*/ 44395 w 8037833"/>
              <a:gd name="connsiteY113" fmla="*/ 3639455 h 3784177"/>
              <a:gd name="connsiteX114" fmla="*/ 1962 w 8037833"/>
              <a:gd name="connsiteY114" fmla="*/ 3635948 h 3784177"/>
              <a:gd name="connsiteX115" fmla="*/ 0 w 8037833"/>
              <a:gd name="connsiteY115" fmla="*/ 3635261 h 3784177"/>
              <a:gd name="connsiteX116" fmla="*/ 0 w 8037833"/>
              <a:gd name="connsiteY11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90721 w 8037833"/>
              <a:gd name="connsiteY80" fmla="*/ 3685313 h 3784177"/>
              <a:gd name="connsiteX81" fmla="*/ 2423704 w 8037833"/>
              <a:gd name="connsiteY81" fmla="*/ 3658079 h 3784177"/>
              <a:gd name="connsiteX82" fmla="*/ 2301172 w 8037833"/>
              <a:gd name="connsiteY82" fmla="*/ 3663053 h 3784177"/>
              <a:gd name="connsiteX83" fmla="*/ 2294102 w 8037833"/>
              <a:gd name="connsiteY83" fmla="*/ 3671151 h 3784177"/>
              <a:gd name="connsiteX84" fmla="*/ 2238966 w 8037833"/>
              <a:gd name="connsiteY84" fmla="*/ 3668777 h 3784177"/>
              <a:gd name="connsiteX85" fmla="*/ 2082844 w 8037833"/>
              <a:gd name="connsiteY85" fmla="*/ 3631994 h 3784177"/>
              <a:gd name="connsiteX86" fmla="*/ 1938480 w 8037833"/>
              <a:gd name="connsiteY86" fmla="*/ 3601439 h 3784177"/>
              <a:gd name="connsiteX87" fmla="*/ 1900166 w 8037833"/>
              <a:gd name="connsiteY87" fmla="*/ 3609358 h 3784177"/>
              <a:gd name="connsiteX88" fmla="*/ 1835976 w 8037833"/>
              <a:gd name="connsiteY88" fmla="*/ 3622065 h 3784177"/>
              <a:gd name="connsiteX89" fmla="*/ 1787830 w 8037833"/>
              <a:gd name="connsiteY89" fmla="*/ 3633173 h 3784177"/>
              <a:gd name="connsiteX90" fmla="*/ 1734224 w 8037833"/>
              <a:gd name="connsiteY90" fmla="*/ 3655593 h 3784177"/>
              <a:gd name="connsiteX91" fmla="*/ 1721989 w 8037833"/>
              <a:gd name="connsiteY91" fmla="*/ 3627298 h 3784177"/>
              <a:gd name="connsiteX92" fmla="*/ 1664576 w 8037833"/>
              <a:gd name="connsiteY92" fmla="*/ 3638572 h 3784177"/>
              <a:gd name="connsiteX93" fmla="*/ 1577459 w 8037833"/>
              <a:gd name="connsiteY93" fmla="*/ 3658824 h 3784177"/>
              <a:gd name="connsiteX94" fmla="*/ 1527269 w 8037833"/>
              <a:gd name="connsiteY94" fmla="*/ 3663088 h 3784177"/>
              <a:gd name="connsiteX95" fmla="*/ 1390118 w 8037833"/>
              <a:gd name="connsiteY95" fmla="*/ 3682789 h 3784177"/>
              <a:gd name="connsiteX96" fmla="*/ 1252698 w 8037833"/>
              <a:gd name="connsiteY96" fmla="*/ 3708662 h 3784177"/>
              <a:gd name="connsiteX97" fmla="*/ 1171039 w 8037833"/>
              <a:gd name="connsiteY97" fmla="*/ 3758642 h 3784177"/>
              <a:gd name="connsiteX98" fmla="*/ 1058106 w 8037833"/>
              <a:gd name="connsiteY98" fmla="*/ 3776166 h 3784177"/>
              <a:gd name="connsiteX99" fmla="*/ 1039167 w 8037833"/>
              <a:gd name="connsiteY99" fmla="*/ 3784177 h 3784177"/>
              <a:gd name="connsiteX100" fmla="*/ 1012958 w 8037833"/>
              <a:gd name="connsiteY100" fmla="*/ 3779206 h 3784177"/>
              <a:gd name="connsiteX101" fmla="*/ 907906 w 8037833"/>
              <a:gd name="connsiteY101" fmla="*/ 3757678 h 3784177"/>
              <a:gd name="connsiteX102" fmla="*/ 825226 w 8037833"/>
              <a:gd name="connsiteY102" fmla="*/ 3726369 h 3784177"/>
              <a:gd name="connsiteX103" fmla="*/ 722264 w 8037833"/>
              <a:gd name="connsiteY103" fmla="*/ 3747612 h 3784177"/>
              <a:gd name="connsiteX104" fmla="*/ 659460 w 8037833"/>
              <a:gd name="connsiteY104" fmla="*/ 3740429 h 3784177"/>
              <a:gd name="connsiteX105" fmla="*/ 556552 w 8037833"/>
              <a:gd name="connsiteY105" fmla="*/ 3739124 h 3784177"/>
              <a:gd name="connsiteX106" fmla="*/ 445444 w 8037833"/>
              <a:gd name="connsiteY106" fmla="*/ 3764831 h 3784177"/>
              <a:gd name="connsiteX107" fmla="*/ 393295 w 8037833"/>
              <a:gd name="connsiteY107" fmla="*/ 3753097 h 3784177"/>
              <a:gd name="connsiteX108" fmla="*/ 339711 w 8037833"/>
              <a:gd name="connsiteY108" fmla="*/ 3718242 h 3784177"/>
              <a:gd name="connsiteX109" fmla="*/ 222239 w 8037833"/>
              <a:gd name="connsiteY109" fmla="*/ 3672335 h 3784177"/>
              <a:gd name="connsiteX110" fmla="*/ 163578 w 8037833"/>
              <a:gd name="connsiteY110" fmla="*/ 3656292 h 3784177"/>
              <a:gd name="connsiteX111" fmla="*/ 72220 w 8037833"/>
              <a:gd name="connsiteY111" fmla="*/ 3645272 h 3784177"/>
              <a:gd name="connsiteX112" fmla="*/ 44395 w 8037833"/>
              <a:gd name="connsiteY112" fmla="*/ 3639455 h 3784177"/>
              <a:gd name="connsiteX113" fmla="*/ 1962 w 8037833"/>
              <a:gd name="connsiteY113" fmla="*/ 3635948 h 3784177"/>
              <a:gd name="connsiteX114" fmla="*/ 0 w 8037833"/>
              <a:gd name="connsiteY114" fmla="*/ 3635261 h 3784177"/>
              <a:gd name="connsiteX115" fmla="*/ 0 w 8037833"/>
              <a:gd name="connsiteY115"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23704 w 8037833"/>
              <a:gd name="connsiteY80" fmla="*/ 3658079 h 3784177"/>
              <a:gd name="connsiteX81" fmla="*/ 2301172 w 8037833"/>
              <a:gd name="connsiteY81" fmla="*/ 3663053 h 3784177"/>
              <a:gd name="connsiteX82" fmla="*/ 2294102 w 8037833"/>
              <a:gd name="connsiteY82" fmla="*/ 3671151 h 3784177"/>
              <a:gd name="connsiteX83" fmla="*/ 2238966 w 8037833"/>
              <a:gd name="connsiteY83" fmla="*/ 3668777 h 3784177"/>
              <a:gd name="connsiteX84" fmla="*/ 2082844 w 8037833"/>
              <a:gd name="connsiteY84" fmla="*/ 3631994 h 3784177"/>
              <a:gd name="connsiteX85" fmla="*/ 1938480 w 8037833"/>
              <a:gd name="connsiteY85" fmla="*/ 3601439 h 3784177"/>
              <a:gd name="connsiteX86" fmla="*/ 1900166 w 8037833"/>
              <a:gd name="connsiteY86" fmla="*/ 3609358 h 3784177"/>
              <a:gd name="connsiteX87" fmla="*/ 1835976 w 8037833"/>
              <a:gd name="connsiteY87" fmla="*/ 3622065 h 3784177"/>
              <a:gd name="connsiteX88" fmla="*/ 1787830 w 8037833"/>
              <a:gd name="connsiteY88" fmla="*/ 3633173 h 3784177"/>
              <a:gd name="connsiteX89" fmla="*/ 1734224 w 8037833"/>
              <a:gd name="connsiteY89" fmla="*/ 3655593 h 3784177"/>
              <a:gd name="connsiteX90" fmla="*/ 1721989 w 8037833"/>
              <a:gd name="connsiteY90" fmla="*/ 3627298 h 3784177"/>
              <a:gd name="connsiteX91" fmla="*/ 1664576 w 8037833"/>
              <a:gd name="connsiteY91" fmla="*/ 3638572 h 3784177"/>
              <a:gd name="connsiteX92" fmla="*/ 1577459 w 8037833"/>
              <a:gd name="connsiteY92" fmla="*/ 3658824 h 3784177"/>
              <a:gd name="connsiteX93" fmla="*/ 1527269 w 8037833"/>
              <a:gd name="connsiteY93" fmla="*/ 3663088 h 3784177"/>
              <a:gd name="connsiteX94" fmla="*/ 1390118 w 8037833"/>
              <a:gd name="connsiteY94" fmla="*/ 3682789 h 3784177"/>
              <a:gd name="connsiteX95" fmla="*/ 1252698 w 8037833"/>
              <a:gd name="connsiteY95" fmla="*/ 3708662 h 3784177"/>
              <a:gd name="connsiteX96" fmla="*/ 1171039 w 8037833"/>
              <a:gd name="connsiteY96" fmla="*/ 3758642 h 3784177"/>
              <a:gd name="connsiteX97" fmla="*/ 1058106 w 8037833"/>
              <a:gd name="connsiteY97" fmla="*/ 3776166 h 3784177"/>
              <a:gd name="connsiteX98" fmla="*/ 1039167 w 8037833"/>
              <a:gd name="connsiteY98" fmla="*/ 3784177 h 3784177"/>
              <a:gd name="connsiteX99" fmla="*/ 1012958 w 8037833"/>
              <a:gd name="connsiteY99" fmla="*/ 3779206 h 3784177"/>
              <a:gd name="connsiteX100" fmla="*/ 907906 w 8037833"/>
              <a:gd name="connsiteY100" fmla="*/ 3757678 h 3784177"/>
              <a:gd name="connsiteX101" fmla="*/ 825226 w 8037833"/>
              <a:gd name="connsiteY101" fmla="*/ 3726369 h 3784177"/>
              <a:gd name="connsiteX102" fmla="*/ 722264 w 8037833"/>
              <a:gd name="connsiteY102" fmla="*/ 3747612 h 3784177"/>
              <a:gd name="connsiteX103" fmla="*/ 659460 w 8037833"/>
              <a:gd name="connsiteY103" fmla="*/ 3740429 h 3784177"/>
              <a:gd name="connsiteX104" fmla="*/ 556552 w 8037833"/>
              <a:gd name="connsiteY104" fmla="*/ 3739124 h 3784177"/>
              <a:gd name="connsiteX105" fmla="*/ 445444 w 8037833"/>
              <a:gd name="connsiteY105" fmla="*/ 3764831 h 3784177"/>
              <a:gd name="connsiteX106" fmla="*/ 393295 w 8037833"/>
              <a:gd name="connsiteY106" fmla="*/ 3753097 h 3784177"/>
              <a:gd name="connsiteX107" fmla="*/ 339711 w 8037833"/>
              <a:gd name="connsiteY107" fmla="*/ 3718242 h 3784177"/>
              <a:gd name="connsiteX108" fmla="*/ 222239 w 8037833"/>
              <a:gd name="connsiteY108" fmla="*/ 3672335 h 3784177"/>
              <a:gd name="connsiteX109" fmla="*/ 163578 w 8037833"/>
              <a:gd name="connsiteY109" fmla="*/ 3656292 h 3784177"/>
              <a:gd name="connsiteX110" fmla="*/ 72220 w 8037833"/>
              <a:gd name="connsiteY110" fmla="*/ 3645272 h 3784177"/>
              <a:gd name="connsiteX111" fmla="*/ 44395 w 8037833"/>
              <a:gd name="connsiteY111" fmla="*/ 3639455 h 3784177"/>
              <a:gd name="connsiteX112" fmla="*/ 1962 w 8037833"/>
              <a:gd name="connsiteY112" fmla="*/ 3635948 h 3784177"/>
              <a:gd name="connsiteX113" fmla="*/ 0 w 8037833"/>
              <a:gd name="connsiteY113" fmla="*/ 3635261 h 3784177"/>
              <a:gd name="connsiteX114" fmla="*/ 0 w 8037833"/>
              <a:gd name="connsiteY11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23704 w 8037833"/>
              <a:gd name="connsiteY80" fmla="*/ 3658079 h 3784177"/>
              <a:gd name="connsiteX81" fmla="*/ 2301172 w 8037833"/>
              <a:gd name="connsiteY81" fmla="*/ 3663053 h 3784177"/>
              <a:gd name="connsiteX82" fmla="*/ 2294102 w 8037833"/>
              <a:gd name="connsiteY82" fmla="*/ 3671151 h 3784177"/>
              <a:gd name="connsiteX83" fmla="*/ 2238966 w 8037833"/>
              <a:gd name="connsiteY83" fmla="*/ 3668777 h 3784177"/>
              <a:gd name="connsiteX84" fmla="*/ 2082844 w 8037833"/>
              <a:gd name="connsiteY84" fmla="*/ 3631994 h 3784177"/>
              <a:gd name="connsiteX85" fmla="*/ 1938480 w 8037833"/>
              <a:gd name="connsiteY85" fmla="*/ 3601439 h 3784177"/>
              <a:gd name="connsiteX86" fmla="*/ 1900166 w 8037833"/>
              <a:gd name="connsiteY86" fmla="*/ 3609358 h 3784177"/>
              <a:gd name="connsiteX87" fmla="*/ 1835976 w 8037833"/>
              <a:gd name="connsiteY87" fmla="*/ 3622065 h 3784177"/>
              <a:gd name="connsiteX88" fmla="*/ 1787830 w 8037833"/>
              <a:gd name="connsiteY88" fmla="*/ 3633173 h 3784177"/>
              <a:gd name="connsiteX89" fmla="*/ 1734224 w 8037833"/>
              <a:gd name="connsiteY89" fmla="*/ 3655593 h 3784177"/>
              <a:gd name="connsiteX90" fmla="*/ 1664576 w 8037833"/>
              <a:gd name="connsiteY90" fmla="*/ 3638572 h 3784177"/>
              <a:gd name="connsiteX91" fmla="*/ 1577459 w 8037833"/>
              <a:gd name="connsiteY91" fmla="*/ 3658824 h 3784177"/>
              <a:gd name="connsiteX92" fmla="*/ 1527269 w 8037833"/>
              <a:gd name="connsiteY92" fmla="*/ 3663088 h 3784177"/>
              <a:gd name="connsiteX93" fmla="*/ 1390118 w 8037833"/>
              <a:gd name="connsiteY93" fmla="*/ 3682789 h 3784177"/>
              <a:gd name="connsiteX94" fmla="*/ 1252698 w 8037833"/>
              <a:gd name="connsiteY94" fmla="*/ 3708662 h 3784177"/>
              <a:gd name="connsiteX95" fmla="*/ 1171039 w 8037833"/>
              <a:gd name="connsiteY95" fmla="*/ 3758642 h 3784177"/>
              <a:gd name="connsiteX96" fmla="*/ 1058106 w 8037833"/>
              <a:gd name="connsiteY96" fmla="*/ 3776166 h 3784177"/>
              <a:gd name="connsiteX97" fmla="*/ 1039167 w 8037833"/>
              <a:gd name="connsiteY97" fmla="*/ 3784177 h 3784177"/>
              <a:gd name="connsiteX98" fmla="*/ 1012958 w 8037833"/>
              <a:gd name="connsiteY98" fmla="*/ 3779206 h 3784177"/>
              <a:gd name="connsiteX99" fmla="*/ 907906 w 8037833"/>
              <a:gd name="connsiteY99" fmla="*/ 3757678 h 3784177"/>
              <a:gd name="connsiteX100" fmla="*/ 825226 w 8037833"/>
              <a:gd name="connsiteY100" fmla="*/ 3726369 h 3784177"/>
              <a:gd name="connsiteX101" fmla="*/ 722264 w 8037833"/>
              <a:gd name="connsiteY101" fmla="*/ 3747612 h 3784177"/>
              <a:gd name="connsiteX102" fmla="*/ 659460 w 8037833"/>
              <a:gd name="connsiteY102" fmla="*/ 3740429 h 3784177"/>
              <a:gd name="connsiteX103" fmla="*/ 556552 w 8037833"/>
              <a:gd name="connsiteY103" fmla="*/ 3739124 h 3784177"/>
              <a:gd name="connsiteX104" fmla="*/ 445444 w 8037833"/>
              <a:gd name="connsiteY104" fmla="*/ 3764831 h 3784177"/>
              <a:gd name="connsiteX105" fmla="*/ 393295 w 8037833"/>
              <a:gd name="connsiteY105" fmla="*/ 3753097 h 3784177"/>
              <a:gd name="connsiteX106" fmla="*/ 339711 w 8037833"/>
              <a:gd name="connsiteY106" fmla="*/ 3718242 h 3784177"/>
              <a:gd name="connsiteX107" fmla="*/ 222239 w 8037833"/>
              <a:gd name="connsiteY107" fmla="*/ 3672335 h 3784177"/>
              <a:gd name="connsiteX108" fmla="*/ 163578 w 8037833"/>
              <a:gd name="connsiteY108" fmla="*/ 3656292 h 3784177"/>
              <a:gd name="connsiteX109" fmla="*/ 72220 w 8037833"/>
              <a:gd name="connsiteY109" fmla="*/ 3645272 h 3784177"/>
              <a:gd name="connsiteX110" fmla="*/ 44395 w 8037833"/>
              <a:gd name="connsiteY110" fmla="*/ 3639455 h 3784177"/>
              <a:gd name="connsiteX111" fmla="*/ 1962 w 8037833"/>
              <a:gd name="connsiteY111" fmla="*/ 3635948 h 3784177"/>
              <a:gd name="connsiteX112" fmla="*/ 0 w 8037833"/>
              <a:gd name="connsiteY112" fmla="*/ 3635261 h 3784177"/>
              <a:gd name="connsiteX113" fmla="*/ 0 w 8037833"/>
              <a:gd name="connsiteY11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23704 w 8037833"/>
              <a:gd name="connsiteY80" fmla="*/ 3658079 h 3784177"/>
              <a:gd name="connsiteX81" fmla="*/ 2301172 w 8037833"/>
              <a:gd name="connsiteY81" fmla="*/ 3663053 h 3784177"/>
              <a:gd name="connsiteX82" fmla="*/ 2294102 w 8037833"/>
              <a:gd name="connsiteY82" fmla="*/ 3671151 h 3784177"/>
              <a:gd name="connsiteX83" fmla="*/ 2238966 w 8037833"/>
              <a:gd name="connsiteY83" fmla="*/ 3668777 h 3784177"/>
              <a:gd name="connsiteX84" fmla="*/ 2082844 w 8037833"/>
              <a:gd name="connsiteY84" fmla="*/ 3631994 h 3784177"/>
              <a:gd name="connsiteX85" fmla="*/ 1938480 w 8037833"/>
              <a:gd name="connsiteY85" fmla="*/ 3601439 h 3784177"/>
              <a:gd name="connsiteX86" fmla="*/ 1900166 w 8037833"/>
              <a:gd name="connsiteY86" fmla="*/ 3609358 h 3784177"/>
              <a:gd name="connsiteX87" fmla="*/ 1787830 w 8037833"/>
              <a:gd name="connsiteY87" fmla="*/ 3633173 h 3784177"/>
              <a:gd name="connsiteX88" fmla="*/ 1734224 w 8037833"/>
              <a:gd name="connsiteY88" fmla="*/ 3655593 h 3784177"/>
              <a:gd name="connsiteX89" fmla="*/ 1664576 w 8037833"/>
              <a:gd name="connsiteY89" fmla="*/ 3638572 h 3784177"/>
              <a:gd name="connsiteX90" fmla="*/ 1577459 w 8037833"/>
              <a:gd name="connsiteY90" fmla="*/ 3658824 h 3784177"/>
              <a:gd name="connsiteX91" fmla="*/ 1527269 w 8037833"/>
              <a:gd name="connsiteY91" fmla="*/ 3663088 h 3784177"/>
              <a:gd name="connsiteX92" fmla="*/ 1390118 w 8037833"/>
              <a:gd name="connsiteY92" fmla="*/ 3682789 h 3784177"/>
              <a:gd name="connsiteX93" fmla="*/ 1252698 w 8037833"/>
              <a:gd name="connsiteY93" fmla="*/ 3708662 h 3784177"/>
              <a:gd name="connsiteX94" fmla="*/ 1171039 w 8037833"/>
              <a:gd name="connsiteY94" fmla="*/ 3758642 h 3784177"/>
              <a:gd name="connsiteX95" fmla="*/ 1058106 w 8037833"/>
              <a:gd name="connsiteY95" fmla="*/ 3776166 h 3784177"/>
              <a:gd name="connsiteX96" fmla="*/ 1039167 w 8037833"/>
              <a:gd name="connsiteY96" fmla="*/ 3784177 h 3784177"/>
              <a:gd name="connsiteX97" fmla="*/ 1012958 w 8037833"/>
              <a:gd name="connsiteY97" fmla="*/ 3779206 h 3784177"/>
              <a:gd name="connsiteX98" fmla="*/ 907906 w 8037833"/>
              <a:gd name="connsiteY98" fmla="*/ 3757678 h 3784177"/>
              <a:gd name="connsiteX99" fmla="*/ 825226 w 8037833"/>
              <a:gd name="connsiteY99" fmla="*/ 3726369 h 3784177"/>
              <a:gd name="connsiteX100" fmla="*/ 722264 w 8037833"/>
              <a:gd name="connsiteY100" fmla="*/ 3747612 h 3784177"/>
              <a:gd name="connsiteX101" fmla="*/ 659460 w 8037833"/>
              <a:gd name="connsiteY101" fmla="*/ 3740429 h 3784177"/>
              <a:gd name="connsiteX102" fmla="*/ 556552 w 8037833"/>
              <a:gd name="connsiteY102" fmla="*/ 3739124 h 3784177"/>
              <a:gd name="connsiteX103" fmla="*/ 445444 w 8037833"/>
              <a:gd name="connsiteY103" fmla="*/ 3764831 h 3784177"/>
              <a:gd name="connsiteX104" fmla="*/ 393295 w 8037833"/>
              <a:gd name="connsiteY104" fmla="*/ 3753097 h 3784177"/>
              <a:gd name="connsiteX105" fmla="*/ 339711 w 8037833"/>
              <a:gd name="connsiteY105" fmla="*/ 3718242 h 3784177"/>
              <a:gd name="connsiteX106" fmla="*/ 222239 w 8037833"/>
              <a:gd name="connsiteY106" fmla="*/ 3672335 h 3784177"/>
              <a:gd name="connsiteX107" fmla="*/ 163578 w 8037833"/>
              <a:gd name="connsiteY107" fmla="*/ 3656292 h 3784177"/>
              <a:gd name="connsiteX108" fmla="*/ 72220 w 8037833"/>
              <a:gd name="connsiteY108" fmla="*/ 3645272 h 3784177"/>
              <a:gd name="connsiteX109" fmla="*/ 44395 w 8037833"/>
              <a:gd name="connsiteY109" fmla="*/ 3639455 h 3784177"/>
              <a:gd name="connsiteX110" fmla="*/ 1962 w 8037833"/>
              <a:gd name="connsiteY110" fmla="*/ 3635948 h 3784177"/>
              <a:gd name="connsiteX111" fmla="*/ 0 w 8037833"/>
              <a:gd name="connsiteY111" fmla="*/ 3635261 h 3784177"/>
              <a:gd name="connsiteX112" fmla="*/ 0 w 8037833"/>
              <a:gd name="connsiteY11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94102 w 8037833"/>
              <a:gd name="connsiteY81" fmla="*/ 3671151 h 3784177"/>
              <a:gd name="connsiteX82" fmla="*/ 2238966 w 8037833"/>
              <a:gd name="connsiteY82" fmla="*/ 3668777 h 3784177"/>
              <a:gd name="connsiteX83" fmla="*/ 2082844 w 8037833"/>
              <a:gd name="connsiteY83" fmla="*/ 3631994 h 3784177"/>
              <a:gd name="connsiteX84" fmla="*/ 1938480 w 8037833"/>
              <a:gd name="connsiteY84" fmla="*/ 3601439 h 3784177"/>
              <a:gd name="connsiteX85" fmla="*/ 1900166 w 8037833"/>
              <a:gd name="connsiteY85" fmla="*/ 3609358 h 3784177"/>
              <a:gd name="connsiteX86" fmla="*/ 1787830 w 8037833"/>
              <a:gd name="connsiteY86" fmla="*/ 3633173 h 3784177"/>
              <a:gd name="connsiteX87" fmla="*/ 1734224 w 8037833"/>
              <a:gd name="connsiteY87" fmla="*/ 3655593 h 3784177"/>
              <a:gd name="connsiteX88" fmla="*/ 1664576 w 8037833"/>
              <a:gd name="connsiteY88" fmla="*/ 3638572 h 3784177"/>
              <a:gd name="connsiteX89" fmla="*/ 1577459 w 8037833"/>
              <a:gd name="connsiteY89" fmla="*/ 3658824 h 3784177"/>
              <a:gd name="connsiteX90" fmla="*/ 1527269 w 8037833"/>
              <a:gd name="connsiteY90" fmla="*/ 3663088 h 3784177"/>
              <a:gd name="connsiteX91" fmla="*/ 1390118 w 8037833"/>
              <a:gd name="connsiteY91" fmla="*/ 3682789 h 3784177"/>
              <a:gd name="connsiteX92" fmla="*/ 1252698 w 8037833"/>
              <a:gd name="connsiteY92" fmla="*/ 3708662 h 3784177"/>
              <a:gd name="connsiteX93" fmla="*/ 1171039 w 8037833"/>
              <a:gd name="connsiteY93" fmla="*/ 3758642 h 3784177"/>
              <a:gd name="connsiteX94" fmla="*/ 1058106 w 8037833"/>
              <a:gd name="connsiteY94" fmla="*/ 3776166 h 3784177"/>
              <a:gd name="connsiteX95" fmla="*/ 1039167 w 8037833"/>
              <a:gd name="connsiteY95" fmla="*/ 3784177 h 3784177"/>
              <a:gd name="connsiteX96" fmla="*/ 1012958 w 8037833"/>
              <a:gd name="connsiteY96" fmla="*/ 3779206 h 3784177"/>
              <a:gd name="connsiteX97" fmla="*/ 907906 w 8037833"/>
              <a:gd name="connsiteY97" fmla="*/ 3757678 h 3784177"/>
              <a:gd name="connsiteX98" fmla="*/ 825226 w 8037833"/>
              <a:gd name="connsiteY98" fmla="*/ 3726369 h 3784177"/>
              <a:gd name="connsiteX99" fmla="*/ 722264 w 8037833"/>
              <a:gd name="connsiteY99" fmla="*/ 3747612 h 3784177"/>
              <a:gd name="connsiteX100" fmla="*/ 659460 w 8037833"/>
              <a:gd name="connsiteY100" fmla="*/ 3740429 h 3784177"/>
              <a:gd name="connsiteX101" fmla="*/ 556552 w 8037833"/>
              <a:gd name="connsiteY101" fmla="*/ 3739124 h 3784177"/>
              <a:gd name="connsiteX102" fmla="*/ 445444 w 8037833"/>
              <a:gd name="connsiteY102" fmla="*/ 3764831 h 3784177"/>
              <a:gd name="connsiteX103" fmla="*/ 393295 w 8037833"/>
              <a:gd name="connsiteY103" fmla="*/ 3753097 h 3784177"/>
              <a:gd name="connsiteX104" fmla="*/ 339711 w 8037833"/>
              <a:gd name="connsiteY104" fmla="*/ 3718242 h 3784177"/>
              <a:gd name="connsiteX105" fmla="*/ 222239 w 8037833"/>
              <a:gd name="connsiteY105" fmla="*/ 3672335 h 3784177"/>
              <a:gd name="connsiteX106" fmla="*/ 163578 w 8037833"/>
              <a:gd name="connsiteY106" fmla="*/ 3656292 h 3784177"/>
              <a:gd name="connsiteX107" fmla="*/ 72220 w 8037833"/>
              <a:gd name="connsiteY107" fmla="*/ 3645272 h 3784177"/>
              <a:gd name="connsiteX108" fmla="*/ 44395 w 8037833"/>
              <a:gd name="connsiteY108" fmla="*/ 3639455 h 3784177"/>
              <a:gd name="connsiteX109" fmla="*/ 1962 w 8037833"/>
              <a:gd name="connsiteY109" fmla="*/ 3635948 h 3784177"/>
              <a:gd name="connsiteX110" fmla="*/ 0 w 8037833"/>
              <a:gd name="connsiteY110" fmla="*/ 3635261 h 3784177"/>
              <a:gd name="connsiteX111" fmla="*/ 0 w 8037833"/>
              <a:gd name="connsiteY111"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445444 w 8037833"/>
              <a:gd name="connsiteY101" fmla="*/ 3764831 h 3784177"/>
              <a:gd name="connsiteX102" fmla="*/ 393295 w 8037833"/>
              <a:gd name="connsiteY102" fmla="*/ 3753097 h 3784177"/>
              <a:gd name="connsiteX103" fmla="*/ 339711 w 8037833"/>
              <a:gd name="connsiteY103" fmla="*/ 3718242 h 3784177"/>
              <a:gd name="connsiteX104" fmla="*/ 222239 w 8037833"/>
              <a:gd name="connsiteY104" fmla="*/ 3672335 h 3784177"/>
              <a:gd name="connsiteX105" fmla="*/ 163578 w 8037833"/>
              <a:gd name="connsiteY105" fmla="*/ 3656292 h 3784177"/>
              <a:gd name="connsiteX106" fmla="*/ 72220 w 8037833"/>
              <a:gd name="connsiteY106" fmla="*/ 3645272 h 3784177"/>
              <a:gd name="connsiteX107" fmla="*/ 44395 w 8037833"/>
              <a:gd name="connsiteY107" fmla="*/ 3639455 h 3784177"/>
              <a:gd name="connsiteX108" fmla="*/ 1962 w 8037833"/>
              <a:gd name="connsiteY108" fmla="*/ 3635948 h 3784177"/>
              <a:gd name="connsiteX109" fmla="*/ 0 w 8037833"/>
              <a:gd name="connsiteY109" fmla="*/ 3635261 h 3784177"/>
              <a:gd name="connsiteX110" fmla="*/ 0 w 8037833"/>
              <a:gd name="connsiteY11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445444 w 8037833"/>
              <a:gd name="connsiteY101" fmla="*/ 3764831 h 3784177"/>
              <a:gd name="connsiteX102" fmla="*/ 393295 w 8037833"/>
              <a:gd name="connsiteY102" fmla="*/ 3753097 h 3784177"/>
              <a:gd name="connsiteX103" fmla="*/ 339711 w 8037833"/>
              <a:gd name="connsiteY103" fmla="*/ 3718242 h 3784177"/>
              <a:gd name="connsiteX104" fmla="*/ 222239 w 8037833"/>
              <a:gd name="connsiteY104" fmla="*/ 3672335 h 3784177"/>
              <a:gd name="connsiteX105" fmla="*/ 163578 w 8037833"/>
              <a:gd name="connsiteY105" fmla="*/ 3656292 h 3784177"/>
              <a:gd name="connsiteX106" fmla="*/ 72220 w 8037833"/>
              <a:gd name="connsiteY106" fmla="*/ 3645272 h 3784177"/>
              <a:gd name="connsiteX107" fmla="*/ 44395 w 8037833"/>
              <a:gd name="connsiteY107" fmla="*/ 3639455 h 3784177"/>
              <a:gd name="connsiteX108" fmla="*/ 1962 w 8037833"/>
              <a:gd name="connsiteY108" fmla="*/ 3635948 h 3784177"/>
              <a:gd name="connsiteX109" fmla="*/ 0 w 8037833"/>
              <a:gd name="connsiteY109" fmla="*/ 3635261 h 3784177"/>
              <a:gd name="connsiteX110" fmla="*/ 0 w 8037833"/>
              <a:gd name="connsiteY11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93295 w 8037833"/>
              <a:gd name="connsiteY101" fmla="*/ 3753097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93295 w 8037833"/>
              <a:gd name="connsiteY101" fmla="*/ 3753097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989223 w 8037833"/>
              <a:gd name="connsiteY95" fmla="*/ 3770303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93295 w 8037833"/>
              <a:gd name="connsiteY101" fmla="*/ 3753097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989223 w 8037833"/>
              <a:gd name="connsiteY95" fmla="*/ 3770303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85384 w 8037833"/>
              <a:gd name="connsiteY101" fmla="*/ 3726388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504085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915449 w 8037833"/>
              <a:gd name="connsiteY72" fmla="*/ 3661039 h 3784177"/>
              <a:gd name="connsiteX73" fmla="*/ 2884777 w 8037833"/>
              <a:gd name="connsiteY73" fmla="*/ 3660775 h 3784177"/>
              <a:gd name="connsiteX74" fmla="*/ 2739034 w 8037833"/>
              <a:gd name="connsiteY74" fmla="*/ 3647396 h 3784177"/>
              <a:gd name="connsiteX75" fmla="*/ 2651827 w 8037833"/>
              <a:gd name="connsiteY75" fmla="*/ 3646306 h 3784177"/>
              <a:gd name="connsiteX76" fmla="*/ 2618680 w 8037833"/>
              <a:gd name="connsiteY76" fmla="*/ 3656755 h 3784177"/>
              <a:gd name="connsiteX77" fmla="*/ 2572404 w 8037833"/>
              <a:gd name="connsiteY77" fmla="*/ 3664043 h 3784177"/>
              <a:gd name="connsiteX78" fmla="*/ 2423704 w 8037833"/>
              <a:gd name="connsiteY78" fmla="*/ 3658079 h 3784177"/>
              <a:gd name="connsiteX79" fmla="*/ 2301172 w 8037833"/>
              <a:gd name="connsiteY79" fmla="*/ 3663053 h 3784177"/>
              <a:gd name="connsiteX80" fmla="*/ 2238966 w 8037833"/>
              <a:gd name="connsiteY80" fmla="*/ 3668777 h 3784177"/>
              <a:gd name="connsiteX81" fmla="*/ 2082844 w 8037833"/>
              <a:gd name="connsiteY81" fmla="*/ 3631994 h 3784177"/>
              <a:gd name="connsiteX82" fmla="*/ 1938480 w 8037833"/>
              <a:gd name="connsiteY82" fmla="*/ 3601439 h 3784177"/>
              <a:gd name="connsiteX83" fmla="*/ 1900166 w 8037833"/>
              <a:gd name="connsiteY83" fmla="*/ 3609358 h 3784177"/>
              <a:gd name="connsiteX84" fmla="*/ 1787830 w 8037833"/>
              <a:gd name="connsiteY84" fmla="*/ 3633173 h 3784177"/>
              <a:gd name="connsiteX85" fmla="*/ 1734224 w 8037833"/>
              <a:gd name="connsiteY85" fmla="*/ 3655593 h 3784177"/>
              <a:gd name="connsiteX86" fmla="*/ 1664576 w 8037833"/>
              <a:gd name="connsiteY86" fmla="*/ 3638572 h 3784177"/>
              <a:gd name="connsiteX87" fmla="*/ 1577459 w 8037833"/>
              <a:gd name="connsiteY87" fmla="*/ 3658824 h 3784177"/>
              <a:gd name="connsiteX88" fmla="*/ 1527269 w 8037833"/>
              <a:gd name="connsiteY88" fmla="*/ 3663088 h 3784177"/>
              <a:gd name="connsiteX89" fmla="*/ 1390118 w 8037833"/>
              <a:gd name="connsiteY89" fmla="*/ 3682789 h 3784177"/>
              <a:gd name="connsiteX90" fmla="*/ 1252698 w 8037833"/>
              <a:gd name="connsiteY90" fmla="*/ 3708662 h 3784177"/>
              <a:gd name="connsiteX91" fmla="*/ 1171039 w 8037833"/>
              <a:gd name="connsiteY91" fmla="*/ 3758642 h 3784177"/>
              <a:gd name="connsiteX92" fmla="*/ 1058106 w 8037833"/>
              <a:gd name="connsiteY92" fmla="*/ 3776166 h 3784177"/>
              <a:gd name="connsiteX93" fmla="*/ 1039167 w 8037833"/>
              <a:gd name="connsiteY93" fmla="*/ 3784177 h 3784177"/>
              <a:gd name="connsiteX94" fmla="*/ 989223 w 8037833"/>
              <a:gd name="connsiteY94" fmla="*/ 3770303 h 3784177"/>
              <a:gd name="connsiteX95" fmla="*/ 907906 w 8037833"/>
              <a:gd name="connsiteY95" fmla="*/ 3757678 h 3784177"/>
              <a:gd name="connsiteX96" fmla="*/ 825226 w 8037833"/>
              <a:gd name="connsiteY96" fmla="*/ 3726369 h 3784177"/>
              <a:gd name="connsiteX97" fmla="*/ 722264 w 8037833"/>
              <a:gd name="connsiteY97" fmla="*/ 3747612 h 3784177"/>
              <a:gd name="connsiteX98" fmla="*/ 659460 w 8037833"/>
              <a:gd name="connsiteY98" fmla="*/ 3740429 h 3784177"/>
              <a:gd name="connsiteX99" fmla="*/ 556552 w 8037833"/>
              <a:gd name="connsiteY99" fmla="*/ 3739124 h 3784177"/>
              <a:gd name="connsiteX100" fmla="*/ 385384 w 8037833"/>
              <a:gd name="connsiteY100" fmla="*/ 3726388 h 3784177"/>
              <a:gd name="connsiteX101" fmla="*/ 339711 w 8037833"/>
              <a:gd name="connsiteY101" fmla="*/ 3718242 h 3784177"/>
              <a:gd name="connsiteX102" fmla="*/ 222239 w 8037833"/>
              <a:gd name="connsiteY102" fmla="*/ 3672335 h 3784177"/>
              <a:gd name="connsiteX103" fmla="*/ 163578 w 8037833"/>
              <a:gd name="connsiteY103" fmla="*/ 3656292 h 3784177"/>
              <a:gd name="connsiteX104" fmla="*/ 72220 w 8037833"/>
              <a:gd name="connsiteY104" fmla="*/ 3645272 h 3784177"/>
              <a:gd name="connsiteX105" fmla="*/ 44395 w 8037833"/>
              <a:gd name="connsiteY105" fmla="*/ 3639455 h 3784177"/>
              <a:gd name="connsiteX106" fmla="*/ 1962 w 8037833"/>
              <a:gd name="connsiteY106" fmla="*/ 3635948 h 3784177"/>
              <a:gd name="connsiteX107" fmla="*/ 0 w 8037833"/>
              <a:gd name="connsiteY107" fmla="*/ 3635261 h 3784177"/>
              <a:gd name="connsiteX108" fmla="*/ 0 w 8037833"/>
              <a:gd name="connsiteY10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915449 w 8037833"/>
              <a:gd name="connsiteY72" fmla="*/ 3661039 h 3784177"/>
              <a:gd name="connsiteX73" fmla="*/ 2884777 w 8037833"/>
              <a:gd name="connsiteY73" fmla="*/ 3660775 h 3784177"/>
              <a:gd name="connsiteX74" fmla="*/ 2739034 w 8037833"/>
              <a:gd name="connsiteY74" fmla="*/ 3647396 h 3784177"/>
              <a:gd name="connsiteX75" fmla="*/ 2651827 w 8037833"/>
              <a:gd name="connsiteY75" fmla="*/ 3646306 h 3784177"/>
              <a:gd name="connsiteX76" fmla="*/ 2618680 w 8037833"/>
              <a:gd name="connsiteY76" fmla="*/ 3656755 h 3784177"/>
              <a:gd name="connsiteX77" fmla="*/ 2572404 w 8037833"/>
              <a:gd name="connsiteY77" fmla="*/ 3664043 h 3784177"/>
              <a:gd name="connsiteX78" fmla="*/ 2423704 w 8037833"/>
              <a:gd name="connsiteY78" fmla="*/ 3658079 h 3784177"/>
              <a:gd name="connsiteX79" fmla="*/ 2301172 w 8037833"/>
              <a:gd name="connsiteY79" fmla="*/ 3663053 h 3784177"/>
              <a:gd name="connsiteX80" fmla="*/ 2238966 w 8037833"/>
              <a:gd name="connsiteY80" fmla="*/ 3668777 h 3784177"/>
              <a:gd name="connsiteX81" fmla="*/ 2082844 w 8037833"/>
              <a:gd name="connsiteY81" fmla="*/ 3631994 h 3784177"/>
              <a:gd name="connsiteX82" fmla="*/ 1938480 w 8037833"/>
              <a:gd name="connsiteY82" fmla="*/ 3601439 h 3784177"/>
              <a:gd name="connsiteX83" fmla="*/ 1900166 w 8037833"/>
              <a:gd name="connsiteY83" fmla="*/ 3609358 h 3784177"/>
              <a:gd name="connsiteX84" fmla="*/ 1787830 w 8037833"/>
              <a:gd name="connsiteY84" fmla="*/ 3633173 h 3784177"/>
              <a:gd name="connsiteX85" fmla="*/ 1734224 w 8037833"/>
              <a:gd name="connsiteY85" fmla="*/ 3655593 h 3784177"/>
              <a:gd name="connsiteX86" fmla="*/ 1664576 w 8037833"/>
              <a:gd name="connsiteY86" fmla="*/ 3638572 h 3784177"/>
              <a:gd name="connsiteX87" fmla="*/ 1577459 w 8037833"/>
              <a:gd name="connsiteY87" fmla="*/ 3658824 h 3784177"/>
              <a:gd name="connsiteX88" fmla="*/ 1527269 w 8037833"/>
              <a:gd name="connsiteY88" fmla="*/ 3663088 h 3784177"/>
              <a:gd name="connsiteX89" fmla="*/ 1390118 w 8037833"/>
              <a:gd name="connsiteY89" fmla="*/ 3682789 h 3784177"/>
              <a:gd name="connsiteX90" fmla="*/ 1252698 w 8037833"/>
              <a:gd name="connsiteY90" fmla="*/ 3708662 h 3784177"/>
              <a:gd name="connsiteX91" fmla="*/ 1171039 w 8037833"/>
              <a:gd name="connsiteY91" fmla="*/ 3758642 h 3784177"/>
              <a:gd name="connsiteX92" fmla="*/ 1058106 w 8037833"/>
              <a:gd name="connsiteY92" fmla="*/ 3776166 h 3784177"/>
              <a:gd name="connsiteX93" fmla="*/ 1039167 w 8037833"/>
              <a:gd name="connsiteY93" fmla="*/ 3784177 h 3784177"/>
              <a:gd name="connsiteX94" fmla="*/ 989223 w 8037833"/>
              <a:gd name="connsiteY94" fmla="*/ 3770303 h 3784177"/>
              <a:gd name="connsiteX95" fmla="*/ 907906 w 8037833"/>
              <a:gd name="connsiteY95" fmla="*/ 3757678 h 3784177"/>
              <a:gd name="connsiteX96" fmla="*/ 825226 w 8037833"/>
              <a:gd name="connsiteY96" fmla="*/ 3726369 h 3784177"/>
              <a:gd name="connsiteX97" fmla="*/ 722264 w 8037833"/>
              <a:gd name="connsiteY97" fmla="*/ 3747612 h 3784177"/>
              <a:gd name="connsiteX98" fmla="*/ 659460 w 8037833"/>
              <a:gd name="connsiteY98" fmla="*/ 3740429 h 3784177"/>
              <a:gd name="connsiteX99" fmla="*/ 556552 w 8037833"/>
              <a:gd name="connsiteY99" fmla="*/ 3739124 h 3784177"/>
              <a:gd name="connsiteX100" fmla="*/ 385384 w 8037833"/>
              <a:gd name="connsiteY100" fmla="*/ 3726388 h 3784177"/>
              <a:gd name="connsiteX101" fmla="*/ 339711 w 8037833"/>
              <a:gd name="connsiteY101" fmla="*/ 3718242 h 3784177"/>
              <a:gd name="connsiteX102" fmla="*/ 222239 w 8037833"/>
              <a:gd name="connsiteY102" fmla="*/ 3672335 h 3784177"/>
              <a:gd name="connsiteX103" fmla="*/ 163578 w 8037833"/>
              <a:gd name="connsiteY103" fmla="*/ 3656292 h 3784177"/>
              <a:gd name="connsiteX104" fmla="*/ 72220 w 8037833"/>
              <a:gd name="connsiteY104" fmla="*/ 3645272 h 3784177"/>
              <a:gd name="connsiteX105" fmla="*/ 44395 w 8037833"/>
              <a:gd name="connsiteY105" fmla="*/ 3639455 h 3784177"/>
              <a:gd name="connsiteX106" fmla="*/ 1962 w 8037833"/>
              <a:gd name="connsiteY106" fmla="*/ 3635948 h 3784177"/>
              <a:gd name="connsiteX107" fmla="*/ 0 w 8037833"/>
              <a:gd name="connsiteY107" fmla="*/ 3635261 h 3784177"/>
              <a:gd name="connsiteX108" fmla="*/ 0 w 8037833"/>
              <a:gd name="connsiteY10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915449 w 8037833"/>
              <a:gd name="connsiteY72" fmla="*/ 3661039 h 3784177"/>
              <a:gd name="connsiteX73" fmla="*/ 2884777 w 8037833"/>
              <a:gd name="connsiteY73" fmla="*/ 3660775 h 3784177"/>
              <a:gd name="connsiteX74" fmla="*/ 2739034 w 8037833"/>
              <a:gd name="connsiteY74" fmla="*/ 3647396 h 3784177"/>
              <a:gd name="connsiteX75" fmla="*/ 2651827 w 8037833"/>
              <a:gd name="connsiteY75" fmla="*/ 3646306 h 3784177"/>
              <a:gd name="connsiteX76" fmla="*/ 2618680 w 8037833"/>
              <a:gd name="connsiteY76" fmla="*/ 3656755 h 3784177"/>
              <a:gd name="connsiteX77" fmla="*/ 2572404 w 8037833"/>
              <a:gd name="connsiteY77" fmla="*/ 3664043 h 3784177"/>
              <a:gd name="connsiteX78" fmla="*/ 2423704 w 8037833"/>
              <a:gd name="connsiteY78" fmla="*/ 3658079 h 3784177"/>
              <a:gd name="connsiteX79" fmla="*/ 2301172 w 8037833"/>
              <a:gd name="connsiteY79" fmla="*/ 3663053 h 3784177"/>
              <a:gd name="connsiteX80" fmla="*/ 2238966 w 8037833"/>
              <a:gd name="connsiteY80" fmla="*/ 3668777 h 3784177"/>
              <a:gd name="connsiteX81" fmla="*/ 2082844 w 8037833"/>
              <a:gd name="connsiteY81" fmla="*/ 3631994 h 3784177"/>
              <a:gd name="connsiteX82" fmla="*/ 1938480 w 8037833"/>
              <a:gd name="connsiteY82" fmla="*/ 3601439 h 3784177"/>
              <a:gd name="connsiteX83" fmla="*/ 1900166 w 8037833"/>
              <a:gd name="connsiteY83" fmla="*/ 3609358 h 3784177"/>
              <a:gd name="connsiteX84" fmla="*/ 1787830 w 8037833"/>
              <a:gd name="connsiteY84" fmla="*/ 3633173 h 3784177"/>
              <a:gd name="connsiteX85" fmla="*/ 1734224 w 8037833"/>
              <a:gd name="connsiteY85" fmla="*/ 3655593 h 3784177"/>
              <a:gd name="connsiteX86" fmla="*/ 1664576 w 8037833"/>
              <a:gd name="connsiteY86" fmla="*/ 3638572 h 3784177"/>
              <a:gd name="connsiteX87" fmla="*/ 1577459 w 8037833"/>
              <a:gd name="connsiteY87" fmla="*/ 3658824 h 3784177"/>
              <a:gd name="connsiteX88" fmla="*/ 1527269 w 8037833"/>
              <a:gd name="connsiteY88" fmla="*/ 3663088 h 3784177"/>
              <a:gd name="connsiteX89" fmla="*/ 1390118 w 8037833"/>
              <a:gd name="connsiteY89" fmla="*/ 3682789 h 3784177"/>
              <a:gd name="connsiteX90" fmla="*/ 1252698 w 8037833"/>
              <a:gd name="connsiteY90" fmla="*/ 3708662 h 3784177"/>
              <a:gd name="connsiteX91" fmla="*/ 1171039 w 8037833"/>
              <a:gd name="connsiteY91" fmla="*/ 3758642 h 3784177"/>
              <a:gd name="connsiteX92" fmla="*/ 1058106 w 8037833"/>
              <a:gd name="connsiteY92" fmla="*/ 3776166 h 3784177"/>
              <a:gd name="connsiteX93" fmla="*/ 1039167 w 8037833"/>
              <a:gd name="connsiteY93" fmla="*/ 3784177 h 3784177"/>
              <a:gd name="connsiteX94" fmla="*/ 989223 w 8037833"/>
              <a:gd name="connsiteY94" fmla="*/ 3770303 h 3784177"/>
              <a:gd name="connsiteX95" fmla="*/ 907906 w 8037833"/>
              <a:gd name="connsiteY95" fmla="*/ 3757678 h 3784177"/>
              <a:gd name="connsiteX96" fmla="*/ 825226 w 8037833"/>
              <a:gd name="connsiteY96" fmla="*/ 3726369 h 3784177"/>
              <a:gd name="connsiteX97" fmla="*/ 722264 w 8037833"/>
              <a:gd name="connsiteY97" fmla="*/ 3747612 h 3784177"/>
              <a:gd name="connsiteX98" fmla="*/ 659460 w 8037833"/>
              <a:gd name="connsiteY98" fmla="*/ 3740429 h 3784177"/>
              <a:gd name="connsiteX99" fmla="*/ 556552 w 8037833"/>
              <a:gd name="connsiteY99" fmla="*/ 3739124 h 3784177"/>
              <a:gd name="connsiteX100" fmla="*/ 385384 w 8037833"/>
              <a:gd name="connsiteY100" fmla="*/ 3726388 h 3784177"/>
              <a:gd name="connsiteX101" fmla="*/ 339711 w 8037833"/>
              <a:gd name="connsiteY101" fmla="*/ 3718242 h 3784177"/>
              <a:gd name="connsiteX102" fmla="*/ 222239 w 8037833"/>
              <a:gd name="connsiteY102" fmla="*/ 3672335 h 3784177"/>
              <a:gd name="connsiteX103" fmla="*/ 163578 w 8037833"/>
              <a:gd name="connsiteY103" fmla="*/ 3656292 h 3784177"/>
              <a:gd name="connsiteX104" fmla="*/ 72220 w 8037833"/>
              <a:gd name="connsiteY104" fmla="*/ 3645272 h 3784177"/>
              <a:gd name="connsiteX105" fmla="*/ 44395 w 8037833"/>
              <a:gd name="connsiteY105" fmla="*/ 3639455 h 3784177"/>
              <a:gd name="connsiteX106" fmla="*/ 1962 w 8037833"/>
              <a:gd name="connsiteY106" fmla="*/ 3635948 h 3784177"/>
              <a:gd name="connsiteX107" fmla="*/ 0 w 8037833"/>
              <a:gd name="connsiteY107" fmla="*/ 3635261 h 3784177"/>
              <a:gd name="connsiteX108" fmla="*/ 0 w 8037833"/>
              <a:gd name="connsiteY10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884777 w 8037833"/>
              <a:gd name="connsiteY72" fmla="*/ 3660775 h 3784177"/>
              <a:gd name="connsiteX73" fmla="*/ 2739034 w 8037833"/>
              <a:gd name="connsiteY73" fmla="*/ 3647396 h 3784177"/>
              <a:gd name="connsiteX74" fmla="*/ 2651827 w 8037833"/>
              <a:gd name="connsiteY74" fmla="*/ 3646306 h 3784177"/>
              <a:gd name="connsiteX75" fmla="*/ 2618680 w 8037833"/>
              <a:gd name="connsiteY75" fmla="*/ 3656755 h 3784177"/>
              <a:gd name="connsiteX76" fmla="*/ 2572404 w 8037833"/>
              <a:gd name="connsiteY76" fmla="*/ 3664043 h 3784177"/>
              <a:gd name="connsiteX77" fmla="*/ 2423704 w 8037833"/>
              <a:gd name="connsiteY77" fmla="*/ 3658079 h 3784177"/>
              <a:gd name="connsiteX78" fmla="*/ 2301172 w 8037833"/>
              <a:gd name="connsiteY78" fmla="*/ 3663053 h 3784177"/>
              <a:gd name="connsiteX79" fmla="*/ 2238966 w 8037833"/>
              <a:gd name="connsiteY79" fmla="*/ 3668777 h 3784177"/>
              <a:gd name="connsiteX80" fmla="*/ 2082844 w 8037833"/>
              <a:gd name="connsiteY80" fmla="*/ 3631994 h 3784177"/>
              <a:gd name="connsiteX81" fmla="*/ 1938480 w 8037833"/>
              <a:gd name="connsiteY81" fmla="*/ 3601439 h 3784177"/>
              <a:gd name="connsiteX82" fmla="*/ 1900166 w 8037833"/>
              <a:gd name="connsiteY82" fmla="*/ 3609358 h 3784177"/>
              <a:gd name="connsiteX83" fmla="*/ 1787830 w 8037833"/>
              <a:gd name="connsiteY83" fmla="*/ 3633173 h 3784177"/>
              <a:gd name="connsiteX84" fmla="*/ 1734224 w 8037833"/>
              <a:gd name="connsiteY84" fmla="*/ 3655593 h 3784177"/>
              <a:gd name="connsiteX85" fmla="*/ 1664576 w 8037833"/>
              <a:gd name="connsiteY85" fmla="*/ 3638572 h 3784177"/>
              <a:gd name="connsiteX86" fmla="*/ 1577459 w 8037833"/>
              <a:gd name="connsiteY86" fmla="*/ 3658824 h 3784177"/>
              <a:gd name="connsiteX87" fmla="*/ 1527269 w 8037833"/>
              <a:gd name="connsiteY87" fmla="*/ 3663088 h 3784177"/>
              <a:gd name="connsiteX88" fmla="*/ 1390118 w 8037833"/>
              <a:gd name="connsiteY88" fmla="*/ 3682789 h 3784177"/>
              <a:gd name="connsiteX89" fmla="*/ 1252698 w 8037833"/>
              <a:gd name="connsiteY89" fmla="*/ 3708662 h 3784177"/>
              <a:gd name="connsiteX90" fmla="*/ 1171039 w 8037833"/>
              <a:gd name="connsiteY90" fmla="*/ 3758642 h 3784177"/>
              <a:gd name="connsiteX91" fmla="*/ 1058106 w 8037833"/>
              <a:gd name="connsiteY91" fmla="*/ 3776166 h 3784177"/>
              <a:gd name="connsiteX92" fmla="*/ 1039167 w 8037833"/>
              <a:gd name="connsiteY92" fmla="*/ 3784177 h 3784177"/>
              <a:gd name="connsiteX93" fmla="*/ 989223 w 8037833"/>
              <a:gd name="connsiteY93" fmla="*/ 3770303 h 3784177"/>
              <a:gd name="connsiteX94" fmla="*/ 907906 w 8037833"/>
              <a:gd name="connsiteY94" fmla="*/ 3757678 h 3784177"/>
              <a:gd name="connsiteX95" fmla="*/ 825226 w 8037833"/>
              <a:gd name="connsiteY95" fmla="*/ 3726369 h 3784177"/>
              <a:gd name="connsiteX96" fmla="*/ 722264 w 8037833"/>
              <a:gd name="connsiteY96" fmla="*/ 3747612 h 3784177"/>
              <a:gd name="connsiteX97" fmla="*/ 659460 w 8037833"/>
              <a:gd name="connsiteY97" fmla="*/ 3740429 h 3784177"/>
              <a:gd name="connsiteX98" fmla="*/ 556552 w 8037833"/>
              <a:gd name="connsiteY98" fmla="*/ 3739124 h 3784177"/>
              <a:gd name="connsiteX99" fmla="*/ 385384 w 8037833"/>
              <a:gd name="connsiteY99" fmla="*/ 3726388 h 3784177"/>
              <a:gd name="connsiteX100" fmla="*/ 339711 w 8037833"/>
              <a:gd name="connsiteY100" fmla="*/ 3718242 h 3784177"/>
              <a:gd name="connsiteX101" fmla="*/ 222239 w 8037833"/>
              <a:gd name="connsiteY101" fmla="*/ 3672335 h 3784177"/>
              <a:gd name="connsiteX102" fmla="*/ 163578 w 8037833"/>
              <a:gd name="connsiteY102" fmla="*/ 3656292 h 3784177"/>
              <a:gd name="connsiteX103" fmla="*/ 72220 w 8037833"/>
              <a:gd name="connsiteY103" fmla="*/ 3645272 h 3784177"/>
              <a:gd name="connsiteX104" fmla="*/ 44395 w 8037833"/>
              <a:gd name="connsiteY104" fmla="*/ 3639455 h 3784177"/>
              <a:gd name="connsiteX105" fmla="*/ 1962 w 8037833"/>
              <a:gd name="connsiteY105" fmla="*/ 3635948 h 3784177"/>
              <a:gd name="connsiteX106" fmla="*/ 0 w 8037833"/>
              <a:gd name="connsiteY106" fmla="*/ 3635261 h 3784177"/>
              <a:gd name="connsiteX107" fmla="*/ 0 w 8037833"/>
              <a:gd name="connsiteY107"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11556 w 8037833"/>
              <a:gd name="connsiteY53" fmla="*/ 3729673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884777 w 8037833"/>
              <a:gd name="connsiteY72" fmla="*/ 3660775 h 3784177"/>
              <a:gd name="connsiteX73" fmla="*/ 2739034 w 8037833"/>
              <a:gd name="connsiteY73" fmla="*/ 3647396 h 3784177"/>
              <a:gd name="connsiteX74" fmla="*/ 2651827 w 8037833"/>
              <a:gd name="connsiteY74" fmla="*/ 3646306 h 3784177"/>
              <a:gd name="connsiteX75" fmla="*/ 2618680 w 8037833"/>
              <a:gd name="connsiteY75" fmla="*/ 3656755 h 3784177"/>
              <a:gd name="connsiteX76" fmla="*/ 2572404 w 8037833"/>
              <a:gd name="connsiteY76" fmla="*/ 3664043 h 3784177"/>
              <a:gd name="connsiteX77" fmla="*/ 2423704 w 8037833"/>
              <a:gd name="connsiteY77" fmla="*/ 3658079 h 3784177"/>
              <a:gd name="connsiteX78" fmla="*/ 2301172 w 8037833"/>
              <a:gd name="connsiteY78" fmla="*/ 3663053 h 3784177"/>
              <a:gd name="connsiteX79" fmla="*/ 2238966 w 8037833"/>
              <a:gd name="connsiteY79" fmla="*/ 3668777 h 3784177"/>
              <a:gd name="connsiteX80" fmla="*/ 2082844 w 8037833"/>
              <a:gd name="connsiteY80" fmla="*/ 3631994 h 3784177"/>
              <a:gd name="connsiteX81" fmla="*/ 1938480 w 8037833"/>
              <a:gd name="connsiteY81" fmla="*/ 3601439 h 3784177"/>
              <a:gd name="connsiteX82" fmla="*/ 1900166 w 8037833"/>
              <a:gd name="connsiteY82" fmla="*/ 3609358 h 3784177"/>
              <a:gd name="connsiteX83" fmla="*/ 1787830 w 8037833"/>
              <a:gd name="connsiteY83" fmla="*/ 3633173 h 3784177"/>
              <a:gd name="connsiteX84" fmla="*/ 1734224 w 8037833"/>
              <a:gd name="connsiteY84" fmla="*/ 3655593 h 3784177"/>
              <a:gd name="connsiteX85" fmla="*/ 1664576 w 8037833"/>
              <a:gd name="connsiteY85" fmla="*/ 3638572 h 3784177"/>
              <a:gd name="connsiteX86" fmla="*/ 1577459 w 8037833"/>
              <a:gd name="connsiteY86" fmla="*/ 3658824 h 3784177"/>
              <a:gd name="connsiteX87" fmla="*/ 1527269 w 8037833"/>
              <a:gd name="connsiteY87" fmla="*/ 3663088 h 3784177"/>
              <a:gd name="connsiteX88" fmla="*/ 1390118 w 8037833"/>
              <a:gd name="connsiteY88" fmla="*/ 3682789 h 3784177"/>
              <a:gd name="connsiteX89" fmla="*/ 1252698 w 8037833"/>
              <a:gd name="connsiteY89" fmla="*/ 3708662 h 3784177"/>
              <a:gd name="connsiteX90" fmla="*/ 1171039 w 8037833"/>
              <a:gd name="connsiteY90" fmla="*/ 3758642 h 3784177"/>
              <a:gd name="connsiteX91" fmla="*/ 1058106 w 8037833"/>
              <a:gd name="connsiteY91" fmla="*/ 3776166 h 3784177"/>
              <a:gd name="connsiteX92" fmla="*/ 1039167 w 8037833"/>
              <a:gd name="connsiteY92" fmla="*/ 3784177 h 3784177"/>
              <a:gd name="connsiteX93" fmla="*/ 989223 w 8037833"/>
              <a:gd name="connsiteY93" fmla="*/ 3770303 h 3784177"/>
              <a:gd name="connsiteX94" fmla="*/ 907906 w 8037833"/>
              <a:gd name="connsiteY94" fmla="*/ 3757678 h 3784177"/>
              <a:gd name="connsiteX95" fmla="*/ 825226 w 8037833"/>
              <a:gd name="connsiteY95" fmla="*/ 3726369 h 3784177"/>
              <a:gd name="connsiteX96" fmla="*/ 722264 w 8037833"/>
              <a:gd name="connsiteY96" fmla="*/ 3747612 h 3784177"/>
              <a:gd name="connsiteX97" fmla="*/ 659460 w 8037833"/>
              <a:gd name="connsiteY97" fmla="*/ 3740429 h 3784177"/>
              <a:gd name="connsiteX98" fmla="*/ 556552 w 8037833"/>
              <a:gd name="connsiteY98" fmla="*/ 3739124 h 3784177"/>
              <a:gd name="connsiteX99" fmla="*/ 385384 w 8037833"/>
              <a:gd name="connsiteY99" fmla="*/ 3726388 h 3784177"/>
              <a:gd name="connsiteX100" fmla="*/ 339711 w 8037833"/>
              <a:gd name="connsiteY100" fmla="*/ 3718242 h 3784177"/>
              <a:gd name="connsiteX101" fmla="*/ 222239 w 8037833"/>
              <a:gd name="connsiteY101" fmla="*/ 3672335 h 3784177"/>
              <a:gd name="connsiteX102" fmla="*/ 163578 w 8037833"/>
              <a:gd name="connsiteY102" fmla="*/ 3656292 h 3784177"/>
              <a:gd name="connsiteX103" fmla="*/ 72220 w 8037833"/>
              <a:gd name="connsiteY103" fmla="*/ 3645272 h 3784177"/>
              <a:gd name="connsiteX104" fmla="*/ 44395 w 8037833"/>
              <a:gd name="connsiteY104" fmla="*/ 3639455 h 3784177"/>
              <a:gd name="connsiteX105" fmla="*/ 1962 w 8037833"/>
              <a:gd name="connsiteY105" fmla="*/ 3635948 h 3784177"/>
              <a:gd name="connsiteX106" fmla="*/ 0 w 8037833"/>
              <a:gd name="connsiteY106" fmla="*/ 3635261 h 3784177"/>
              <a:gd name="connsiteX107" fmla="*/ 0 w 8037833"/>
              <a:gd name="connsiteY107"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38966 w 8037833"/>
              <a:gd name="connsiteY78" fmla="*/ 3668777 h 3784177"/>
              <a:gd name="connsiteX79" fmla="*/ 2082844 w 8037833"/>
              <a:gd name="connsiteY79" fmla="*/ 3631994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38966 w 8037833"/>
              <a:gd name="connsiteY78" fmla="*/ 3668777 h 3784177"/>
              <a:gd name="connsiteX79" fmla="*/ 2082844 w 8037833"/>
              <a:gd name="connsiteY79" fmla="*/ 3631994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38966 w 8037833"/>
              <a:gd name="connsiteY78" fmla="*/ 3668777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206642 w 8037833"/>
              <a:gd name="connsiteY89" fmla="*/ 3736384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664576 w 8037833"/>
              <a:gd name="connsiteY83" fmla="*/ 3638572 h 3784177"/>
              <a:gd name="connsiteX84" fmla="*/ 1577459 w 8037833"/>
              <a:gd name="connsiteY84" fmla="*/ 3658824 h 3784177"/>
              <a:gd name="connsiteX85" fmla="*/ 1527269 w 8037833"/>
              <a:gd name="connsiteY85" fmla="*/ 3663088 h 3784177"/>
              <a:gd name="connsiteX86" fmla="*/ 1390118 w 8037833"/>
              <a:gd name="connsiteY86" fmla="*/ 3682789 h 3784177"/>
              <a:gd name="connsiteX87" fmla="*/ 1252698 w 8037833"/>
              <a:gd name="connsiteY87" fmla="*/ 3708662 h 3784177"/>
              <a:gd name="connsiteX88" fmla="*/ 1206642 w 8037833"/>
              <a:gd name="connsiteY88" fmla="*/ 3736384 h 3784177"/>
              <a:gd name="connsiteX89" fmla="*/ 1058106 w 8037833"/>
              <a:gd name="connsiteY89" fmla="*/ 3776166 h 3784177"/>
              <a:gd name="connsiteX90" fmla="*/ 1039167 w 8037833"/>
              <a:gd name="connsiteY90" fmla="*/ 3784177 h 3784177"/>
              <a:gd name="connsiteX91" fmla="*/ 989223 w 8037833"/>
              <a:gd name="connsiteY91" fmla="*/ 3770303 h 3784177"/>
              <a:gd name="connsiteX92" fmla="*/ 907906 w 8037833"/>
              <a:gd name="connsiteY92" fmla="*/ 3757678 h 3784177"/>
              <a:gd name="connsiteX93" fmla="*/ 825226 w 8037833"/>
              <a:gd name="connsiteY93" fmla="*/ 3726369 h 3784177"/>
              <a:gd name="connsiteX94" fmla="*/ 722264 w 8037833"/>
              <a:gd name="connsiteY94" fmla="*/ 3747612 h 3784177"/>
              <a:gd name="connsiteX95" fmla="*/ 659460 w 8037833"/>
              <a:gd name="connsiteY95" fmla="*/ 3740429 h 3784177"/>
              <a:gd name="connsiteX96" fmla="*/ 556552 w 8037833"/>
              <a:gd name="connsiteY96" fmla="*/ 3739124 h 3784177"/>
              <a:gd name="connsiteX97" fmla="*/ 385384 w 8037833"/>
              <a:gd name="connsiteY97" fmla="*/ 3726388 h 3784177"/>
              <a:gd name="connsiteX98" fmla="*/ 339711 w 8037833"/>
              <a:gd name="connsiteY98" fmla="*/ 3718242 h 3784177"/>
              <a:gd name="connsiteX99" fmla="*/ 222239 w 8037833"/>
              <a:gd name="connsiteY99" fmla="*/ 3672335 h 3784177"/>
              <a:gd name="connsiteX100" fmla="*/ 163578 w 8037833"/>
              <a:gd name="connsiteY100" fmla="*/ 3656292 h 3784177"/>
              <a:gd name="connsiteX101" fmla="*/ 72220 w 8037833"/>
              <a:gd name="connsiteY101" fmla="*/ 3645272 h 3784177"/>
              <a:gd name="connsiteX102" fmla="*/ 44395 w 8037833"/>
              <a:gd name="connsiteY102" fmla="*/ 3639455 h 3784177"/>
              <a:gd name="connsiteX103" fmla="*/ 1962 w 8037833"/>
              <a:gd name="connsiteY103" fmla="*/ 3635948 h 3784177"/>
              <a:gd name="connsiteX104" fmla="*/ 0 w 8037833"/>
              <a:gd name="connsiteY104" fmla="*/ 3635261 h 3784177"/>
              <a:gd name="connsiteX105" fmla="*/ 0 w 8037833"/>
              <a:gd name="connsiteY105"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04758 w 8037833"/>
              <a:gd name="connsiteY82" fmla="*/ 3637625 h 3784177"/>
              <a:gd name="connsiteX83" fmla="*/ 1664576 w 8037833"/>
              <a:gd name="connsiteY83" fmla="*/ 3638572 h 3784177"/>
              <a:gd name="connsiteX84" fmla="*/ 1577459 w 8037833"/>
              <a:gd name="connsiteY84" fmla="*/ 3658824 h 3784177"/>
              <a:gd name="connsiteX85" fmla="*/ 1527269 w 8037833"/>
              <a:gd name="connsiteY85" fmla="*/ 3663088 h 3784177"/>
              <a:gd name="connsiteX86" fmla="*/ 1390118 w 8037833"/>
              <a:gd name="connsiteY86" fmla="*/ 3682789 h 3784177"/>
              <a:gd name="connsiteX87" fmla="*/ 1252698 w 8037833"/>
              <a:gd name="connsiteY87" fmla="*/ 3708662 h 3784177"/>
              <a:gd name="connsiteX88" fmla="*/ 1206642 w 8037833"/>
              <a:gd name="connsiteY88" fmla="*/ 3736384 h 3784177"/>
              <a:gd name="connsiteX89" fmla="*/ 1058106 w 8037833"/>
              <a:gd name="connsiteY89" fmla="*/ 3776166 h 3784177"/>
              <a:gd name="connsiteX90" fmla="*/ 1039167 w 8037833"/>
              <a:gd name="connsiteY90" fmla="*/ 3784177 h 3784177"/>
              <a:gd name="connsiteX91" fmla="*/ 989223 w 8037833"/>
              <a:gd name="connsiteY91" fmla="*/ 3770303 h 3784177"/>
              <a:gd name="connsiteX92" fmla="*/ 907906 w 8037833"/>
              <a:gd name="connsiteY92" fmla="*/ 3757678 h 3784177"/>
              <a:gd name="connsiteX93" fmla="*/ 825226 w 8037833"/>
              <a:gd name="connsiteY93" fmla="*/ 3726369 h 3784177"/>
              <a:gd name="connsiteX94" fmla="*/ 722264 w 8037833"/>
              <a:gd name="connsiteY94" fmla="*/ 3747612 h 3784177"/>
              <a:gd name="connsiteX95" fmla="*/ 659460 w 8037833"/>
              <a:gd name="connsiteY95" fmla="*/ 3740429 h 3784177"/>
              <a:gd name="connsiteX96" fmla="*/ 556552 w 8037833"/>
              <a:gd name="connsiteY96" fmla="*/ 3739124 h 3784177"/>
              <a:gd name="connsiteX97" fmla="*/ 385384 w 8037833"/>
              <a:gd name="connsiteY97" fmla="*/ 3726388 h 3784177"/>
              <a:gd name="connsiteX98" fmla="*/ 339711 w 8037833"/>
              <a:gd name="connsiteY98" fmla="*/ 3718242 h 3784177"/>
              <a:gd name="connsiteX99" fmla="*/ 222239 w 8037833"/>
              <a:gd name="connsiteY99" fmla="*/ 3672335 h 3784177"/>
              <a:gd name="connsiteX100" fmla="*/ 163578 w 8037833"/>
              <a:gd name="connsiteY100" fmla="*/ 3656292 h 3784177"/>
              <a:gd name="connsiteX101" fmla="*/ 72220 w 8037833"/>
              <a:gd name="connsiteY101" fmla="*/ 3645272 h 3784177"/>
              <a:gd name="connsiteX102" fmla="*/ 44395 w 8037833"/>
              <a:gd name="connsiteY102" fmla="*/ 3639455 h 3784177"/>
              <a:gd name="connsiteX103" fmla="*/ 1962 w 8037833"/>
              <a:gd name="connsiteY103" fmla="*/ 3635948 h 3784177"/>
              <a:gd name="connsiteX104" fmla="*/ 0 w 8037833"/>
              <a:gd name="connsiteY104" fmla="*/ 3635261 h 3784177"/>
              <a:gd name="connsiteX105" fmla="*/ 0 w 8037833"/>
              <a:gd name="connsiteY105" fmla="*/ 12763 h 378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8037833" h="3784177">
                <a:moveTo>
                  <a:pt x="0" y="12763"/>
                </a:moveTo>
                <a:lnTo>
                  <a:pt x="8037833" y="0"/>
                </a:lnTo>
                <a:lnTo>
                  <a:pt x="8037833" y="3123098"/>
                </a:lnTo>
                <a:lnTo>
                  <a:pt x="8034343" y="3122573"/>
                </a:lnTo>
                <a:cubicBezTo>
                  <a:pt x="7983474" y="3121603"/>
                  <a:pt x="7958686" y="3166517"/>
                  <a:pt x="7877229" y="3143819"/>
                </a:cubicBezTo>
                <a:cubicBezTo>
                  <a:pt x="7902982" y="3130590"/>
                  <a:pt x="7764195" y="3161981"/>
                  <a:pt x="7752740" y="3181149"/>
                </a:cubicBezTo>
                <a:cubicBezTo>
                  <a:pt x="7676202" y="3198058"/>
                  <a:pt x="7659123" y="3129063"/>
                  <a:pt x="7588760" y="3183782"/>
                </a:cubicBezTo>
                <a:cubicBezTo>
                  <a:pt x="7551891" y="3215463"/>
                  <a:pt x="7426365" y="3228579"/>
                  <a:pt x="7351256" y="3276296"/>
                </a:cubicBezTo>
                <a:cubicBezTo>
                  <a:pt x="7314255" y="3274736"/>
                  <a:pt x="7277479" y="3268807"/>
                  <a:pt x="7241630" y="3258619"/>
                </a:cubicBezTo>
                <a:cubicBezTo>
                  <a:pt x="7225774" y="3249278"/>
                  <a:pt x="7215938" y="3250389"/>
                  <a:pt x="7197338" y="3224751"/>
                </a:cubicBezTo>
                <a:cubicBezTo>
                  <a:pt x="7195955" y="3243380"/>
                  <a:pt x="7188542" y="3231477"/>
                  <a:pt x="7180777" y="3222826"/>
                </a:cubicBezTo>
                <a:cubicBezTo>
                  <a:pt x="7171770" y="3230955"/>
                  <a:pt x="7156637" y="3256184"/>
                  <a:pt x="7146896" y="3256975"/>
                </a:cubicBezTo>
                <a:cubicBezTo>
                  <a:pt x="7127629" y="3216232"/>
                  <a:pt x="7125488" y="3280164"/>
                  <a:pt x="7101771" y="3257015"/>
                </a:cubicBezTo>
                <a:cubicBezTo>
                  <a:pt x="7091351" y="3270846"/>
                  <a:pt x="7071846" y="3326895"/>
                  <a:pt x="7047844" y="3303791"/>
                </a:cubicBezTo>
                <a:cubicBezTo>
                  <a:pt x="6992848" y="3331112"/>
                  <a:pt x="6969266" y="3372516"/>
                  <a:pt x="6912506" y="3361478"/>
                </a:cubicBezTo>
                <a:cubicBezTo>
                  <a:pt x="6904521" y="3387853"/>
                  <a:pt x="6807293" y="3321424"/>
                  <a:pt x="6819463" y="3368624"/>
                </a:cubicBezTo>
                <a:cubicBezTo>
                  <a:pt x="6800520" y="3366318"/>
                  <a:pt x="6786640" y="3347534"/>
                  <a:pt x="6797198" y="3378256"/>
                </a:cubicBezTo>
                <a:lnTo>
                  <a:pt x="6687784" y="3376132"/>
                </a:lnTo>
                <a:cubicBezTo>
                  <a:pt x="6627134" y="3366894"/>
                  <a:pt x="6605084" y="3434017"/>
                  <a:pt x="6566539" y="3382500"/>
                </a:cubicBezTo>
                <a:cubicBezTo>
                  <a:pt x="6505539" y="3381128"/>
                  <a:pt x="6435204" y="3374346"/>
                  <a:pt x="6352283" y="3374762"/>
                </a:cubicBezTo>
                <a:cubicBezTo>
                  <a:pt x="6293888" y="3372097"/>
                  <a:pt x="6170788" y="3347568"/>
                  <a:pt x="6111718" y="3357536"/>
                </a:cubicBezTo>
                <a:cubicBezTo>
                  <a:pt x="6041005" y="3333697"/>
                  <a:pt x="6098061" y="3372084"/>
                  <a:pt x="6022263" y="3359057"/>
                </a:cubicBezTo>
                <a:cubicBezTo>
                  <a:pt x="5989123" y="3410585"/>
                  <a:pt x="5931322" y="3384912"/>
                  <a:pt x="5891274" y="3397681"/>
                </a:cubicBezTo>
                <a:cubicBezTo>
                  <a:pt x="5845239" y="3408862"/>
                  <a:pt x="5792317" y="3420977"/>
                  <a:pt x="5746050" y="3426142"/>
                </a:cubicBezTo>
                <a:cubicBezTo>
                  <a:pt x="5709404" y="3402923"/>
                  <a:pt x="5659139" y="3459917"/>
                  <a:pt x="5613670" y="3428671"/>
                </a:cubicBezTo>
                <a:cubicBezTo>
                  <a:pt x="5596941" y="3421144"/>
                  <a:pt x="5545141" y="3422095"/>
                  <a:pt x="5535334" y="3437044"/>
                </a:cubicBezTo>
                <a:cubicBezTo>
                  <a:pt x="5524532" y="3440286"/>
                  <a:pt x="5511933" y="3434991"/>
                  <a:pt x="5506940" y="3450999"/>
                </a:cubicBezTo>
                <a:cubicBezTo>
                  <a:pt x="5498692" y="3470265"/>
                  <a:pt x="5461008" y="3440518"/>
                  <a:pt x="5466372" y="3463245"/>
                </a:cubicBezTo>
                <a:cubicBezTo>
                  <a:pt x="5439614" y="3442862"/>
                  <a:pt x="5418331" y="3483220"/>
                  <a:pt x="5395833" y="3493194"/>
                </a:cubicBezTo>
                <a:cubicBezTo>
                  <a:pt x="5374758" y="3472971"/>
                  <a:pt x="5354436" y="3500114"/>
                  <a:pt x="5305325" y="3505200"/>
                </a:cubicBezTo>
                <a:cubicBezTo>
                  <a:pt x="5282149" y="3481812"/>
                  <a:pt x="5266154" y="3522676"/>
                  <a:pt x="5223043" y="3491664"/>
                </a:cubicBezTo>
                <a:cubicBezTo>
                  <a:pt x="5200154" y="3491478"/>
                  <a:pt x="5207329" y="3491346"/>
                  <a:pt x="5167992" y="3486279"/>
                </a:cubicBezTo>
                <a:cubicBezTo>
                  <a:pt x="5107971" y="3480838"/>
                  <a:pt x="5042315" y="3467667"/>
                  <a:pt x="4987020" y="3461263"/>
                </a:cubicBezTo>
                <a:cubicBezTo>
                  <a:pt x="4924981" y="3458977"/>
                  <a:pt x="4971120" y="3508066"/>
                  <a:pt x="4890003" y="3469874"/>
                </a:cubicBezTo>
                <a:cubicBezTo>
                  <a:pt x="4883619" y="3488080"/>
                  <a:pt x="4873972" y="3489465"/>
                  <a:pt x="4856654" y="3481880"/>
                </a:cubicBezTo>
                <a:cubicBezTo>
                  <a:pt x="4826649" y="3482096"/>
                  <a:pt x="4833746" y="3526606"/>
                  <a:pt x="4800711" y="3501441"/>
                </a:cubicBezTo>
                <a:cubicBezTo>
                  <a:pt x="4808694" y="3525119"/>
                  <a:pt x="4745093" y="3513953"/>
                  <a:pt x="4761569" y="3538103"/>
                </a:cubicBezTo>
                <a:cubicBezTo>
                  <a:pt x="4744478" y="3561060"/>
                  <a:pt x="4730992" y="3525632"/>
                  <a:pt x="4713734" y="3545724"/>
                </a:cubicBezTo>
                <a:cubicBezTo>
                  <a:pt x="4694993" y="3545439"/>
                  <a:pt x="4672479" y="3533026"/>
                  <a:pt x="4649120" y="3536392"/>
                </a:cubicBezTo>
                <a:cubicBezTo>
                  <a:pt x="4617081" y="3524764"/>
                  <a:pt x="4613909" y="3550370"/>
                  <a:pt x="4573578" y="3565923"/>
                </a:cubicBezTo>
                <a:cubicBezTo>
                  <a:pt x="4554559" y="3553131"/>
                  <a:pt x="4541305" y="3561025"/>
                  <a:pt x="4529117" y="3575592"/>
                </a:cubicBezTo>
                <a:cubicBezTo>
                  <a:pt x="4488096" y="3574977"/>
                  <a:pt x="4453361" y="3598310"/>
                  <a:pt x="4408641" y="3610000"/>
                </a:cubicBezTo>
                <a:cubicBezTo>
                  <a:pt x="4359520" y="3631497"/>
                  <a:pt x="4386585" y="3626629"/>
                  <a:pt x="4356402" y="3642792"/>
                </a:cubicBezTo>
                <a:lnTo>
                  <a:pt x="4270245" y="3665789"/>
                </a:lnTo>
                <a:lnTo>
                  <a:pt x="4208725" y="3678132"/>
                </a:lnTo>
                <a:lnTo>
                  <a:pt x="4191289" y="3702380"/>
                </a:lnTo>
                <a:lnTo>
                  <a:pt x="4191039" y="3702831"/>
                </a:lnTo>
                <a:lnTo>
                  <a:pt x="4181340" y="3701729"/>
                </a:lnTo>
                <a:cubicBezTo>
                  <a:pt x="4164960" y="3698824"/>
                  <a:pt x="4149012" y="3695007"/>
                  <a:pt x="4133816" y="3690565"/>
                </a:cubicBezTo>
                <a:cubicBezTo>
                  <a:pt x="4121337" y="3715793"/>
                  <a:pt x="4065005" y="3684188"/>
                  <a:pt x="4071732" y="3732513"/>
                </a:cubicBezTo>
                <a:cubicBezTo>
                  <a:pt x="4051251" y="3727949"/>
                  <a:pt x="4038650" y="3707633"/>
                  <a:pt x="4045924" y="3739404"/>
                </a:cubicBezTo>
                <a:cubicBezTo>
                  <a:pt x="4039196" y="3738807"/>
                  <a:pt x="4035086" y="3741389"/>
                  <a:pt x="4032171" y="3745523"/>
                </a:cubicBezTo>
                <a:lnTo>
                  <a:pt x="4011556" y="3729673"/>
                </a:lnTo>
                <a:lnTo>
                  <a:pt x="3985774" y="3736547"/>
                </a:lnTo>
                <a:lnTo>
                  <a:pt x="3979769" y="3738769"/>
                </a:lnTo>
                <a:lnTo>
                  <a:pt x="3950014" y="3726942"/>
                </a:lnTo>
                <a:lnTo>
                  <a:pt x="3934671" y="3723339"/>
                </a:lnTo>
                <a:lnTo>
                  <a:pt x="3930274" y="3717148"/>
                </a:lnTo>
                <a:cubicBezTo>
                  <a:pt x="3925557" y="3713336"/>
                  <a:pt x="3918845" y="3711571"/>
                  <a:pt x="3907660" y="3714456"/>
                </a:cubicBezTo>
                <a:lnTo>
                  <a:pt x="3905087" y="3716098"/>
                </a:lnTo>
                <a:lnTo>
                  <a:pt x="3886347" y="3706620"/>
                </a:lnTo>
                <a:cubicBezTo>
                  <a:pt x="3880298" y="3702306"/>
                  <a:pt x="3874918" y="3696877"/>
                  <a:pt x="3870533" y="3689905"/>
                </a:cubicBezTo>
                <a:cubicBezTo>
                  <a:pt x="3807578" y="3724969"/>
                  <a:pt x="3747319" y="3689891"/>
                  <a:pt x="3678563" y="3694486"/>
                </a:cubicBezTo>
                <a:cubicBezTo>
                  <a:pt x="3619015" y="3647819"/>
                  <a:pt x="3541898" y="3698501"/>
                  <a:pt x="3524121" y="3642736"/>
                </a:cubicBezTo>
                <a:cubicBezTo>
                  <a:pt x="3473280" y="3637953"/>
                  <a:pt x="3441828" y="3666410"/>
                  <a:pt x="3373519" y="3665785"/>
                </a:cubicBezTo>
                <a:cubicBezTo>
                  <a:pt x="3301144" y="3619995"/>
                  <a:pt x="3195679" y="3661016"/>
                  <a:pt x="3114267" y="3638983"/>
                </a:cubicBezTo>
                <a:cubicBezTo>
                  <a:pt x="3050301" y="3631891"/>
                  <a:pt x="3014478" y="3623781"/>
                  <a:pt x="2989722" y="3623230"/>
                </a:cubicBezTo>
                <a:cubicBezTo>
                  <a:pt x="2981490" y="3626253"/>
                  <a:pt x="2973615" y="3630768"/>
                  <a:pt x="2965734" y="3635676"/>
                </a:cubicBezTo>
                <a:lnTo>
                  <a:pt x="2961603" y="3638221"/>
                </a:lnTo>
                <a:lnTo>
                  <a:pt x="2944959" y="3639723"/>
                </a:lnTo>
                <a:lnTo>
                  <a:pt x="2940402" y="3651000"/>
                </a:lnTo>
                <a:lnTo>
                  <a:pt x="2884777" y="3660775"/>
                </a:lnTo>
                <a:cubicBezTo>
                  <a:pt x="2847798" y="3633323"/>
                  <a:pt x="2784577" y="3683878"/>
                  <a:pt x="2739034" y="3647396"/>
                </a:cubicBezTo>
                <a:cubicBezTo>
                  <a:pt x="2721723" y="3637914"/>
                  <a:pt x="2664700" y="3632640"/>
                  <a:pt x="2651827" y="3646306"/>
                </a:cubicBezTo>
                <a:cubicBezTo>
                  <a:pt x="2639507" y="3648229"/>
                  <a:pt x="2626416" y="3641459"/>
                  <a:pt x="2618680" y="3656755"/>
                </a:cubicBezTo>
                <a:cubicBezTo>
                  <a:pt x="2606912" y="3674893"/>
                  <a:pt x="2569710" y="3640834"/>
                  <a:pt x="2572404" y="3664043"/>
                </a:cubicBezTo>
                <a:cubicBezTo>
                  <a:pt x="2539908" y="3664264"/>
                  <a:pt x="2468909" y="3658244"/>
                  <a:pt x="2423704" y="3658079"/>
                </a:cubicBezTo>
                <a:cubicBezTo>
                  <a:pt x="2401541" y="3632076"/>
                  <a:pt x="2336245" y="3667858"/>
                  <a:pt x="2301172" y="3663053"/>
                </a:cubicBezTo>
                <a:cubicBezTo>
                  <a:pt x="2270382" y="3664836"/>
                  <a:pt x="2295133" y="3678405"/>
                  <a:pt x="2258745" y="3673229"/>
                </a:cubicBezTo>
                <a:cubicBezTo>
                  <a:pt x="2189914" y="3624313"/>
                  <a:pt x="2142671" y="3658345"/>
                  <a:pt x="2082844" y="3645349"/>
                </a:cubicBezTo>
                <a:cubicBezTo>
                  <a:pt x="2015031" y="3635633"/>
                  <a:pt x="2022192" y="3649098"/>
                  <a:pt x="1938480" y="3601439"/>
                </a:cubicBezTo>
                <a:cubicBezTo>
                  <a:pt x="1928908" y="3618751"/>
                  <a:pt x="1918117" y="3618969"/>
                  <a:pt x="1900166" y="3609358"/>
                </a:cubicBezTo>
                <a:cubicBezTo>
                  <a:pt x="1875058" y="3614647"/>
                  <a:pt x="1732415" y="3629919"/>
                  <a:pt x="1704758" y="3637625"/>
                </a:cubicBezTo>
                <a:cubicBezTo>
                  <a:pt x="1665493" y="3642494"/>
                  <a:pt x="1699638" y="3634297"/>
                  <a:pt x="1664576" y="3638572"/>
                </a:cubicBezTo>
                <a:cubicBezTo>
                  <a:pt x="1631025" y="3623179"/>
                  <a:pt x="1623938" y="3648223"/>
                  <a:pt x="1577459" y="3658824"/>
                </a:cubicBezTo>
                <a:cubicBezTo>
                  <a:pt x="1558372" y="3643840"/>
                  <a:pt x="1542705" y="3650086"/>
                  <a:pt x="1527269" y="3663088"/>
                </a:cubicBezTo>
                <a:cubicBezTo>
                  <a:pt x="1482304" y="3657554"/>
                  <a:pt x="1440875" y="3676551"/>
                  <a:pt x="1390118" y="3682789"/>
                </a:cubicBezTo>
                <a:cubicBezTo>
                  <a:pt x="1335668" y="3664499"/>
                  <a:pt x="1306940" y="3702155"/>
                  <a:pt x="1252698" y="3708662"/>
                </a:cubicBezTo>
                <a:cubicBezTo>
                  <a:pt x="1205896" y="3739126"/>
                  <a:pt x="1252155" y="3739345"/>
                  <a:pt x="1206642" y="3736384"/>
                </a:cubicBezTo>
                <a:cubicBezTo>
                  <a:pt x="1133049" y="3701459"/>
                  <a:pt x="1172385" y="3788811"/>
                  <a:pt x="1058106" y="3776166"/>
                </a:cubicBezTo>
                <a:cubicBezTo>
                  <a:pt x="1051718" y="3770370"/>
                  <a:pt x="1037785" y="3776256"/>
                  <a:pt x="1039167" y="3784177"/>
                </a:cubicBezTo>
                <a:cubicBezTo>
                  <a:pt x="1031939" y="3781717"/>
                  <a:pt x="991014" y="3757614"/>
                  <a:pt x="989223" y="3770303"/>
                </a:cubicBezTo>
                <a:cubicBezTo>
                  <a:pt x="952800" y="3771798"/>
                  <a:pt x="940354" y="3773288"/>
                  <a:pt x="907906" y="3757678"/>
                </a:cubicBezTo>
                <a:cubicBezTo>
                  <a:pt x="837671" y="3779460"/>
                  <a:pt x="875987" y="3720282"/>
                  <a:pt x="825226" y="3726369"/>
                </a:cubicBezTo>
                <a:cubicBezTo>
                  <a:pt x="784475" y="3751356"/>
                  <a:pt x="769332" y="3730978"/>
                  <a:pt x="722264" y="3747612"/>
                </a:cubicBezTo>
                <a:cubicBezTo>
                  <a:pt x="705940" y="3706527"/>
                  <a:pt x="677954" y="3751976"/>
                  <a:pt x="659460" y="3740429"/>
                </a:cubicBezTo>
                <a:cubicBezTo>
                  <a:pt x="630609" y="3788461"/>
                  <a:pt x="587162" y="3738081"/>
                  <a:pt x="556552" y="3739124"/>
                </a:cubicBezTo>
                <a:cubicBezTo>
                  <a:pt x="512191" y="3741235"/>
                  <a:pt x="421524" y="3729868"/>
                  <a:pt x="385384" y="3726388"/>
                </a:cubicBezTo>
                <a:cubicBezTo>
                  <a:pt x="371829" y="3727776"/>
                  <a:pt x="368220" y="3731702"/>
                  <a:pt x="339711" y="3718242"/>
                </a:cubicBezTo>
                <a:cubicBezTo>
                  <a:pt x="302559" y="3699664"/>
                  <a:pt x="266533" y="3688299"/>
                  <a:pt x="222239" y="3672335"/>
                </a:cubicBezTo>
                <a:cubicBezTo>
                  <a:pt x="210647" y="3639657"/>
                  <a:pt x="164789" y="3691878"/>
                  <a:pt x="163578" y="3656292"/>
                </a:cubicBezTo>
                <a:cubicBezTo>
                  <a:pt x="143579" y="3679822"/>
                  <a:pt x="105972" y="3643221"/>
                  <a:pt x="72220" y="3645272"/>
                </a:cubicBezTo>
                <a:cubicBezTo>
                  <a:pt x="65331" y="3629421"/>
                  <a:pt x="57584" y="3630437"/>
                  <a:pt x="44395" y="3639455"/>
                </a:cubicBezTo>
                <a:cubicBezTo>
                  <a:pt x="30887" y="3640873"/>
                  <a:pt x="16617" y="3639423"/>
                  <a:pt x="1962" y="3635948"/>
                </a:cubicBezTo>
                <a:lnTo>
                  <a:pt x="0" y="3635261"/>
                </a:lnTo>
                <a:lnTo>
                  <a:pt x="0" y="12763"/>
                </a:lnTo>
                <a:close/>
              </a:path>
            </a:pathLst>
          </a:custGeom>
          <a:solidFill>
            <a:srgbClr val="82766A">
              <a:alpha val="1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8BDBDD5-FF2E-B335-5112-580477FDE13C}"/>
              </a:ext>
            </a:extLst>
          </p:cNvPr>
          <p:cNvSpPr>
            <a:spLocks noGrp="1"/>
          </p:cNvSpPr>
          <p:nvPr>
            <p:ph type="title"/>
          </p:nvPr>
        </p:nvSpPr>
        <p:spPr>
          <a:xfrm>
            <a:off x="2295277" y="1960281"/>
            <a:ext cx="7601446" cy="1757084"/>
          </a:xfrm>
        </p:spPr>
        <p:txBody>
          <a:bodyPr vert="horz" lIns="91440" tIns="45720" rIns="91440" bIns="45720" rtlCol="0" anchor="b">
            <a:normAutofit/>
          </a:bodyPr>
          <a:lstStyle/>
          <a:p>
            <a:pPr algn="ctr"/>
            <a:r>
              <a:rPr lang="en-US" dirty="0">
                <a:solidFill>
                  <a:schemeClr val="tx2"/>
                </a:solidFill>
              </a:rPr>
              <a:t>Transactional Leadership</a:t>
            </a:r>
          </a:p>
        </p:txBody>
      </p:sp>
      <p:sp>
        <p:nvSpPr>
          <p:cNvPr id="16" name="Rectangle 6">
            <a:extLst>
              <a:ext uri="{FF2B5EF4-FFF2-40B4-BE49-F238E27FC236}">
                <a16:creationId xmlns:a16="http://schemas.microsoft.com/office/drawing/2014/main" id="{6AA9F379-605C-48FC-AA29-73D667134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900998"/>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30937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0CFB6-0E0F-BFFC-749C-9731E7FBD624}"/>
              </a:ext>
            </a:extLst>
          </p:cNvPr>
          <p:cNvSpPr>
            <a:spLocks noGrp="1"/>
          </p:cNvSpPr>
          <p:nvPr>
            <p:ph type="title"/>
          </p:nvPr>
        </p:nvSpPr>
        <p:spPr/>
        <p:txBody>
          <a:bodyPr/>
          <a:lstStyle/>
          <a:p>
            <a:r>
              <a:rPr lang="en-GB" dirty="0"/>
              <a:t>Transactional leadership</a:t>
            </a:r>
          </a:p>
        </p:txBody>
      </p:sp>
      <p:sp>
        <p:nvSpPr>
          <p:cNvPr id="3" name="Content Placeholder 2">
            <a:extLst>
              <a:ext uri="{FF2B5EF4-FFF2-40B4-BE49-F238E27FC236}">
                <a16:creationId xmlns:a16="http://schemas.microsoft.com/office/drawing/2014/main" id="{57C9CE98-8D80-CF74-4E66-C7C6F67EA38F}"/>
              </a:ext>
            </a:extLst>
          </p:cNvPr>
          <p:cNvSpPr>
            <a:spLocks noGrp="1"/>
          </p:cNvSpPr>
          <p:nvPr>
            <p:ph idx="1"/>
          </p:nvPr>
        </p:nvSpPr>
        <p:spPr/>
        <p:txBody>
          <a:bodyPr/>
          <a:lstStyle/>
          <a:p>
            <a:pPr defTabSz="685800">
              <a:lnSpc>
                <a:spcPct val="90000"/>
              </a:lnSpc>
              <a:spcBef>
                <a:spcPts val="750"/>
              </a:spcBef>
              <a:buSzTx/>
              <a:defRPr/>
            </a:pPr>
            <a:r>
              <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rPr>
              <a:t>The transactional style of leadership is based on a theory that a leader motivates and directs people primarily through appealing to their self interest and that the leader gains power from formal authority (of being the ‘leader’) and responsibility (of being expected to ‘lead’) </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Active Management by Exception – involves actively monitoring employees performance, identifying deviations from rules and standards and taking corrective action to prevent mistakes. </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In active management by exception the leader will actively monitor the employee to look out for mistakes or poor performance in order to take corrective action,</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In passive management by exception the leader will only act after a mistake or poor performance from the employee, they may use punishment as a response to unacceptable performance.</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Laissez-faire:  The leader provides an environment where the subordinates get many opportunities to make decisions. The leader abdicates responsibilities and avoids making decisions, the group therefore looses focus and lacks direction.</a:t>
            </a:r>
          </a:p>
          <a:p>
            <a:pPr defTabSz="685800">
              <a:lnSpc>
                <a:spcPct val="90000"/>
              </a:lnSpc>
              <a:spcBef>
                <a:spcPts val="750"/>
              </a:spcBef>
              <a:buSzTx/>
              <a:defRPr/>
            </a:pPr>
            <a:endPar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Tree>
    <p:extLst>
      <p:ext uri="{BB962C8B-B14F-4D97-AF65-F5344CB8AC3E}">
        <p14:creationId xmlns:p14="http://schemas.microsoft.com/office/powerpoint/2010/main" val="2760427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EFCF1-E18E-25BC-4A53-463060E2DC58}"/>
              </a:ext>
            </a:extLst>
          </p:cNvPr>
          <p:cNvSpPr>
            <a:spLocks noGrp="1"/>
          </p:cNvSpPr>
          <p:nvPr>
            <p:ph type="title"/>
          </p:nvPr>
        </p:nvSpPr>
        <p:spPr/>
        <p:txBody>
          <a:bodyPr/>
          <a:lstStyle/>
          <a:p>
            <a:r>
              <a:rPr lang="en-GB" dirty="0"/>
              <a:t>Reward and punishment</a:t>
            </a:r>
          </a:p>
        </p:txBody>
      </p:sp>
      <p:sp>
        <p:nvSpPr>
          <p:cNvPr id="3" name="Content Placeholder 2">
            <a:extLst>
              <a:ext uri="{FF2B5EF4-FFF2-40B4-BE49-F238E27FC236}">
                <a16:creationId xmlns:a16="http://schemas.microsoft.com/office/drawing/2014/main" id="{1526BAB5-CD38-D18F-F72F-F75A369B4D38}"/>
              </a:ext>
            </a:extLst>
          </p:cNvPr>
          <p:cNvSpPr>
            <a:spLocks noGrp="1"/>
          </p:cNvSpPr>
          <p:nvPr>
            <p:ph idx="1"/>
          </p:nvPr>
        </p:nvSpPr>
        <p:spPr/>
        <p:txBody>
          <a:bodyPr/>
          <a:lstStyle/>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rPr>
              <a:t>If the subordinate does what is desired by the leader a reward will follow,</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rPr>
              <a:t>If he/she does not then a ‘punishment’ will follow,</a:t>
            </a:r>
            <a:endParaRPr kumimoji="0" lang="en-GB" sz="180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0" marR="0" lvl="0" indent="0" algn="l" defTabSz="685800" rtl="0" eaLnBrk="1" fontAlgn="auto" latinLnBrk="0" hangingPunct="1">
              <a:lnSpc>
                <a:spcPct val="90000"/>
              </a:lnSpc>
              <a:spcBef>
                <a:spcPts val="750"/>
              </a:spcBef>
              <a:spcAft>
                <a:spcPts val="0"/>
              </a:spcAft>
              <a:buClrTx/>
              <a:buSzTx/>
              <a:buNone/>
              <a:tabLst/>
              <a:defRPr/>
            </a:pPr>
            <a:endPar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rPr>
              <a:t>So the exchange between the ‘leader’ and the ‘follower’ takes place to achieve routine performance goals, these exchanges follow four dimensions: </a:t>
            </a:r>
          </a:p>
          <a:p>
            <a:pPr marR="0" lvl="0" defTabSz="685800" rtl="0" eaLnBrk="1" fontAlgn="auto" latinLnBrk="0" hangingPunct="1">
              <a:lnSpc>
                <a:spcPct val="90000"/>
              </a:lnSpc>
              <a:spcBef>
                <a:spcPts val="750"/>
              </a:spcBef>
              <a:spcAft>
                <a:spcPts val="0"/>
              </a:spcAft>
              <a:buClrTx/>
              <a:buSzTx/>
              <a:buFont typeface="Wingdings" panose="05000000000000000000" pitchFamily="2" charset="2"/>
              <a:buChar char="Ø"/>
              <a:tabLst/>
              <a:defRPr/>
            </a:pPr>
            <a:r>
              <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rPr>
              <a:t>Contingent Reward - the exchange process between leaders and followers whereby an employee receives a reward for completing a task. </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endParaRPr>
          </a:p>
          <a:p>
            <a:pPr marR="0" lvl="0" algn="l" defTabSz="685800" rtl="0" eaLnBrk="1" fontAlgn="auto" latinLnBrk="0" hangingPunct="1">
              <a:lnSpc>
                <a:spcPct val="90000"/>
              </a:lnSpc>
              <a:spcBef>
                <a:spcPts val="750"/>
              </a:spcBef>
              <a:spcAft>
                <a:spcPts val="0"/>
              </a:spcAft>
              <a:buClrTx/>
              <a:buSzTx/>
              <a:buFont typeface="Wingdings" panose="05000000000000000000" pitchFamily="2" charset="2"/>
              <a:buChar char="Ø"/>
              <a:tabLst/>
              <a:defRPr/>
            </a:pPr>
            <a:r>
              <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rPr>
              <a:t>The leader must initially gain agreement from the employee on the task to be completed and what the reward will be for completing the task. e.g. PRP </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endParaRPr>
          </a:p>
          <a:p>
            <a:pPr marR="0" lvl="0" algn="l" defTabSz="685800" rtl="0" eaLnBrk="1" fontAlgn="auto" latinLnBrk="0" hangingPunct="1">
              <a:lnSpc>
                <a:spcPct val="90000"/>
              </a:lnSpc>
              <a:spcBef>
                <a:spcPts val="750"/>
              </a:spcBef>
              <a:spcAft>
                <a:spcPts val="0"/>
              </a:spcAft>
              <a:buClrTx/>
              <a:buSzTx/>
              <a:buFont typeface="Wingdings" panose="05000000000000000000" pitchFamily="2" charset="2"/>
              <a:buChar char="Ø"/>
              <a:tabLst/>
              <a:defRPr/>
            </a:pPr>
            <a:r>
              <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rPr>
              <a:t>Practically these agreements are in the form of SMART objectives</a:t>
            </a:r>
          </a:p>
          <a:p>
            <a:endParaRPr lang="en-GB" dirty="0"/>
          </a:p>
        </p:txBody>
      </p:sp>
    </p:spTree>
    <p:extLst>
      <p:ext uri="{BB962C8B-B14F-4D97-AF65-F5344CB8AC3E}">
        <p14:creationId xmlns:p14="http://schemas.microsoft.com/office/powerpoint/2010/main" val="3740883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81B10-8353-3986-7607-828D393F0698}"/>
              </a:ext>
            </a:extLst>
          </p:cNvPr>
          <p:cNvSpPr>
            <a:spLocks noGrp="1"/>
          </p:cNvSpPr>
          <p:nvPr>
            <p:ph type="title"/>
          </p:nvPr>
        </p:nvSpPr>
        <p:spPr/>
        <p:txBody>
          <a:bodyPr/>
          <a:lstStyle/>
          <a:p>
            <a:r>
              <a:rPr lang="en-GB" dirty="0"/>
              <a:t>Consider Transactional Leadership?</a:t>
            </a:r>
          </a:p>
        </p:txBody>
      </p:sp>
      <p:sp>
        <p:nvSpPr>
          <p:cNvPr id="3" name="Content Placeholder 2">
            <a:extLst>
              <a:ext uri="{FF2B5EF4-FFF2-40B4-BE49-F238E27FC236}">
                <a16:creationId xmlns:a16="http://schemas.microsoft.com/office/drawing/2014/main" id="{F942BB79-BF12-79F8-6CAE-D3E61DD7E069}"/>
              </a:ext>
            </a:extLst>
          </p:cNvPr>
          <p:cNvSpPr>
            <a:spLocks noGrp="1"/>
          </p:cNvSpPr>
          <p:nvPr>
            <p:ph idx="1"/>
          </p:nvPr>
        </p:nvSpPr>
        <p:spPr>
          <a:xfrm>
            <a:off x="882584" y="2437292"/>
            <a:ext cx="9810604" cy="4428753"/>
          </a:xfrm>
        </p:spPr>
        <p:txBody>
          <a:bodyPr/>
          <a:lstStyle/>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rPr>
              <a:t>The transactional style of leadership is viewed as insufficient, but not bad, in developing the maximum leadership potential. </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rPr>
              <a:t>It forms as the basis for more mature interactions but care should be taken by leaders not to practice it exclusively, otherwise it will lead to the creation of an environment permeated by position, power, perks, and politics.</a:t>
            </a:r>
          </a:p>
          <a:p>
            <a:pPr marL="0" indent="0">
              <a:buNone/>
            </a:pPr>
            <a:endParaRPr lang="en-GB" dirty="0"/>
          </a:p>
        </p:txBody>
      </p:sp>
    </p:spTree>
    <p:extLst>
      <p:ext uri="{BB962C8B-B14F-4D97-AF65-F5344CB8AC3E}">
        <p14:creationId xmlns:p14="http://schemas.microsoft.com/office/powerpoint/2010/main" val="84613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0" name="Ink 9">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0" name="Ink 9">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2" name="Rectangle 11">
            <a:extLst>
              <a:ext uri="{FF2B5EF4-FFF2-40B4-BE49-F238E27FC236}">
                <a16:creationId xmlns:a16="http://schemas.microsoft.com/office/drawing/2014/main" id="{0262E669-7774-4EAE-BBCE-F9FFE664D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0838CA9-6736-4868-BAC7-C020254B5B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7463" y="1144989"/>
            <a:ext cx="9677074" cy="4048564"/>
          </a:xfrm>
          <a:custGeom>
            <a:avLst/>
            <a:gdLst>
              <a:gd name="connsiteX0" fmla="*/ 0 w 8037833"/>
              <a:gd name="connsiteY0" fmla="*/ 0 h 3771414"/>
              <a:gd name="connsiteX1" fmla="*/ 8037833 w 8037833"/>
              <a:gd name="connsiteY1" fmla="*/ 702854 h 3771414"/>
              <a:gd name="connsiteX2" fmla="*/ 8037833 w 8037833"/>
              <a:gd name="connsiteY2" fmla="*/ 3110335 h 3771414"/>
              <a:gd name="connsiteX3" fmla="*/ 8034343 w 8037833"/>
              <a:gd name="connsiteY3" fmla="*/ 3109810 h 3771414"/>
              <a:gd name="connsiteX4" fmla="*/ 7877229 w 8037833"/>
              <a:gd name="connsiteY4" fmla="*/ 3131056 h 3771414"/>
              <a:gd name="connsiteX5" fmla="*/ 7807644 w 8037833"/>
              <a:gd name="connsiteY5" fmla="*/ 3086007 h 3771414"/>
              <a:gd name="connsiteX6" fmla="*/ 7607062 w 8037833"/>
              <a:gd name="connsiteY6" fmla="*/ 3074909 h 3771414"/>
              <a:gd name="connsiteX7" fmla="*/ 7351256 w 8037833"/>
              <a:gd name="connsiteY7" fmla="*/ 3263533 h 3771414"/>
              <a:gd name="connsiteX8" fmla="*/ 7241630 w 8037833"/>
              <a:gd name="connsiteY8" fmla="*/ 3245856 h 3771414"/>
              <a:gd name="connsiteX9" fmla="*/ 7197338 w 8037833"/>
              <a:gd name="connsiteY9" fmla="*/ 3211988 h 3771414"/>
              <a:gd name="connsiteX10" fmla="*/ 7180777 w 8037833"/>
              <a:gd name="connsiteY10" fmla="*/ 3210063 h 3771414"/>
              <a:gd name="connsiteX11" fmla="*/ 7146896 w 8037833"/>
              <a:gd name="connsiteY11" fmla="*/ 3244212 h 3771414"/>
              <a:gd name="connsiteX12" fmla="*/ 7101771 w 8037833"/>
              <a:gd name="connsiteY12" fmla="*/ 3244252 h 3771414"/>
              <a:gd name="connsiteX13" fmla="*/ 7047844 w 8037833"/>
              <a:gd name="connsiteY13" fmla="*/ 3291028 h 3771414"/>
              <a:gd name="connsiteX14" fmla="*/ 6869803 w 8037833"/>
              <a:gd name="connsiteY14" fmla="*/ 3307526 h 3771414"/>
              <a:gd name="connsiteX15" fmla="*/ 6819463 w 8037833"/>
              <a:gd name="connsiteY15" fmla="*/ 3355861 h 3771414"/>
              <a:gd name="connsiteX16" fmla="*/ 6797198 w 8037833"/>
              <a:gd name="connsiteY16" fmla="*/ 3365493 h 3771414"/>
              <a:gd name="connsiteX17" fmla="*/ 6760989 w 8037833"/>
              <a:gd name="connsiteY17" fmla="*/ 3411424 h 3771414"/>
              <a:gd name="connsiteX18" fmla="*/ 6633643 w 8037833"/>
              <a:gd name="connsiteY18" fmla="*/ 3335413 h 3771414"/>
              <a:gd name="connsiteX19" fmla="*/ 6462092 w 8037833"/>
              <a:gd name="connsiteY19" fmla="*/ 3360766 h 3771414"/>
              <a:gd name="connsiteX20" fmla="*/ 6303479 w 8037833"/>
              <a:gd name="connsiteY20" fmla="*/ 3307079 h 3771414"/>
              <a:gd name="connsiteX21" fmla="*/ 6210639 w 8037833"/>
              <a:gd name="connsiteY21" fmla="*/ 3322783 h 3771414"/>
              <a:gd name="connsiteX22" fmla="*/ 6184923 w 8037833"/>
              <a:gd name="connsiteY22" fmla="*/ 3365368 h 3771414"/>
              <a:gd name="connsiteX23" fmla="*/ 5949057 w 8037833"/>
              <a:gd name="connsiteY23" fmla="*/ 3366889 h 3771414"/>
              <a:gd name="connsiteX24" fmla="*/ 5891274 w 8037833"/>
              <a:gd name="connsiteY24" fmla="*/ 3384918 h 3771414"/>
              <a:gd name="connsiteX25" fmla="*/ 5835383 w 8037833"/>
              <a:gd name="connsiteY25" fmla="*/ 3364766 h 3771414"/>
              <a:gd name="connsiteX26" fmla="*/ 5746050 w 8037833"/>
              <a:gd name="connsiteY26" fmla="*/ 3413379 h 3771414"/>
              <a:gd name="connsiteX27" fmla="*/ 5613670 w 8037833"/>
              <a:gd name="connsiteY27" fmla="*/ 3415908 h 3771414"/>
              <a:gd name="connsiteX28" fmla="*/ 5535334 w 8037833"/>
              <a:gd name="connsiteY28" fmla="*/ 3424281 h 3771414"/>
              <a:gd name="connsiteX29" fmla="*/ 5506940 w 8037833"/>
              <a:gd name="connsiteY29" fmla="*/ 3438236 h 3771414"/>
              <a:gd name="connsiteX30" fmla="*/ 5466372 w 8037833"/>
              <a:gd name="connsiteY30" fmla="*/ 3450482 h 3771414"/>
              <a:gd name="connsiteX31" fmla="*/ 5395833 w 8037833"/>
              <a:gd name="connsiteY31" fmla="*/ 3480431 h 3771414"/>
              <a:gd name="connsiteX32" fmla="*/ 5299224 w 8037833"/>
              <a:gd name="connsiteY32" fmla="*/ 3506167 h 3771414"/>
              <a:gd name="connsiteX33" fmla="*/ 5223043 w 8037833"/>
              <a:gd name="connsiteY33" fmla="*/ 3478901 h 3771414"/>
              <a:gd name="connsiteX34" fmla="*/ 5217733 w 8037833"/>
              <a:gd name="connsiteY34" fmla="*/ 3487700 h 3771414"/>
              <a:gd name="connsiteX35" fmla="*/ 5167992 w 8037833"/>
              <a:gd name="connsiteY35" fmla="*/ 3491322 h 3771414"/>
              <a:gd name="connsiteX36" fmla="*/ 4987020 w 8037833"/>
              <a:gd name="connsiteY36" fmla="*/ 3448500 h 3771414"/>
              <a:gd name="connsiteX37" fmla="*/ 4890003 w 8037833"/>
              <a:gd name="connsiteY37" fmla="*/ 3457111 h 3771414"/>
              <a:gd name="connsiteX38" fmla="*/ 4856654 w 8037833"/>
              <a:gd name="connsiteY38" fmla="*/ 3469117 h 3771414"/>
              <a:gd name="connsiteX39" fmla="*/ 4800711 w 8037833"/>
              <a:gd name="connsiteY39" fmla="*/ 3488678 h 3771414"/>
              <a:gd name="connsiteX40" fmla="*/ 4761569 w 8037833"/>
              <a:gd name="connsiteY40" fmla="*/ 3525340 h 3771414"/>
              <a:gd name="connsiteX41" fmla="*/ 4713734 w 8037833"/>
              <a:gd name="connsiteY41" fmla="*/ 3532961 h 3771414"/>
              <a:gd name="connsiteX42" fmla="*/ 4699169 w 8037833"/>
              <a:gd name="connsiteY42" fmla="*/ 3506225 h 3771414"/>
              <a:gd name="connsiteX43" fmla="*/ 4649120 w 8037833"/>
              <a:gd name="connsiteY43" fmla="*/ 3523629 h 3771414"/>
              <a:gd name="connsiteX44" fmla="*/ 4573578 w 8037833"/>
              <a:gd name="connsiteY44" fmla="*/ 3553160 h 3771414"/>
              <a:gd name="connsiteX45" fmla="*/ 4529117 w 8037833"/>
              <a:gd name="connsiteY45" fmla="*/ 3562829 h 3771414"/>
              <a:gd name="connsiteX46" fmla="*/ 4408641 w 8037833"/>
              <a:gd name="connsiteY46" fmla="*/ 3597237 h 3771414"/>
              <a:gd name="connsiteX47" fmla="*/ 4288710 w 8037833"/>
              <a:gd name="connsiteY47" fmla="*/ 3637793 h 3771414"/>
              <a:gd name="connsiteX48" fmla="*/ 4234393 w 8037833"/>
              <a:gd name="connsiteY48" fmla="*/ 3691813 h 3771414"/>
              <a:gd name="connsiteX49" fmla="*/ 4227541 w 8037833"/>
              <a:gd name="connsiteY49" fmla="*/ 3694215 h 3771414"/>
              <a:gd name="connsiteX50" fmla="*/ 4208725 w 8037833"/>
              <a:gd name="connsiteY50" fmla="*/ 3692078 h 3771414"/>
              <a:gd name="connsiteX51" fmla="*/ 4201632 w 8037833"/>
              <a:gd name="connsiteY51" fmla="*/ 3689839 h 3771414"/>
              <a:gd name="connsiteX52" fmla="*/ 4191289 w 8037833"/>
              <a:gd name="connsiteY52" fmla="*/ 3689617 h 3771414"/>
              <a:gd name="connsiteX53" fmla="*/ 4191039 w 8037833"/>
              <a:gd name="connsiteY53" fmla="*/ 3690068 h 3771414"/>
              <a:gd name="connsiteX54" fmla="*/ 4181340 w 8037833"/>
              <a:gd name="connsiteY54" fmla="*/ 3688966 h 3771414"/>
              <a:gd name="connsiteX55" fmla="*/ 4133816 w 8037833"/>
              <a:gd name="connsiteY55" fmla="*/ 3677802 h 3771414"/>
              <a:gd name="connsiteX56" fmla="*/ 4071732 w 8037833"/>
              <a:gd name="connsiteY56" fmla="*/ 3719750 h 3771414"/>
              <a:gd name="connsiteX57" fmla="*/ 4045924 w 8037833"/>
              <a:gd name="connsiteY57" fmla="*/ 3726641 h 3771414"/>
              <a:gd name="connsiteX58" fmla="*/ 4032171 w 8037833"/>
              <a:gd name="connsiteY58" fmla="*/ 3732760 h 3771414"/>
              <a:gd name="connsiteX59" fmla="*/ 4031335 w 8037833"/>
              <a:gd name="connsiteY59" fmla="*/ 3734716 h 3771414"/>
              <a:gd name="connsiteX60" fmla="*/ 3985774 w 8037833"/>
              <a:gd name="connsiteY60" fmla="*/ 3723784 h 3771414"/>
              <a:gd name="connsiteX61" fmla="*/ 3979769 w 8037833"/>
              <a:gd name="connsiteY61" fmla="*/ 3726006 h 3771414"/>
              <a:gd name="connsiteX62" fmla="*/ 3950014 w 8037833"/>
              <a:gd name="connsiteY62" fmla="*/ 3714179 h 3771414"/>
              <a:gd name="connsiteX63" fmla="*/ 3934671 w 8037833"/>
              <a:gd name="connsiteY63" fmla="*/ 3710576 h 3771414"/>
              <a:gd name="connsiteX64" fmla="*/ 3930274 w 8037833"/>
              <a:gd name="connsiteY64" fmla="*/ 3704385 h 3771414"/>
              <a:gd name="connsiteX65" fmla="*/ 3907660 w 8037833"/>
              <a:gd name="connsiteY65" fmla="*/ 3701693 h 3771414"/>
              <a:gd name="connsiteX66" fmla="*/ 3905087 w 8037833"/>
              <a:gd name="connsiteY66" fmla="*/ 3703335 h 3771414"/>
              <a:gd name="connsiteX67" fmla="*/ 3886347 w 8037833"/>
              <a:gd name="connsiteY67" fmla="*/ 3693857 h 3771414"/>
              <a:gd name="connsiteX68" fmla="*/ 3870533 w 8037833"/>
              <a:gd name="connsiteY68" fmla="*/ 3677142 h 3771414"/>
              <a:gd name="connsiteX69" fmla="*/ 3678563 w 8037833"/>
              <a:gd name="connsiteY69" fmla="*/ 3681723 h 3771414"/>
              <a:gd name="connsiteX70" fmla="*/ 3511920 w 8037833"/>
              <a:gd name="connsiteY70" fmla="*/ 3609378 h 3771414"/>
              <a:gd name="connsiteX71" fmla="*/ 3407752 w 8037833"/>
              <a:gd name="connsiteY71" fmla="*/ 3613827 h 3771414"/>
              <a:gd name="connsiteX72" fmla="*/ 3373519 w 8037833"/>
              <a:gd name="connsiteY72" fmla="*/ 3653022 h 3771414"/>
              <a:gd name="connsiteX73" fmla="*/ 3114267 w 8037833"/>
              <a:gd name="connsiteY73" fmla="*/ 3626220 h 3771414"/>
              <a:gd name="connsiteX74" fmla="*/ 3048270 w 8037833"/>
              <a:gd name="connsiteY74" fmla="*/ 3637186 h 3771414"/>
              <a:gd name="connsiteX75" fmla="*/ 2989722 w 8037833"/>
              <a:gd name="connsiteY75" fmla="*/ 3610467 h 3771414"/>
              <a:gd name="connsiteX76" fmla="*/ 2965734 w 8037833"/>
              <a:gd name="connsiteY76" fmla="*/ 3622913 h 3771414"/>
              <a:gd name="connsiteX77" fmla="*/ 2961603 w 8037833"/>
              <a:gd name="connsiteY77" fmla="*/ 3625458 h 3771414"/>
              <a:gd name="connsiteX78" fmla="*/ 2944959 w 8037833"/>
              <a:gd name="connsiteY78" fmla="*/ 3626960 h 3771414"/>
              <a:gd name="connsiteX79" fmla="*/ 2940402 w 8037833"/>
              <a:gd name="connsiteY79" fmla="*/ 3638237 h 3771414"/>
              <a:gd name="connsiteX80" fmla="*/ 2915449 w 8037833"/>
              <a:gd name="connsiteY80" fmla="*/ 3648276 h 3771414"/>
              <a:gd name="connsiteX81" fmla="*/ 2884777 w 8037833"/>
              <a:gd name="connsiteY81" fmla="*/ 3648012 h 3771414"/>
              <a:gd name="connsiteX82" fmla="*/ 2739034 w 8037833"/>
              <a:gd name="connsiteY82" fmla="*/ 3634633 h 3771414"/>
              <a:gd name="connsiteX83" fmla="*/ 2651827 w 8037833"/>
              <a:gd name="connsiteY83" fmla="*/ 3633543 h 3771414"/>
              <a:gd name="connsiteX84" fmla="*/ 2618680 w 8037833"/>
              <a:gd name="connsiteY84" fmla="*/ 3643992 h 3771414"/>
              <a:gd name="connsiteX85" fmla="*/ 2572404 w 8037833"/>
              <a:gd name="connsiteY85" fmla="*/ 3651280 h 3771414"/>
              <a:gd name="connsiteX86" fmla="*/ 2490721 w 8037833"/>
              <a:gd name="connsiteY86" fmla="*/ 3672550 h 3771414"/>
              <a:gd name="connsiteX87" fmla="*/ 2381001 w 8037833"/>
              <a:gd name="connsiteY87" fmla="*/ 3686506 h 3771414"/>
              <a:gd name="connsiteX88" fmla="*/ 2301172 w 8037833"/>
              <a:gd name="connsiteY88" fmla="*/ 3650290 h 3771414"/>
              <a:gd name="connsiteX89" fmla="*/ 2294102 w 8037833"/>
              <a:gd name="connsiteY89" fmla="*/ 3658388 h 3771414"/>
              <a:gd name="connsiteX90" fmla="*/ 2238966 w 8037833"/>
              <a:gd name="connsiteY90" fmla="*/ 3656014 h 3771414"/>
              <a:gd name="connsiteX91" fmla="*/ 2046240 w 8037833"/>
              <a:gd name="connsiteY91" fmla="*/ 3591772 h 3771414"/>
              <a:gd name="connsiteX92" fmla="*/ 1938480 w 8037833"/>
              <a:gd name="connsiteY92" fmla="*/ 3588676 h 3771414"/>
              <a:gd name="connsiteX93" fmla="*/ 1900166 w 8037833"/>
              <a:gd name="connsiteY93" fmla="*/ 3596595 h 3771414"/>
              <a:gd name="connsiteX94" fmla="*/ 1835976 w 8037833"/>
              <a:gd name="connsiteY94" fmla="*/ 3609302 h 3771414"/>
              <a:gd name="connsiteX95" fmla="*/ 1787830 w 8037833"/>
              <a:gd name="connsiteY95" fmla="*/ 3641005 h 3771414"/>
              <a:gd name="connsiteX96" fmla="*/ 1734224 w 8037833"/>
              <a:gd name="connsiteY96" fmla="*/ 3642830 h 3771414"/>
              <a:gd name="connsiteX97" fmla="*/ 1721989 w 8037833"/>
              <a:gd name="connsiteY97" fmla="*/ 3614535 h 3771414"/>
              <a:gd name="connsiteX98" fmla="*/ 1664576 w 8037833"/>
              <a:gd name="connsiteY98" fmla="*/ 3625809 h 3771414"/>
              <a:gd name="connsiteX99" fmla="*/ 1577459 w 8037833"/>
              <a:gd name="connsiteY99" fmla="*/ 3646061 h 3771414"/>
              <a:gd name="connsiteX100" fmla="*/ 1527269 w 8037833"/>
              <a:gd name="connsiteY100" fmla="*/ 3650325 h 3771414"/>
              <a:gd name="connsiteX101" fmla="*/ 1390118 w 8037833"/>
              <a:gd name="connsiteY101" fmla="*/ 3670026 h 3771414"/>
              <a:gd name="connsiteX102" fmla="*/ 1252698 w 8037833"/>
              <a:gd name="connsiteY102" fmla="*/ 3695899 h 3771414"/>
              <a:gd name="connsiteX103" fmla="*/ 1171039 w 8037833"/>
              <a:gd name="connsiteY103" fmla="*/ 3745879 h 3771414"/>
              <a:gd name="connsiteX104" fmla="*/ 1058106 w 8037833"/>
              <a:gd name="connsiteY104" fmla="*/ 3763403 h 3771414"/>
              <a:gd name="connsiteX105" fmla="*/ 1039167 w 8037833"/>
              <a:gd name="connsiteY105" fmla="*/ 3771414 h 3771414"/>
              <a:gd name="connsiteX106" fmla="*/ 1012958 w 8037833"/>
              <a:gd name="connsiteY106" fmla="*/ 3766443 h 3771414"/>
              <a:gd name="connsiteX107" fmla="*/ 907906 w 8037833"/>
              <a:gd name="connsiteY107" fmla="*/ 3744915 h 3771414"/>
              <a:gd name="connsiteX108" fmla="*/ 825226 w 8037833"/>
              <a:gd name="connsiteY108" fmla="*/ 3713606 h 3771414"/>
              <a:gd name="connsiteX109" fmla="*/ 722264 w 8037833"/>
              <a:gd name="connsiteY109" fmla="*/ 3734849 h 3771414"/>
              <a:gd name="connsiteX110" fmla="*/ 659460 w 8037833"/>
              <a:gd name="connsiteY110" fmla="*/ 3727666 h 3771414"/>
              <a:gd name="connsiteX111" fmla="*/ 556552 w 8037833"/>
              <a:gd name="connsiteY111" fmla="*/ 3685171 h 3771414"/>
              <a:gd name="connsiteX112" fmla="*/ 421042 w 8037833"/>
              <a:gd name="connsiteY112" fmla="*/ 3697149 h 3771414"/>
              <a:gd name="connsiteX113" fmla="*/ 393295 w 8037833"/>
              <a:gd name="connsiteY113" fmla="*/ 3740334 h 3771414"/>
              <a:gd name="connsiteX114" fmla="*/ 355918 w 8037833"/>
              <a:gd name="connsiteY114" fmla="*/ 3766409 h 3771414"/>
              <a:gd name="connsiteX115" fmla="*/ 339711 w 8037833"/>
              <a:gd name="connsiteY115" fmla="*/ 3705479 h 3771414"/>
              <a:gd name="connsiteX116" fmla="*/ 222239 w 8037833"/>
              <a:gd name="connsiteY116" fmla="*/ 3659572 h 3771414"/>
              <a:gd name="connsiteX117" fmla="*/ 163578 w 8037833"/>
              <a:gd name="connsiteY117" fmla="*/ 3643529 h 3771414"/>
              <a:gd name="connsiteX118" fmla="*/ 72220 w 8037833"/>
              <a:gd name="connsiteY118" fmla="*/ 3632509 h 3771414"/>
              <a:gd name="connsiteX119" fmla="*/ 44395 w 8037833"/>
              <a:gd name="connsiteY119" fmla="*/ 3626692 h 3771414"/>
              <a:gd name="connsiteX120" fmla="*/ 1962 w 8037833"/>
              <a:gd name="connsiteY120" fmla="*/ 3623185 h 3771414"/>
              <a:gd name="connsiteX121" fmla="*/ 0 w 8037833"/>
              <a:gd name="connsiteY121" fmla="*/ 3622498 h 3771414"/>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11920 w 8037833"/>
              <a:gd name="connsiteY70" fmla="*/ 3622141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381001 w 8037833"/>
              <a:gd name="connsiteY87" fmla="*/ 369926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381001 w 8037833"/>
              <a:gd name="connsiteY87" fmla="*/ 369926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381001 w 8037833"/>
              <a:gd name="connsiteY87" fmla="*/ 369926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34393 w 8037833"/>
              <a:gd name="connsiteY47" fmla="*/ 3704576 h 3784177"/>
              <a:gd name="connsiteX48" fmla="*/ 4227541 w 8037833"/>
              <a:gd name="connsiteY48" fmla="*/ 3706978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55918 w 8037833"/>
              <a:gd name="connsiteY113" fmla="*/ 3779172 h 3784177"/>
              <a:gd name="connsiteX114" fmla="*/ 339711 w 8037833"/>
              <a:gd name="connsiteY114" fmla="*/ 3718242 h 3784177"/>
              <a:gd name="connsiteX115" fmla="*/ 222239 w 8037833"/>
              <a:gd name="connsiteY115" fmla="*/ 3672335 h 3784177"/>
              <a:gd name="connsiteX116" fmla="*/ 163578 w 8037833"/>
              <a:gd name="connsiteY116" fmla="*/ 3656292 h 3784177"/>
              <a:gd name="connsiteX117" fmla="*/ 72220 w 8037833"/>
              <a:gd name="connsiteY117" fmla="*/ 3645272 h 3784177"/>
              <a:gd name="connsiteX118" fmla="*/ 44395 w 8037833"/>
              <a:gd name="connsiteY118" fmla="*/ 3639455 h 3784177"/>
              <a:gd name="connsiteX119" fmla="*/ 1962 w 8037833"/>
              <a:gd name="connsiteY119" fmla="*/ 3635948 h 3784177"/>
              <a:gd name="connsiteX120" fmla="*/ 0 w 8037833"/>
              <a:gd name="connsiteY120" fmla="*/ 3635261 h 3784177"/>
              <a:gd name="connsiteX121" fmla="*/ 0 w 8037833"/>
              <a:gd name="connsiteY121" fmla="*/ 12763 h 3784177"/>
              <a:gd name="connsiteX0" fmla="*/ 0 w 8037833"/>
              <a:gd name="connsiteY0" fmla="*/ 12763 h 3823683"/>
              <a:gd name="connsiteX1" fmla="*/ 8037833 w 8037833"/>
              <a:gd name="connsiteY1" fmla="*/ 0 h 3823683"/>
              <a:gd name="connsiteX2" fmla="*/ 8037833 w 8037833"/>
              <a:gd name="connsiteY2" fmla="*/ 3123098 h 3823683"/>
              <a:gd name="connsiteX3" fmla="*/ 8034343 w 8037833"/>
              <a:gd name="connsiteY3" fmla="*/ 3122573 h 3823683"/>
              <a:gd name="connsiteX4" fmla="*/ 7877229 w 8037833"/>
              <a:gd name="connsiteY4" fmla="*/ 3143819 h 3823683"/>
              <a:gd name="connsiteX5" fmla="*/ 7752740 w 8037833"/>
              <a:gd name="connsiteY5" fmla="*/ 3181149 h 3823683"/>
              <a:gd name="connsiteX6" fmla="*/ 7588760 w 8037833"/>
              <a:gd name="connsiteY6" fmla="*/ 3183782 h 3823683"/>
              <a:gd name="connsiteX7" fmla="*/ 7351256 w 8037833"/>
              <a:gd name="connsiteY7" fmla="*/ 3276296 h 3823683"/>
              <a:gd name="connsiteX8" fmla="*/ 7241630 w 8037833"/>
              <a:gd name="connsiteY8" fmla="*/ 3258619 h 3823683"/>
              <a:gd name="connsiteX9" fmla="*/ 7197338 w 8037833"/>
              <a:gd name="connsiteY9" fmla="*/ 3224751 h 3823683"/>
              <a:gd name="connsiteX10" fmla="*/ 7180777 w 8037833"/>
              <a:gd name="connsiteY10" fmla="*/ 3222826 h 3823683"/>
              <a:gd name="connsiteX11" fmla="*/ 7146896 w 8037833"/>
              <a:gd name="connsiteY11" fmla="*/ 3256975 h 3823683"/>
              <a:gd name="connsiteX12" fmla="*/ 7101771 w 8037833"/>
              <a:gd name="connsiteY12" fmla="*/ 3257015 h 3823683"/>
              <a:gd name="connsiteX13" fmla="*/ 7047844 w 8037833"/>
              <a:gd name="connsiteY13" fmla="*/ 3303791 h 3823683"/>
              <a:gd name="connsiteX14" fmla="*/ 6912506 w 8037833"/>
              <a:gd name="connsiteY14" fmla="*/ 3361478 h 3823683"/>
              <a:gd name="connsiteX15" fmla="*/ 6819463 w 8037833"/>
              <a:gd name="connsiteY15" fmla="*/ 3368624 h 3823683"/>
              <a:gd name="connsiteX16" fmla="*/ 6797198 w 8037833"/>
              <a:gd name="connsiteY16" fmla="*/ 3378256 h 3823683"/>
              <a:gd name="connsiteX17" fmla="*/ 6718286 w 8037833"/>
              <a:gd name="connsiteY17" fmla="*/ 3382997 h 3823683"/>
              <a:gd name="connsiteX18" fmla="*/ 6609242 w 8037833"/>
              <a:gd name="connsiteY18" fmla="*/ 3355040 h 3823683"/>
              <a:gd name="connsiteX19" fmla="*/ 6462092 w 8037833"/>
              <a:gd name="connsiteY19" fmla="*/ 3373529 h 3823683"/>
              <a:gd name="connsiteX20" fmla="*/ 6303479 w 8037833"/>
              <a:gd name="connsiteY20" fmla="*/ 3319842 h 3823683"/>
              <a:gd name="connsiteX21" fmla="*/ 6210639 w 8037833"/>
              <a:gd name="connsiteY21" fmla="*/ 3335546 h 3823683"/>
              <a:gd name="connsiteX22" fmla="*/ 6111718 w 8037833"/>
              <a:gd name="connsiteY22" fmla="*/ 3357536 h 3823683"/>
              <a:gd name="connsiteX23" fmla="*/ 5949057 w 8037833"/>
              <a:gd name="connsiteY23" fmla="*/ 3379652 h 3823683"/>
              <a:gd name="connsiteX24" fmla="*/ 5891274 w 8037833"/>
              <a:gd name="connsiteY24" fmla="*/ 3397681 h 3823683"/>
              <a:gd name="connsiteX25" fmla="*/ 5835383 w 8037833"/>
              <a:gd name="connsiteY25" fmla="*/ 3377529 h 3823683"/>
              <a:gd name="connsiteX26" fmla="*/ 5746050 w 8037833"/>
              <a:gd name="connsiteY26" fmla="*/ 3426142 h 3823683"/>
              <a:gd name="connsiteX27" fmla="*/ 5613670 w 8037833"/>
              <a:gd name="connsiteY27" fmla="*/ 3428671 h 3823683"/>
              <a:gd name="connsiteX28" fmla="*/ 5535334 w 8037833"/>
              <a:gd name="connsiteY28" fmla="*/ 3437044 h 3823683"/>
              <a:gd name="connsiteX29" fmla="*/ 5506940 w 8037833"/>
              <a:gd name="connsiteY29" fmla="*/ 3450999 h 3823683"/>
              <a:gd name="connsiteX30" fmla="*/ 5466372 w 8037833"/>
              <a:gd name="connsiteY30" fmla="*/ 3463245 h 3823683"/>
              <a:gd name="connsiteX31" fmla="*/ 5395833 w 8037833"/>
              <a:gd name="connsiteY31" fmla="*/ 3493194 h 3823683"/>
              <a:gd name="connsiteX32" fmla="*/ 5299224 w 8037833"/>
              <a:gd name="connsiteY32" fmla="*/ 3518930 h 3823683"/>
              <a:gd name="connsiteX33" fmla="*/ 5223043 w 8037833"/>
              <a:gd name="connsiteY33" fmla="*/ 3491664 h 3823683"/>
              <a:gd name="connsiteX34" fmla="*/ 5217733 w 8037833"/>
              <a:gd name="connsiteY34" fmla="*/ 3500463 h 3823683"/>
              <a:gd name="connsiteX35" fmla="*/ 5167992 w 8037833"/>
              <a:gd name="connsiteY35" fmla="*/ 3504085 h 3823683"/>
              <a:gd name="connsiteX36" fmla="*/ 4987020 w 8037833"/>
              <a:gd name="connsiteY36" fmla="*/ 3461263 h 3823683"/>
              <a:gd name="connsiteX37" fmla="*/ 4890003 w 8037833"/>
              <a:gd name="connsiteY37" fmla="*/ 3469874 h 3823683"/>
              <a:gd name="connsiteX38" fmla="*/ 4856654 w 8037833"/>
              <a:gd name="connsiteY38" fmla="*/ 3481880 h 3823683"/>
              <a:gd name="connsiteX39" fmla="*/ 4800711 w 8037833"/>
              <a:gd name="connsiteY39" fmla="*/ 3501441 h 3823683"/>
              <a:gd name="connsiteX40" fmla="*/ 4761569 w 8037833"/>
              <a:gd name="connsiteY40" fmla="*/ 3538103 h 3823683"/>
              <a:gd name="connsiteX41" fmla="*/ 4713734 w 8037833"/>
              <a:gd name="connsiteY41" fmla="*/ 3545724 h 3823683"/>
              <a:gd name="connsiteX42" fmla="*/ 4699169 w 8037833"/>
              <a:gd name="connsiteY42" fmla="*/ 3518988 h 3823683"/>
              <a:gd name="connsiteX43" fmla="*/ 4649120 w 8037833"/>
              <a:gd name="connsiteY43" fmla="*/ 3536392 h 3823683"/>
              <a:gd name="connsiteX44" fmla="*/ 4573578 w 8037833"/>
              <a:gd name="connsiteY44" fmla="*/ 3565923 h 3823683"/>
              <a:gd name="connsiteX45" fmla="*/ 4529117 w 8037833"/>
              <a:gd name="connsiteY45" fmla="*/ 3575592 h 3823683"/>
              <a:gd name="connsiteX46" fmla="*/ 4408641 w 8037833"/>
              <a:gd name="connsiteY46" fmla="*/ 3610000 h 3823683"/>
              <a:gd name="connsiteX47" fmla="*/ 4234393 w 8037833"/>
              <a:gd name="connsiteY47" fmla="*/ 3704576 h 3823683"/>
              <a:gd name="connsiteX48" fmla="*/ 4258044 w 8037833"/>
              <a:gd name="connsiteY48" fmla="*/ 3823683 h 3823683"/>
              <a:gd name="connsiteX49" fmla="*/ 4208725 w 8037833"/>
              <a:gd name="connsiteY49" fmla="*/ 3704841 h 3823683"/>
              <a:gd name="connsiteX50" fmla="*/ 4201632 w 8037833"/>
              <a:gd name="connsiteY50" fmla="*/ 3702602 h 3823683"/>
              <a:gd name="connsiteX51" fmla="*/ 4191289 w 8037833"/>
              <a:gd name="connsiteY51" fmla="*/ 3702380 h 3823683"/>
              <a:gd name="connsiteX52" fmla="*/ 4191039 w 8037833"/>
              <a:gd name="connsiteY52" fmla="*/ 3702831 h 3823683"/>
              <a:gd name="connsiteX53" fmla="*/ 4181340 w 8037833"/>
              <a:gd name="connsiteY53" fmla="*/ 3701729 h 3823683"/>
              <a:gd name="connsiteX54" fmla="*/ 4133816 w 8037833"/>
              <a:gd name="connsiteY54" fmla="*/ 3690565 h 3823683"/>
              <a:gd name="connsiteX55" fmla="*/ 4071732 w 8037833"/>
              <a:gd name="connsiteY55" fmla="*/ 3732513 h 3823683"/>
              <a:gd name="connsiteX56" fmla="*/ 4045924 w 8037833"/>
              <a:gd name="connsiteY56" fmla="*/ 3739404 h 3823683"/>
              <a:gd name="connsiteX57" fmla="*/ 4032171 w 8037833"/>
              <a:gd name="connsiteY57" fmla="*/ 3745523 h 3823683"/>
              <a:gd name="connsiteX58" fmla="*/ 4031335 w 8037833"/>
              <a:gd name="connsiteY58" fmla="*/ 3747479 h 3823683"/>
              <a:gd name="connsiteX59" fmla="*/ 3985774 w 8037833"/>
              <a:gd name="connsiteY59" fmla="*/ 3736547 h 3823683"/>
              <a:gd name="connsiteX60" fmla="*/ 3979769 w 8037833"/>
              <a:gd name="connsiteY60" fmla="*/ 3738769 h 3823683"/>
              <a:gd name="connsiteX61" fmla="*/ 3950014 w 8037833"/>
              <a:gd name="connsiteY61" fmla="*/ 3726942 h 3823683"/>
              <a:gd name="connsiteX62" fmla="*/ 3934671 w 8037833"/>
              <a:gd name="connsiteY62" fmla="*/ 3723339 h 3823683"/>
              <a:gd name="connsiteX63" fmla="*/ 3930274 w 8037833"/>
              <a:gd name="connsiteY63" fmla="*/ 3717148 h 3823683"/>
              <a:gd name="connsiteX64" fmla="*/ 3907660 w 8037833"/>
              <a:gd name="connsiteY64" fmla="*/ 3714456 h 3823683"/>
              <a:gd name="connsiteX65" fmla="*/ 3905087 w 8037833"/>
              <a:gd name="connsiteY65" fmla="*/ 3716098 h 3823683"/>
              <a:gd name="connsiteX66" fmla="*/ 3886347 w 8037833"/>
              <a:gd name="connsiteY66" fmla="*/ 3706620 h 3823683"/>
              <a:gd name="connsiteX67" fmla="*/ 3870533 w 8037833"/>
              <a:gd name="connsiteY67" fmla="*/ 3689905 h 3823683"/>
              <a:gd name="connsiteX68" fmla="*/ 3678563 w 8037833"/>
              <a:gd name="connsiteY68" fmla="*/ 3694486 h 3823683"/>
              <a:gd name="connsiteX69" fmla="*/ 3524121 w 8037833"/>
              <a:gd name="connsiteY69" fmla="*/ 3642736 h 3823683"/>
              <a:gd name="connsiteX70" fmla="*/ 3407752 w 8037833"/>
              <a:gd name="connsiteY70" fmla="*/ 3626590 h 3823683"/>
              <a:gd name="connsiteX71" fmla="*/ 3373519 w 8037833"/>
              <a:gd name="connsiteY71" fmla="*/ 3665785 h 3823683"/>
              <a:gd name="connsiteX72" fmla="*/ 3114267 w 8037833"/>
              <a:gd name="connsiteY72" fmla="*/ 3638983 h 3823683"/>
              <a:gd name="connsiteX73" fmla="*/ 3048270 w 8037833"/>
              <a:gd name="connsiteY73" fmla="*/ 3649949 h 3823683"/>
              <a:gd name="connsiteX74" fmla="*/ 2989722 w 8037833"/>
              <a:gd name="connsiteY74" fmla="*/ 3623230 h 3823683"/>
              <a:gd name="connsiteX75" fmla="*/ 2965734 w 8037833"/>
              <a:gd name="connsiteY75" fmla="*/ 3635676 h 3823683"/>
              <a:gd name="connsiteX76" fmla="*/ 2961603 w 8037833"/>
              <a:gd name="connsiteY76" fmla="*/ 3638221 h 3823683"/>
              <a:gd name="connsiteX77" fmla="*/ 2944959 w 8037833"/>
              <a:gd name="connsiteY77" fmla="*/ 3639723 h 3823683"/>
              <a:gd name="connsiteX78" fmla="*/ 2940402 w 8037833"/>
              <a:gd name="connsiteY78" fmla="*/ 3651000 h 3823683"/>
              <a:gd name="connsiteX79" fmla="*/ 2915449 w 8037833"/>
              <a:gd name="connsiteY79" fmla="*/ 3661039 h 3823683"/>
              <a:gd name="connsiteX80" fmla="*/ 2884777 w 8037833"/>
              <a:gd name="connsiteY80" fmla="*/ 3660775 h 3823683"/>
              <a:gd name="connsiteX81" fmla="*/ 2739034 w 8037833"/>
              <a:gd name="connsiteY81" fmla="*/ 3647396 h 3823683"/>
              <a:gd name="connsiteX82" fmla="*/ 2651827 w 8037833"/>
              <a:gd name="connsiteY82" fmla="*/ 3646306 h 3823683"/>
              <a:gd name="connsiteX83" fmla="*/ 2618680 w 8037833"/>
              <a:gd name="connsiteY83" fmla="*/ 3656755 h 3823683"/>
              <a:gd name="connsiteX84" fmla="*/ 2572404 w 8037833"/>
              <a:gd name="connsiteY84" fmla="*/ 3664043 h 3823683"/>
              <a:gd name="connsiteX85" fmla="*/ 2490721 w 8037833"/>
              <a:gd name="connsiteY85" fmla="*/ 3685313 h 3823683"/>
              <a:gd name="connsiteX86" fmla="*/ 2423704 w 8037833"/>
              <a:gd name="connsiteY86" fmla="*/ 3658079 h 3823683"/>
              <a:gd name="connsiteX87" fmla="*/ 2301172 w 8037833"/>
              <a:gd name="connsiteY87" fmla="*/ 3663053 h 3823683"/>
              <a:gd name="connsiteX88" fmla="*/ 2294102 w 8037833"/>
              <a:gd name="connsiteY88" fmla="*/ 3671151 h 3823683"/>
              <a:gd name="connsiteX89" fmla="*/ 2238966 w 8037833"/>
              <a:gd name="connsiteY89" fmla="*/ 3668777 h 3823683"/>
              <a:gd name="connsiteX90" fmla="*/ 2046240 w 8037833"/>
              <a:gd name="connsiteY90" fmla="*/ 3604535 h 3823683"/>
              <a:gd name="connsiteX91" fmla="*/ 1938480 w 8037833"/>
              <a:gd name="connsiteY91" fmla="*/ 3601439 h 3823683"/>
              <a:gd name="connsiteX92" fmla="*/ 1900166 w 8037833"/>
              <a:gd name="connsiteY92" fmla="*/ 3609358 h 3823683"/>
              <a:gd name="connsiteX93" fmla="*/ 1835976 w 8037833"/>
              <a:gd name="connsiteY93" fmla="*/ 3622065 h 3823683"/>
              <a:gd name="connsiteX94" fmla="*/ 1787830 w 8037833"/>
              <a:gd name="connsiteY94" fmla="*/ 3653768 h 3823683"/>
              <a:gd name="connsiteX95" fmla="*/ 1734224 w 8037833"/>
              <a:gd name="connsiteY95" fmla="*/ 3655593 h 3823683"/>
              <a:gd name="connsiteX96" fmla="*/ 1721989 w 8037833"/>
              <a:gd name="connsiteY96" fmla="*/ 3627298 h 3823683"/>
              <a:gd name="connsiteX97" fmla="*/ 1664576 w 8037833"/>
              <a:gd name="connsiteY97" fmla="*/ 3638572 h 3823683"/>
              <a:gd name="connsiteX98" fmla="*/ 1577459 w 8037833"/>
              <a:gd name="connsiteY98" fmla="*/ 3658824 h 3823683"/>
              <a:gd name="connsiteX99" fmla="*/ 1527269 w 8037833"/>
              <a:gd name="connsiteY99" fmla="*/ 3663088 h 3823683"/>
              <a:gd name="connsiteX100" fmla="*/ 1390118 w 8037833"/>
              <a:gd name="connsiteY100" fmla="*/ 3682789 h 3823683"/>
              <a:gd name="connsiteX101" fmla="*/ 1252698 w 8037833"/>
              <a:gd name="connsiteY101" fmla="*/ 3708662 h 3823683"/>
              <a:gd name="connsiteX102" fmla="*/ 1171039 w 8037833"/>
              <a:gd name="connsiteY102" fmla="*/ 3758642 h 3823683"/>
              <a:gd name="connsiteX103" fmla="*/ 1058106 w 8037833"/>
              <a:gd name="connsiteY103" fmla="*/ 3776166 h 3823683"/>
              <a:gd name="connsiteX104" fmla="*/ 1039167 w 8037833"/>
              <a:gd name="connsiteY104" fmla="*/ 3784177 h 3823683"/>
              <a:gd name="connsiteX105" fmla="*/ 1012958 w 8037833"/>
              <a:gd name="connsiteY105" fmla="*/ 3779206 h 3823683"/>
              <a:gd name="connsiteX106" fmla="*/ 907906 w 8037833"/>
              <a:gd name="connsiteY106" fmla="*/ 3757678 h 3823683"/>
              <a:gd name="connsiteX107" fmla="*/ 825226 w 8037833"/>
              <a:gd name="connsiteY107" fmla="*/ 3726369 h 3823683"/>
              <a:gd name="connsiteX108" fmla="*/ 722264 w 8037833"/>
              <a:gd name="connsiteY108" fmla="*/ 3747612 h 3823683"/>
              <a:gd name="connsiteX109" fmla="*/ 659460 w 8037833"/>
              <a:gd name="connsiteY109" fmla="*/ 3740429 h 3823683"/>
              <a:gd name="connsiteX110" fmla="*/ 556552 w 8037833"/>
              <a:gd name="connsiteY110" fmla="*/ 3697934 h 3823683"/>
              <a:gd name="connsiteX111" fmla="*/ 421042 w 8037833"/>
              <a:gd name="connsiteY111" fmla="*/ 3709912 h 3823683"/>
              <a:gd name="connsiteX112" fmla="*/ 393295 w 8037833"/>
              <a:gd name="connsiteY112" fmla="*/ 3753097 h 3823683"/>
              <a:gd name="connsiteX113" fmla="*/ 355918 w 8037833"/>
              <a:gd name="connsiteY113" fmla="*/ 3779172 h 3823683"/>
              <a:gd name="connsiteX114" fmla="*/ 339711 w 8037833"/>
              <a:gd name="connsiteY114" fmla="*/ 3718242 h 3823683"/>
              <a:gd name="connsiteX115" fmla="*/ 222239 w 8037833"/>
              <a:gd name="connsiteY115" fmla="*/ 3672335 h 3823683"/>
              <a:gd name="connsiteX116" fmla="*/ 163578 w 8037833"/>
              <a:gd name="connsiteY116" fmla="*/ 3656292 h 3823683"/>
              <a:gd name="connsiteX117" fmla="*/ 72220 w 8037833"/>
              <a:gd name="connsiteY117" fmla="*/ 3645272 h 3823683"/>
              <a:gd name="connsiteX118" fmla="*/ 44395 w 8037833"/>
              <a:gd name="connsiteY118" fmla="*/ 3639455 h 3823683"/>
              <a:gd name="connsiteX119" fmla="*/ 1962 w 8037833"/>
              <a:gd name="connsiteY119" fmla="*/ 3635948 h 3823683"/>
              <a:gd name="connsiteX120" fmla="*/ 0 w 8037833"/>
              <a:gd name="connsiteY120" fmla="*/ 3635261 h 3823683"/>
              <a:gd name="connsiteX121" fmla="*/ 0 w 8037833"/>
              <a:gd name="connsiteY121" fmla="*/ 12763 h 3823683"/>
              <a:gd name="connsiteX0" fmla="*/ 0 w 8037833"/>
              <a:gd name="connsiteY0" fmla="*/ 12763 h 3823683"/>
              <a:gd name="connsiteX1" fmla="*/ 8037833 w 8037833"/>
              <a:gd name="connsiteY1" fmla="*/ 0 h 3823683"/>
              <a:gd name="connsiteX2" fmla="*/ 8037833 w 8037833"/>
              <a:gd name="connsiteY2" fmla="*/ 3123098 h 3823683"/>
              <a:gd name="connsiteX3" fmla="*/ 8034343 w 8037833"/>
              <a:gd name="connsiteY3" fmla="*/ 3122573 h 3823683"/>
              <a:gd name="connsiteX4" fmla="*/ 7877229 w 8037833"/>
              <a:gd name="connsiteY4" fmla="*/ 3143819 h 3823683"/>
              <a:gd name="connsiteX5" fmla="*/ 7752740 w 8037833"/>
              <a:gd name="connsiteY5" fmla="*/ 3181149 h 3823683"/>
              <a:gd name="connsiteX6" fmla="*/ 7588760 w 8037833"/>
              <a:gd name="connsiteY6" fmla="*/ 3183782 h 3823683"/>
              <a:gd name="connsiteX7" fmla="*/ 7351256 w 8037833"/>
              <a:gd name="connsiteY7" fmla="*/ 3276296 h 3823683"/>
              <a:gd name="connsiteX8" fmla="*/ 7241630 w 8037833"/>
              <a:gd name="connsiteY8" fmla="*/ 3258619 h 3823683"/>
              <a:gd name="connsiteX9" fmla="*/ 7197338 w 8037833"/>
              <a:gd name="connsiteY9" fmla="*/ 3224751 h 3823683"/>
              <a:gd name="connsiteX10" fmla="*/ 7180777 w 8037833"/>
              <a:gd name="connsiteY10" fmla="*/ 3222826 h 3823683"/>
              <a:gd name="connsiteX11" fmla="*/ 7146896 w 8037833"/>
              <a:gd name="connsiteY11" fmla="*/ 3256975 h 3823683"/>
              <a:gd name="connsiteX12" fmla="*/ 7101771 w 8037833"/>
              <a:gd name="connsiteY12" fmla="*/ 3257015 h 3823683"/>
              <a:gd name="connsiteX13" fmla="*/ 7047844 w 8037833"/>
              <a:gd name="connsiteY13" fmla="*/ 3303791 h 3823683"/>
              <a:gd name="connsiteX14" fmla="*/ 6912506 w 8037833"/>
              <a:gd name="connsiteY14" fmla="*/ 3361478 h 3823683"/>
              <a:gd name="connsiteX15" fmla="*/ 6819463 w 8037833"/>
              <a:gd name="connsiteY15" fmla="*/ 3368624 h 3823683"/>
              <a:gd name="connsiteX16" fmla="*/ 6797198 w 8037833"/>
              <a:gd name="connsiteY16" fmla="*/ 3378256 h 3823683"/>
              <a:gd name="connsiteX17" fmla="*/ 6718286 w 8037833"/>
              <a:gd name="connsiteY17" fmla="*/ 3382997 h 3823683"/>
              <a:gd name="connsiteX18" fmla="*/ 6609242 w 8037833"/>
              <a:gd name="connsiteY18" fmla="*/ 3355040 h 3823683"/>
              <a:gd name="connsiteX19" fmla="*/ 6462092 w 8037833"/>
              <a:gd name="connsiteY19" fmla="*/ 3373529 h 3823683"/>
              <a:gd name="connsiteX20" fmla="*/ 6303479 w 8037833"/>
              <a:gd name="connsiteY20" fmla="*/ 3319842 h 3823683"/>
              <a:gd name="connsiteX21" fmla="*/ 6210639 w 8037833"/>
              <a:gd name="connsiteY21" fmla="*/ 3335546 h 3823683"/>
              <a:gd name="connsiteX22" fmla="*/ 6111718 w 8037833"/>
              <a:gd name="connsiteY22" fmla="*/ 3357536 h 3823683"/>
              <a:gd name="connsiteX23" fmla="*/ 5949057 w 8037833"/>
              <a:gd name="connsiteY23" fmla="*/ 3379652 h 3823683"/>
              <a:gd name="connsiteX24" fmla="*/ 5891274 w 8037833"/>
              <a:gd name="connsiteY24" fmla="*/ 3397681 h 3823683"/>
              <a:gd name="connsiteX25" fmla="*/ 5835383 w 8037833"/>
              <a:gd name="connsiteY25" fmla="*/ 3377529 h 3823683"/>
              <a:gd name="connsiteX26" fmla="*/ 5746050 w 8037833"/>
              <a:gd name="connsiteY26" fmla="*/ 3426142 h 3823683"/>
              <a:gd name="connsiteX27" fmla="*/ 5613670 w 8037833"/>
              <a:gd name="connsiteY27" fmla="*/ 3428671 h 3823683"/>
              <a:gd name="connsiteX28" fmla="*/ 5535334 w 8037833"/>
              <a:gd name="connsiteY28" fmla="*/ 3437044 h 3823683"/>
              <a:gd name="connsiteX29" fmla="*/ 5506940 w 8037833"/>
              <a:gd name="connsiteY29" fmla="*/ 3450999 h 3823683"/>
              <a:gd name="connsiteX30" fmla="*/ 5466372 w 8037833"/>
              <a:gd name="connsiteY30" fmla="*/ 3463245 h 3823683"/>
              <a:gd name="connsiteX31" fmla="*/ 5395833 w 8037833"/>
              <a:gd name="connsiteY31" fmla="*/ 3493194 h 3823683"/>
              <a:gd name="connsiteX32" fmla="*/ 5299224 w 8037833"/>
              <a:gd name="connsiteY32" fmla="*/ 3518930 h 3823683"/>
              <a:gd name="connsiteX33" fmla="*/ 5223043 w 8037833"/>
              <a:gd name="connsiteY33" fmla="*/ 3491664 h 3823683"/>
              <a:gd name="connsiteX34" fmla="*/ 5217733 w 8037833"/>
              <a:gd name="connsiteY34" fmla="*/ 3500463 h 3823683"/>
              <a:gd name="connsiteX35" fmla="*/ 5167992 w 8037833"/>
              <a:gd name="connsiteY35" fmla="*/ 3504085 h 3823683"/>
              <a:gd name="connsiteX36" fmla="*/ 4987020 w 8037833"/>
              <a:gd name="connsiteY36" fmla="*/ 3461263 h 3823683"/>
              <a:gd name="connsiteX37" fmla="*/ 4890003 w 8037833"/>
              <a:gd name="connsiteY37" fmla="*/ 3469874 h 3823683"/>
              <a:gd name="connsiteX38" fmla="*/ 4856654 w 8037833"/>
              <a:gd name="connsiteY38" fmla="*/ 3481880 h 3823683"/>
              <a:gd name="connsiteX39" fmla="*/ 4800711 w 8037833"/>
              <a:gd name="connsiteY39" fmla="*/ 3501441 h 3823683"/>
              <a:gd name="connsiteX40" fmla="*/ 4761569 w 8037833"/>
              <a:gd name="connsiteY40" fmla="*/ 3538103 h 3823683"/>
              <a:gd name="connsiteX41" fmla="*/ 4713734 w 8037833"/>
              <a:gd name="connsiteY41" fmla="*/ 3545724 h 3823683"/>
              <a:gd name="connsiteX42" fmla="*/ 4699169 w 8037833"/>
              <a:gd name="connsiteY42" fmla="*/ 3518988 h 3823683"/>
              <a:gd name="connsiteX43" fmla="*/ 4649120 w 8037833"/>
              <a:gd name="connsiteY43" fmla="*/ 3536392 h 3823683"/>
              <a:gd name="connsiteX44" fmla="*/ 4573578 w 8037833"/>
              <a:gd name="connsiteY44" fmla="*/ 3565923 h 3823683"/>
              <a:gd name="connsiteX45" fmla="*/ 4529117 w 8037833"/>
              <a:gd name="connsiteY45" fmla="*/ 3575592 h 3823683"/>
              <a:gd name="connsiteX46" fmla="*/ 4408641 w 8037833"/>
              <a:gd name="connsiteY46" fmla="*/ 3610000 h 3823683"/>
              <a:gd name="connsiteX47" fmla="*/ 4356402 w 8037833"/>
              <a:gd name="connsiteY47" fmla="*/ 3642792 h 3823683"/>
              <a:gd name="connsiteX48" fmla="*/ 4258044 w 8037833"/>
              <a:gd name="connsiteY48" fmla="*/ 3823683 h 3823683"/>
              <a:gd name="connsiteX49" fmla="*/ 4208725 w 8037833"/>
              <a:gd name="connsiteY49" fmla="*/ 3704841 h 3823683"/>
              <a:gd name="connsiteX50" fmla="*/ 4201632 w 8037833"/>
              <a:gd name="connsiteY50" fmla="*/ 3702602 h 3823683"/>
              <a:gd name="connsiteX51" fmla="*/ 4191289 w 8037833"/>
              <a:gd name="connsiteY51" fmla="*/ 3702380 h 3823683"/>
              <a:gd name="connsiteX52" fmla="*/ 4191039 w 8037833"/>
              <a:gd name="connsiteY52" fmla="*/ 3702831 h 3823683"/>
              <a:gd name="connsiteX53" fmla="*/ 4181340 w 8037833"/>
              <a:gd name="connsiteY53" fmla="*/ 3701729 h 3823683"/>
              <a:gd name="connsiteX54" fmla="*/ 4133816 w 8037833"/>
              <a:gd name="connsiteY54" fmla="*/ 3690565 h 3823683"/>
              <a:gd name="connsiteX55" fmla="*/ 4071732 w 8037833"/>
              <a:gd name="connsiteY55" fmla="*/ 3732513 h 3823683"/>
              <a:gd name="connsiteX56" fmla="*/ 4045924 w 8037833"/>
              <a:gd name="connsiteY56" fmla="*/ 3739404 h 3823683"/>
              <a:gd name="connsiteX57" fmla="*/ 4032171 w 8037833"/>
              <a:gd name="connsiteY57" fmla="*/ 3745523 h 3823683"/>
              <a:gd name="connsiteX58" fmla="*/ 4031335 w 8037833"/>
              <a:gd name="connsiteY58" fmla="*/ 3747479 h 3823683"/>
              <a:gd name="connsiteX59" fmla="*/ 3985774 w 8037833"/>
              <a:gd name="connsiteY59" fmla="*/ 3736547 h 3823683"/>
              <a:gd name="connsiteX60" fmla="*/ 3979769 w 8037833"/>
              <a:gd name="connsiteY60" fmla="*/ 3738769 h 3823683"/>
              <a:gd name="connsiteX61" fmla="*/ 3950014 w 8037833"/>
              <a:gd name="connsiteY61" fmla="*/ 3726942 h 3823683"/>
              <a:gd name="connsiteX62" fmla="*/ 3934671 w 8037833"/>
              <a:gd name="connsiteY62" fmla="*/ 3723339 h 3823683"/>
              <a:gd name="connsiteX63" fmla="*/ 3930274 w 8037833"/>
              <a:gd name="connsiteY63" fmla="*/ 3717148 h 3823683"/>
              <a:gd name="connsiteX64" fmla="*/ 3907660 w 8037833"/>
              <a:gd name="connsiteY64" fmla="*/ 3714456 h 3823683"/>
              <a:gd name="connsiteX65" fmla="*/ 3905087 w 8037833"/>
              <a:gd name="connsiteY65" fmla="*/ 3716098 h 3823683"/>
              <a:gd name="connsiteX66" fmla="*/ 3886347 w 8037833"/>
              <a:gd name="connsiteY66" fmla="*/ 3706620 h 3823683"/>
              <a:gd name="connsiteX67" fmla="*/ 3870533 w 8037833"/>
              <a:gd name="connsiteY67" fmla="*/ 3689905 h 3823683"/>
              <a:gd name="connsiteX68" fmla="*/ 3678563 w 8037833"/>
              <a:gd name="connsiteY68" fmla="*/ 3694486 h 3823683"/>
              <a:gd name="connsiteX69" fmla="*/ 3524121 w 8037833"/>
              <a:gd name="connsiteY69" fmla="*/ 3642736 h 3823683"/>
              <a:gd name="connsiteX70" fmla="*/ 3407752 w 8037833"/>
              <a:gd name="connsiteY70" fmla="*/ 3626590 h 3823683"/>
              <a:gd name="connsiteX71" fmla="*/ 3373519 w 8037833"/>
              <a:gd name="connsiteY71" fmla="*/ 3665785 h 3823683"/>
              <a:gd name="connsiteX72" fmla="*/ 3114267 w 8037833"/>
              <a:gd name="connsiteY72" fmla="*/ 3638983 h 3823683"/>
              <a:gd name="connsiteX73" fmla="*/ 3048270 w 8037833"/>
              <a:gd name="connsiteY73" fmla="*/ 3649949 h 3823683"/>
              <a:gd name="connsiteX74" fmla="*/ 2989722 w 8037833"/>
              <a:gd name="connsiteY74" fmla="*/ 3623230 h 3823683"/>
              <a:gd name="connsiteX75" fmla="*/ 2965734 w 8037833"/>
              <a:gd name="connsiteY75" fmla="*/ 3635676 h 3823683"/>
              <a:gd name="connsiteX76" fmla="*/ 2961603 w 8037833"/>
              <a:gd name="connsiteY76" fmla="*/ 3638221 h 3823683"/>
              <a:gd name="connsiteX77" fmla="*/ 2944959 w 8037833"/>
              <a:gd name="connsiteY77" fmla="*/ 3639723 h 3823683"/>
              <a:gd name="connsiteX78" fmla="*/ 2940402 w 8037833"/>
              <a:gd name="connsiteY78" fmla="*/ 3651000 h 3823683"/>
              <a:gd name="connsiteX79" fmla="*/ 2915449 w 8037833"/>
              <a:gd name="connsiteY79" fmla="*/ 3661039 h 3823683"/>
              <a:gd name="connsiteX80" fmla="*/ 2884777 w 8037833"/>
              <a:gd name="connsiteY80" fmla="*/ 3660775 h 3823683"/>
              <a:gd name="connsiteX81" fmla="*/ 2739034 w 8037833"/>
              <a:gd name="connsiteY81" fmla="*/ 3647396 h 3823683"/>
              <a:gd name="connsiteX82" fmla="*/ 2651827 w 8037833"/>
              <a:gd name="connsiteY82" fmla="*/ 3646306 h 3823683"/>
              <a:gd name="connsiteX83" fmla="*/ 2618680 w 8037833"/>
              <a:gd name="connsiteY83" fmla="*/ 3656755 h 3823683"/>
              <a:gd name="connsiteX84" fmla="*/ 2572404 w 8037833"/>
              <a:gd name="connsiteY84" fmla="*/ 3664043 h 3823683"/>
              <a:gd name="connsiteX85" fmla="*/ 2490721 w 8037833"/>
              <a:gd name="connsiteY85" fmla="*/ 3685313 h 3823683"/>
              <a:gd name="connsiteX86" fmla="*/ 2423704 w 8037833"/>
              <a:gd name="connsiteY86" fmla="*/ 3658079 h 3823683"/>
              <a:gd name="connsiteX87" fmla="*/ 2301172 w 8037833"/>
              <a:gd name="connsiteY87" fmla="*/ 3663053 h 3823683"/>
              <a:gd name="connsiteX88" fmla="*/ 2294102 w 8037833"/>
              <a:gd name="connsiteY88" fmla="*/ 3671151 h 3823683"/>
              <a:gd name="connsiteX89" fmla="*/ 2238966 w 8037833"/>
              <a:gd name="connsiteY89" fmla="*/ 3668777 h 3823683"/>
              <a:gd name="connsiteX90" fmla="*/ 2046240 w 8037833"/>
              <a:gd name="connsiteY90" fmla="*/ 3604535 h 3823683"/>
              <a:gd name="connsiteX91" fmla="*/ 1938480 w 8037833"/>
              <a:gd name="connsiteY91" fmla="*/ 3601439 h 3823683"/>
              <a:gd name="connsiteX92" fmla="*/ 1900166 w 8037833"/>
              <a:gd name="connsiteY92" fmla="*/ 3609358 h 3823683"/>
              <a:gd name="connsiteX93" fmla="*/ 1835976 w 8037833"/>
              <a:gd name="connsiteY93" fmla="*/ 3622065 h 3823683"/>
              <a:gd name="connsiteX94" fmla="*/ 1787830 w 8037833"/>
              <a:gd name="connsiteY94" fmla="*/ 3653768 h 3823683"/>
              <a:gd name="connsiteX95" fmla="*/ 1734224 w 8037833"/>
              <a:gd name="connsiteY95" fmla="*/ 3655593 h 3823683"/>
              <a:gd name="connsiteX96" fmla="*/ 1721989 w 8037833"/>
              <a:gd name="connsiteY96" fmla="*/ 3627298 h 3823683"/>
              <a:gd name="connsiteX97" fmla="*/ 1664576 w 8037833"/>
              <a:gd name="connsiteY97" fmla="*/ 3638572 h 3823683"/>
              <a:gd name="connsiteX98" fmla="*/ 1577459 w 8037833"/>
              <a:gd name="connsiteY98" fmla="*/ 3658824 h 3823683"/>
              <a:gd name="connsiteX99" fmla="*/ 1527269 w 8037833"/>
              <a:gd name="connsiteY99" fmla="*/ 3663088 h 3823683"/>
              <a:gd name="connsiteX100" fmla="*/ 1390118 w 8037833"/>
              <a:gd name="connsiteY100" fmla="*/ 3682789 h 3823683"/>
              <a:gd name="connsiteX101" fmla="*/ 1252698 w 8037833"/>
              <a:gd name="connsiteY101" fmla="*/ 3708662 h 3823683"/>
              <a:gd name="connsiteX102" fmla="*/ 1171039 w 8037833"/>
              <a:gd name="connsiteY102" fmla="*/ 3758642 h 3823683"/>
              <a:gd name="connsiteX103" fmla="*/ 1058106 w 8037833"/>
              <a:gd name="connsiteY103" fmla="*/ 3776166 h 3823683"/>
              <a:gd name="connsiteX104" fmla="*/ 1039167 w 8037833"/>
              <a:gd name="connsiteY104" fmla="*/ 3784177 h 3823683"/>
              <a:gd name="connsiteX105" fmla="*/ 1012958 w 8037833"/>
              <a:gd name="connsiteY105" fmla="*/ 3779206 h 3823683"/>
              <a:gd name="connsiteX106" fmla="*/ 907906 w 8037833"/>
              <a:gd name="connsiteY106" fmla="*/ 3757678 h 3823683"/>
              <a:gd name="connsiteX107" fmla="*/ 825226 w 8037833"/>
              <a:gd name="connsiteY107" fmla="*/ 3726369 h 3823683"/>
              <a:gd name="connsiteX108" fmla="*/ 722264 w 8037833"/>
              <a:gd name="connsiteY108" fmla="*/ 3747612 h 3823683"/>
              <a:gd name="connsiteX109" fmla="*/ 659460 w 8037833"/>
              <a:gd name="connsiteY109" fmla="*/ 3740429 h 3823683"/>
              <a:gd name="connsiteX110" fmla="*/ 556552 w 8037833"/>
              <a:gd name="connsiteY110" fmla="*/ 3697934 h 3823683"/>
              <a:gd name="connsiteX111" fmla="*/ 421042 w 8037833"/>
              <a:gd name="connsiteY111" fmla="*/ 3709912 h 3823683"/>
              <a:gd name="connsiteX112" fmla="*/ 393295 w 8037833"/>
              <a:gd name="connsiteY112" fmla="*/ 3753097 h 3823683"/>
              <a:gd name="connsiteX113" fmla="*/ 355918 w 8037833"/>
              <a:gd name="connsiteY113" fmla="*/ 3779172 h 3823683"/>
              <a:gd name="connsiteX114" fmla="*/ 339711 w 8037833"/>
              <a:gd name="connsiteY114" fmla="*/ 3718242 h 3823683"/>
              <a:gd name="connsiteX115" fmla="*/ 222239 w 8037833"/>
              <a:gd name="connsiteY115" fmla="*/ 3672335 h 3823683"/>
              <a:gd name="connsiteX116" fmla="*/ 163578 w 8037833"/>
              <a:gd name="connsiteY116" fmla="*/ 3656292 h 3823683"/>
              <a:gd name="connsiteX117" fmla="*/ 72220 w 8037833"/>
              <a:gd name="connsiteY117" fmla="*/ 3645272 h 3823683"/>
              <a:gd name="connsiteX118" fmla="*/ 44395 w 8037833"/>
              <a:gd name="connsiteY118" fmla="*/ 3639455 h 3823683"/>
              <a:gd name="connsiteX119" fmla="*/ 1962 w 8037833"/>
              <a:gd name="connsiteY119" fmla="*/ 3635948 h 3823683"/>
              <a:gd name="connsiteX120" fmla="*/ 0 w 8037833"/>
              <a:gd name="connsiteY120" fmla="*/ 3635261 h 3823683"/>
              <a:gd name="connsiteX121" fmla="*/ 0 w 8037833"/>
              <a:gd name="connsiteY121" fmla="*/ 12763 h 3823683"/>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55918 w 8037833"/>
              <a:gd name="connsiteY113" fmla="*/ 3779172 h 3784177"/>
              <a:gd name="connsiteX114" fmla="*/ 339711 w 8037833"/>
              <a:gd name="connsiteY114" fmla="*/ 3718242 h 3784177"/>
              <a:gd name="connsiteX115" fmla="*/ 222239 w 8037833"/>
              <a:gd name="connsiteY115" fmla="*/ 3672335 h 3784177"/>
              <a:gd name="connsiteX116" fmla="*/ 163578 w 8037833"/>
              <a:gd name="connsiteY116" fmla="*/ 3656292 h 3784177"/>
              <a:gd name="connsiteX117" fmla="*/ 72220 w 8037833"/>
              <a:gd name="connsiteY117" fmla="*/ 3645272 h 3784177"/>
              <a:gd name="connsiteX118" fmla="*/ 44395 w 8037833"/>
              <a:gd name="connsiteY118" fmla="*/ 3639455 h 3784177"/>
              <a:gd name="connsiteX119" fmla="*/ 1962 w 8037833"/>
              <a:gd name="connsiteY119" fmla="*/ 3635948 h 3784177"/>
              <a:gd name="connsiteX120" fmla="*/ 0 w 8037833"/>
              <a:gd name="connsiteY120" fmla="*/ 3635261 h 3784177"/>
              <a:gd name="connsiteX121" fmla="*/ 0 w 8037833"/>
              <a:gd name="connsiteY121"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55918 w 8037833"/>
              <a:gd name="connsiteY113" fmla="*/ 3779172 h 3784177"/>
              <a:gd name="connsiteX114" fmla="*/ 339711 w 8037833"/>
              <a:gd name="connsiteY114" fmla="*/ 3718242 h 3784177"/>
              <a:gd name="connsiteX115" fmla="*/ 222239 w 8037833"/>
              <a:gd name="connsiteY115" fmla="*/ 3672335 h 3784177"/>
              <a:gd name="connsiteX116" fmla="*/ 163578 w 8037833"/>
              <a:gd name="connsiteY116" fmla="*/ 3656292 h 3784177"/>
              <a:gd name="connsiteX117" fmla="*/ 72220 w 8037833"/>
              <a:gd name="connsiteY117" fmla="*/ 3645272 h 3784177"/>
              <a:gd name="connsiteX118" fmla="*/ 44395 w 8037833"/>
              <a:gd name="connsiteY118" fmla="*/ 3639455 h 3784177"/>
              <a:gd name="connsiteX119" fmla="*/ 1962 w 8037833"/>
              <a:gd name="connsiteY119" fmla="*/ 3635948 h 3784177"/>
              <a:gd name="connsiteX120" fmla="*/ 0 w 8037833"/>
              <a:gd name="connsiteY120" fmla="*/ 3635261 h 3784177"/>
              <a:gd name="connsiteX121" fmla="*/ 0 w 8037833"/>
              <a:gd name="connsiteY121"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21042 w 8037833"/>
              <a:gd name="connsiteY111" fmla="*/ 3709912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33173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32153 w 8037833"/>
              <a:gd name="connsiteY70" fmla="*/ 366778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33173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32153 w 8037833"/>
              <a:gd name="connsiteY70" fmla="*/ 366778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33173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111718 w 8037833"/>
              <a:gd name="connsiteY21" fmla="*/ 3357536 h 3784177"/>
              <a:gd name="connsiteX22" fmla="*/ 5949057 w 8037833"/>
              <a:gd name="connsiteY22" fmla="*/ 3379652 h 3784177"/>
              <a:gd name="connsiteX23" fmla="*/ 5891274 w 8037833"/>
              <a:gd name="connsiteY23" fmla="*/ 3397681 h 3784177"/>
              <a:gd name="connsiteX24" fmla="*/ 5835383 w 8037833"/>
              <a:gd name="connsiteY24" fmla="*/ 3377529 h 3784177"/>
              <a:gd name="connsiteX25" fmla="*/ 5746050 w 8037833"/>
              <a:gd name="connsiteY25" fmla="*/ 3426142 h 3784177"/>
              <a:gd name="connsiteX26" fmla="*/ 5613670 w 8037833"/>
              <a:gd name="connsiteY26" fmla="*/ 3428671 h 3784177"/>
              <a:gd name="connsiteX27" fmla="*/ 5535334 w 8037833"/>
              <a:gd name="connsiteY27" fmla="*/ 3437044 h 3784177"/>
              <a:gd name="connsiteX28" fmla="*/ 5506940 w 8037833"/>
              <a:gd name="connsiteY28" fmla="*/ 3450999 h 3784177"/>
              <a:gd name="connsiteX29" fmla="*/ 5466372 w 8037833"/>
              <a:gd name="connsiteY29" fmla="*/ 3463245 h 3784177"/>
              <a:gd name="connsiteX30" fmla="*/ 5395833 w 8037833"/>
              <a:gd name="connsiteY30" fmla="*/ 3493194 h 3784177"/>
              <a:gd name="connsiteX31" fmla="*/ 5305325 w 8037833"/>
              <a:gd name="connsiteY31" fmla="*/ 3505200 h 3784177"/>
              <a:gd name="connsiteX32" fmla="*/ 5223043 w 8037833"/>
              <a:gd name="connsiteY32" fmla="*/ 3491664 h 3784177"/>
              <a:gd name="connsiteX33" fmla="*/ 5217733 w 8037833"/>
              <a:gd name="connsiteY33" fmla="*/ 3500463 h 3784177"/>
              <a:gd name="connsiteX34" fmla="*/ 5167992 w 8037833"/>
              <a:gd name="connsiteY34" fmla="*/ 3504085 h 3784177"/>
              <a:gd name="connsiteX35" fmla="*/ 4987020 w 8037833"/>
              <a:gd name="connsiteY35" fmla="*/ 3461263 h 3784177"/>
              <a:gd name="connsiteX36" fmla="*/ 4890003 w 8037833"/>
              <a:gd name="connsiteY36" fmla="*/ 3469874 h 3784177"/>
              <a:gd name="connsiteX37" fmla="*/ 4856654 w 8037833"/>
              <a:gd name="connsiteY37" fmla="*/ 3481880 h 3784177"/>
              <a:gd name="connsiteX38" fmla="*/ 4800711 w 8037833"/>
              <a:gd name="connsiteY38" fmla="*/ 3501441 h 3784177"/>
              <a:gd name="connsiteX39" fmla="*/ 4761569 w 8037833"/>
              <a:gd name="connsiteY39" fmla="*/ 3538103 h 3784177"/>
              <a:gd name="connsiteX40" fmla="*/ 4713734 w 8037833"/>
              <a:gd name="connsiteY40" fmla="*/ 3545724 h 3784177"/>
              <a:gd name="connsiteX41" fmla="*/ 4699169 w 8037833"/>
              <a:gd name="connsiteY41" fmla="*/ 3518988 h 3784177"/>
              <a:gd name="connsiteX42" fmla="*/ 4649120 w 8037833"/>
              <a:gd name="connsiteY42" fmla="*/ 3536392 h 3784177"/>
              <a:gd name="connsiteX43" fmla="*/ 4573578 w 8037833"/>
              <a:gd name="connsiteY43" fmla="*/ 3565923 h 3784177"/>
              <a:gd name="connsiteX44" fmla="*/ 4529117 w 8037833"/>
              <a:gd name="connsiteY44" fmla="*/ 3575592 h 3784177"/>
              <a:gd name="connsiteX45" fmla="*/ 4408641 w 8037833"/>
              <a:gd name="connsiteY45" fmla="*/ 3610000 h 3784177"/>
              <a:gd name="connsiteX46" fmla="*/ 4356402 w 8037833"/>
              <a:gd name="connsiteY46" fmla="*/ 3642792 h 3784177"/>
              <a:gd name="connsiteX47" fmla="*/ 4270245 w 8037833"/>
              <a:gd name="connsiteY47" fmla="*/ 3665789 h 3784177"/>
              <a:gd name="connsiteX48" fmla="*/ 4208725 w 8037833"/>
              <a:gd name="connsiteY48" fmla="*/ 3704841 h 3784177"/>
              <a:gd name="connsiteX49" fmla="*/ 4201632 w 8037833"/>
              <a:gd name="connsiteY49" fmla="*/ 3702602 h 3784177"/>
              <a:gd name="connsiteX50" fmla="*/ 4191289 w 8037833"/>
              <a:gd name="connsiteY50" fmla="*/ 3702380 h 3784177"/>
              <a:gd name="connsiteX51" fmla="*/ 4191039 w 8037833"/>
              <a:gd name="connsiteY51" fmla="*/ 3702831 h 3784177"/>
              <a:gd name="connsiteX52" fmla="*/ 4181340 w 8037833"/>
              <a:gd name="connsiteY52" fmla="*/ 3701729 h 3784177"/>
              <a:gd name="connsiteX53" fmla="*/ 4133816 w 8037833"/>
              <a:gd name="connsiteY53" fmla="*/ 3690565 h 3784177"/>
              <a:gd name="connsiteX54" fmla="*/ 4071732 w 8037833"/>
              <a:gd name="connsiteY54" fmla="*/ 3732513 h 3784177"/>
              <a:gd name="connsiteX55" fmla="*/ 4045924 w 8037833"/>
              <a:gd name="connsiteY55" fmla="*/ 3739404 h 3784177"/>
              <a:gd name="connsiteX56" fmla="*/ 4032171 w 8037833"/>
              <a:gd name="connsiteY56" fmla="*/ 3745523 h 3784177"/>
              <a:gd name="connsiteX57" fmla="*/ 4031335 w 8037833"/>
              <a:gd name="connsiteY57" fmla="*/ 3747479 h 3784177"/>
              <a:gd name="connsiteX58" fmla="*/ 3985774 w 8037833"/>
              <a:gd name="connsiteY58" fmla="*/ 3736547 h 3784177"/>
              <a:gd name="connsiteX59" fmla="*/ 3979769 w 8037833"/>
              <a:gd name="connsiteY59" fmla="*/ 3738769 h 3784177"/>
              <a:gd name="connsiteX60" fmla="*/ 3950014 w 8037833"/>
              <a:gd name="connsiteY60" fmla="*/ 3726942 h 3784177"/>
              <a:gd name="connsiteX61" fmla="*/ 3934671 w 8037833"/>
              <a:gd name="connsiteY61" fmla="*/ 3723339 h 3784177"/>
              <a:gd name="connsiteX62" fmla="*/ 3930274 w 8037833"/>
              <a:gd name="connsiteY62" fmla="*/ 3717148 h 3784177"/>
              <a:gd name="connsiteX63" fmla="*/ 3907660 w 8037833"/>
              <a:gd name="connsiteY63" fmla="*/ 3714456 h 3784177"/>
              <a:gd name="connsiteX64" fmla="*/ 3905087 w 8037833"/>
              <a:gd name="connsiteY64" fmla="*/ 3716098 h 3784177"/>
              <a:gd name="connsiteX65" fmla="*/ 3886347 w 8037833"/>
              <a:gd name="connsiteY65" fmla="*/ 3706620 h 3784177"/>
              <a:gd name="connsiteX66" fmla="*/ 3870533 w 8037833"/>
              <a:gd name="connsiteY66" fmla="*/ 3689905 h 3784177"/>
              <a:gd name="connsiteX67" fmla="*/ 3678563 w 8037833"/>
              <a:gd name="connsiteY67" fmla="*/ 3694486 h 3784177"/>
              <a:gd name="connsiteX68" fmla="*/ 3524121 w 8037833"/>
              <a:gd name="connsiteY68" fmla="*/ 3642736 h 3784177"/>
              <a:gd name="connsiteX69" fmla="*/ 3432153 w 8037833"/>
              <a:gd name="connsiteY69" fmla="*/ 3667780 h 3784177"/>
              <a:gd name="connsiteX70" fmla="*/ 3373519 w 8037833"/>
              <a:gd name="connsiteY70" fmla="*/ 3665785 h 3784177"/>
              <a:gd name="connsiteX71" fmla="*/ 3114267 w 8037833"/>
              <a:gd name="connsiteY71" fmla="*/ 3638983 h 3784177"/>
              <a:gd name="connsiteX72" fmla="*/ 3048270 w 8037833"/>
              <a:gd name="connsiteY72" fmla="*/ 3649949 h 3784177"/>
              <a:gd name="connsiteX73" fmla="*/ 2989722 w 8037833"/>
              <a:gd name="connsiteY73" fmla="*/ 3623230 h 3784177"/>
              <a:gd name="connsiteX74" fmla="*/ 2965734 w 8037833"/>
              <a:gd name="connsiteY74" fmla="*/ 3635676 h 3784177"/>
              <a:gd name="connsiteX75" fmla="*/ 2961603 w 8037833"/>
              <a:gd name="connsiteY75" fmla="*/ 3638221 h 3784177"/>
              <a:gd name="connsiteX76" fmla="*/ 2944959 w 8037833"/>
              <a:gd name="connsiteY76" fmla="*/ 3639723 h 3784177"/>
              <a:gd name="connsiteX77" fmla="*/ 2940402 w 8037833"/>
              <a:gd name="connsiteY77" fmla="*/ 3651000 h 3784177"/>
              <a:gd name="connsiteX78" fmla="*/ 2915449 w 8037833"/>
              <a:gd name="connsiteY78" fmla="*/ 3661039 h 3784177"/>
              <a:gd name="connsiteX79" fmla="*/ 2884777 w 8037833"/>
              <a:gd name="connsiteY79" fmla="*/ 3660775 h 3784177"/>
              <a:gd name="connsiteX80" fmla="*/ 2739034 w 8037833"/>
              <a:gd name="connsiteY80" fmla="*/ 3647396 h 3784177"/>
              <a:gd name="connsiteX81" fmla="*/ 2651827 w 8037833"/>
              <a:gd name="connsiteY81" fmla="*/ 3646306 h 3784177"/>
              <a:gd name="connsiteX82" fmla="*/ 2618680 w 8037833"/>
              <a:gd name="connsiteY82" fmla="*/ 3656755 h 3784177"/>
              <a:gd name="connsiteX83" fmla="*/ 2572404 w 8037833"/>
              <a:gd name="connsiteY83" fmla="*/ 3664043 h 3784177"/>
              <a:gd name="connsiteX84" fmla="*/ 2490721 w 8037833"/>
              <a:gd name="connsiteY84" fmla="*/ 3685313 h 3784177"/>
              <a:gd name="connsiteX85" fmla="*/ 2423704 w 8037833"/>
              <a:gd name="connsiteY85" fmla="*/ 3658079 h 3784177"/>
              <a:gd name="connsiteX86" fmla="*/ 2301172 w 8037833"/>
              <a:gd name="connsiteY86" fmla="*/ 3663053 h 3784177"/>
              <a:gd name="connsiteX87" fmla="*/ 2294102 w 8037833"/>
              <a:gd name="connsiteY87" fmla="*/ 3671151 h 3784177"/>
              <a:gd name="connsiteX88" fmla="*/ 2238966 w 8037833"/>
              <a:gd name="connsiteY88" fmla="*/ 3668777 h 3784177"/>
              <a:gd name="connsiteX89" fmla="*/ 2082844 w 8037833"/>
              <a:gd name="connsiteY89" fmla="*/ 3631994 h 3784177"/>
              <a:gd name="connsiteX90" fmla="*/ 1938480 w 8037833"/>
              <a:gd name="connsiteY90" fmla="*/ 3601439 h 3784177"/>
              <a:gd name="connsiteX91" fmla="*/ 1900166 w 8037833"/>
              <a:gd name="connsiteY91" fmla="*/ 3609358 h 3784177"/>
              <a:gd name="connsiteX92" fmla="*/ 1835976 w 8037833"/>
              <a:gd name="connsiteY92" fmla="*/ 3622065 h 3784177"/>
              <a:gd name="connsiteX93" fmla="*/ 1787830 w 8037833"/>
              <a:gd name="connsiteY93" fmla="*/ 3633173 h 3784177"/>
              <a:gd name="connsiteX94" fmla="*/ 1734224 w 8037833"/>
              <a:gd name="connsiteY94" fmla="*/ 3655593 h 3784177"/>
              <a:gd name="connsiteX95" fmla="*/ 1721989 w 8037833"/>
              <a:gd name="connsiteY95" fmla="*/ 3627298 h 3784177"/>
              <a:gd name="connsiteX96" fmla="*/ 1664576 w 8037833"/>
              <a:gd name="connsiteY96" fmla="*/ 3638572 h 3784177"/>
              <a:gd name="connsiteX97" fmla="*/ 1577459 w 8037833"/>
              <a:gd name="connsiteY97" fmla="*/ 3658824 h 3784177"/>
              <a:gd name="connsiteX98" fmla="*/ 1527269 w 8037833"/>
              <a:gd name="connsiteY98" fmla="*/ 3663088 h 3784177"/>
              <a:gd name="connsiteX99" fmla="*/ 1390118 w 8037833"/>
              <a:gd name="connsiteY99" fmla="*/ 3682789 h 3784177"/>
              <a:gd name="connsiteX100" fmla="*/ 1252698 w 8037833"/>
              <a:gd name="connsiteY100" fmla="*/ 3708662 h 3784177"/>
              <a:gd name="connsiteX101" fmla="*/ 1171039 w 8037833"/>
              <a:gd name="connsiteY101" fmla="*/ 3758642 h 3784177"/>
              <a:gd name="connsiteX102" fmla="*/ 1058106 w 8037833"/>
              <a:gd name="connsiteY102" fmla="*/ 3776166 h 3784177"/>
              <a:gd name="connsiteX103" fmla="*/ 1039167 w 8037833"/>
              <a:gd name="connsiteY103" fmla="*/ 3784177 h 3784177"/>
              <a:gd name="connsiteX104" fmla="*/ 1012958 w 8037833"/>
              <a:gd name="connsiteY104" fmla="*/ 3779206 h 3784177"/>
              <a:gd name="connsiteX105" fmla="*/ 907906 w 8037833"/>
              <a:gd name="connsiteY105" fmla="*/ 3757678 h 3784177"/>
              <a:gd name="connsiteX106" fmla="*/ 825226 w 8037833"/>
              <a:gd name="connsiteY106" fmla="*/ 3726369 h 3784177"/>
              <a:gd name="connsiteX107" fmla="*/ 722264 w 8037833"/>
              <a:gd name="connsiteY107" fmla="*/ 3747612 h 3784177"/>
              <a:gd name="connsiteX108" fmla="*/ 659460 w 8037833"/>
              <a:gd name="connsiteY108" fmla="*/ 3740429 h 3784177"/>
              <a:gd name="connsiteX109" fmla="*/ 556552 w 8037833"/>
              <a:gd name="connsiteY109" fmla="*/ 3739124 h 3784177"/>
              <a:gd name="connsiteX110" fmla="*/ 445444 w 8037833"/>
              <a:gd name="connsiteY110" fmla="*/ 3764831 h 3784177"/>
              <a:gd name="connsiteX111" fmla="*/ 393295 w 8037833"/>
              <a:gd name="connsiteY111" fmla="*/ 3753097 h 3784177"/>
              <a:gd name="connsiteX112" fmla="*/ 339711 w 8037833"/>
              <a:gd name="connsiteY112" fmla="*/ 3718242 h 3784177"/>
              <a:gd name="connsiteX113" fmla="*/ 222239 w 8037833"/>
              <a:gd name="connsiteY113" fmla="*/ 3672335 h 3784177"/>
              <a:gd name="connsiteX114" fmla="*/ 163578 w 8037833"/>
              <a:gd name="connsiteY114" fmla="*/ 3656292 h 3784177"/>
              <a:gd name="connsiteX115" fmla="*/ 72220 w 8037833"/>
              <a:gd name="connsiteY115" fmla="*/ 3645272 h 3784177"/>
              <a:gd name="connsiteX116" fmla="*/ 44395 w 8037833"/>
              <a:gd name="connsiteY116" fmla="*/ 3639455 h 3784177"/>
              <a:gd name="connsiteX117" fmla="*/ 1962 w 8037833"/>
              <a:gd name="connsiteY117" fmla="*/ 3635948 h 3784177"/>
              <a:gd name="connsiteX118" fmla="*/ 0 w 8037833"/>
              <a:gd name="connsiteY118" fmla="*/ 3635261 h 3784177"/>
              <a:gd name="connsiteX119" fmla="*/ 0 w 8037833"/>
              <a:gd name="connsiteY11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52283 w 8037833"/>
              <a:gd name="connsiteY20" fmla="*/ 3374762 h 3784177"/>
              <a:gd name="connsiteX21" fmla="*/ 6111718 w 8037833"/>
              <a:gd name="connsiteY21" fmla="*/ 3357536 h 3784177"/>
              <a:gd name="connsiteX22" fmla="*/ 5949057 w 8037833"/>
              <a:gd name="connsiteY22" fmla="*/ 3379652 h 3784177"/>
              <a:gd name="connsiteX23" fmla="*/ 5891274 w 8037833"/>
              <a:gd name="connsiteY23" fmla="*/ 3397681 h 3784177"/>
              <a:gd name="connsiteX24" fmla="*/ 5835383 w 8037833"/>
              <a:gd name="connsiteY24" fmla="*/ 3377529 h 3784177"/>
              <a:gd name="connsiteX25" fmla="*/ 5746050 w 8037833"/>
              <a:gd name="connsiteY25" fmla="*/ 3426142 h 3784177"/>
              <a:gd name="connsiteX26" fmla="*/ 5613670 w 8037833"/>
              <a:gd name="connsiteY26" fmla="*/ 3428671 h 3784177"/>
              <a:gd name="connsiteX27" fmla="*/ 5535334 w 8037833"/>
              <a:gd name="connsiteY27" fmla="*/ 3437044 h 3784177"/>
              <a:gd name="connsiteX28" fmla="*/ 5506940 w 8037833"/>
              <a:gd name="connsiteY28" fmla="*/ 3450999 h 3784177"/>
              <a:gd name="connsiteX29" fmla="*/ 5466372 w 8037833"/>
              <a:gd name="connsiteY29" fmla="*/ 3463245 h 3784177"/>
              <a:gd name="connsiteX30" fmla="*/ 5395833 w 8037833"/>
              <a:gd name="connsiteY30" fmla="*/ 3493194 h 3784177"/>
              <a:gd name="connsiteX31" fmla="*/ 5305325 w 8037833"/>
              <a:gd name="connsiteY31" fmla="*/ 3505200 h 3784177"/>
              <a:gd name="connsiteX32" fmla="*/ 5223043 w 8037833"/>
              <a:gd name="connsiteY32" fmla="*/ 3491664 h 3784177"/>
              <a:gd name="connsiteX33" fmla="*/ 5217733 w 8037833"/>
              <a:gd name="connsiteY33" fmla="*/ 3500463 h 3784177"/>
              <a:gd name="connsiteX34" fmla="*/ 5167992 w 8037833"/>
              <a:gd name="connsiteY34" fmla="*/ 3504085 h 3784177"/>
              <a:gd name="connsiteX35" fmla="*/ 4987020 w 8037833"/>
              <a:gd name="connsiteY35" fmla="*/ 3461263 h 3784177"/>
              <a:gd name="connsiteX36" fmla="*/ 4890003 w 8037833"/>
              <a:gd name="connsiteY36" fmla="*/ 3469874 h 3784177"/>
              <a:gd name="connsiteX37" fmla="*/ 4856654 w 8037833"/>
              <a:gd name="connsiteY37" fmla="*/ 3481880 h 3784177"/>
              <a:gd name="connsiteX38" fmla="*/ 4800711 w 8037833"/>
              <a:gd name="connsiteY38" fmla="*/ 3501441 h 3784177"/>
              <a:gd name="connsiteX39" fmla="*/ 4761569 w 8037833"/>
              <a:gd name="connsiteY39" fmla="*/ 3538103 h 3784177"/>
              <a:gd name="connsiteX40" fmla="*/ 4713734 w 8037833"/>
              <a:gd name="connsiteY40" fmla="*/ 3545724 h 3784177"/>
              <a:gd name="connsiteX41" fmla="*/ 4699169 w 8037833"/>
              <a:gd name="connsiteY41" fmla="*/ 3518988 h 3784177"/>
              <a:gd name="connsiteX42" fmla="*/ 4649120 w 8037833"/>
              <a:gd name="connsiteY42" fmla="*/ 3536392 h 3784177"/>
              <a:gd name="connsiteX43" fmla="*/ 4573578 w 8037833"/>
              <a:gd name="connsiteY43" fmla="*/ 3565923 h 3784177"/>
              <a:gd name="connsiteX44" fmla="*/ 4529117 w 8037833"/>
              <a:gd name="connsiteY44" fmla="*/ 3575592 h 3784177"/>
              <a:gd name="connsiteX45" fmla="*/ 4408641 w 8037833"/>
              <a:gd name="connsiteY45" fmla="*/ 3610000 h 3784177"/>
              <a:gd name="connsiteX46" fmla="*/ 4356402 w 8037833"/>
              <a:gd name="connsiteY46" fmla="*/ 3642792 h 3784177"/>
              <a:gd name="connsiteX47" fmla="*/ 4270245 w 8037833"/>
              <a:gd name="connsiteY47" fmla="*/ 3665789 h 3784177"/>
              <a:gd name="connsiteX48" fmla="*/ 4208725 w 8037833"/>
              <a:gd name="connsiteY48" fmla="*/ 3704841 h 3784177"/>
              <a:gd name="connsiteX49" fmla="*/ 4201632 w 8037833"/>
              <a:gd name="connsiteY49" fmla="*/ 3702602 h 3784177"/>
              <a:gd name="connsiteX50" fmla="*/ 4191289 w 8037833"/>
              <a:gd name="connsiteY50" fmla="*/ 3702380 h 3784177"/>
              <a:gd name="connsiteX51" fmla="*/ 4191039 w 8037833"/>
              <a:gd name="connsiteY51" fmla="*/ 3702831 h 3784177"/>
              <a:gd name="connsiteX52" fmla="*/ 4181340 w 8037833"/>
              <a:gd name="connsiteY52" fmla="*/ 3701729 h 3784177"/>
              <a:gd name="connsiteX53" fmla="*/ 4133816 w 8037833"/>
              <a:gd name="connsiteY53" fmla="*/ 3690565 h 3784177"/>
              <a:gd name="connsiteX54" fmla="*/ 4071732 w 8037833"/>
              <a:gd name="connsiteY54" fmla="*/ 3732513 h 3784177"/>
              <a:gd name="connsiteX55" fmla="*/ 4045924 w 8037833"/>
              <a:gd name="connsiteY55" fmla="*/ 3739404 h 3784177"/>
              <a:gd name="connsiteX56" fmla="*/ 4032171 w 8037833"/>
              <a:gd name="connsiteY56" fmla="*/ 3745523 h 3784177"/>
              <a:gd name="connsiteX57" fmla="*/ 4031335 w 8037833"/>
              <a:gd name="connsiteY57" fmla="*/ 3747479 h 3784177"/>
              <a:gd name="connsiteX58" fmla="*/ 3985774 w 8037833"/>
              <a:gd name="connsiteY58" fmla="*/ 3736547 h 3784177"/>
              <a:gd name="connsiteX59" fmla="*/ 3979769 w 8037833"/>
              <a:gd name="connsiteY59" fmla="*/ 3738769 h 3784177"/>
              <a:gd name="connsiteX60" fmla="*/ 3950014 w 8037833"/>
              <a:gd name="connsiteY60" fmla="*/ 3726942 h 3784177"/>
              <a:gd name="connsiteX61" fmla="*/ 3934671 w 8037833"/>
              <a:gd name="connsiteY61" fmla="*/ 3723339 h 3784177"/>
              <a:gd name="connsiteX62" fmla="*/ 3930274 w 8037833"/>
              <a:gd name="connsiteY62" fmla="*/ 3717148 h 3784177"/>
              <a:gd name="connsiteX63" fmla="*/ 3907660 w 8037833"/>
              <a:gd name="connsiteY63" fmla="*/ 3714456 h 3784177"/>
              <a:gd name="connsiteX64" fmla="*/ 3905087 w 8037833"/>
              <a:gd name="connsiteY64" fmla="*/ 3716098 h 3784177"/>
              <a:gd name="connsiteX65" fmla="*/ 3886347 w 8037833"/>
              <a:gd name="connsiteY65" fmla="*/ 3706620 h 3784177"/>
              <a:gd name="connsiteX66" fmla="*/ 3870533 w 8037833"/>
              <a:gd name="connsiteY66" fmla="*/ 3689905 h 3784177"/>
              <a:gd name="connsiteX67" fmla="*/ 3678563 w 8037833"/>
              <a:gd name="connsiteY67" fmla="*/ 3694486 h 3784177"/>
              <a:gd name="connsiteX68" fmla="*/ 3524121 w 8037833"/>
              <a:gd name="connsiteY68" fmla="*/ 3642736 h 3784177"/>
              <a:gd name="connsiteX69" fmla="*/ 3432153 w 8037833"/>
              <a:gd name="connsiteY69" fmla="*/ 3667780 h 3784177"/>
              <a:gd name="connsiteX70" fmla="*/ 3373519 w 8037833"/>
              <a:gd name="connsiteY70" fmla="*/ 3665785 h 3784177"/>
              <a:gd name="connsiteX71" fmla="*/ 3114267 w 8037833"/>
              <a:gd name="connsiteY71" fmla="*/ 3638983 h 3784177"/>
              <a:gd name="connsiteX72" fmla="*/ 3048270 w 8037833"/>
              <a:gd name="connsiteY72" fmla="*/ 3649949 h 3784177"/>
              <a:gd name="connsiteX73" fmla="*/ 2989722 w 8037833"/>
              <a:gd name="connsiteY73" fmla="*/ 3623230 h 3784177"/>
              <a:gd name="connsiteX74" fmla="*/ 2965734 w 8037833"/>
              <a:gd name="connsiteY74" fmla="*/ 3635676 h 3784177"/>
              <a:gd name="connsiteX75" fmla="*/ 2961603 w 8037833"/>
              <a:gd name="connsiteY75" fmla="*/ 3638221 h 3784177"/>
              <a:gd name="connsiteX76" fmla="*/ 2944959 w 8037833"/>
              <a:gd name="connsiteY76" fmla="*/ 3639723 h 3784177"/>
              <a:gd name="connsiteX77" fmla="*/ 2940402 w 8037833"/>
              <a:gd name="connsiteY77" fmla="*/ 3651000 h 3784177"/>
              <a:gd name="connsiteX78" fmla="*/ 2915449 w 8037833"/>
              <a:gd name="connsiteY78" fmla="*/ 3661039 h 3784177"/>
              <a:gd name="connsiteX79" fmla="*/ 2884777 w 8037833"/>
              <a:gd name="connsiteY79" fmla="*/ 3660775 h 3784177"/>
              <a:gd name="connsiteX80" fmla="*/ 2739034 w 8037833"/>
              <a:gd name="connsiteY80" fmla="*/ 3647396 h 3784177"/>
              <a:gd name="connsiteX81" fmla="*/ 2651827 w 8037833"/>
              <a:gd name="connsiteY81" fmla="*/ 3646306 h 3784177"/>
              <a:gd name="connsiteX82" fmla="*/ 2618680 w 8037833"/>
              <a:gd name="connsiteY82" fmla="*/ 3656755 h 3784177"/>
              <a:gd name="connsiteX83" fmla="*/ 2572404 w 8037833"/>
              <a:gd name="connsiteY83" fmla="*/ 3664043 h 3784177"/>
              <a:gd name="connsiteX84" fmla="*/ 2490721 w 8037833"/>
              <a:gd name="connsiteY84" fmla="*/ 3685313 h 3784177"/>
              <a:gd name="connsiteX85" fmla="*/ 2423704 w 8037833"/>
              <a:gd name="connsiteY85" fmla="*/ 3658079 h 3784177"/>
              <a:gd name="connsiteX86" fmla="*/ 2301172 w 8037833"/>
              <a:gd name="connsiteY86" fmla="*/ 3663053 h 3784177"/>
              <a:gd name="connsiteX87" fmla="*/ 2294102 w 8037833"/>
              <a:gd name="connsiteY87" fmla="*/ 3671151 h 3784177"/>
              <a:gd name="connsiteX88" fmla="*/ 2238966 w 8037833"/>
              <a:gd name="connsiteY88" fmla="*/ 3668777 h 3784177"/>
              <a:gd name="connsiteX89" fmla="*/ 2082844 w 8037833"/>
              <a:gd name="connsiteY89" fmla="*/ 3631994 h 3784177"/>
              <a:gd name="connsiteX90" fmla="*/ 1938480 w 8037833"/>
              <a:gd name="connsiteY90" fmla="*/ 3601439 h 3784177"/>
              <a:gd name="connsiteX91" fmla="*/ 1900166 w 8037833"/>
              <a:gd name="connsiteY91" fmla="*/ 3609358 h 3784177"/>
              <a:gd name="connsiteX92" fmla="*/ 1835976 w 8037833"/>
              <a:gd name="connsiteY92" fmla="*/ 3622065 h 3784177"/>
              <a:gd name="connsiteX93" fmla="*/ 1787830 w 8037833"/>
              <a:gd name="connsiteY93" fmla="*/ 3633173 h 3784177"/>
              <a:gd name="connsiteX94" fmla="*/ 1734224 w 8037833"/>
              <a:gd name="connsiteY94" fmla="*/ 3655593 h 3784177"/>
              <a:gd name="connsiteX95" fmla="*/ 1721989 w 8037833"/>
              <a:gd name="connsiteY95" fmla="*/ 3627298 h 3784177"/>
              <a:gd name="connsiteX96" fmla="*/ 1664576 w 8037833"/>
              <a:gd name="connsiteY96" fmla="*/ 3638572 h 3784177"/>
              <a:gd name="connsiteX97" fmla="*/ 1577459 w 8037833"/>
              <a:gd name="connsiteY97" fmla="*/ 3658824 h 3784177"/>
              <a:gd name="connsiteX98" fmla="*/ 1527269 w 8037833"/>
              <a:gd name="connsiteY98" fmla="*/ 3663088 h 3784177"/>
              <a:gd name="connsiteX99" fmla="*/ 1390118 w 8037833"/>
              <a:gd name="connsiteY99" fmla="*/ 3682789 h 3784177"/>
              <a:gd name="connsiteX100" fmla="*/ 1252698 w 8037833"/>
              <a:gd name="connsiteY100" fmla="*/ 3708662 h 3784177"/>
              <a:gd name="connsiteX101" fmla="*/ 1171039 w 8037833"/>
              <a:gd name="connsiteY101" fmla="*/ 3758642 h 3784177"/>
              <a:gd name="connsiteX102" fmla="*/ 1058106 w 8037833"/>
              <a:gd name="connsiteY102" fmla="*/ 3776166 h 3784177"/>
              <a:gd name="connsiteX103" fmla="*/ 1039167 w 8037833"/>
              <a:gd name="connsiteY103" fmla="*/ 3784177 h 3784177"/>
              <a:gd name="connsiteX104" fmla="*/ 1012958 w 8037833"/>
              <a:gd name="connsiteY104" fmla="*/ 3779206 h 3784177"/>
              <a:gd name="connsiteX105" fmla="*/ 907906 w 8037833"/>
              <a:gd name="connsiteY105" fmla="*/ 3757678 h 3784177"/>
              <a:gd name="connsiteX106" fmla="*/ 825226 w 8037833"/>
              <a:gd name="connsiteY106" fmla="*/ 3726369 h 3784177"/>
              <a:gd name="connsiteX107" fmla="*/ 722264 w 8037833"/>
              <a:gd name="connsiteY107" fmla="*/ 3747612 h 3784177"/>
              <a:gd name="connsiteX108" fmla="*/ 659460 w 8037833"/>
              <a:gd name="connsiteY108" fmla="*/ 3740429 h 3784177"/>
              <a:gd name="connsiteX109" fmla="*/ 556552 w 8037833"/>
              <a:gd name="connsiteY109" fmla="*/ 3739124 h 3784177"/>
              <a:gd name="connsiteX110" fmla="*/ 445444 w 8037833"/>
              <a:gd name="connsiteY110" fmla="*/ 3764831 h 3784177"/>
              <a:gd name="connsiteX111" fmla="*/ 393295 w 8037833"/>
              <a:gd name="connsiteY111" fmla="*/ 3753097 h 3784177"/>
              <a:gd name="connsiteX112" fmla="*/ 339711 w 8037833"/>
              <a:gd name="connsiteY112" fmla="*/ 3718242 h 3784177"/>
              <a:gd name="connsiteX113" fmla="*/ 222239 w 8037833"/>
              <a:gd name="connsiteY113" fmla="*/ 3672335 h 3784177"/>
              <a:gd name="connsiteX114" fmla="*/ 163578 w 8037833"/>
              <a:gd name="connsiteY114" fmla="*/ 3656292 h 3784177"/>
              <a:gd name="connsiteX115" fmla="*/ 72220 w 8037833"/>
              <a:gd name="connsiteY115" fmla="*/ 3645272 h 3784177"/>
              <a:gd name="connsiteX116" fmla="*/ 44395 w 8037833"/>
              <a:gd name="connsiteY116" fmla="*/ 3639455 h 3784177"/>
              <a:gd name="connsiteX117" fmla="*/ 1962 w 8037833"/>
              <a:gd name="connsiteY117" fmla="*/ 3635948 h 3784177"/>
              <a:gd name="connsiteX118" fmla="*/ 0 w 8037833"/>
              <a:gd name="connsiteY118" fmla="*/ 3635261 h 3784177"/>
              <a:gd name="connsiteX119" fmla="*/ 0 w 8037833"/>
              <a:gd name="connsiteY11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52283 w 8037833"/>
              <a:gd name="connsiteY20" fmla="*/ 3374762 h 3784177"/>
              <a:gd name="connsiteX21" fmla="*/ 6111718 w 8037833"/>
              <a:gd name="connsiteY21" fmla="*/ 3357536 h 3784177"/>
              <a:gd name="connsiteX22" fmla="*/ 6022263 w 8037833"/>
              <a:gd name="connsiteY22" fmla="*/ 3359057 h 3784177"/>
              <a:gd name="connsiteX23" fmla="*/ 5891274 w 8037833"/>
              <a:gd name="connsiteY23" fmla="*/ 3397681 h 3784177"/>
              <a:gd name="connsiteX24" fmla="*/ 5835383 w 8037833"/>
              <a:gd name="connsiteY24" fmla="*/ 3377529 h 3784177"/>
              <a:gd name="connsiteX25" fmla="*/ 5746050 w 8037833"/>
              <a:gd name="connsiteY25" fmla="*/ 3426142 h 3784177"/>
              <a:gd name="connsiteX26" fmla="*/ 5613670 w 8037833"/>
              <a:gd name="connsiteY26" fmla="*/ 3428671 h 3784177"/>
              <a:gd name="connsiteX27" fmla="*/ 5535334 w 8037833"/>
              <a:gd name="connsiteY27" fmla="*/ 3437044 h 3784177"/>
              <a:gd name="connsiteX28" fmla="*/ 5506940 w 8037833"/>
              <a:gd name="connsiteY28" fmla="*/ 3450999 h 3784177"/>
              <a:gd name="connsiteX29" fmla="*/ 5466372 w 8037833"/>
              <a:gd name="connsiteY29" fmla="*/ 3463245 h 3784177"/>
              <a:gd name="connsiteX30" fmla="*/ 5395833 w 8037833"/>
              <a:gd name="connsiteY30" fmla="*/ 3493194 h 3784177"/>
              <a:gd name="connsiteX31" fmla="*/ 5305325 w 8037833"/>
              <a:gd name="connsiteY31" fmla="*/ 3505200 h 3784177"/>
              <a:gd name="connsiteX32" fmla="*/ 5223043 w 8037833"/>
              <a:gd name="connsiteY32" fmla="*/ 3491664 h 3784177"/>
              <a:gd name="connsiteX33" fmla="*/ 5217733 w 8037833"/>
              <a:gd name="connsiteY33" fmla="*/ 3500463 h 3784177"/>
              <a:gd name="connsiteX34" fmla="*/ 5167992 w 8037833"/>
              <a:gd name="connsiteY34" fmla="*/ 3504085 h 3784177"/>
              <a:gd name="connsiteX35" fmla="*/ 4987020 w 8037833"/>
              <a:gd name="connsiteY35" fmla="*/ 3461263 h 3784177"/>
              <a:gd name="connsiteX36" fmla="*/ 4890003 w 8037833"/>
              <a:gd name="connsiteY36" fmla="*/ 3469874 h 3784177"/>
              <a:gd name="connsiteX37" fmla="*/ 4856654 w 8037833"/>
              <a:gd name="connsiteY37" fmla="*/ 3481880 h 3784177"/>
              <a:gd name="connsiteX38" fmla="*/ 4800711 w 8037833"/>
              <a:gd name="connsiteY38" fmla="*/ 3501441 h 3784177"/>
              <a:gd name="connsiteX39" fmla="*/ 4761569 w 8037833"/>
              <a:gd name="connsiteY39" fmla="*/ 3538103 h 3784177"/>
              <a:gd name="connsiteX40" fmla="*/ 4713734 w 8037833"/>
              <a:gd name="connsiteY40" fmla="*/ 3545724 h 3784177"/>
              <a:gd name="connsiteX41" fmla="*/ 4699169 w 8037833"/>
              <a:gd name="connsiteY41" fmla="*/ 3518988 h 3784177"/>
              <a:gd name="connsiteX42" fmla="*/ 4649120 w 8037833"/>
              <a:gd name="connsiteY42" fmla="*/ 3536392 h 3784177"/>
              <a:gd name="connsiteX43" fmla="*/ 4573578 w 8037833"/>
              <a:gd name="connsiteY43" fmla="*/ 3565923 h 3784177"/>
              <a:gd name="connsiteX44" fmla="*/ 4529117 w 8037833"/>
              <a:gd name="connsiteY44" fmla="*/ 3575592 h 3784177"/>
              <a:gd name="connsiteX45" fmla="*/ 4408641 w 8037833"/>
              <a:gd name="connsiteY45" fmla="*/ 3610000 h 3784177"/>
              <a:gd name="connsiteX46" fmla="*/ 4356402 w 8037833"/>
              <a:gd name="connsiteY46" fmla="*/ 3642792 h 3784177"/>
              <a:gd name="connsiteX47" fmla="*/ 4270245 w 8037833"/>
              <a:gd name="connsiteY47" fmla="*/ 3665789 h 3784177"/>
              <a:gd name="connsiteX48" fmla="*/ 4208725 w 8037833"/>
              <a:gd name="connsiteY48" fmla="*/ 3704841 h 3784177"/>
              <a:gd name="connsiteX49" fmla="*/ 4201632 w 8037833"/>
              <a:gd name="connsiteY49" fmla="*/ 3702602 h 3784177"/>
              <a:gd name="connsiteX50" fmla="*/ 4191289 w 8037833"/>
              <a:gd name="connsiteY50" fmla="*/ 3702380 h 3784177"/>
              <a:gd name="connsiteX51" fmla="*/ 4191039 w 8037833"/>
              <a:gd name="connsiteY51" fmla="*/ 3702831 h 3784177"/>
              <a:gd name="connsiteX52" fmla="*/ 4181340 w 8037833"/>
              <a:gd name="connsiteY52" fmla="*/ 3701729 h 3784177"/>
              <a:gd name="connsiteX53" fmla="*/ 4133816 w 8037833"/>
              <a:gd name="connsiteY53" fmla="*/ 3690565 h 3784177"/>
              <a:gd name="connsiteX54" fmla="*/ 4071732 w 8037833"/>
              <a:gd name="connsiteY54" fmla="*/ 3732513 h 3784177"/>
              <a:gd name="connsiteX55" fmla="*/ 4045924 w 8037833"/>
              <a:gd name="connsiteY55" fmla="*/ 3739404 h 3784177"/>
              <a:gd name="connsiteX56" fmla="*/ 4032171 w 8037833"/>
              <a:gd name="connsiteY56" fmla="*/ 3745523 h 3784177"/>
              <a:gd name="connsiteX57" fmla="*/ 4031335 w 8037833"/>
              <a:gd name="connsiteY57" fmla="*/ 3747479 h 3784177"/>
              <a:gd name="connsiteX58" fmla="*/ 3985774 w 8037833"/>
              <a:gd name="connsiteY58" fmla="*/ 3736547 h 3784177"/>
              <a:gd name="connsiteX59" fmla="*/ 3979769 w 8037833"/>
              <a:gd name="connsiteY59" fmla="*/ 3738769 h 3784177"/>
              <a:gd name="connsiteX60" fmla="*/ 3950014 w 8037833"/>
              <a:gd name="connsiteY60" fmla="*/ 3726942 h 3784177"/>
              <a:gd name="connsiteX61" fmla="*/ 3934671 w 8037833"/>
              <a:gd name="connsiteY61" fmla="*/ 3723339 h 3784177"/>
              <a:gd name="connsiteX62" fmla="*/ 3930274 w 8037833"/>
              <a:gd name="connsiteY62" fmla="*/ 3717148 h 3784177"/>
              <a:gd name="connsiteX63" fmla="*/ 3907660 w 8037833"/>
              <a:gd name="connsiteY63" fmla="*/ 3714456 h 3784177"/>
              <a:gd name="connsiteX64" fmla="*/ 3905087 w 8037833"/>
              <a:gd name="connsiteY64" fmla="*/ 3716098 h 3784177"/>
              <a:gd name="connsiteX65" fmla="*/ 3886347 w 8037833"/>
              <a:gd name="connsiteY65" fmla="*/ 3706620 h 3784177"/>
              <a:gd name="connsiteX66" fmla="*/ 3870533 w 8037833"/>
              <a:gd name="connsiteY66" fmla="*/ 3689905 h 3784177"/>
              <a:gd name="connsiteX67" fmla="*/ 3678563 w 8037833"/>
              <a:gd name="connsiteY67" fmla="*/ 3694486 h 3784177"/>
              <a:gd name="connsiteX68" fmla="*/ 3524121 w 8037833"/>
              <a:gd name="connsiteY68" fmla="*/ 3642736 h 3784177"/>
              <a:gd name="connsiteX69" fmla="*/ 3432153 w 8037833"/>
              <a:gd name="connsiteY69" fmla="*/ 3667780 h 3784177"/>
              <a:gd name="connsiteX70" fmla="*/ 3373519 w 8037833"/>
              <a:gd name="connsiteY70" fmla="*/ 3665785 h 3784177"/>
              <a:gd name="connsiteX71" fmla="*/ 3114267 w 8037833"/>
              <a:gd name="connsiteY71" fmla="*/ 3638983 h 3784177"/>
              <a:gd name="connsiteX72" fmla="*/ 3048270 w 8037833"/>
              <a:gd name="connsiteY72" fmla="*/ 3649949 h 3784177"/>
              <a:gd name="connsiteX73" fmla="*/ 2989722 w 8037833"/>
              <a:gd name="connsiteY73" fmla="*/ 3623230 h 3784177"/>
              <a:gd name="connsiteX74" fmla="*/ 2965734 w 8037833"/>
              <a:gd name="connsiteY74" fmla="*/ 3635676 h 3784177"/>
              <a:gd name="connsiteX75" fmla="*/ 2961603 w 8037833"/>
              <a:gd name="connsiteY75" fmla="*/ 3638221 h 3784177"/>
              <a:gd name="connsiteX76" fmla="*/ 2944959 w 8037833"/>
              <a:gd name="connsiteY76" fmla="*/ 3639723 h 3784177"/>
              <a:gd name="connsiteX77" fmla="*/ 2940402 w 8037833"/>
              <a:gd name="connsiteY77" fmla="*/ 3651000 h 3784177"/>
              <a:gd name="connsiteX78" fmla="*/ 2915449 w 8037833"/>
              <a:gd name="connsiteY78" fmla="*/ 3661039 h 3784177"/>
              <a:gd name="connsiteX79" fmla="*/ 2884777 w 8037833"/>
              <a:gd name="connsiteY79" fmla="*/ 3660775 h 3784177"/>
              <a:gd name="connsiteX80" fmla="*/ 2739034 w 8037833"/>
              <a:gd name="connsiteY80" fmla="*/ 3647396 h 3784177"/>
              <a:gd name="connsiteX81" fmla="*/ 2651827 w 8037833"/>
              <a:gd name="connsiteY81" fmla="*/ 3646306 h 3784177"/>
              <a:gd name="connsiteX82" fmla="*/ 2618680 w 8037833"/>
              <a:gd name="connsiteY82" fmla="*/ 3656755 h 3784177"/>
              <a:gd name="connsiteX83" fmla="*/ 2572404 w 8037833"/>
              <a:gd name="connsiteY83" fmla="*/ 3664043 h 3784177"/>
              <a:gd name="connsiteX84" fmla="*/ 2490721 w 8037833"/>
              <a:gd name="connsiteY84" fmla="*/ 3685313 h 3784177"/>
              <a:gd name="connsiteX85" fmla="*/ 2423704 w 8037833"/>
              <a:gd name="connsiteY85" fmla="*/ 3658079 h 3784177"/>
              <a:gd name="connsiteX86" fmla="*/ 2301172 w 8037833"/>
              <a:gd name="connsiteY86" fmla="*/ 3663053 h 3784177"/>
              <a:gd name="connsiteX87" fmla="*/ 2294102 w 8037833"/>
              <a:gd name="connsiteY87" fmla="*/ 3671151 h 3784177"/>
              <a:gd name="connsiteX88" fmla="*/ 2238966 w 8037833"/>
              <a:gd name="connsiteY88" fmla="*/ 3668777 h 3784177"/>
              <a:gd name="connsiteX89" fmla="*/ 2082844 w 8037833"/>
              <a:gd name="connsiteY89" fmla="*/ 3631994 h 3784177"/>
              <a:gd name="connsiteX90" fmla="*/ 1938480 w 8037833"/>
              <a:gd name="connsiteY90" fmla="*/ 3601439 h 3784177"/>
              <a:gd name="connsiteX91" fmla="*/ 1900166 w 8037833"/>
              <a:gd name="connsiteY91" fmla="*/ 3609358 h 3784177"/>
              <a:gd name="connsiteX92" fmla="*/ 1835976 w 8037833"/>
              <a:gd name="connsiteY92" fmla="*/ 3622065 h 3784177"/>
              <a:gd name="connsiteX93" fmla="*/ 1787830 w 8037833"/>
              <a:gd name="connsiteY93" fmla="*/ 3633173 h 3784177"/>
              <a:gd name="connsiteX94" fmla="*/ 1734224 w 8037833"/>
              <a:gd name="connsiteY94" fmla="*/ 3655593 h 3784177"/>
              <a:gd name="connsiteX95" fmla="*/ 1721989 w 8037833"/>
              <a:gd name="connsiteY95" fmla="*/ 3627298 h 3784177"/>
              <a:gd name="connsiteX96" fmla="*/ 1664576 w 8037833"/>
              <a:gd name="connsiteY96" fmla="*/ 3638572 h 3784177"/>
              <a:gd name="connsiteX97" fmla="*/ 1577459 w 8037833"/>
              <a:gd name="connsiteY97" fmla="*/ 3658824 h 3784177"/>
              <a:gd name="connsiteX98" fmla="*/ 1527269 w 8037833"/>
              <a:gd name="connsiteY98" fmla="*/ 3663088 h 3784177"/>
              <a:gd name="connsiteX99" fmla="*/ 1390118 w 8037833"/>
              <a:gd name="connsiteY99" fmla="*/ 3682789 h 3784177"/>
              <a:gd name="connsiteX100" fmla="*/ 1252698 w 8037833"/>
              <a:gd name="connsiteY100" fmla="*/ 3708662 h 3784177"/>
              <a:gd name="connsiteX101" fmla="*/ 1171039 w 8037833"/>
              <a:gd name="connsiteY101" fmla="*/ 3758642 h 3784177"/>
              <a:gd name="connsiteX102" fmla="*/ 1058106 w 8037833"/>
              <a:gd name="connsiteY102" fmla="*/ 3776166 h 3784177"/>
              <a:gd name="connsiteX103" fmla="*/ 1039167 w 8037833"/>
              <a:gd name="connsiteY103" fmla="*/ 3784177 h 3784177"/>
              <a:gd name="connsiteX104" fmla="*/ 1012958 w 8037833"/>
              <a:gd name="connsiteY104" fmla="*/ 3779206 h 3784177"/>
              <a:gd name="connsiteX105" fmla="*/ 907906 w 8037833"/>
              <a:gd name="connsiteY105" fmla="*/ 3757678 h 3784177"/>
              <a:gd name="connsiteX106" fmla="*/ 825226 w 8037833"/>
              <a:gd name="connsiteY106" fmla="*/ 3726369 h 3784177"/>
              <a:gd name="connsiteX107" fmla="*/ 722264 w 8037833"/>
              <a:gd name="connsiteY107" fmla="*/ 3747612 h 3784177"/>
              <a:gd name="connsiteX108" fmla="*/ 659460 w 8037833"/>
              <a:gd name="connsiteY108" fmla="*/ 3740429 h 3784177"/>
              <a:gd name="connsiteX109" fmla="*/ 556552 w 8037833"/>
              <a:gd name="connsiteY109" fmla="*/ 3739124 h 3784177"/>
              <a:gd name="connsiteX110" fmla="*/ 445444 w 8037833"/>
              <a:gd name="connsiteY110" fmla="*/ 3764831 h 3784177"/>
              <a:gd name="connsiteX111" fmla="*/ 393295 w 8037833"/>
              <a:gd name="connsiteY111" fmla="*/ 3753097 h 3784177"/>
              <a:gd name="connsiteX112" fmla="*/ 339711 w 8037833"/>
              <a:gd name="connsiteY112" fmla="*/ 3718242 h 3784177"/>
              <a:gd name="connsiteX113" fmla="*/ 222239 w 8037833"/>
              <a:gd name="connsiteY113" fmla="*/ 3672335 h 3784177"/>
              <a:gd name="connsiteX114" fmla="*/ 163578 w 8037833"/>
              <a:gd name="connsiteY114" fmla="*/ 3656292 h 3784177"/>
              <a:gd name="connsiteX115" fmla="*/ 72220 w 8037833"/>
              <a:gd name="connsiteY115" fmla="*/ 3645272 h 3784177"/>
              <a:gd name="connsiteX116" fmla="*/ 44395 w 8037833"/>
              <a:gd name="connsiteY116" fmla="*/ 3639455 h 3784177"/>
              <a:gd name="connsiteX117" fmla="*/ 1962 w 8037833"/>
              <a:gd name="connsiteY117" fmla="*/ 3635948 h 3784177"/>
              <a:gd name="connsiteX118" fmla="*/ 0 w 8037833"/>
              <a:gd name="connsiteY118" fmla="*/ 3635261 h 3784177"/>
              <a:gd name="connsiteX119" fmla="*/ 0 w 8037833"/>
              <a:gd name="connsiteY11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2989722 w 8037833"/>
              <a:gd name="connsiteY71" fmla="*/ 3623230 h 3784177"/>
              <a:gd name="connsiteX72" fmla="*/ 2965734 w 8037833"/>
              <a:gd name="connsiteY72" fmla="*/ 3635676 h 3784177"/>
              <a:gd name="connsiteX73" fmla="*/ 2961603 w 8037833"/>
              <a:gd name="connsiteY73" fmla="*/ 3638221 h 3784177"/>
              <a:gd name="connsiteX74" fmla="*/ 2944959 w 8037833"/>
              <a:gd name="connsiteY74" fmla="*/ 3639723 h 3784177"/>
              <a:gd name="connsiteX75" fmla="*/ 2940402 w 8037833"/>
              <a:gd name="connsiteY75" fmla="*/ 3651000 h 3784177"/>
              <a:gd name="connsiteX76" fmla="*/ 2915449 w 8037833"/>
              <a:gd name="connsiteY76" fmla="*/ 3661039 h 3784177"/>
              <a:gd name="connsiteX77" fmla="*/ 2884777 w 8037833"/>
              <a:gd name="connsiteY77" fmla="*/ 3660775 h 3784177"/>
              <a:gd name="connsiteX78" fmla="*/ 2739034 w 8037833"/>
              <a:gd name="connsiteY78" fmla="*/ 3647396 h 3784177"/>
              <a:gd name="connsiteX79" fmla="*/ 2651827 w 8037833"/>
              <a:gd name="connsiteY79" fmla="*/ 3646306 h 3784177"/>
              <a:gd name="connsiteX80" fmla="*/ 2618680 w 8037833"/>
              <a:gd name="connsiteY80" fmla="*/ 3656755 h 3784177"/>
              <a:gd name="connsiteX81" fmla="*/ 2572404 w 8037833"/>
              <a:gd name="connsiteY81" fmla="*/ 3664043 h 3784177"/>
              <a:gd name="connsiteX82" fmla="*/ 2490721 w 8037833"/>
              <a:gd name="connsiteY82" fmla="*/ 3685313 h 3784177"/>
              <a:gd name="connsiteX83" fmla="*/ 2423704 w 8037833"/>
              <a:gd name="connsiteY83" fmla="*/ 3658079 h 3784177"/>
              <a:gd name="connsiteX84" fmla="*/ 2301172 w 8037833"/>
              <a:gd name="connsiteY84" fmla="*/ 3663053 h 3784177"/>
              <a:gd name="connsiteX85" fmla="*/ 2294102 w 8037833"/>
              <a:gd name="connsiteY85" fmla="*/ 3671151 h 3784177"/>
              <a:gd name="connsiteX86" fmla="*/ 2238966 w 8037833"/>
              <a:gd name="connsiteY86" fmla="*/ 3668777 h 3784177"/>
              <a:gd name="connsiteX87" fmla="*/ 2082844 w 8037833"/>
              <a:gd name="connsiteY87" fmla="*/ 3631994 h 3784177"/>
              <a:gd name="connsiteX88" fmla="*/ 1938480 w 8037833"/>
              <a:gd name="connsiteY88" fmla="*/ 3601439 h 3784177"/>
              <a:gd name="connsiteX89" fmla="*/ 1900166 w 8037833"/>
              <a:gd name="connsiteY89" fmla="*/ 3609358 h 3784177"/>
              <a:gd name="connsiteX90" fmla="*/ 1835976 w 8037833"/>
              <a:gd name="connsiteY90" fmla="*/ 3622065 h 3784177"/>
              <a:gd name="connsiteX91" fmla="*/ 1787830 w 8037833"/>
              <a:gd name="connsiteY91" fmla="*/ 3633173 h 3784177"/>
              <a:gd name="connsiteX92" fmla="*/ 1734224 w 8037833"/>
              <a:gd name="connsiteY92" fmla="*/ 3655593 h 3784177"/>
              <a:gd name="connsiteX93" fmla="*/ 1721989 w 8037833"/>
              <a:gd name="connsiteY93" fmla="*/ 3627298 h 3784177"/>
              <a:gd name="connsiteX94" fmla="*/ 1664576 w 8037833"/>
              <a:gd name="connsiteY94" fmla="*/ 3638572 h 3784177"/>
              <a:gd name="connsiteX95" fmla="*/ 1577459 w 8037833"/>
              <a:gd name="connsiteY95" fmla="*/ 3658824 h 3784177"/>
              <a:gd name="connsiteX96" fmla="*/ 1527269 w 8037833"/>
              <a:gd name="connsiteY96" fmla="*/ 3663088 h 3784177"/>
              <a:gd name="connsiteX97" fmla="*/ 1390118 w 8037833"/>
              <a:gd name="connsiteY97" fmla="*/ 3682789 h 3784177"/>
              <a:gd name="connsiteX98" fmla="*/ 1252698 w 8037833"/>
              <a:gd name="connsiteY98" fmla="*/ 3708662 h 3784177"/>
              <a:gd name="connsiteX99" fmla="*/ 1171039 w 8037833"/>
              <a:gd name="connsiteY99" fmla="*/ 3758642 h 3784177"/>
              <a:gd name="connsiteX100" fmla="*/ 1058106 w 8037833"/>
              <a:gd name="connsiteY100" fmla="*/ 3776166 h 3784177"/>
              <a:gd name="connsiteX101" fmla="*/ 1039167 w 8037833"/>
              <a:gd name="connsiteY101" fmla="*/ 3784177 h 3784177"/>
              <a:gd name="connsiteX102" fmla="*/ 1012958 w 8037833"/>
              <a:gd name="connsiteY102" fmla="*/ 3779206 h 3784177"/>
              <a:gd name="connsiteX103" fmla="*/ 907906 w 8037833"/>
              <a:gd name="connsiteY103" fmla="*/ 3757678 h 3784177"/>
              <a:gd name="connsiteX104" fmla="*/ 825226 w 8037833"/>
              <a:gd name="connsiteY104" fmla="*/ 3726369 h 3784177"/>
              <a:gd name="connsiteX105" fmla="*/ 722264 w 8037833"/>
              <a:gd name="connsiteY105" fmla="*/ 3747612 h 3784177"/>
              <a:gd name="connsiteX106" fmla="*/ 659460 w 8037833"/>
              <a:gd name="connsiteY106" fmla="*/ 3740429 h 3784177"/>
              <a:gd name="connsiteX107" fmla="*/ 556552 w 8037833"/>
              <a:gd name="connsiteY107" fmla="*/ 3739124 h 3784177"/>
              <a:gd name="connsiteX108" fmla="*/ 445444 w 8037833"/>
              <a:gd name="connsiteY108" fmla="*/ 3764831 h 3784177"/>
              <a:gd name="connsiteX109" fmla="*/ 393295 w 8037833"/>
              <a:gd name="connsiteY109" fmla="*/ 3753097 h 3784177"/>
              <a:gd name="connsiteX110" fmla="*/ 339711 w 8037833"/>
              <a:gd name="connsiteY110" fmla="*/ 3718242 h 3784177"/>
              <a:gd name="connsiteX111" fmla="*/ 222239 w 8037833"/>
              <a:gd name="connsiteY111" fmla="*/ 3672335 h 3784177"/>
              <a:gd name="connsiteX112" fmla="*/ 163578 w 8037833"/>
              <a:gd name="connsiteY112" fmla="*/ 3656292 h 3784177"/>
              <a:gd name="connsiteX113" fmla="*/ 72220 w 8037833"/>
              <a:gd name="connsiteY113" fmla="*/ 3645272 h 3784177"/>
              <a:gd name="connsiteX114" fmla="*/ 44395 w 8037833"/>
              <a:gd name="connsiteY114" fmla="*/ 3639455 h 3784177"/>
              <a:gd name="connsiteX115" fmla="*/ 1962 w 8037833"/>
              <a:gd name="connsiteY115" fmla="*/ 3635948 h 3784177"/>
              <a:gd name="connsiteX116" fmla="*/ 0 w 8037833"/>
              <a:gd name="connsiteY116" fmla="*/ 3635261 h 3784177"/>
              <a:gd name="connsiteX117" fmla="*/ 0 w 8037833"/>
              <a:gd name="connsiteY117"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99169 w 8037833"/>
              <a:gd name="connsiteY39" fmla="*/ 3518988 h 3784177"/>
              <a:gd name="connsiteX40" fmla="*/ 4649120 w 8037833"/>
              <a:gd name="connsiteY40" fmla="*/ 3536392 h 3784177"/>
              <a:gd name="connsiteX41" fmla="*/ 4573578 w 8037833"/>
              <a:gd name="connsiteY41" fmla="*/ 3565923 h 3784177"/>
              <a:gd name="connsiteX42" fmla="*/ 4529117 w 8037833"/>
              <a:gd name="connsiteY42" fmla="*/ 3575592 h 3784177"/>
              <a:gd name="connsiteX43" fmla="*/ 4408641 w 8037833"/>
              <a:gd name="connsiteY43" fmla="*/ 3610000 h 3784177"/>
              <a:gd name="connsiteX44" fmla="*/ 4356402 w 8037833"/>
              <a:gd name="connsiteY44" fmla="*/ 3642792 h 3784177"/>
              <a:gd name="connsiteX45" fmla="*/ 4270245 w 8037833"/>
              <a:gd name="connsiteY45" fmla="*/ 3665789 h 3784177"/>
              <a:gd name="connsiteX46" fmla="*/ 4208725 w 8037833"/>
              <a:gd name="connsiteY46" fmla="*/ 3704841 h 3784177"/>
              <a:gd name="connsiteX47" fmla="*/ 4201632 w 8037833"/>
              <a:gd name="connsiteY47" fmla="*/ 3702602 h 3784177"/>
              <a:gd name="connsiteX48" fmla="*/ 4191289 w 8037833"/>
              <a:gd name="connsiteY48" fmla="*/ 3702380 h 3784177"/>
              <a:gd name="connsiteX49" fmla="*/ 4191039 w 8037833"/>
              <a:gd name="connsiteY49" fmla="*/ 3702831 h 3784177"/>
              <a:gd name="connsiteX50" fmla="*/ 4181340 w 8037833"/>
              <a:gd name="connsiteY50" fmla="*/ 3701729 h 3784177"/>
              <a:gd name="connsiteX51" fmla="*/ 4133816 w 8037833"/>
              <a:gd name="connsiteY51" fmla="*/ 3690565 h 3784177"/>
              <a:gd name="connsiteX52" fmla="*/ 4071732 w 8037833"/>
              <a:gd name="connsiteY52" fmla="*/ 3732513 h 3784177"/>
              <a:gd name="connsiteX53" fmla="*/ 4045924 w 8037833"/>
              <a:gd name="connsiteY53" fmla="*/ 3739404 h 3784177"/>
              <a:gd name="connsiteX54" fmla="*/ 4032171 w 8037833"/>
              <a:gd name="connsiteY54" fmla="*/ 3745523 h 3784177"/>
              <a:gd name="connsiteX55" fmla="*/ 4031335 w 8037833"/>
              <a:gd name="connsiteY55" fmla="*/ 3747479 h 3784177"/>
              <a:gd name="connsiteX56" fmla="*/ 3985774 w 8037833"/>
              <a:gd name="connsiteY56" fmla="*/ 3736547 h 3784177"/>
              <a:gd name="connsiteX57" fmla="*/ 3979769 w 8037833"/>
              <a:gd name="connsiteY57" fmla="*/ 3738769 h 3784177"/>
              <a:gd name="connsiteX58" fmla="*/ 3950014 w 8037833"/>
              <a:gd name="connsiteY58" fmla="*/ 3726942 h 3784177"/>
              <a:gd name="connsiteX59" fmla="*/ 3934671 w 8037833"/>
              <a:gd name="connsiteY59" fmla="*/ 3723339 h 3784177"/>
              <a:gd name="connsiteX60" fmla="*/ 3930274 w 8037833"/>
              <a:gd name="connsiteY60" fmla="*/ 3717148 h 3784177"/>
              <a:gd name="connsiteX61" fmla="*/ 3907660 w 8037833"/>
              <a:gd name="connsiteY61" fmla="*/ 3714456 h 3784177"/>
              <a:gd name="connsiteX62" fmla="*/ 3905087 w 8037833"/>
              <a:gd name="connsiteY62" fmla="*/ 3716098 h 3784177"/>
              <a:gd name="connsiteX63" fmla="*/ 3886347 w 8037833"/>
              <a:gd name="connsiteY63" fmla="*/ 3706620 h 3784177"/>
              <a:gd name="connsiteX64" fmla="*/ 3870533 w 8037833"/>
              <a:gd name="connsiteY64" fmla="*/ 3689905 h 3784177"/>
              <a:gd name="connsiteX65" fmla="*/ 3678563 w 8037833"/>
              <a:gd name="connsiteY65" fmla="*/ 3694486 h 3784177"/>
              <a:gd name="connsiteX66" fmla="*/ 3524121 w 8037833"/>
              <a:gd name="connsiteY66" fmla="*/ 3642736 h 3784177"/>
              <a:gd name="connsiteX67" fmla="*/ 3432153 w 8037833"/>
              <a:gd name="connsiteY67" fmla="*/ 3667780 h 3784177"/>
              <a:gd name="connsiteX68" fmla="*/ 3373519 w 8037833"/>
              <a:gd name="connsiteY68" fmla="*/ 3665785 h 3784177"/>
              <a:gd name="connsiteX69" fmla="*/ 3114267 w 8037833"/>
              <a:gd name="connsiteY69" fmla="*/ 3638983 h 3784177"/>
              <a:gd name="connsiteX70" fmla="*/ 2989722 w 8037833"/>
              <a:gd name="connsiteY70" fmla="*/ 3623230 h 3784177"/>
              <a:gd name="connsiteX71" fmla="*/ 2965734 w 8037833"/>
              <a:gd name="connsiteY71" fmla="*/ 3635676 h 3784177"/>
              <a:gd name="connsiteX72" fmla="*/ 2961603 w 8037833"/>
              <a:gd name="connsiteY72" fmla="*/ 3638221 h 3784177"/>
              <a:gd name="connsiteX73" fmla="*/ 2944959 w 8037833"/>
              <a:gd name="connsiteY73" fmla="*/ 3639723 h 3784177"/>
              <a:gd name="connsiteX74" fmla="*/ 2940402 w 8037833"/>
              <a:gd name="connsiteY74" fmla="*/ 3651000 h 3784177"/>
              <a:gd name="connsiteX75" fmla="*/ 2915449 w 8037833"/>
              <a:gd name="connsiteY75" fmla="*/ 3661039 h 3784177"/>
              <a:gd name="connsiteX76" fmla="*/ 2884777 w 8037833"/>
              <a:gd name="connsiteY76" fmla="*/ 3660775 h 3784177"/>
              <a:gd name="connsiteX77" fmla="*/ 2739034 w 8037833"/>
              <a:gd name="connsiteY77" fmla="*/ 3647396 h 3784177"/>
              <a:gd name="connsiteX78" fmla="*/ 2651827 w 8037833"/>
              <a:gd name="connsiteY78" fmla="*/ 3646306 h 3784177"/>
              <a:gd name="connsiteX79" fmla="*/ 2618680 w 8037833"/>
              <a:gd name="connsiteY79" fmla="*/ 3656755 h 3784177"/>
              <a:gd name="connsiteX80" fmla="*/ 2572404 w 8037833"/>
              <a:gd name="connsiteY80" fmla="*/ 3664043 h 3784177"/>
              <a:gd name="connsiteX81" fmla="*/ 2490721 w 8037833"/>
              <a:gd name="connsiteY81" fmla="*/ 3685313 h 3784177"/>
              <a:gd name="connsiteX82" fmla="*/ 2423704 w 8037833"/>
              <a:gd name="connsiteY82" fmla="*/ 3658079 h 3784177"/>
              <a:gd name="connsiteX83" fmla="*/ 2301172 w 8037833"/>
              <a:gd name="connsiteY83" fmla="*/ 3663053 h 3784177"/>
              <a:gd name="connsiteX84" fmla="*/ 2294102 w 8037833"/>
              <a:gd name="connsiteY84" fmla="*/ 3671151 h 3784177"/>
              <a:gd name="connsiteX85" fmla="*/ 2238966 w 8037833"/>
              <a:gd name="connsiteY85" fmla="*/ 3668777 h 3784177"/>
              <a:gd name="connsiteX86" fmla="*/ 2082844 w 8037833"/>
              <a:gd name="connsiteY86" fmla="*/ 3631994 h 3784177"/>
              <a:gd name="connsiteX87" fmla="*/ 1938480 w 8037833"/>
              <a:gd name="connsiteY87" fmla="*/ 3601439 h 3784177"/>
              <a:gd name="connsiteX88" fmla="*/ 1900166 w 8037833"/>
              <a:gd name="connsiteY88" fmla="*/ 3609358 h 3784177"/>
              <a:gd name="connsiteX89" fmla="*/ 1835976 w 8037833"/>
              <a:gd name="connsiteY89" fmla="*/ 3622065 h 3784177"/>
              <a:gd name="connsiteX90" fmla="*/ 1787830 w 8037833"/>
              <a:gd name="connsiteY90" fmla="*/ 3633173 h 3784177"/>
              <a:gd name="connsiteX91" fmla="*/ 1734224 w 8037833"/>
              <a:gd name="connsiteY91" fmla="*/ 3655593 h 3784177"/>
              <a:gd name="connsiteX92" fmla="*/ 1721989 w 8037833"/>
              <a:gd name="connsiteY92" fmla="*/ 3627298 h 3784177"/>
              <a:gd name="connsiteX93" fmla="*/ 1664576 w 8037833"/>
              <a:gd name="connsiteY93" fmla="*/ 3638572 h 3784177"/>
              <a:gd name="connsiteX94" fmla="*/ 1577459 w 8037833"/>
              <a:gd name="connsiteY94" fmla="*/ 3658824 h 3784177"/>
              <a:gd name="connsiteX95" fmla="*/ 1527269 w 8037833"/>
              <a:gd name="connsiteY95" fmla="*/ 3663088 h 3784177"/>
              <a:gd name="connsiteX96" fmla="*/ 1390118 w 8037833"/>
              <a:gd name="connsiteY96" fmla="*/ 3682789 h 3784177"/>
              <a:gd name="connsiteX97" fmla="*/ 1252698 w 8037833"/>
              <a:gd name="connsiteY97" fmla="*/ 3708662 h 3784177"/>
              <a:gd name="connsiteX98" fmla="*/ 1171039 w 8037833"/>
              <a:gd name="connsiteY98" fmla="*/ 3758642 h 3784177"/>
              <a:gd name="connsiteX99" fmla="*/ 1058106 w 8037833"/>
              <a:gd name="connsiteY99" fmla="*/ 3776166 h 3784177"/>
              <a:gd name="connsiteX100" fmla="*/ 1039167 w 8037833"/>
              <a:gd name="connsiteY100" fmla="*/ 3784177 h 3784177"/>
              <a:gd name="connsiteX101" fmla="*/ 1012958 w 8037833"/>
              <a:gd name="connsiteY101" fmla="*/ 3779206 h 3784177"/>
              <a:gd name="connsiteX102" fmla="*/ 907906 w 8037833"/>
              <a:gd name="connsiteY102" fmla="*/ 3757678 h 3784177"/>
              <a:gd name="connsiteX103" fmla="*/ 825226 w 8037833"/>
              <a:gd name="connsiteY103" fmla="*/ 3726369 h 3784177"/>
              <a:gd name="connsiteX104" fmla="*/ 722264 w 8037833"/>
              <a:gd name="connsiteY104" fmla="*/ 3747612 h 3784177"/>
              <a:gd name="connsiteX105" fmla="*/ 659460 w 8037833"/>
              <a:gd name="connsiteY105" fmla="*/ 3740429 h 3784177"/>
              <a:gd name="connsiteX106" fmla="*/ 556552 w 8037833"/>
              <a:gd name="connsiteY106" fmla="*/ 3739124 h 3784177"/>
              <a:gd name="connsiteX107" fmla="*/ 445444 w 8037833"/>
              <a:gd name="connsiteY107" fmla="*/ 3764831 h 3784177"/>
              <a:gd name="connsiteX108" fmla="*/ 393295 w 8037833"/>
              <a:gd name="connsiteY108" fmla="*/ 3753097 h 3784177"/>
              <a:gd name="connsiteX109" fmla="*/ 339711 w 8037833"/>
              <a:gd name="connsiteY109" fmla="*/ 3718242 h 3784177"/>
              <a:gd name="connsiteX110" fmla="*/ 222239 w 8037833"/>
              <a:gd name="connsiteY110" fmla="*/ 3672335 h 3784177"/>
              <a:gd name="connsiteX111" fmla="*/ 163578 w 8037833"/>
              <a:gd name="connsiteY111" fmla="*/ 3656292 h 3784177"/>
              <a:gd name="connsiteX112" fmla="*/ 72220 w 8037833"/>
              <a:gd name="connsiteY112" fmla="*/ 3645272 h 3784177"/>
              <a:gd name="connsiteX113" fmla="*/ 44395 w 8037833"/>
              <a:gd name="connsiteY113" fmla="*/ 3639455 h 3784177"/>
              <a:gd name="connsiteX114" fmla="*/ 1962 w 8037833"/>
              <a:gd name="connsiteY114" fmla="*/ 3635948 h 3784177"/>
              <a:gd name="connsiteX115" fmla="*/ 0 w 8037833"/>
              <a:gd name="connsiteY115" fmla="*/ 3635261 h 3784177"/>
              <a:gd name="connsiteX116" fmla="*/ 0 w 8037833"/>
              <a:gd name="connsiteY11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90721 w 8037833"/>
              <a:gd name="connsiteY80" fmla="*/ 3685313 h 3784177"/>
              <a:gd name="connsiteX81" fmla="*/ 2423704 w 8037833"/>
              <a:gd name="connsiteY81" fmla="*/ 3658079 h 3784177"/>
              <a:gd name="connsiteX82" fmla="*/ 2301172 w 8037833"/>
              <a:gd name="connsiteY82" fmla="*/ 3663053 h 3784177"/>
              <a:gd name="connsiteX83" fmla="*/ 2294102 w 8037833"/>
              <a:gd name="connsiteY83" fmla="*/ 3671151 h 3784177"/>
              <a:gd name="connsiteX84" fmla="*/ 2238966 w 8037833"/>
              <a:gd name="connsiteY84" fmla="*/ 3668777 h 3784177"/>
              <a:gd name="connsiteX85" fmla="*/ 2082844 w 8037833"/>
              <a:gd name="connsiteY85" fmla="*/ 3631994 h 3784177"/>
              <a:gd name="connsiteX86" fmla="*/ 1938480 w 8037833"/>
              <a:gd name="connsiteY86" fmla="*/ 3601439 h 3784177"/>
              <a:gd name="connsiteX87" fmla="*/ 1900166 w 8037833"/>
              <a:gd name="connsiteY87" fmla="*/ 3609358 h 3784177"/>
              <a:gd name="connsiteX88" fmla="*/ 1835976 w 8037833"/>
              <a:gd name="connsiteY88" fmla="*/ 3622065 h 3784177"/>
              <a:gd name="connsiteX89" fmla="*/ 1787830 w 8037833"/>
              <a:gd name="connsiteY89" fmla="*/ 3633173 h 3784177"/>
              <a:gd name="connsiteX90" fmla="*/ 1734224 w 8037833"/>
              <a:gd name="connsiteY90" fmla="*/ 3655593 h 3784177"/>
              <a:gd name="connsiteX91" fmla="*/ 1721989 w 8037833"/>
              <a:gd name="connsiteY91" fmla="*/ 3627298 h 3784177"/>
              <a:gd name="connsiteX92" fmla="*/ 1664576 w 8037833"/>
              <a:gd name="connsiteY92" fmla="*/ 3638572 h 3784177"/>
              <a:gd name="connsiteX93" fmla="*/ 1577459 w 8037833"/>
              <a:gd name="connsiteY93" fmla="*/ 3658824 h 3784177"/>
              <a:gd name="connsiteX94" fmla="*/ 1527269 w 8037833"/>
              <a:gd name="connsiteY94" fmla="*/ 3663088 h 3784177"/>
              <a:gd name="connsiteX95" fmla="*/ 1390118 w 8037833"/>
              <a:gd name="connsiteY95" fmla="*/ 3682789 h 3784177"/>
              <a:gd name="connsiteX96" fmla="*/ 1252698 w 8037833"/>
              <a:gd name="connsiteY96" fmla="*/ 3708662 h 3784177"/>
              <a:gd name="connsiteX97" fmla="*/ 1171039 w 8037833"/>
              <a:gd name="connsiteY97" fmla="*/ 3758642 h 3784177"/>
              <a:gd name="connsiteX98" fmla="*/ 1058106 w 8037833"/>
              <a:gd name="connsiteY98" fmla="*/ 3776166 h 3784177"/>
              <a:gd name="connsiteX99" fmla="*/ 1039167 w 8037833"/>
              <a:gd name="connsiteY99" fmla="*/ 3784177 h 3784177"/>
              <a:gd name="connsiteX100" fmla="*/ 1012958 w 8037833"/>
              <a:gd name="connsiteY100" fmla="*/ 3779206 h 3784177"/>
              <a:gd name="connsiteX101" fmla="*/ 907906 w 8037833"/>
              <a:gd name="connsiteY101" fmla="*/ 3757678 h 3784177"/>
              <a:gd name="connsiteX102" fmla="*/ 825226 w 8037833"/>
              <a:gd name="connsiteY102" fmla="*/ 3726369 h 3784177"/>
              <a:gd name="connsiteX103" fmla="*/ 722264 w 8037833"/>
              <a:gd name="connsiteY103" fmla="*/ 3747612 h 3784177"/>
              <a:gd name="connsiteX104" fmla="*/ 659460 w 8037833"/>
              <a:gd name="connsiteY104" fmla="*/ 3740429 h 3784177"/>
              <a:gd name="connsiteX105" fmla="*/ 556552 w 8037833"/>
              <a:gd name="connsiteY105" fmla="*/ 3739124 h 3784177"/>
              <a:gd name="connsiteX106" fmla="*/ 445444 w 8037833"/>
              <a:gd name="connsiteY106" fmla="*/ 3764831 h 3784177"/>
              <a:gd name="connsiteX107" fmla="*/ 393295 w 8037833"/>
              <a:gd name="connsiteY107" fmla="*/ 3753097 h 3784177"/>
              <a:gd name="connsiteX108" fmla="*/ 339711 w 8037833"/>
              <a:gd name="connsiteY108" fmla="*/ 3718242 h 3784177"/>
              <a:gd name="connsiteX109" fmla="*/ 222239 w 8037833"/>
              <a:gd name="connsiteY109" fmla="*/ 3672335 h 3784177"/>
              <a:gd name="connsiteX110" fmla="*/ 163578 w 8037833"/>
              <a:gd name="connsiteY110" fmla="*/ 3656292 h 3784177"/>
              <a:gd name="connsiteX111" fmla="*/ 72220 w 8037833"/>
              <a:gd name="connsiteY111" fmla="*/ 3645272 h 3784177"/>
              <a:gd name="connsiteX112" fmla="*/ 44395 w 8037833"/>
              <a:gd name="connsiteY112" fmla="*/ 3639455 h 3784177"/>
              <a:gd name="connsiteX113" fmla="*/ 1962 w 8037833"/>
              <a:gd name="connsiteY113" fmla="*/ 3635948 h 3784177"/>
              <a:gd name="connsiteX114" fmla="*/ 0 w 8037833"/>
              <a:gd name="connsiteY114" fmla="*/ 3635261 h 3784177"/>
              <a:gd name="connsiteX115" fmla="*/ 0 w 8037833"/>
              <a:gd name="connsiteY115"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23704 w 8037833"/>
              <a:gd name="connsiteY80" fmla="*/ 3658079 h 3784177"/>
              <a:gd name="connsiteX81" fmla="*/ 2301172 w 8037833"/>
              <a:gd name="connsiteY81" fmla="*/ 3663053 h 3784177"/>
              <a:gd name="connsiteX82" fmla="*/ 2294102 w 8037833"/>
              <a:gd name="connsiteY82" fmla="*/ 3671151 h 3784177"/>
              <a:gd name="connsiteX83" fmla="*/ 2238966 w 8037833"/>
              <a:gd name="connsiteY83" fmla="*/ 3668777 h 3784177"/>
              <a:gd name="connsiteX84" fmla="*/ 2082844 w 8037833"/>
              <a:gd name="connsiteY84" fmla="*/ 3631994 h 3784177"/>
              <a:gd name="connsiteX85" fmla="*/ 1938480 w 8037833"/>
              <a:gd name="connsiteY85" fmla="*/ 3601439 h 3784177"/>
              <a:gd name="connsiteX86" fmla="*/ 1900166 w 8037833"/>
              <a:gd name="connsiteY86" fmla="*/ 3609358 h 3784177"/>
              <a:gd name="connsiteX87" fmla="*/ 1835976 w 8037833"/>
              <a:gd name="connsiteY87" fmla="*/ 3622065 h 3784177"/>
              <a:gd name="connsiteX88" fmla="*/ 1787830 w 8037833"/>
              <a:gd name="connsiteY88" fmla="*/ 3633173 h 3784177"/>
              <a:gd name="connsiteX89" fmla="*/ 1734224 w 8037833"/>
              <a:gd name="connsiteY89" fmla="*/ 3655593 h 3784177"/>
              <a:gd name="connsiteX90" fmla="*/ 1721989 w 8037833"/>
              <a:gd name="connsiteY90" fmla="*/ 3627298 h 3784177"/>
              <a:gd name="connsiteX91" fmla="*/ 1664576 w 8037833"/>
              <a:gd name="connsiteY91" fmla="*/ 3638572 h 3784177"/>
              <a:gd name="connsiteX92" fmla="*/ 1577459 w 8037833"/>
              <a:gd name="connsiteY92" fmla="*/ 3658824 h 3784177"/>
              <a:gd name="connsiteX93" fmla="*/ 1527269 w 8037833"/>
              <a:gd name="connsiteY93" fmla="*/ 3663088 h 3784177"/>
              <a:gd name="connsiteX94" fmla="*/ 1390118 w 8037833"/>
              <a:gd name="connsiteY94" fmla="*/ 3682789 h 3784177"/>
              <a:gd name="connsiteX95" fmla="*/ 1252698 w 8037833"/>
              <a:gd name="connsiteY95" fmla="*/ 3708662 h 3784177"/>
              <a:gd name="connsiteX96" fmla="*/ 1171039 w 8037833"/>
              <a:gd name="connsiteY96" fmla="*/ 3758642 h 3784177"/>
              <a:gd name="connsiteX97" fmla="*/ 1058106 w 8037833"/>
              <a:gd name="connsiteY97" fmla="*/ 3776166 h 3784177"/>
              <a:gd name="connsiteX98" fmla="*/ 1039167 w 8037833"/>
              <a:gd name="connsiteY98" fmla="*/ 3784177 h 3784177"/>
              <a:gd name="connsiteX99" fmla="*/ 1012958 w 8037833"/>
              <a:gd name="connsiteY99" fmla="*/ 3779206 h 3784177"/>
              <a:gd name="connsiteX100" fmla="*/ 907906 w 8037833"/>
              <a:gd name="connsiteY100" fmla="*/ 3757678 h 3784177"/>
              <a:gd name="connsiteX101" fmla="*/ 825226 w 8037833"/>
              <a:gd name="connsiteY101" fmla="*/ 3726369 h 3784177"/>
              <a:gd name="connsiteX102" fmla="*/ 722264 w 8037833"/>
              <a:gd name="connsiteY102" fmla="*/ 3747612 h 3784177"/>
              <a:gd name="connsiteX103" fmla="*/ 659460 w 8037833"/>
              <a:gd name="connsiteY103" fmla="*/ 3740429 h 3784177"/>
              <a:gd name="connsiteX104" fmla="*/ 556552 w 8037833"/>
              <a:gd name="connsiteY104" fmla="*/ 3739124 h 3784177"/>
              <a:gd name="connsiteX105" fmla="*/ 445444 w 8037833"/>
              <a:gd name="connsiteY105" fmla="*/ 3764831 h 3784177"/>
              <a:gd name="connsiteX106" fmla="*/ 393295 w 8037833"/>
              <a:gd name="connsiteY106" fmla="*/ 3753097 h 3784177"/>
              <a:gd name="connsiteX107" fmla="*/ 339711 w 8037833"/>
              <a:gd name="connsiteY107" fmla="*/ 3718242 h 3784177"/>
              <a:gd name="connsiteX108" fmla="*/ 222239 w 8037833"/>
              <a:gd name="connsiteY108" fmla="*/ 3672335 h 3784177"/>
              <a:gd name="connsiteX109" fmla="*/ 163578 w 8037833"/>
              <a:gd name="connsiteY109" fmla="*/ 3656292 h 3784177"/>
              <a:gd name="connsiteX110" fmla="*/ 72220 w 8037833"/>
              <a:gd name="connsiteY110" fmla="*/ 3645272 h 3784177"/>
              <a:gd name="connsiteX111" fmla="*/ 44395 w 8037833"/>
              <a:gd name="connsiteY111" fmla="*/ 3639455 h 3784177"/>
              <a:gd name="connsiteX112" fmla="*/ 1962 w 8037833"/>
              <a:gd name="connsiteY112" fmla="*/ 3635948 h 3784177"/>
              <a:gd name="connsiteX113" fmla="*/ 0 w 8037833"/>
              <a:gd name="connsiteY113" fmla="*/ 3635261 h 3784177"/>
              <a:gd name="connsiteX114" fmla="*/ 0 w 8037833"/>
              <a:gd name="connsiteY11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23704 w 8037833"/>
              <a:gd name="connsiteY80" fmla="*/ 3658079 h 3784177"/>
              <a:gd name="connsiteX81" fmla="*/ 2301172 w 8037833"/>
              <a:gd name="connsiteY81" fmla="*/ 3663053 h 3784177"/>
              <a:gd name="connsiteX82" fmla="*/ 2294102 w 8037833"/>
              <a:gd name="connsiteY82" fmla="*/ 3671151 h 3784177"/>
              <a:gd name="connsiteX83" fmla="*/ 2238966 w 8037833"/>
              <a:gd name="connsiteY83" fmla="*/ 3668777 h 3784177"/>
              <a:gd name="connsiteX84" fmla="*/ 2082844 w 8037833"/>
              <a:gd name="connsiteY84" fmla="*/ 3631994 h 3784177"/>
              <a:gd name="connsiteX85" fmla="*/ 1938480 w 8037833"/>
              <a:gd name="connsiteY85" fmla="*/ 3601439 h 3784177"/>
              <a:gd name="connsiteX86" fmla="*/ 1900166 w 8037833"/>
              <a:gd name="connsiteY86" fmla="*/ 3609358 h 3784177"/>
              <a:gd name="connsiteX87" fmla="*/ 1835976 w 8037833"/>
              <a:gd name="connsiteY87" fmla="*/ 3622065 h 3784177"/>
              <a:gd name="connsiteX88" fmla="*/ 1787830 w 8037833"/>
              <a:gd name="connsiteY88" fmla="*/ 3633173 h 3784177"/>
              <a:gd name="connsiteX89" fmla="*/ 1734224 w 8037833"/>
              <a:gd name="connsiteY89" fmla="*/ 3655593 h 3784177"/>
              <a:gd name="connsiteX90" fmla="*/ 1664576 w 8037833"/>
              <a:gd name="connsiteY90" fmla="*/ 3638572 h 3784177"/>
              <a:gd name="connsiteX91" fmla="*/ 1577459 w 8037833"/>
              <a:gd name="connsiteY91" fmla="*/ 3658824 h 3784177"/>
              <a:gd name="connsiteX92" fmla="*/ 1527269 w 8037833"/>
              <a:gd name="connsiteY92" fmla="*/ 3663088 h 3784177"/>
              <a:gd name="connsiteX93" fmla="*/ 1390118 w 8037833"/>
              <a:gd name="connsiteY93" fmla="*/ 3682789 h 3784177"/>
              <a:gd name="connsiteX94" fmla="*/ 1252698 w 8037833"/>
              <a:gd name="connsiteY94" fmla="*/ 3708662 h 3784177"/>
              <a:gd name="connsiteX95" fmla="*/ 1171039 w 8037833"/>
              <a:gd name="connsiteY95" fmla="*/ 3758642 h 3784177"/>
              <a:gd name="connsiteX96" fmla="*/ 1058106 w 8037833"/>
              <a:gd name="connsiteY96" fmla="*/ 3776166 h 3784177"/>
              <a:gd name="connsiteX97" fmla="*/ 1039167 w 8037833"/>
              <a:gd name="connsiteY97" fmla="*/ 3784177 h 3784177"/>
              <a:gd name="connsiteX98" fmla="*/ 1012958 w 8037833"/>
              <a:gd name="connsiteY98" fmla="*/ 3779206 h 3784177"/>
              <a:gd name="connsiteX99" fmla="*/ 907906 w 8037833"/>
              <a:gd name="connsiteY99" fmla="*/ 3757678 h 3784177"/>
              <a:gd name="connsiteX100" fmla="*/ 825226 w 8037833"/>
              <a:gd name="connsiteY100" fmla="*/ 3726369 h 3784177"/>
              <a:gd name="connsiteX101" fmla="*/ 722264 w 8037833"/>
              <a:gd name="connsiteY101" fmla="*/ 3747612 h 3784177"/>
              <a:gd name="connsiteX102" fmla="*/ 659460 w 8037833"/>
              <a:gd name="connsiteY102" fmla="*/ 3740429 h 3784177"/>
              <a:gd name="connsiteX103" fmla="*/ 556552 w 8037833"/>
              <a:gd name="connsiteY103" fmla="*/ 3739124 h 3784177"/>
              <a:gd name="connsiteX104" fmla="*/ 445444 w 8037833"/>
              <a:gd name="connsiteY104" fmla="*/ 3764831 h 3784177"/>
              <a:gd name="connsiteX105" fmla="*/ 393295 w 8037833"/>
              <a:gd name="connsiteY105" fmla="*/ 3753097 h 3784177"/>
              <a:gd name="connsiteX106" fmla="*/ 339711 w 8037833"/>
              <a:gd name="connsiteY106" fmla="*/ 3718242 h 3784177"/>
              <a:gd name="connsiteX107" fmla="*/ 222239 w 8037833"/>
              <a:gd name="connsiteY107" fmla="*/ 3672335 h 3784177"/>
              <a:gd name="connsiteX108" fmla="*/ 163578 w 8037833"/>
              <a:gd name="connsiteY108" fmla="*/ 3656292 h 3784177"/>
              <a:gd name="connsiteX109" fmla="*/ 72220 w 8037833"/>
              <a:gd name="connsiteY109" fmla="*/ 3645272 h 3784177"/>
              <a:gd name="connsiteX110" fmla="*/ 44395 w 8037833"/>
              <a:gd name="connsiteY110" fmla="*/ 3639455 h 3784177"/>
              <a:gd name="connsiteX111" fmla="*/ 1962 w 8037833"/>
              <a:gd name="connsiteY111" fmla="*/ 3635948 h 3784177"/>
              <a:gd name="connsiteX112" fmla="*/ 0 w 8037833"/>
              <a:gd name="connsiteY112" fmla="*/ 3635261 h 3784177"/>
              <a:gd name="connsiteX113" fmla="*/ 0 w 8037833"/>
              <a:gd name="connsiteY11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23704 w 8037833"/>
              <a:gd name="connsiteY80" fmla="*/ 3658079 h 3784177"/>
              <a:gd name="connsiteX81" fmla="*/ 2301172 w 8037833"/>
              <a:gd name="connsiteY81" fmla="*/ 3663053 h 3784177"/>
              <a:gd name="connsiteX82" fmla="*/ 2294102 w 8037833"/>
              <a:gd name="connsiteY82" fmla="*/ 3671151 h 3784177"/>
              <a:gd name="connsiteX83" fmla="*/ 2238966 w 8037833"/>
              <a:gd name="connsiteY83" fmla="*/ 3668777 h 3784177"/>
              <a:gd name="connsiteX84" fmla="*/ 2082844 w 8037833"/>
              <a:gd name="connsiteY84" fmla="*/ 3631994 h 3784177"/>
              <a:gd name="connsiteX85" fmla="*/ 1938480 w 8037833"/>
              <a:gd name="connsiteY85" fmla="*/ 3601439 h 3784177"/>
              <a:gd name="connsiteX86" fmla="*/ 1900166 w 8037833"/>
              <a:gd name="connsiteY86" fmla="*/ 3609358 h 3784177"/>
              <a:gd name="connsiteX87" fmla="*/ 1787830 w 8037833"/>
              <a:gd name="connsiteY87" fmla="*/ 3633173 h 3784177"/>
              <a:gd name="connsiteX88" fmla="*/ 1734224 w 8037833"/>
              <a:gd name="connsiteY88" fmla="*/ 3655593 h 3784177"/>
              <a:gd name="connsiteX89" fmla="*/ 1664576 w 8037833"/>
              <a:gd name="connsiteY89" fmla="*/ 3638572 h 3784177"/>
              <a:gd name="connsiteX90" fmla="*/ 1577459 w 8037833"/>
              <a:gd name="connsiteY90" fmla="*/ 3658824 h 3784177"/>
              <a:gd name="connsiteX91" fmla="*/ 1527269 w 8037833"/>
              <a:gd name="connsiteY91" fmla="*/ 3663088 h 3784177"/>
              <a:gd name="connsiteX92" fmla="*/ 1390118 w 8037833"/>
              <a:gd name="connsiteY92" fmla="*/ 3682789 h 3784177"/>
              <a:gd name="connsiteX93" fmla="*/ 1252698 w 8037833"/>
              <a:gd name="connsiteY93" fmla="*/ 3708662 h 3784177"/>
              <a:gd name="connsiteX94" fmla="*/ 1171039 w 8037833"/>
              <a:gd name="connsiteY94" fmla="*/ 3758642 h 3784177"/>
              <a:gd name="connsiteX95" fmla="*/ 1058106 w 8037833"/>
              <a:gd name="connsiteY95" fmla="*/ 3776166 h 3784177"/>
              <a:gd name="connsiteX96" fmla="*/ 1039167 w 8037833"/>
              <a:gd name="connsiteY96" fmla="*/ 3784177 h 3784177"/>
              <a:gd name="connsiteX97" fmla="*/ 1012958 w 8037833"/>
              <a:gd name="connsiteY97" fmla="*/ 3779206 h 3784177"/>
              <a:gd name="connsiteX98" fmla="*/ 907906 w 8037833"/>
              <a:gd name="connsiteY98" fmla="*/ 3757678 h 3784177"/>
              <a:gd name="connsiteX99" fmla="*/ 825226 w 8037833"/>
              <a:gd name="connsiteY99" fmla="*/ 3726369 h 3784177"/>
              <a:gd name="connsiteX100" fmla="*/ 722264 w 8037833"/>
              <a:gd name="connsiteY100" fmla="*/ 3747612 h 3784177"/>
              <a:gd name="connsiteX101" fmla="*/ 659460 w 8037833"/>
              <a:gd name="connsiteY101" fmla="*/ 3740429 h 3784177"/>
              <a:gd name="connsiteX102" fmla="*/ 556552 w 8037833"/>
              <a:gd name="connsiteY102" fmla="*/ 3739124 h 3784177"/>
              <a:gd name="connsiteX103" fmla="*/ 445444 w 8037833"/>
              <a:gd name="connsiteY103" fmla="*/ 3764831 h 3784177"/>
              <a:gd name="connsiteX104" fmla="*/ 393295 w 8037833"/>
              <a:gd name="connsiteY104" fmla="*/ 3753097 h 3784177"/>
              <a:gd name="connsiteX105" fmla="*/ 339711 w 8037833"/>
              <a:gd name="connsiteY105" fmla="*/ 3718242 h 3784177"/>
              <a:gd name="connsiteX106" fmla="*/ 222239 w 8037833"/>
              <a:gd name="connsiteY106" fmla="*/ 3672335 h 3784177"/>
              <a:gd name="connsiteX107" fmla="*/ 163578 w 8037833"/>
              <a:gd name="connsiteY107" fmla="*/ 3656292 h 3784177"/>
              <a:gd name="connsiteX108" fmla="*/ 72220 w 8037833"/>
              <a:gd name="connsiteY108" fmla="*/ 3645272 h 3784177"/>
              <a:gd name="connsiteX109" fmla="*/ 44395 w 8037833"/>
              <a:gd name="connsiteY109" fmla="*/ 3639455 h 3784177"/>
              <a:gd name="connsiteX110" fmla="*/ 1962 w 8037833"/>
              <a:gd name="connsiteY110" fmla="*/ 3635948 h 3784177"/>
              <a:gd name="connsiteX111" fmla="*/ 0 w 8037833"/>
              <a:gd name="connsiteY111" fmla="*/ 3635261 h 3784177"/>
              <a:gd name="connsiteX112" fmla="*/ 0 w 8037833"/>
              <a:gd name="connsiteY11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94102 w 8037833"/>
              <a:gd name="connsiteY81" fmla="*/ 3671151 h 3784177"/>
              <a:gd name="connsiteX82" fmla="*/ 2238966 w 8037833"/>
              <a:gd name="connsiteY82" fmla="*/ 3668777 h 3784177"/>
              <a:gd name="connsiteX83" fmla="*/ 2082844 w 8037833"/>
              <a:gd name="connsiteY83" fmla="*/ 3631994 h 3784177"/>
              <a:gd name="connsiteX84" fmla="*/ 1938480 w 8037833"/>
              <a:gd name="connsiteY84" fmla="*/ 3601439 h 3784177"/>
              <a:gd name="connsiteX85" fmla="*/ 1900166 w 8037833"/>
              <a:gd name="connsiteY85" fmla="*/ 3609358 h 3784177"/>
              <a:gd name="connsiteX86" fmla="*/ 1787830 w 8037833"/>
              <a:gd name="connsiteY86" fmla="*/ 3633173 h 3784177"/>
              <a:gd name="connsiteX87" fmla="*/ 1734224 w 8037833"/>
              <a:gd name="connsiteY87" fmla="*/ 3655593 h 3784177"/>
              <a:gd name="connsiteX88" fmla="*/ 1664576 w 8037833"/>
              <a:gd name="connsiteY88" fmla="*/ 3638572 h 3784177"/>
              <a:gd name="connsiteX89" fmla="*/ 1577459 w 8037833"/>
              <a:gd name="connsiteY89" fmla="*/ 3658824 h 3784177"/>
              <a:gd name="connsiteX90" fmla="*/ 1527269 w 8037833"/>
              <a:gd name="connsiteY90" fmla="*/ 3663088 h 3784177"/>
              <a:gd name="connsiteX91" fmla="*/ 1390118 w 8037833"/>
              <a:gd name="connsiteY91" fmla="*/ 3682789 h 3784177"/>
              <a:gd name="connsiteX92" fmla="*/ 1252698 w 8037833"/>
              <a:gd name="connsiteY92" fmla="*/ 3708662 h 3784177"/>
              <a:gd name="connsiteX93" fmla="*/ 1171039 w 8037833"/>
              <a:gd name="connsiteY93" fmla="*/ 3758642 h 3784177"/>
              <a:gd name="connsiteX94" fmla="*/ 1058106 w 8037833"/>
              <a:gd name="connsiteY94" fmla="*/ 3776166 h 3784177"/>
              <a:gd name="connsiteX95" fmla="*/ 1039167 w 8037833"/>
              <a:gd name="connsiteY95" fmla="*/ 3784177 h 3784177"/>
              <a:gd name="connsiteX96" fmla="*/ 1012958 w 8037833"/>
              <a:gd name="connsiteY96" fmla="*/ 3779206 h 3784177"/>
              <a:gd name="connsiteX97" fmla="*/ 907906 w 8037833"/>
              <a:gd name="connsiteY97" fmla="*/ 3757678 h 3784177"/>
              <a:gd name="connsiteX98" fmla="*/ 825226 w 8037833"/>
              <a:gd name="connsiteY98" fmla="*/ 3726369 h 3784177"/>
              <a:gd name="connsiteX99" fmla="*/ 722264 w 8037833"/>
              <a:gd name="connsiteY99" fmla="*/ 3747612 h 3784177"/>
              <a:gd name="connsiteX100" fmla="*/ 659460 w 8037833"/>
              <a:gd name="connsiteY100" fmla="*/ 3740429 h 3784177"/>
              <a:gd name="connsiteX101" fmla="*/ 556552 w 8037833"/>
              <a:gd name="connsiteY101" fmla="*/ 3739124 h 3784177"/>
              <a:gd name="connsiteX102" fmla="*/ 445444 w 8037833"/>
              <a:gd name="connsiteY102" fmla="*/ 3764831 h 3784177"/>
              <a:gd name="connsiteX103" fmla="*/ 393295 w 8037833"/>
              <a:gd name="connsiteY103" fmla="*/ 3753097 h 3784177"/>
              <a:gd name="connsiteX104" fmla="*/ 339711 w 8037833"/>
              <a:gd name="connsiteY104" fmla="*/ 3718242 h 3784177"/>
              <a:gd name="connsiteX105" fmla="*/ 222239 w 8037833"/>
              <a:gd name="connsiteY105" fmla="*/ 3672335 h 3784177"/>
              <a:gd name="connsiteX106" fmla="*/ 163578 w 8037833"/>
              <a:gd name="connsiteY106" fmla="*/ 3656292 h 3784177"/>
              <a:gd name="connsiteX107" fmla="*/ 72220 w 8037833"/>
              <a:gd name="connsiteY107" fmla="*/ 3645272 h 3784177"/>
              <a:gd name="connsiteX108" fmla="*/ 44395 w 8037833"/>
              <a:gd name="connsiteY108" fmla="*/ 3639455 h 3784177"/>
              <a:gd name="connsiteX109" fmla="*/ 1962 w 8037833"/>
              <a:gd name="connsiteY109" fmla="*/ 3635948 h 3784177"/>
              <a:gd name="connsiteX110" fmla="*/ 0 w 8037833"/>
              <a:gd name="connsiteY110" fmla="*/ 3635261 h 3784177"/>
              <a:gd name="connsiteX111" fmla="*/ 0 w 8037833"/>
              <a:gd name="connsiteY111"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445444 w 8037833"/>
              <a:gd name="connsiteY101" fmla="*/ 3764831 h 3784177"/>
              <a:gd name="connsiteX102" fmla="*/ 393295 w 8037833"/>
              <a:gd name="connsiteY102" fmla="*/ 3753097 h 3784177"/>
              <a:gd name="connsiteX103" fmla="*/ 339711 w 8037833"/>
              <a:gd name="connsiteY103" fmla="*/ 3718242 h 3784177"/>
              <a:gd name="connsiteX104" fmla="*/ 222239 w 8037833"/>
              <a:gd name="connsiteY104" fmla="*/ 3672335 h 3784177"/>
              <a:gd name="connsiteX105" fmla="*/ 163578 w 8037833"/>
              <a:gd name="connsiteY105" fmla="*/ 3656292 h 3784177"/>
              <a:gd name="connsiteX106" fmla="*/ 72220 w 8037833"/>
              <a:gd name="connsiteY106" fmla="*/ 3645272 h 3784177"/>
              <a:gd name="connsiteX107" fmla="*/ 44395 w 8037833"/>
              <a:gd name="connsiteY107" fmla="*/ 3639455 h 3784177"/>
              <a:gd name="connsiteX108" fmla="*/ 1962 w 8037833"/>
              <a:gd name="connsiteY108" fmla="*/ 3635948 h 3784177"/>
              <a:gd name="connsiteX109" fmla="*/ 0 w 8037833"/>
              <a:gd name="connsiteY109" fmla="*/ 3635261 h 3784177"/>
              <a:gd name="connsiteX110" fmla="*/ 0 w 8037833"/>
              <a:gd name="connsiteY11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445444 w 8037833"/>
              <a:gd name="connsiteY101" fmla="*/ 3764831 h 3784177"/>
              <a:gd name="connsiteX102" fmla="*/ 393295 w 8037833"/>
              <a:gd name="connsiteY102" fmla="*/ 3753097 h 3784177"/>
              <a:gd name="connsiteX103" fmla="*/ 339711 w 8037833"/>
              <a:gd name="connsiteY103" fmla="*/ 3718242 h 3784177"/>
              <a:gd name="connsiteX104" fmla="*/ 222239 w 8037833"/>
              <a:gd name="connsiteY104" fmla="*/ 3672335 h 3784177"/>
              <a:gd name="connsiteX105" fmla="*/ 163578 w 8037833"/>
              <a:gd name="connsiteY105" fmla="*/ 3656292 h 3784177"/>
              <a:gd name="connsiteX106" fmla="*/ 72220 w 8037833"/>
              <a:gd name="connsiteY106" fmla="*/ 3645272 h 3784177"/>
              <a:gd name="connsiteX107" fmla="*/ 44395 w 8037833"/>
              <a:gd name="connsiteY107" fmla="*/ 3639455 h 3784177"/>
              <a:gd name="connsiteX108" fmla="*/ 1962 w 8037833"/>
              <a:gd name="connsiteY108" fmla="*/ 3635948 h 3784177"/>
              <a:gd name="connsiteX109" fmla="*/ 0 w 8037833"/>
              <a:gd name="connsiteY109" fmla="*/ 3635261 h 3784177"/>
              <a:gd name="connsiteX110" fmla="*/ 0 w 8037833"/>
              <a:gd name="connsiteY11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93295 w 8037833"/>
              <a:gd name="connsiteY101" fmla="*/ 3753097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93295 w 8037833"/>
              <a:gd name="connsiteY101" fmla="*/ 3753097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989223 w 8037833"/>
              <a:gd name="connsiteY95" fmla="*/ 3770303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93295 w 8037833"/>
              <a:gd name="connsiteY101" fmla="*/ 3753097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989223 w 8037833"/>
              <a:gd name="connsiteY95" fmla="*/ 3770303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85384 w 8037833"/>
              <a:gd name="connsiteY101" fmla="*/ 3726388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504085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915449 w 8037833"/>
              <a:gd name="connsiteY72" fmla="*/ 3661039 h 3784177"/>
              <a:gd name="connsiteX73" fmla="*/ 2884777 w 8037833"/>
              <a:gd name="connsiteY73" fmla="*/ 3660775 h 3784177"/>
              <a:gd name="connsiteX74" fmla="*/ 2739034 w 8037833"/>
              <a:gd name="connsiteY74" fmla="*/ 3647396 h 3784177"/>
              <a:gd name="connsiteX75" fmla="*/ 2651827 w 8037833"/>
              <a:gd name="connsiteY75" fmla="*/ 3646306 h 3784177"/>
              <a:gd name="connsiteX76" fmla="*/ 2618680 w 8037833"/>
              <a:gd name="connsiteY76" fmla="*/ 3656755 h 3784177"/>
              <a:gd name="connsiteX77" fmla="*/ 2572404 w 8037833"/>
              <a:gd name="connsiteY77" fmla="*/ 3664043 h 3784177"/>
              <a:gd name="connsiteX78" fmla="*/ 2423704 w 8037833"/>
              <a:gd name="connsiteY78" fmla="*/ 3658079 h 3784177"/>
              <a:gd name="connsiteX79" fmla="*/ 2301172 w 8037833"/>
              <a:gd name="connsiteY79" fmla="*/ 3663053 h 3784177"/>
              <a:gd name="connsiteX80" fmla="*/ 2238966 w 8037833"/>
              <a:gd name="connsiteY80" fmla="*/ 3668777 h 3784177"/>
              <a:gd name="connsiteX81" fmla="*/ 2082844 w 8037833"/>
              <a:gd name="connsiteY81" fmla="*/ 3631994 h 3784177"/>
              <a:gd name="connsiteX82" fmla="*/ 1938480 w 8037833"/>
              <a:gd name="connsiteY82" fmla="*/ 3601439 h 3784177"/>
              <a:gd name="connsiteX83" fmla="*/ 1900166 w 8037833"/>
              <a:gd name="connsiteY83" fmla="*/ 3609358 h 3784177"/>
              <a:gd name="connsiteX84" fmla="*/ 1787830 w 8037833"/>
              <a:gd name="connsiteY84" fmla="*/ 3633173 h 3784177"/>
              <a:gd name="connsiteX85" fmla="*/ 1734224 w 8037833"/>
              <a:gd name="connsiteY85" fmla="*/ 3655593 h 3784177"/>
              <a:gd name="connsiteX86" fmla="*/ 1664576 w 8037833"/>
              <a:gd name="connsiteY86" fmla="*/ 3638572 h 3784177"/>
              <a:gd name="connsiteX87" fmla="*/ 1577459 w 8037833"/>
              <a:gd name="connsiteY87" fmla="*/ 3658824 h 3784177"/>
              <a:gd name="connsiteX88" fmla="*/ 1527269 w 8037833"/>
              <a:gd name="connsiteY88" fmla="*/ 3663088 h 3784177"/>
              <a:gd name="connsiteX89" fmla="*/ 1390118 w 8037833"/>
              <a:gd name="connsiteY89" fmla="*/ 3682789 h 3784177"/>
              <a:gd name="connsiteX90" fmla="*/ 1252698 w 8037833"/>
              <a:gd name="connsiteY90" fmla="*/ 3708662 h 3784177"/>
              <a:gd name="connsiteX91" fmla="*/ 1171039 w 8037833"/>
              <a:gd name="connsiteY91" fmla="*/ 3758642 h 3784177"/>
              <a:gd name="connsiteX92" fmla="*/ 1058106 w 8037833"/>
              <a:gd name="connsiteY92" fmla="*/ 3776166 h 3784177"/>
              <a:gd name="connsiteX93" fmla="*/ 1039167 w 8037833"/>
              <a:gd name="connsiteY93" fmla="*/ 3784177 h 3784177"/>
              <a:gd name="connsiteX94" fmla="*/ 989223 w 8037833"/>
              <a:gd name="connsiteY94" fmla="*/ 3770303 h 3784177"/>
              <a:gd name="connsiteX95" fmla="*/ 907906 w 8037833"/>
              <a:gd name="connsiteY95" fmla="*/ 3757678 h 3784177"/>
              <a:gd name="connsiteX96" fmla="*/ 825226 w 8037833"/>
              <a:gd name="connsiteY96" fmla="*/ 3726369 h 3784177"/>
              <a:gd name="connsiteX97" fmla="*/ 722264 w 8037833"/>
              <a:gd name="connsiteY97" fmla="*/ 3747612 h 3784177"/>
              <a:gd name="connsiteX98" fmla="*/ 659460 w 8037833"/>
              <a:gd name="connsiteY98" fmla="*/ 3740429 h 3784177"/>
              <a:gd name="connsiteX99" fmla="*/ 556552 w 8037833"/>
              <a:gd name="connsiteY99" fmla="*/ 3739124 h 3784177"/>
              <a:gd name="connsiteX100" fmla="*/ 385384 w 8037833"/>
              <a:gd name="connsiteY100" fmla="*/ 3726388 h 3784177"/>
              <a:gd name="connsiteX101" fmla="*/ 339711 w 8037833"/>
              <a:gd name="connsiteY101" fmla="*/ 3718242 h 3784177"/>
              <a:gd name="connsiteX102" fmla="*/ 222239 w 8037833"/>
              <a:gd name="connsiteY102" fmla="*/ 3672335 h 3784177"/>
              <a:gd name="connsiteX103" fmla="*/ 163578 w 8037833"/>
              <a:gd name="connsiteY103" fmla="*/ 3656292 h 3784177"/>
              <a:gd name="connsiteX104" fmla="*/ 72220 w 8037833"/>
              <a:gd name="connsiteY104" fmla="*/ 3645272 h 3784177"/>
              <a:gd name="connsiteX105" fmla="*/ 44395 w 8037833"/>
              <a:gd name="connsiteY105" fmla="*/ 3639455 h 3784177"/>
              <a:gd name="connsiteX106" fmla="*/ 1962 w 8037833"/>
              <a:gd name="connsiteY106" fmla="*/ 3635948 h 3784177"/>
              <a:gd name="connsiteX107" fmla="*/ 0 w 8037833"/>
              <a:gd name="connsiteY107" fmla="*/ 3635261 h 3784177"/>
              <a:gd name="connsiteX108" fmla="*/ 0 w 8037833"/>
              <a:gd name="connsiteY10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915449 w 8037833"/>
              <a:gd name="connsiteY72" fmla="*/ 3661039 h 3784177"/>
              <a:gd name="connsiteX73" fmla="*/ 2884777 w 8037833"/>
              <a:gd name="connsiteY73" fmla="*/ 3660775 h 3784177"/>
              <a:gd name="connsiteX74" fmla="*/ 2739034 w 8037833"/>
              <a:gd name="connsiteY74" fmla="*/ 3647396 h 3784177"/>
              <a:gd name="connsiteX75" fmla="*/ 2651827 w 8037833"/>
              <a:gd name="connsiteY75" fmla="*/ 3646306 h 3784177"/>
              <a:gd name="connsiteX76" fmla="*/ 2618680 w 8037833"/>
              <a:gd name="connsiteY76" fmla="*/ 3656755 h 3784177"/>
              <a:gd name="connsiteX77" fmla="*/ 2572404 w 8037833"/>
              <a:gd name="connsiteY77" fmla="*/ 3664043 h 3784177"/>
              <a:gd name="connsiteX78" fmla="*/ 2423704 w 8037833"/>
              <a:gd name="connsiteY78" fmla="*/ 3658079 h 3784177"/>
              <a:gd name="connsiteX79" fmla="*/ 2301172 w 8037833"/>
              <a:gd name="connsiteY79" fmla="*/ 3663053 h 3784177"/>
              <a:gd name="connsiteX80" fmla="*/ 2238966 w 8037833"/>
              <a:gd name="connsiteY80" fmla="*/ 3668777 h 3784177"/>
              <a:gd name="connsiteX81" fmla="*/ 2082844 w 8037833"/>
              <a:gd name="connsiteY81" fmla="*/ 3631994 h 3784177"/>
              <a:gd name="connsiteX82" fmla="*/ 1938480 w 8037833"/>
              <a:gd name="connsiteY82" fmla="*/ 3601439 h 3784177"/>
              <a:gd name="connsiteX83" fmla="*/ 1900166 w 8037833"/>
              <a:gd name="connsiteY83" fmla="*/ 3609358 h 3784177"/>
              <a:gd name="connsiteX84" fmla="*/ 1787830 w 8037833"/>
              <a:gd name="connsiteY84" fmla="*/ 3633173 h 3784177"/>
              <a:gd name="connsiteX85" fmla="*/ 1734224 w 8037833"/>
              <a:gd name="connsiteY85" fmla="*/ 3655593 h 3784177"/>
              <a:gd name="connsiteX86" fmla="*/ 1664576 w 8037833"/>
              <a:gd name="connsiteY86" fmla="*/ 3638572 h 3784177"/>
              <a:gd name="connsiteX87" fmla="*/ 1577459 w 8037833"/>
              <a:gd name="connsiteY87" fmla="*/ 3658824 h 3784177"/>
              <a:gd name="connsiteX88" fmla="*/ 1527269 w 8037833"/>
              <a:gd name="connsiteY88" fmla="*/ 3663088 h 3784177"/>
              <a:gd name="connsiteX89" fmla="*/ 1390118 w 8037833"/>
              <a:gd name="connsiteY89" fmla="*/ 3682789 h 3784177"/>
              <a:gd name="connsiteX90" fmla="*/ 1252698 w 8037833"/>
              <a:gd name="connsiteY90" fmla="*/ 3708662 h 3784177"/>
              <a:gd name="connsiteX91" fmla="*/ 1171039 w 8037833"/>
              <a:gd name="connsiteY91" fmla="*/ 3758642 h 3784177"/>
              <a:gd name="connsiteX92" fmla="*/ 1058106 w 8037833"/>
              <a:gd name="connsiteY92" fmla="*/ 3776166 h 3784177"/>
              <a:gd name="connsiteX93" fmla="*/ 1039167 w 8037833"/>
              <a:gd name="connsiteY93" fmla="*/ 3784177 h 3784177"/>
              <a:gd name="connsiteX94" fmla="*/ 989223 w 8037833"/>
              <a:gd name="connsiteY94" fmla="*/ 3770303 h 3784177"/>
              <a:gd name="connsiteX95" fmla="*/ 907906 w 8037833"/>
              <a:gd name="connsiteY95" fmla="*/ 3757678 h 3784177"/>
              <a:gd name="connsiteX96" fmla="*/ 825226 w 8037833"/>
              <a:gd name="connsiteY96" fmla="*/ 3726369 h 3784177"/>
              <a:gd name="connsiteX97" fmla="*/ 722264 w 8037833"/>
              <a:gd name="connsiteY97" fmla="*/ 3747612 h 3784177"/>
              <a:gd name="connsiteX98" fmla="*/ 659460 w 8037833"/>
              <a:gd name="connsiteY98" fmla="*/ 3740429 h 3784177"/>
              <a:gd name="connsiteX99" fmla="*/ 556552 w 8037833"/>
              <a:gd name="connsiteY99" fmla="*/ 3739124 h 3784177"/>
              <a:gd name="connsiteX100" fmla="*/ 385384 w 8037833"/>
              <a:gd name="connsiteY100" fmla="*/ 3726388 h 3784177"/>
              <a:gd name="connsiteX101" fmla="*/ 339711 w 8037833"/>
              <a:gd name="connsiteY101" fmla="*/ 3718242 h 3784177"/>
              <a:gd name="connsiteX102" fmla="*/ 222239 w 8037833"/>
              <a:gd name="connsiteY102" fmla="*/ 3672335 h 3784177"/>
              <a:gd name="connsiteX103" fmla="*/ 163578 w 8037833"/>
              <a:gd name="connsiteY103" fmla="*/ 3656292 h 3784177"/>
              <a:gd name="connsiteX104" fmla="*/ 72220 w 8037833"/>
              <a:gd name="connsiteY104" fmla="*/ 3645272 h 3784177"/>
              <a:gd name="connsiteX105" fmla="*/ 44395 w 8037833"/>
              <a:gd name="connsiteY105" fmla="*/ 3639455 h 3784177"/>
              <a:gd name="connsiteX106" fmla="*/ 1962 w 8037833"/>
              <a:gd name="connsiteY106" fmla="*/ 3635948 h 3784177"/>
              <a:gd name="connsiteX107" fmla="*/ 0 w 8037833"/>
              <a:gd name="connsiteY107" fmla="*/ 3635261 h 3784177"/>
              <a:gd name="connsiteX108" fmla="*/ 0 w 8037833"/>
              <a:gd name="connsiteY10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915449 w 8037833"/>
              <a:gd name="connsiteY72" fmla="*/ 3661039 h 3784177"/>
              <a:gd name="connsiteX73" fmla="*/ 2884777 w 8037833"/>
              <a:gd name="connsiteY73" fmla="*/ 3660775 h 3784177"/>
              <a:gd name="connsiteX74" fmla="*/ 2739034 w 8037833"/>
              <a:gd name="connsiteY74" fmla="*/ 3647396 h 3784177"/>
              <a:gd name="connsiteX75" fmla="*/ 2651827 w 8037833"/>
              <a:gd name="connsiteY75" fmla="*/ 3646306 h 3784177"/>
              <a:gd name="connsiteX76" fmla="*/ 2618680 w 8037833"/>
              <a:gd name="connsiteY76" fmla="*/ 3656755 h 3784177"/>
              <a:gd name="connsiteX77" fmla="*/ 2572404 w 8037833"/>
              <a:gd name="connsiteY77" fmla="*/ 3664043 h 3784177"/>
              <a:gd name="connsiteX78" fmla="*/ 2423704 w 8037833"/>
              <a:gd name="connsiteY78" fmla="*/ 3658079 h 3784177"/>
              <a:gd name="connsiteX79" fmla="*/ 2301172 w 8037833"/>
              <a:gd name="connsiteY79" fmla="*/ 3663053 h 3784177"/>
              <a:gd name="connsiteX80" fmla="*/ 2238966 w 8037833"/>
              <a:gd name="connsiteY80" fmla="*/ 3668777 h 3784177"/>
              <a:gd name="connsiteX81" fmla="*/ 2082844 w 8037833"/>
              <a:gd name="connsiteY81" fmla="*/ 3631994 h 3784177"/>
              <a:gd name="connsiteX82" fmla="*/ 1938480 w 8037833"/>
              <a:gd name="connsiteY82" fmla="*/ 3601439 h 3784177"/>
              <a:gd name="connsiteX83" fmla="*/ 1900166 w 8037833"/>
              <a:gd name="connsiteY83" fmla="*/ 3609358 h 3784177"/>
              <a:gd name="connsiteX84" fmla="*/ 1787830 w 8037833"/>
              <a:gd name="connsiteY84" fmla="*/ 3633173 h 3784177"/>
              <a:gd name="connsiteX85" fmla="*/ 1734224 w 8037833"/>
              <a:gd name="connsiteY85" fmla="*/ 3655593 h 3784177"/>
              <a:gd name="connsiteX86" fmla="*/ 1664576 w 8037833"/>
              <a:gd name="connsiteY86" fmla="*/ 3638572 h 3784177"/>
              <a:gd name="connsiteX87" fmla="*/ 1577459 w 8037833"/>
              <a:gd name="connsiteY87" fmla="*/ 3658824 h 3784177"/>
              <a:gd name="connsiteX88" fmla="*/ 1527269 w 8037833"/>
              <a:gd name="connsiteY88" fmla="*/ 3663088 h 3784177"/>
              <a:gd name="connsiteX89" fmla="*/ 1390118 w 8037833"/>
              <a:gd name="connsiteY89" fmla="*/ 3682789 h 3784177"/>
              <a:gd name="connsiteX90" fmla="*/ 1252698 w 8037833"/>
              <a:gd name="connsiteY90" fmla="*/ 3708662 h 3784177"/>
              <a:gd name="connsiteX91" fmla="*/ 1171039 w 8037833"/>
              <a:gd name="connsiteY91" fmla="*/ 3758642 h 3784177"/>
              <a:gd name="connsiteX92" fmla="*/ 1058106 w 8037833"/>
              <a:gd name="connsiteY92" fmla="*/ 3776166 h 3784177"/>
              <a:gd name="connsiteX93" fmla="*/ 1039167 w 8037833"/>
              <a:gd name="connsiteY93" fmla="*/ 3784177 h 3784177"/>
              <a:gd name="connsiteX94" fmla="*/ 989223 w 8037833"/>
              <a:gd name="connsiteY94" fmla="*/ 3770303 h 3784177"/>
              <a:gd name="connsiteX95" fmla="*/ 907906 w 8037833"/>
              <a:gd name="connsiteY95" fmla="*/ 3757678 h 3784177"/>
              <a:gd name="connsiteX96" fmla="*/ 825226 w 8037833"/>
              <a:gd name="connsiteY96" fmla="*/ 3726369 h 3784177"/>
              <a:gd name="connsiteX97" fmla="*/ 722264 w 8037833"/>
              <a:gd name="connsiteY97" fmla="*/ 3747612 h 3784177"/>
              <a:gd name="connsiteX98" fmla="*/ 659460 w 8037833"/>
              <a:gd name="connsiteY98" fmla="*/ 3740429 h 3784177"/>
              <a:gd name="connsiteX99" fmla="*/ 556552 w 8037833"/>
              <a:gd name="connsiteY99" fmla="*/ 3739124 h 3784177"/>
              <a:gd name="connsiteX100" fmla="*/ 385384 w 8037833"/>
              <a:gd name="connsiteY100" fmla="*/ 3726388 h 3784177"/>
              <a:gd name="connsiteX101" fmla="*/ 339711 w 8037833"/>
              <a:gd name="connsiteY101" fmla="*/ 3718242 h 3784177"/>
              <a:gd name="connsiteX102" fmla="*/ 222239 w 8037833"/>
              <a:gd name="connsiteY102" fmla="*/ 3672335 h 3784177"/>
              <a:gd name="connsiteX103" fmla="*/ 163578 w 8037833"/>
              <a:gd name="connsiteY103" fmla="*/ 3656292 h 3784177"/>
              <a:gd name="connsiteX104" fmla="*/ 72220 w 8037833"/>
              <a:gd name="connsiteY104" fmla="*/ 3645272 h 3784177"/>
              <a:gd name="connsiteX105" fmla="*/ 44395 w 8037833"/>
              <a:gd name="connsiteY105" fmla="*/ 3639455 h 3784177"/>
              <a:gd name="connsiteX106" fmla="*/ 1962 w 8037833"/>
              <a:gd name="connsiteY106" fmla="*/ 3635948 h 3784177"/>
              <a:gd name="connsiteX107" fmla="*/ 0 w 8037833"/>
              <a:gd name="connsiteY107" fmla="*/ 3635261 h 3784177"/>
              <a:gd name="connsiteX108" fmla="*/ 0 w 8037833"/>
              <a:gd name="connsiteY10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884777 w 8037833"/>
              <a:gd name="connsiteY72" fmla="*/ 3660775 h 3784177"/>
              <a:gd name="connsiteX73" fmla="*/ 2739034 w 8037833"/>
              <a:gd name="connsiteY73" fmla="*/ 3647396 h 3784177"/>
              <a:gd name="connsiteX74" fmla="*/ 2651827 w 8037833"/>
              <a:gd name="connsiteY74" fmla="*/ 3646306 h 3784177"/>
              <a:gd name="connsiteX75" fmla="*/ 2618680 w 8037833"/>
              <a:gd name="connsiteY75" fmla="*/ 3656755 h 3784177"/>
              <a:gd name="connsiteX76" fmla="*/ 2572404 w 8037833"/>
              <a:gd name="connsiteY76" fmla="*/ 3664043 h 3784177"/>
              <a:gd name="connsiteX77" fmla="*/ 2423704 w 8037833"/>
              <a:gd name="connsiteY77" fmla="*/ 3658079 h 3784177"/>
              <a:gd name="connsiteX78" fmla="*/ 2301172 w 8037833"/>
              <a:gd name="connsiteY78" fmla="*/ 3663053 h 3784177"/>
              <a:gd name="connsiteX79" fmla="*/ 2238966 w 8037833"/>
              <a:gd name="connsiteY79" fmla="*/ 3668777 h 3784177"/>
              <a:gd name="connsiteX80" fmla="*/ 2082844 w 8037833"/>
              <a:gd name="connsiteY80" fmla="*/ 3631994 h 3784177"/>
              <a:gd name="connsiteX81" fmla="*/ 1938480 w 8037833"/>
              <a:gd name="connsiteY81" fmla="*/ 3601439 h 3784177"/>
              <a:gd name="connsiteX82" fmla="*/ 1900166 w 8037833"/>
              <a:gd name="connsiteY82" fmla="*/ 3609358 h 3784177"/>
              <a:gd name="connsiteX83" fmla="*/ 1787830 w 8037833"/>
              <a:gd name="connsiteY83" fmla="*/ 3633173 h 3784177"/>
              <a:gd name="connsiteX84" fmla="*/ 1734224 w 8037833"/>
              <a:gd name="connsiteY84" fmla="*/ 3655593 h 3784177"/>
              <a:gd name="connsiteX85" fmla="*/ 1664576 w 8037833"/>
              <a:gd name="connsiteY85" fmla="*/ 3638572 h 3784177"/>
              <a:gd name="connsiteX86" fmla="*/ 1577459 w 8037833"/>
              <a:gd name="connsiteY86" fmla="*/ 3658824 h 3784177"/>
              <a:gd name="connsiteX87" fmla="*/ 1527269 w 8037833"/>
              <a:gd name="connsiteY87" fmla="*/ 3663088 h 3784177"/>
              <a:gd name="connsiteX88" fmla="*/ 1390118 w 8037833"/>
              <a:gd name="connsiteY88" fmla="*/ 3682789 h 3784177"/>
              <a:gd name="connsiteX89" fmla="*/ 1252698 w 8037833"/>
              <a:gd name="connsiteY89" fmla="*/ 3708662 h 3784177"/>
              <a:gd name="connsiteX90" fmla="*/ 1171039 w 8037833"/>
              <a:gd name="connsiteY90" fmla="*/ 3758642 h 3784177"/>
              <a:gd name="connsiteX91" fmla="*/ 1058106 w 8037833"/>
              <a:gd name="connsiteY91" fmla="*/ 3776166 h 3784177"/>
              <a:gd name="connsiteX92" fmla="*/ 1039167 w 8037833"/>
              <a:gd name="connsiteY92" fmla="*/ 3784177 h 3784177"/>
              <a:gd name="connsiteX93" fmla="*/ 989223 w 8037833"/>
              <a:gd name="connsiteY93" fmla="*/ 3770303 h 3784177"/>
              <a:gd name="connsiteX94" fmla="*/ 907906 w 8037833"/>
              <a:gd name="connsiteY94" fmla="*/ 3757678 h 3784177"/>
              <a:gd name="connsiteX95" fmla="*/ 825226 w 8037833"/>
              <a:gd name="connsiteY95" fmla="*/ 3726369 h 3784177"/>
              <a:gd name="connsiteX96" fmla="*/ 722264 w 8037833"/>
              <a:gd name="connsiteY96" fmla="*/ 3747612 h 3784177"/>
              <a:gd name="connsiteX97" fmla="*/ 659460 w 8037833"/>
              <a:gd name="connsiteY97" fmla="*/ 3740429 h 3784177"/>
              <a:gd name="connsiteX98" fmla="*/ 556552 w 8037833"/>
              <a:gd name="connsiteY98" fmla="*/ 3739124 h 3784177"/>
              <a:gd name="connsiteX99" fmla="*/ 385384 w 8037833"/>
              <a:gd name="connsiteY99" fmla="*/ 3726388 h 3784177"/>
              <a:gd name="connsiteX100" fmla="*/ 339711 w 8037833"/>
              <a:gd name="connsiteY100" fmla="*/ 3718242 h 3784177"/>
              <a:gd name="connsiteX101" fmla="*/ 222239 w 8037833"/>
              <a:gd name="connsiteY101" fmla="*/ 3672335 h 3784177"/>
              <a:gd name="connsiteX102" fmla="*/ 163578 w 8037833"/>
              <a:gd name="connsiteY102" fmla="*/ 3656292 h 3784177"/>
              <a:gd name="connsiteX103" fmla="*/ 72220 w 8037833"/>
              <a:gd name="connsiteY103" fmla="*/ 3645272 h 3784177"/>
              <a:gd name="connsiteX104" fmla="*/ 44395 w 8037833"/>
              <a:gd name="connsiteY104" fmla="*/ 3639455 h 3784177"/>
              <a:gd name="connsiteX105" fmla="*/ 1962 w 8037833"/>
              <a:gd name="connsiteY105" fmla="*/ 3635948 h 3784177"/>
              <a:gd name="connsiteX106" fmla="*/ 0 w 8037833"/>
              <a:gd name="connsiteY106" fmla="*/ 3635261 h 3784177"/>
              <a:gd name="connsiteX107" fmla="*/ 0 w 8037833"/>
              <a:gd name="connsiteY107"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11556 w 8037833"/>
              <a:gd name="connsiteY53" fmla="*/ 3729673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884777 w 8037833"/>
              <a:gd name="connsiteY72" fmla="*/ 3660775 h 3784177"/>
              <a:gd name="connsiteX73" fmla="*/ 2739034 w 8037833"/>
              <a:gd name="connsiteY73" fmla="*/ 3647396 h 3784177"/>
              <a:gd name="connsiteX74" fmla="*/ 2651827 w 8037833"/>
              <a:gd name="connsiteY74" fmla="*/ 3646306 h 3784177"/>
              <a:gd name="connsiteX75" fmla="*/ 2618680 w 8037833"/>
              <a:gd name="connsiteY75" fmla="*/ 3656755 h 3784177"/>
              <a:gd name="connsiteX76" fmla="*/ 2572404 w 8037833"/>
              <a:gd name="connsiteY76" fmla="*/ 3664043 h 3784177"/>
              <a:gd name="connsiteX77" fmla="*/ 2423704 w 8037833"/>
              <a:gd name="connsiteY77" fmla="*/ 3658079 h 3784177"/>
              <a:gd name="connsiteX78" fmla="*/ 2301172 w 8037833"/>
              <a:gd name="connsiteY78" fmla="*/ 3663053 h 3784177"/>
              <a:gd name="connsiteX79" fmla="*/ 2238966 w 8037833"/>
              <a:gd name="connsiteY79" fmla="*/ 3668777 h 3784177"/>
              <a:gd name="connsiteX80" fmla="*/ 2082844 w 8037833"/>
              <a:gd name="connsiteY80" fmla="*/ 3631994 h 3784177"/>
              <a:gd name="connsiteX81" fmla="*/ 1938480 w 8037833"/>
              <a:gd name="connsiteY81" fmla="*/ 3601439 h 3784177"/>
              <a:gd name="connsiteX82" fmla="*/ 1900166 w 8037833"/>
              <a:gd name="connsiteY82" fmla="*/ 3609358 h 3784177"/>
              <a:gd name="connsiteX83" fmla="*/ 1787830 w 8037833"/>
              <a:gd name="connsiteY83" fmla="*/ 3633173 h 3784177"/>
              <a:gd name="connsiteX84" fmla="*/ 1734224 w 8037833"/>
              <a:gd name="connsiteY84" fmla="*/ 3655593 h 3784177"/>
              <a:gd name="connsiteX85" fmla="*/ 1664576 w 8037833"/>
              <a:gd name="connsiteY85" fmla="*/ 3638572 h 3784177"/>
              <a:gd name="connsiteX86" fmla="*/ 1577459 w 8037833"/>
              <a:gd name="connsiteY86" fmla="*/ 3658824 h 3784177"/>
              <a:gd name="connsiteX87" fmla="*/ 1527269 w 8037833"/>
              <a:gd name="connsiteY87" fmla="*/ 3663088 h 3784177"/>
              <a:gd name="connsiteX88" fmla="*/ 1390118 w 8037833"/>
              <a:gd name="connsiteY88" fmla="*/ 3682789 h 3784177"/>
              <a:gd name="connsiteX89" fmla="*/ 1252698 w 8037833"/>
              <a:gd name="connsiteY89" fmla="*/ 3708662 h 3784177"/>
              <a:gd name="connsiteX90" fmla="*/ 1171039 w 8037833"/>
              <a:gd name="connsiteY90" fmla="*/ 3758642 h 3784177"/>
              <a:gd name="connsiteX91" fmla="*/ 1058106 w 8037833"/>
              <a:gd name="connsiteY91" fmla="*/ 3776166 h 3784177"/>
              <a:gd name="connsiteX92" fmla="*/ 1039167 w 8037833"/>
              <a:gd name="connsiteY92" fmla="*/ 3784177 h 3784177"/>
              <a:gd name="connsiteX93" fmla="*/ 989223 w 8037833"/>
              <a:gd name="connsiteY93" fmla="*/ 3770303 h 3784177"/>
              <a:gd name="connsiteX94" fmla="*/ 907906 w 8037833"/>
              <a:gd name="connsiteY94" fmla="*/ 3757678 h 3784177"/>
              <a:gd name="connsiteX95" fmla="*/ 825226 w 8037833"/>
              <a:gd name="connsiteY95" fmla="*/ 3726369 h 3784177"/>
              <a:gd name="connsiteX96" fmla="*/ 722264 w 8037833"/>
              <a:gd name="connsiteY96" fmla="*/ 3747612 h 3784177"/>
              <a:gd name="connsiteX97" fmla="*/ 659460 w 8037833"/>
              <a:gd name="connsiteY97" fmla="*/ 3740429 h 3784177"/>
              <a:gd name="connsiteX98" fmla="*/ 556552 w 8037833"/>
              <a:gd name="connsiteY98" fmla="*/ 3739124 h 3784177"/>
              <a:gd name="connsiteX99" fmla="*/ 385384 w 8037833"/>
              <a:gd name="connsiteY99" fmla="*/ 3726388 h 3784177"/>
              <a:gd name="connsiteX100" fmla="*/ 339711 w 8037833"/>
              <a:gd name="connsiteY100" fmla="*/ 3718242 h 3784177"/>
              <a:gd name="connsiteX101" fmla="*/ 222239 w 8037833"/>
              <a:gd name="connsiteY101" fmla="*/ 3672335 h 3784177"/>
              <a:gd name="connsiteX102" fmla="*/ 163578 w 8037833"/>
              <a:gd name="connsiteY102" fmla="*/ 3656292 h 3784177"/>
              <a:gd name="connsiteX103" fmla="*/ 72220 w 8037833"/>
              <a:gd name="connsiteY103" fmla="*/ 3645272 h 3784177"/>
              <a:gd name="connsiteX104" fmla="*/ 44395 w 8037833"/>
              <a:gd name="connsiteY104" fmla="*/ 3639455 h 3784177"/>
              <a:gd name="connsiteX105" fmla="*/ 1962 w 8037833"/>
              <a:gd name="connsiteY105" fmla="*/ 3635948 h 3784177"/>
              <a:gd name="connsiteX106" fmla="*/ 0 w 8037833"/>
              <a:gd name="connsiteY106" fmla="*/ 3635261 h 3784177"/>
              <a:gd name="connsiteX107" fmla="*/ 0 w 8037833"/>
              <a:gd name="connsiteY107"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38966 w 8037833"/>
              <a:gd name="connsiteY78" fmla="*/ 3668777 h 3784177"/>
              <a:gd name="connsiteX79" fmla="*/ 2082844 w 8037833"/>
              <a:gd name="connsiteY79" fmla="*/ 3631994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38966 w 8037833"/>
              <a:gd name="connsiteY78" fmla="*/ 3668777 h 3784177"/>
              <a:gd name="connsiteX79" fmla="*/ 2082844 w 8037833"/>
              <a:gd name="connsiteY79" fmla="*/ 3631994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38966 w 8037833"/>
              <a:gd name="connsiteY78" fmla="*/ 3668777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206642 w 8037833"/>
              <a:gd name="connsiteY89" fmla="*/ 3736384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664576 w 8037833"/>
              <a:gd name="connsiteY83" fmla="*/ 3638572 h 3784177"/>
              <a:gd name="connsiteX84" fmla="*/ 1577459 w 8037833"/>
              <a:gd name="connsiteY84" fmla="*/ 3658824 h 3784177"/>
              <a:gd name="connsiteX85" fmla="*/ 1527269 w 8037833"/>
              <a:gd name="connsiteY85" fmla="*/ 3663088 h 3784177"/>
              <a:gd name="connsiteX86" fmla="*/ 1390118 w 8037833"/>
              <a:gd name="connsiteY86" fmla="*/ 3682789 h 3784177"/>
              <a:gd name="connsiteX87" fmla="*/ 1252698 w 8037833"/>
              <a:gd name="connsiteY87" fmla="*/ 3708662 h 3784177"/>
              <a:gd name="connsiteX88" fmla="*/ 1206642 w 8037833"/>
              <a:gd name="connsiteY88" fmla="*/ 3736384 h 3784177"/>
              <a:gd name="connsiteX89" fmla="*/ 1058106 w 8037833"/>
              <a:gd name="connsiteY89" fmla="*/ 3776166 h 3784177"/>
              <a:gd name="connsiteX90" fmla="*/ 1039167 w 8037833"/>
              <a:gd name="connsiteY90" fmla="*/ 3784177 h 3784177"/>
              <a:gd name="connsiteX91" fmla="*/ 989223 w 8037833"/>
              <a:gd name="connsiteY91" fmla="*/ 3770303 h 3784177"/>
              <a:gd name="connsiteX92" fmla="*/ 907906 w 8037833"/>
              <a:gd name="connsiteY92" fmla="*/ 3757678 h 3784177"/>
              <a:gd name="connsiteX93" fmla="*/ 825226 w 8037833"/>
              <a:gd name="connsiteY93" fmla="*/ 3726369 h 3784177"/>
              <a:gd name="connsiteX94" fmla="*/ 722264 w 8037833"/>
              <a:gd name="connsiteY94" fmla="*/ 3747612 h 3784177"/>
              <a:gd name="connsiteX95" fmla="*/ 659460 w 8037833"/>
              <a:gd name="connsiteY95" fmla="*/ 3740429 h 3784177"/>
              <a:gd name="connsiteX96" fmla="*/ 556552 w 8037833"/>
              <a:gd name="connsiteY96" fmla="*/ 3739124 h 3784177"/>
              <a:gd name="connsiteX97" fmla="*/ 385384 w 8037833"/>
              <a:gd name="connsiteY97" fmla="*/ 3726388 h 3784177"/>
              <a:gd name="connsiteX98" fmla="*/ 339711 w 8037833"/>
              <a:gd name="connsiteY98" fmla="*/ 3718242 h 3784177"/>
              <a:gd name="connsiteX99" fmla="*/ 222239 w 8037833"/>
              <a:gd name="connsiteY99" fmla="*/ 3672335 h 3784177"/>
              <a:gd name="connsiteX100" fmla="*/ 163578 w 8037833"/>
              <a:gd name="connsiteY100" fmla="*/ 3656292 h 3784177"/>
              <a:gd name="connsiteX101" fmla="*/ 72220 w 8037833"/>
              <a:gd name="connsiteY101" fmla="*/ 3645272 h 3784177"/>
              <a:gd name="connsiteX102" fmla="*/ 44395 w 8037833"/>
              <a:gd name="connsiteY102" fmla="*/ 3639455 h 3784177"/>
              <a:gd name="connsiteX103" fmla="*/ 1962 w 8037833"/>
              <a:gd name="connsiteY103" fmla="*/ 3635948 h 3784177"/>
              <a:gd name="connsiteX104" fmla="*/ 0 w 8037833"/>
              <a:gd name="connsiteY104" fmla="*/ 3635261 h 3784177"/>
              <a:gd name="connsiteX105" fmla="*/ 0 w 8037833"/>
              <a:gd name="connsiteY105"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04758 w 8037833"/>
              <a:gd name="connsiteY82" fmla="*/ 3637625 h 3784177"/>
              <a:gd name="connsiteX83" fmla="*/ 1664576 w 8037833"/>
              <a:gd name="connsiteY83" fmla="*/ 3638572 h 3784177"/>
              <a:gd name="connsiteX84" fmla="*/ 1577459 w 8037833"/>
              <a:gd name="connsiteY84" fmla="*/ 3658824 h 3784177"/>
              <a:gd name="connsiteX85" fmla="*/ 1527269 w 8037833"/>
              <a:gd name="connsiteY85" fmla="*/ 3663088 h 3784177"/>
              <a:gd name="connsiteX86" fmla="*/ 1390118 w 8037833"/>
              <a:gd name="connsiteY86" fmla="*/ 3682789 h 3784177"/>
              <a:gd name="connsiteX87" fmla="*/ 1252698 w 8037833"/>
              <a:gd name="connsiteY87" fmla="*/ 3708662 h 3784177"/>
              <a:gd name="connsiteX88" fmla="*/ 1206642 w 8037833"/>
              <a:gd name="connsiteY88" fmla="*/ 3736384 h 3784177"/>
              <a:gd name="connsiteX89" fmla="*/ 1058106 w 8037833"/>
              <a:gd name="connsiteY89" fmla="*/ 3776166 h 3784177"/>
              <a:gd name="connsiteX90" fmla="*/ 1039167 w 8037833"/>
              <a:gd name="connsiteY90" fmla="*/ 3784177 h 3784177"/>
              <a:gd name="connsiteX91" fmla="*/ 989223 w 8037833"/>
              <a:gd name="connsiteY91" fmla="*/ 3770303 h 3784177"/>
              <a:gd name="connsiteX92" fmla="*/ 907906 w 8037833"/>
              <a:gd name="connsiteY92" fmla="*/ 3757678 h 3784177"/>
              <a:gd name="connsiteX93" fmla="*/ 825226 w 8037833"/>
              <a:gd name="connsiteY93" fmla="*/ 3726369 h 3784177"/>
              <a:gd name="connsiteX94" fmla="*/ 722264 w 8037833"/>
              <a:gd name="connsiteY94" fmla="*/ 3747612 h 3784177"/>
              <a:gd name="connsiteX95" fmla="*/ 659460 w 8037833"/>
              <a:gd name="connsiteY95" fmla="*/ 3740429 h 3784177"/>
              <a:gd name="connsiteX96" fmla="*/ 556552 w 8037833"/>
              <a:gd name="connsiteY96" fmla="*/ 3739124 h 3784177"/>
              <a:gd name="connsiteX97" fmla="*/ 385384 w 8037833"/>
              <a:gd name="connsiteY97" fmla="*/ 3726388 h 3784177"/>
              <a:gd name="connsiteX98" fmla="*/ 339711 w 8037833"/>
              <a:gd name="connsiteY98" fmla="*/ 3718242 h 3784177"/>
              <a:gd name="connsiteX99" fmla="*/ 222239 w 8037833"/>
              <a:gd name="connsiteY99" fmla="*/ 3672335 h 3784177"/>
              <a:gd name="connsiteX100" fmla="*/ 163578 w 8037833"/>
              <a:gd name="connsiteY100" fmla="*/ 3656292 h 3784177"/>
              <a:gd name="connsiteX101" fmla="*/ 72220 w 8037833"/>
              <a:gd name="connsiteY101" fmla="*/ 3645272 h 3784177"/>
              <a:gd name="connsiteX102" fmla="*/ 44395 w 8037833"/>
              <a:gd name="connsiteY102" fmla="*/ 3639455 h 3784177"/>
              <a:gd name="connsiteX103" fmla="*/ 1962 w 8037833"/>
              <a:gd name="connsiteY103" fmla="*/ 3635948 h 3784177"/>
              <a:gd name="connsiteX104" fmla="*/ 0 w 8037833"/>
              <a:gd name="connsiteY104" fmla="*/ 3635261 h 3784177"/>
              <a:gd name="connsiteX105" fmla="*/ 0 w 8037833"/>
              <a:gd name="connsiteY105" fmla="*/ 12763 h 378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8037833" h="3784177">
                <a:moveTo>
                  <a:pt x="0" y="12763"/>
                </a:moveTo>
                <a:lnTo>
                  <a:pt x="8037833" y="0"/>
                </a:lnTo>
                <a:lnTo>
                  <a:pt x="8037833" y="3123098"/>
                </a:lnTo>
                <a:lnTo>
                  <a:pt x="8034343" y="3122573"/>
                </a:lnTo>
                <a:cubicBezTo>
                  <a:pt x="7983474" y="3121603"/>
                  <a:pt x="7958686" y="3166517"/>
                  <a:pt x="7877229" y="3143819"/>
                </a:cubicBezTo>
                <a:cubicBezTo>
                  <a:pt x="7902982" y="3130590"/>
                  <a:pt x="7764195" y="3161981"/>
                  <a:pt x="7752740" y="3181149"/>
                </a:cubicBezTo>
                <a:cubicBezTo>
                  <a:pt x="7676202" y="3198058"/>
                  <a:pt x="7659123" y="3129063"/>
                  <a:pt x="7588760" y="3183782"/>
                </a:cubicBezTo>
                <a:cubicBezTo>
                  <a:pt x="7551891" y="3215463"/>
                  <a:pt x="7426365" y="3228579"/>
                  <a:pt x="7351256" y="3276296"/>
                </a:cubicBezTo>
                <a:cubicBezTo>
                  <a:pt x="7314255" y="3274736"/>
                  <a:pt x="7277479" y="3268807"/>
                  <a:pt x="7241630" y="3258619"/>
                </a:cubicBezTo>
                <a:cubicBezTo>
                  <a:pt x="7225774" y="3249278"/>
                  <a:pt x="7215938" y="3250389"/>
                  <a:pt x="7197338" y="3224751"/>
                </a:cubicBezTo>
                <a:cubicBezTo>
                  <a:pt x="7195955" y="3243380"/>
                  <a:pt x="7188542" y="3231477"/>
                  <a:pt x="7180777" y="3222826"/>
                </a:cubicBezTo>
                <a:cubicBezTo>
                  <a:pt x="7171770" y="3230955"/>
                  <a:pt x="7156637" y="3256184"/>
                  <a:pt x="7146896" y="3256975"/>
                </a:cubicBezTo>
                <a:cubicBezTo>
                  <a:pt x="7127629" y="3216232"/>
                  <a:pt x="7125488" y="3280164"/>
                  <a:pt x="7101771" y="3257015"/>
                </a:cubicBezTo>
                <a:cubicBezTo>
                  <a:pt x="7091351" y="3270846"/>
                  <a:pt x="7071846" y="3326895"/>
                  <a:pt x="7047844" y="3303791"/>
                </a:cubicBezTo>
                <a:cubicBezTo>
                  <a:pt x="6992848" y="3331112"/>
                  <a:pt x="6969266" y="3372516"/>
                  <a:pt x="6912506" y="3361478"/>
                </a:cubicBezTo>
                <a:cubicBezTo>
                  <a:pt x="6904521" y="3387853"/>
                  <a:pt x="6807293" y="3321424"/>
                  <a:pt x="6819463" y="3368624"/>
                </a:cubicBezTo>
                <a:cubicBezTo>
                  <a:pt x="6800520" y="3366318"/>
                  <a:pt x="6786640" y="3347534"/>
                  <a:pt x="6797198" y="3378256"/>
                </a:cubicBezTo>
                <a:lnTo>
                  <a:pt x="6687784" y="3376132"/>
                </a:lnTo>
                <a:cubicBezTo>
                  <a:pt x="6627134" y="3366894"/>
                  <a:pt x="6605084" y="3434017"/>
                  <a:pt x="6566539" y="3382500"/>
                </a:cubicBezTo>
                <a:cubicBezTo>
                  <a:pt x="6505539" y="3381128"/>
                  <a:pt x="6435204" y="3374346"/>
                  <a:pt x="6352283" y="3374762"/>
                </a:cubicBezTo>
                <a:cubicBezTo>
                  <a:pt x="6293888" y="3372097"/>
                  <a:pt x="6170788" y="3347568"/>
                  <a:pt x="6111718" y="3357536"/>
                </a:cubicBezTo>
                <a:cubicBezTo>
                  <a:pt x="6041005" y="3333697"/>
                  <a:pt x="6098061" y="3372084"/>
                  <a:pt x="6022263" y="3359057"/>
                </a:cubicBezTo>
                <a:cubicBezTo>
                  <a:pt x="5989123" y="3410585"/>
                  <a:pt x="5931322" y="3384912"/>
                  <a:pt x="5891274" y="3397681"/>
                </a:cubicBezTo>
                <a:cubicBezTo>
                  <a:pt x="5845239" y="3408862"/>
                  <a:pt x="5792317" y="3420977"/>
                  <a:pt x="5746050" y="3426142"/>
                </a:cubicBezTo>
                <a:cubicBezTo>
                  <a:pt x="5709404" y="3402923"/>
                  <a:pt x="5659139" y="3459917"/>
                  <a:pt x="5613670" y="3428671"/>
                </a:cubicBezTo>
                <a:cubicBezTo>
                  <a:pt x="5596941" y="3421144"/>
                  <a:pt x="5545141" y="3422095"/>
                  <a:pt x="5535334" y="3437044"/>
                </a:cubicBezTo>
                <a:cubicBezTo>
                  <a:pt x="5524532" y="3440286"/>
                  <a:pt x="5511933" y="3434991"/>
                  <a:pt x="5506940" y="3450999"/>
                </a:cubicBezTo>
                <a:cubicBezTo>
                  <a:pt x="5498692" y="3470265"/>
                  <a:pt x="5461008" y="3440518"/>
                  <a:pt x="5466372" y="3463245"/>
                </a:cubicBezTo>
                <a:cubicBezTo>
                  <a:pt x="5439614" y="3442862"/>
                  <a:pt x="5418331" y="3483220"/>
                  <a:pt x="5395833" y="3493194"/>
                </a:cubicBezTo>
                <a:cubicBezTo>
                  <a:pt x="5374758" y="3472971"/>
                  <a:pt x="5354436" y="3500114"/>
                  <a:pt x="5305325" y="3505200"/>
                </a:cubicBezTo>
                <a:cubicBezTo>
                  <a:pt x="5282149" y="3481812"/>
                  <a:pt x="5266154" y="3522676"/>
                  <a:pt x="5223043" y="3491664"/>
                </a:cubicBezTo>
                <a:cubicBezTo>
                  <a:pt x="5200154" y="3491478"/>
                  <a:pt x="5207329" y="3491346"/>
                  <a:pt x="5167992" y="3486279"/>
                </a:cubicBezTo>
                <a:cubicBezTo>
                  <a:pt x="5107971" y="3480838"/>
                  <a:pt x="5042315" y="3467667"/>
                  <a:pt x="4987020" y="3461263"/>
                </a:cubicBezTo>
                <a:cubicBezTo>
                  <a:pt x="4924981" y="3458977"/>
                  <a:pt x="4971120" y="3508066"/>
                  <a:pt x="4890003" y="3469874"/>
                </a:cubicBezTo>
                <a:cubicBezTo>
                  <a:pt x="4883619" y="3488080"/>
                  <a:pt x="4873972" y="3489465"/>
                  <a:pt x="4856654" y="3481880"/>
                </a:cubicBezTo>
                <a:cubicBezTo>
                  <a:pt x="4826649" y="3482096"/>
                  <a:pt x="4833746" y="3526606"/>
                  <a:pt x="4800711" y="3501441"/>
                </a:cubicBezTo>
                <a:cubicBezTo>
                  <a:pt x="4808694" y="3525119"/>
                  <a:pt x="4745093" y="3513953"/>
                  <a:pt x="4761569" y="3538103"/>
                </a:cubicBezTo>
                <a:cubicBezTo>
                  <a:pt x="4744478" y="3561060"/>
                  <a:pt x="4730992" y="3525632"/>
                  <a:pt x="4713734" y="3545724"/>
                </a:cubicBezTo>
                <a:cubicBezTo>
                  <a:pt x="4694993" y="3545439"/>
                  <a:pt x="4672479" y="3533026"/>
                  <a:pt x="4649120" y="3536392"/>
                </a:cubicBezTo>
                <a:cubicBezTo>
                  <a:pt x="4617081" y="3524764"/>
                  <a:pt x="4613909" y="3550370"/>
                  <a:pt x="4573578" y="3565923"/>
                </a:cubicBezTo>
                <a:cubicBezTo>
                  <a:pt x="4554559" y="3553131"/>
                  <a:pt x="4541305" y="3561025"/>
                  <a:pt x="4529117" y="3575592"/>
                </a:cubicBezTo>
                <a:cubicBezTo>
                  <a:pt x="4488096" y="3574977"/>
                  <a:pt x="4453361" y="3598310"/>
                  <a:pt x="4408641" y="3610000"/>
                </a:cubicBezTo>
                <a:cubicBezTo>
                  <a:pt x="4359520" y="3631497"/>
                  <a:pt x="4386585" y="3626629"/>
                  <a:pt x="4356402" y="3642792"/>
                </a:cubicBezTo>
                <a:lnTo>
                  <a:pt x="4270245" y="3665789"/>
                </a:lnTo>
                <a:lnTo>
                  <a:pt x="4208725" y="3678132"/>
                </a:lnTo>
                <a:lnTo>
                  <a:pt x="4191289" y="3702380"/>
                </a:lnTo>
                <a:lnTo>
                  <a:pt x="4191039" y="3702831"/>
                </a:lnTo>
                <a:lnTo>
                  <a:pt x="4181340" y="3701729"/>
                </a:lnTo>
                <a:cubicBezTo>
                  <a:pt x="4164960" y="3698824"/>
                  <a:pt x="4149012" y="3695007"/>
                  <a:pt x="4133816" y="3690565"/>
                </a:cubicBezTo>
                <a:cubicBezTo>
                  <a:pt x="4121337" y="3715793"/>
                  <a:pt x="4065005" y="3684188"/>
                  <a:pt x="4071732" y="3732513"/>
                </a:cubicBezTo>
                <a:cubicBezTo>
                  <a:pt x="4051251" y="3727949"/>
                  <a:pt x="4038650" y="3707633"/>
                  <a:pt x="4045924" y="3739404"/>
                </a:cubicBezTo>
                <a:cubicBezTo>
                  <a:pt x="4039196" y="3738807"/>
                  <a:pt x="4035086" y="3741389"/>
                  <a:pt x="4032171" y="3745523"/>
                </a:cubicBezTo>
                <a:lnTo>
                  <a:pt x="4011556" y="3729673"/>
                </a:lnTo>
                <a:lnTo>
                  <a:pt x="3985774" y="3736547"/>
                </a:lnTo>
                <a:lnTo>
                  <a:pt x="3979769" y="3738769"/>
                </a:lnTo>
                <a:lnTo>
                  <a:pt x="3950014" y="3726942"/>
                </a:lnTo>
                <a:lnTo>
                  <a:pt x="3934671" y="3723339"/>
                </a:lnTo>
                <a:lnTo>
                  <a:pt x="3930274" y="3717148"/>
                </a:lnTo>
                <a:cubicBezTo>
                  <a:pt x="3925557" y="3713336"/>
                  <a:pt x="3918845" y="3711571"/>
                  <a:pt x="3907660" y="3714456"/>
                </a:cubicBezTo>
                <a:lnTo>
                  <a:pt x="3905087" y="3716098"/>
                </a:lnTo>
                <a:lnTo>
                  <a:pt x="3886347" y="3706620"/>
                </a:lnTo>
                <a:cubicBezTo>
                  <a:pt x="3880298" y="3702306"/>
                  <a:pt x="3874918" y="3696877"/>
                  <a:pt x="3870533" y="3689905"/>
                </a:cubicBezTo>
                <a:cubicBezTo>
                  <a:pt x="3807578" y="3724969"/>
                  <a:pt x="3747319" y="3689891"/>
                  <a:pt x="3678563" y="3694486"/>
                </a:cubicBezTo>
                <a:cubicBezTo>
                  <a:pt x="3619015" y="3647819"/>
                  <a:pt x="3541898" y="3698501"/>
                  <a:pt x="3524121" y="3642736"/>
                </a:cubicBezTo>
                <a:cubicBezTo>
                  <a:pt x="3473280" y="3637953"/>
                  <a:pt x="3441828" y="3666410"/>
                  <a:pt x="3373519" y="3665785"/>
                </a:cubicBezTo>
                <a:cubicBezTo>
                  <a:pt x="3301144" y="3619995"/>
                  <a:pt x="3195679" y="3661016"/>
                  <a:pt x="3114267" y="3638983"/>
                </a:cubicBezTo>
                <a:cubicBezTo>
                  <a:pt x="3050301" y="3631891"/>
                  <a:pt x="3014478" y="3623781"/>
                  <a:pt x="2989722" y="3623230"/>
                </a:cubicBezTo>
                <a:cubicBezTo>
                  <a:pt x="2981490" y="3626253"/>
                  <a:pt x="2973615" y="3630768"/>
                  <a:pt x="2965734" y="3635676"/>
                </a:cubicBezTo>
                <a:lnTo>
                  <a:pt x="2961603" y="3638221"/>
                </a:lnTo>
                <a:lnTo>
                  <a:pt x="2944959" y="3639723"/>
                </a:lnTo>
                <a:lnTo>
                  <a:pt x="2940402" y="3651000"/>
                </a:lnTo>
                <a:lnTo>
                  <a:pt x="2884777" y="3660775"/>
                </a:lnTo>
                <a:cubicBezTo>
                  <a:pt x="2847798" y="3633323"/>
                  <a:pt x="2784577" y="3683878"/>
                  <a:pt x="2739034" y="3647396"/>
                </a:cubicBezTo>
                <a:cubicBezTo>
                  <a:pt x="2721723" y="3637914"/>
                  <a:pt x="2664700" y="3632640"/>
                  <a:pt x="2651827" y="3646306"/>
                </a:cubicBezTo>
                <a:cubicBezTo>
                  <a:pt x="2639507" y="3648229"/>
                  <a:pt x="2626416" y="3641459"/>
                  <a:pt x="2618680" y="3656755"/>
                </a:cubicBezTo>
                <a:cubicBezTo>
                  <a:pt x="2606912" y="3674893"/>
                  <a:pt x="2569710" y="3640834"/>
                  <a:pt x="2572404" y="3664043"/>
                </a:cubicBezTo>
                <a:cubicBezTo>
                  <a:pt x="2539908" y="3664264"/>
                  <a:pt x="2468909" y="3658244"/>
                  <a:pt x="2423704" y="3658079"/>
                </a:cubicBezTo>
                <a:cubicBezTo>
                  <a:pt x="2401541" y="3632076"/>
                  <a:pt x="2336245" y="3667858"/>
                  <a:pt x="2301172" y="3663053"/>
                </a:cubicBezTo>
                <a:cubicBezTo>
                  <a:pt x="2270382" y="3664836"/>
                  <a:pt x="2295133" y="3678405"/>
                  <a:pt x="2258745" y="3673229"/>
                </a:cubicBezTo>
                <a:cubicBezTo>
                  <a:pt x="2189914" y="3624313"/>
                  <a:pt x="2142671" y="3658345"/>
                  <a:pt x="2082844" y="3645349"/>
                </a:cubicBezTo>
                <a:cubicBezTo>
                  <a:pt x="2015031" y="3635633"/>
                  <a:pt x="2022192" y="3649098"/>
                  <a:pt x="1938480" y="3601439"/>
                </a:cubicBezTo>
                <a:cubicBezTo>
                  <a:pt x="1928908" y="3618751"/>
                  <a:pt x="1918117" y="3618969"/>
                  <a:pt x="1900166" y="3609358"/>
                </a:cubicBezTo>
                <a:cubicBezTo>
                  <a:pt x="1875058" y="3614647"/>
                  <a:pt x="1732415" y="3629919"/>
                  <a:pt x="1704758" y="3637625"/>
                </a:cubicBezTo>
                <a:cubicBezTo>
                  <a:pt x="1665493" y="3642494"/>
                  <a:pt x="1699638" y="3634297"/>
                  <a:pt x="1664576" y="3638572"/>
                </a:cubicBezTo>
                <a:cubicBezTo>
                  <a:pt x="1631025" y="3623179"/>
                  <a:pt x="1623938" y="3648223"/>
                  <a:pt x="1577459" y="3658824"/>
                </a:cubicBezTo>
                <a:cubicBezTo>
                  <a:pt x="1558372" y="3643840"/>
                  <a:pt x="1542705" y="3650086"/>
                  <a:pt x="1527269" y="3663088"/>
                </a:cubicBezTo>
                <a:cubicBezTo>
                  <a:pt x="1482304" y="3657554"/>
                  <a:pt x="1440875" y="3676551"/>
                  <a:pt x="1390118" y="3682789"/>
                </a:cubicBezTo>
                <a:cubicBezTo>
                  <a:pt x="1335668" y="3664499"/>
                  <a:pt x="1306940" y="3702155"/>
                  <a:pt x="1252698" y="3708662"/>
                </a:cubicBezTo>
                <a:cubicBezTo>
                  <a:pt x="1205896" y="3739126"/>
                  <a:pt x="1252155" y="3739345"/>
                  <a:pt x="1206642" y="3736384"/>
                </a:cubicBezTo>
                <a:cubicBezTo>
                  <a:pt x="1133049" y="3701459"/>
                  <a:pt x="1172385" y="3788811"/>
                  <a:pt x="1058106" y="3776166"/>
                </a:cubicBezTo>
                <a:cubicBezTo>
                  <a:pt x="1051718" y="3770370"/>
                  <a:pt x="1037785" y="3776256"/>
                  <a:pt x="1039167" y="3784177"/>
                </a:cubicBezTo>
                <a:cubicBezTo>
                  <a:pt x="1031939" y="3781717"/>
                  <a:pt x="991014" y="3757614"/>
                  <a:pt x="989223" y="3770303"/>
                </a:cubicBezTo>
                <a:cubicBezTo>
                  <a:pt x="952800" y="3771798"/>
                  <a:pt x="940354" y="3773288"/>
                  <a:pt x="907906" y="3757678"/>
                </a:cubicBezTo>
                <a:cubicBezTo>
                  <a:pt x="837671" y="3779460"/>
                  <a:pt x="875987" y="3720282"/>
                  <a:pt x="825226" y="3726369"/>
                </a:cubicBezTo>
                <a:cubicBezTo>
                  <a:pt x="784475" y="3751356"/>
                  <a:pt x="769332" y="3730978"/>
                  <a:pt x="722264" y="3747612"/>
                </a:cubicBezTo>
                <a:cubicBezTo>
                  <a:pt x="705940" y="3706527"/>
                  <a:pt x="677954" y="3751976"/>
                  <a:pt x="659460" y="3740429"/>
                </a:cubicBezTo>
                <a:cubicBezTo>
                  <a:pt x="630609" y="3788461"/>
                  <a:pt x="587162" y="3738081"/>
                  <a:pt x="556552" y="3739124"/>
                </a:cubicBezTo>
                <a:cubicBezTo>
                  <a:pt x="512191" y="3741235"/>
                  <a:pt x="421524" y="3729868"/>
                  <a:pt x="385384" y="3726388"/>
                </a:cubicBezTo>
                <a:cubicBezTo>
                  <a:pt x="371829" y="3727776"/>
                  <a:pt x="368220" y="3731702"/>
                  <a:pt x="339711" y="3718242"/>
                </a:cubicBezTo>
                <a:cubicBezTo>
                  <a:pt x="302559" y="3699664"/>
                  <a:pt x="266533" y="3688299"/>
                  <a:pt x="222239" y="3672335"/>
                </a:cubicBezTo>
                <a:cubicBezTo>
                  <a:pt x="210647" y="3639657"/>
                  <a:pt x="164789" y="3691878"/>
                  <a:pt x="163578" y="3656292"/>
                </a:cubicBezTo>
                <a:cubicBezTo>
                  <a:pt x="143579" y="3679822"/>
                  <a:pt x="105972" y="3643221"/>
                  <a:pt x="72220" y="3645272"/>
                </a:cubicBezTo>
                <a:cubicBezTo>
                  <a:pt x="65331" y="3629421"/>
                  <a:pt x="57584" y="3630437"/>
                  <a:pt x="44395" y="3639455"/>
                </a:cubicBezTo>
                <a:cubicBezTo>
                  <a:pt x="30887" y="3640873"/>
                  <a:pt x="16617" y="3639423"/>
                  <a:pt x="1962" y="3635948"/>
                </a:cubicBezTo>
                <a:lnTo>
                  <a:pt x="0" y="3635261"/>
                </a:lnTo>
                <a:lnTo>
                  <a:pt x="0" y="12763"/>
                </a:lnTo>
                <a:close/>
              </a:path>
            </a:pathLst>
          </a:custGeom>
          <a:solidFill>
            <a:srgbClr val="82766A">
              <a:alpha val="1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84CF52F-B8A1-275A-9A32-607B86B5930E}"/>
              </a:ext>
            </a:extLst>
          </p:cNvPr>
          <p:cNvSpPr>
            <a:spLocks noGrp="1"/>
          </p:cNvSpPr>
          <p:nvPr>
            <p:ph type="title"/>
          </p:nvPr>
        </p:nvSpPr>
        <p:spPr>
          <a:xfrm>
            <a:off x="2295277" y="1960281"/>
            <a:ext cx="7601446" cy="1757084"/>
          </a:xfrm>
        </p:spPr>
        <p:txBody>
          <a:bodyPr vert="horz" lIns="91440" tIns="45720" rIns="91440" bIns="45720" rtlCol="0" anchor="b">
            <a:normAutofit/>
          </a:bodyPr>
          <a:lstStyle/>
          <a:p>
            <a:pPr algn="ctr"/>
            <a:r>
              <a:rPr lang="en-US" dirty="0">
                <a:solidFill>
                  <a:schemeClr val="tx2"/>
                </a:solidFill>
              </a:rPr>
              <a:t>Transformational leadership</a:t>
            </a:r>
          </a:p>
        </p:txBody>
      </p:sp>
      <p:sp>
        <p:nvSpPr>
          <p:cNvPr id="16" name="Rectangle 6">
            <a:extLst>
              <a:ext uri="{FF2B5EF4-FFF2-40B4-BE49-F238E27FC236}">
                <a16:creationId xmlns:a16="http://schemas.microsoft.com/office/drawing/2014/main" id="{6AA9F379-605C-48FC-AA29-73D667134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900998"/>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60620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CD5C6-70AE-E1C6-9D8C-76B272451194}"/>
              </a:ext>
            </a:extLst>
          </p:cNvPr>
          <p:cNvSpPr>
            <a:spLocks noGrp="1"/>
          </p:cNvSpPr>
          <p:nvPr>
            <p:ph type="title"/>
          </p:nvPr>
        </p:nvSpPr>
        <p:spPr/>
        <p:txBody>
          <a:bodyPr/>
          <a:lstStyle/>
          <a:p>
            <a:r>
              <a:rPr lang="en-GB" dirty="0"/>
              <a:t>Transformational leadership</a:t>
            </a:r>
          </a:p>
        </p:txBody>
      </p:sp>
      <p:sp>
        <p:nvSpPr>
          <p:cNvPr id="3" name="Content Placeholder 2">
            <a:extLst>
              <a:ext uri="{FF2B5EF4-FFF2-40B4-BE49-F238E27FC236}">
                <a16:creationId xmlns:a16="http://schemas.microsoft.com/office/drawing/2014/main" id="{B3A8B1F2-4BD7-FB83-DB28-B01FEEC98D6B}"/>
              </a:ext>
            </a:extLst>
          </p:cNvPr>
          <p:cNvSpPr>
            <a:spLocks noGrp="1"/>
          </p:cNvSpPr>
          <p:nvPr>
            <p:ph idx="1"/>
          </p:nvPr>
        </p:nvSpPr>
        <p:spPr/>
        <p:txBody>
          <a:bodyPr/>
          <a:lstStyle/>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rPr>
              <a:t>Often seen as the opposite to transactional leadership aims to change and transform people.</a:t>
            </a:r>
            <a:endParaRPr kumimoji="0" lang="en-GB" sz="180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rPr>
              <a:t>Influences followers who want to achieve more than what is usually expected of them and is based on attaining follower commitment as opposed to follower compliance, </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rPr>
              <a:t>The need for significant change towards transformational leadership styles has been driven by the increasing complexity of modern work environments. </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rPr>
              <a:t>These factors make the ‘emotionally competent’ person best placed to respond to change and to lead effectively.</a:t>
            </a:r>
          </a:p>
          <a:p>
            <a:pPr marL="0" indent="0">
              <a:buNone/>
            </a:pPr>
            <a:endParaRPr lang="en-GB" dirty="0"/>
          </a:p>
        </p:txBody>
      </p:sp>
    </p:spTree>
    <p:extLst>
      <p:ext uri="{BB962C8B-B14F-4D97-AF65-F5344CB8AC3E}">
        <p14:creationId xmlns:p14="http://schemas.microsoft.com/office/powerpoint/2010/main" val="738436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83B3F-986A-23E7-34F5-BD63AE7C9C08}"/>
              </a:ext>
            </a:extLst>
          </p:cNvPr>
          <p:cNvSpPr>
            <a:spLocks noGrp="1"/>
          </p:cNvSpPr>
          <p:nvPr>
            <p:ph type="title"/>
          </p:nvPr>
        </p:nvSpPr>
        <p:spPr>
          <a:xfrm>
            <a:off x="2430893" y="138377"/>
            <a:ext cx="9810604" cy="1216024"/>
          </a:xfrm>
        </p:spPr>
        <p:txBody>
          <a:bodyPr/>
          <a:lstStyle/>
          <a:p>
            <a:r>
              <a:rPr kumimoji="0" lang="en-GB" sz="3600" b="1" i="0" u="none" strike="noStrike" kern="1200" cap="none" spc="0" normalizeH="0" baseline="0" noProof="0" dirty="0">
                <a:ln>
                  <a:noFill/>
                </a:ln>
                <a:solidFill>
                  <a:prstClr val="black"/>
                </a:solidFill>
                <a:effectLst/>
                <a:uLnTx/>
                <a:uFillTx/>
                <a:latin typeface="Calibri Light" panose="020F0302020204030204"/>
                <a:ea typeface="+mj-ea"/>
                <a:cs typeface="+mj-cs"/>
              </a:rPr>
              <a:t>Metcalfe and Metcalfe (2005)</a:t>
            </a:r>
            <a:endParaRPr lang="en-GB" dirty="0"/>
          </a:p>
        </p:txBody>
      </p:sp>
      <p:sp>
        <p:nvSpPr>
          <p:cNvPr id="3" name="Content Placeholder 2">
            <a:extLst>
              <a:ext uri="{FF2B5EF4-FFF2-40B4-BE49-F238E27FC236}">
                <a16:creationId xmlns:a16="http://schemas.microsoft.com/office/drawing/2014/main" id="{0DAFA5A8-CA16-8D3E-4684-F5D3979B1A5C}"/>
              </a:ext>
            </a:extLst>
          </p:cNvPr>
          <p:cNvSpPr>
            <a:spLocks noGrp="1"/>
          </p:cNvSpPr>
          <p:nvPr>
            <p:ph idx="1"/>
          </p:nvPr>
        </p:nvSpPr>
        <p:spPr>
          <a:xfrm>
            <a:off x="747949" y="2016358"/>
            <a:ext cx="9810604" cy="4428753"/>
          </a:xfrm>
        </p:spPr>
        <p:txBody>
          <a:bodyPr/>
          <a:lstStyle/>
          <a:p>
            <a:pPr marL="0" marR="0" lvl="0" indent="0" algn="l" defTabSz="685800" rtl="0" eaLnBrk="1" fontAlgn="auto" latinLnBrk="0" hangingPunct="1">
              <a:lnSpc>
                <a:spcPct val="90000"/>
              </a:lnSpc>
              <a:spcBef>
                <a:spcPts val="750"/>
              </a:spcBef>
              <a:spcAft>
                <a:spcPts val="0"/>
              </a:spcAft>
              <a:buClrTx/>
              <a:buSz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Research with leaders in public sector factoring in race and gender considerations, this identified the following three clusters and fourteen dimensions:</a:t>
            </a:r>
          </a:p>
          <a:p>
            <a:pPr marL="0" marR="0" lvl="0" indent="0" algn="l" defTabSz="685800" rtl="0" eaLnBrk="1" fontAlgn="auto" latinLnBrk="0" hangingPunct="1">
              <a:lnSpc>
                <a:spcPct val="90000"/>
              </a:lnSpc>
              <a:spcBef>
                <a:spcPts val="750"/>
              </a:spcBef>
              <a:spcAft>
                <a:spcPts val="0"/>
              </a:spcAft>
              <a:buClrTx/>
              <a:buSzTx/>
              <a:buNone/>
              <a:tabLst/>
              <a:defRPr/>
            </a:pPr>
            <a:endParaRPr lang="en-GB" sz="1800" b="1" spc="0" dirty="0">
              <a:solidFill>
                <a:prstClr val="black"/>
              </a:solidFill>
              <a:latin typeface="Calibri" panose="020F0502020204030204"/>
              <a:ea typeface="+mn-ea"/>
            </a:endParaRPr>
          </a:p>
          <a:p>
            <a:pPr marL="0" marR="0" lvl="0" indent="0" algn="l" defTabSz="685800" rtl="0" eaLnBrk="1" fontAlgn="auto" latinLnBrk="0" hangingPunct="1">
              <a:lnSpc>
                <a:spcPct val="90000"/>
              </a:lnSpc>
              <a:spcBef>
                <a:spcPts val="750"/>
              </a:spcBef>
              <a:spcAft>
                <a:spcPts val="0"/>
              </a:spcAft>
              <a:buClrTx/>
              <a:buSzTx/>
              <a:buNone/>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r>
              <a:rPr lang="en-GB" dirty="0"/>
              <a:t>Leading and Developing Others</a:t>
            </a:r>
          </a:p>
          <a:p>
            <a:r>
              <a:rPr lang="en-GB" dirty="0"/>
              <a:t>Personal Qualities</a:t>
            </a:r>
          </a:p>
          <a:p>
            <a:r>
              <a:rPr lang="en-GB" dirty="0"/>
              <a:t>Leading the organisation</a:t>
            </a:r>
          </a:p>
          <a:p>
            <a:endParaRPr lang="en-GB" dirty="0"/>
          </a:p>
        </p:txBody>
      </p:sp>
    </p:spTree>
    <p:extLst>
      <p:ext uri="{BB962C8B-B14F-4D97-AF65-F5344CB8AC3E}">
        <p14:creationId xmlns:p14="http://schemas.microsoft.com/office/powerpoint/2010/main" val="3840473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F87D6-D646-E1FC-26DF-52BE1962DB11}"/>
              </a:ext>
            </a:extLst>
          </p:cNvPr>
          <p:cNvSpPr>
            <a:spLocks noGrp="1"/>
          </p:cNvSpPr>
          <p:nvPr>
            <p:ph type="title"/>
          </p:nvPr>
        </p:nvSpPr>
        <p:spPr/>
        <p:txBody>
          <a:bodyPr/>
          <a:lstStyle/>
          <a:p>
            <a:r>
              <a:rPr lang="en-GB" dirty="0"/>
              <a:t>Leading and developing others</a:t>
            </a:r>
          </a:p>
        </p:txBody>
      </p:sp>
      <p:sp>
        <p:nvSpPr>
          <p:cNvPr id="3" name="Content Placeholder 2">
            <a:extLst>
              <a:ext uri="{FF2B5EF4-FFF2-40B4-BE49-F238E27FC236}">
                <a16:creationId xmlns:a16="http://schemas.microsoft.com/office/drawing/2014/main" id="{C9C9CE36-A194-8D49-9BF4-F9788E65B732}"/>
              </a:ext>
            </a:extLst>
          </p:cNvPr>
          <p:cNvSpPr>
            <a:spLocks noGrp="1"/>
          </p:cNvSpPr>
          <p:nvPr>
            <p:ph idx="1"/>
          </p:nvPr>
        </p:nvSpPr>
        <p:spPr>
          <a:xfrm>
            <a:off x="792827" y="2033187"/>
            <a:ext cx="9810604" cy="4428753"/>
          </a:xfrm>
        </p:spPr>
        <p:txBody>
          <a:bodyPr/>
          <a:lstStyle/>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Showing genuine concern – genuine interest in staff as individuals, values contributions, develops strengths, coaches, mentors has positive expectations of what staff can achieve, </a:t>
            </a: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Enabling – Trusts staff to take decisions on important matters, delegates effectively, develops staff’s potential,</a:t>
            </a: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rPr>
              <a:t>Being accessible – Approachable and not status conscious, prefers face to face communication, accessible and keeps in touch,</a:t>
            </a:r>
            <a:endParaRPr kumimoji="0" lang="en-US" sz="1800" b="0"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rPr>
              <a:t>Encouraging change – Encourages questioning traditional approaches to the job, encourages new approaches and solutions to problems, encourages strategic thinking.</a:t>
            </a:r>
            <a:endParaRPr kumimoji="0" lang="en-US" sz="1800" b="0"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endParaRPr>
          </a:p>
          <a:p>
            <a:pPr marL="0" indent="0">
              <a:buNone/>
            </a:pPr>
            <a:endParaRPr lang="en-GB" dirty="0"/>
          </a:p>
        </p:txBody>
      </p:sp>
    </p:spTree>
    <p:extLst>
      <p:ext uri="{BB962C8B-B14F-4D97-AF65-F5344CB8AC3E}">
        <p14:creationId xmlns:p14="http://schemas.microsoft.com/office/powerpoint/2010/main" val="1318410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D7EF1-2031-DC06-C675-674CD76D0236}"/>
              </a:ext>
            </a:extLst>
          </p:cNvPr>
          <p:cNvSpPr>
            <a:spLocks noGrp="1"/>
          </p:cNvSpPr>
          <p:nvPr>
            <p:ph type="title"/>
          </p:nvPr>
        </p:nvSpPr>
        <p:spPr/>
        <p:txBody>
          <a:bodyPr/>
          <a:lstStyle/>
          <a:p>
            <a:r>
              <a:rPr lang="en-GB" dirty="0"/>
              <a:t>Personal qualities</a:t>
            </a:r>
          </a:p>
        </p:txBody>
      </p:sp>
      <p:sp>
        <p:nvSpPr>
          <p:cNvPr id="3" name="Content Placeholder 2">
            <a:extLst>
              <a:ext uri="{FF2B5EF4-FFF2-40B4-BE49-F238E27FC236}">
                <a16:creationId xmlns:a16="http://schemas.microsoft.com/office/drawing/2014/main" id="{A4C14BA8-2BAD-3844-7870-55F2750A4FC7}"/>
              </a:ext>
            </a:extLst>
          </p:cNvPr>
          <p:cNvSpPr>
            <a:spLocks noGrp="1"/>
          </p:cNvSpPr>
          <p:nvPr>
            <p:ph idx="1"/>
          </p:nvPr>
        </p:nvSpPr>
        <p:spPr>
          <a:xfrm>
            <a:off x="848925" y="1887332"/>
            <a:ext cx="9810604" cy="4428753"/>
          </a:xfrm>
        </p:spPr>
        <p:txBody>
          <a:bodyPr/>
          <a:lstStyle/>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Being honest and Consistent – Honest and consistent in behaviour, more concerned with the good of the organisation than personal ambition,</a:t>
            </a: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Acting with Integrity – Open to criticism and disagreement, consults and involves others in decision making, regards values as integral to the organisation </a:t>
            </a: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rPr>
              <a:t>Being decisive – Decisive when required, prepared to take difficult decisions and risks when appropriate,</a:t>
            </a:r>
            <a:endParaRPr kumimoji="0" lang="en-US" sz="1800" b="0"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rPr>
              <a:t>Inspiring others – Charismatic, exceptional communicator, </a:t>
            </a:r>
            <a:endParaRPr kumimoji="0" lang="en-US" sz="1800" b="0"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rPr>
              <a:t>Resolving complex problems – Capacity to deal with wide range of complex issues, creative in problem solving.</a:t>
            </a:r>
            <a:endParaRPr kumimoji="0" lang="en-US" sz="1800" b="0"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endParaRPr>
          </a:p>
          <a:p>
            <a:pPr marL="0" indent="0">
              <a:buNone/>
            </a:pPr>
            <a:endParaRPr lang="en-GB" dirty="0"/>
          </a:p>
        </p:txBody>
      </p:sp>
    </p:spTree>
    <p:extLst>
      <p:ext uri="{BB962C8B-B14F-4D97-AF65-F5344CB8AC3E}">
        <p14:creationId xmlns:p14="http://schemas.microsoft.com/office/powerpoint/2010/main" val="741476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AF3BC-C7D0-D337-4C89-C789C0BA41DA}"/>
              </a:ext>
            </a:extLst>
          </p:cNvPr>
          <p:cNvSpPr>
            <a:spLocks noGrp="1"/>
          </p:cNvSpPr>
          <p:nvPr>
            <p:ph type="title"/>
          </p:nvPr>
        </p:nvSpPr>
        <p:spPr/>
        <p:txBody>
          <a:bodyPr/>
          <a:lstStyle/>
          <a:p>
            <a:r>
              <a:rPr lang="en-GB" dirty="0"/>
              <a:t>Leading the organisation</a:t>
            </a:r>
          </a:p>
        </p:txBody>
      </p:sp>
      <p:sp>
        <p:nvSpPr>
          <p:cNvPr id="3" name="Content Placeholder 2">
            <a:extLst>
              <a:ext uri="{FF2B5EF4-FFF2-40B4-BE49-F238E27FC236}">
                <a16:creationId xmlns:a16="http://schemas.microsoft.com/office/drawing/2014/main" id="{EE4046E1-4003-71E9-E59D-CC2FDB36F40D}"/>
              </a:ext>
            </a:extLst>
          </p:cNvPr>
          <p:cNvSpPr>
            <a:spLocks noGrp="1"/>
          </p:cNvSpPr>
          <p:nvPr>
            <p:ph idx="1"/>
          </p:nvPr>
        </p:nvSpPr>
        <p:spPr>
          <a:xfrm>
            <a:off x="775998" y="1828060"/>
            <a:ext cx="9810604" cy="4428753"/>
          </a:xfrm>
        </p:spPr>
        <p:txBody>
          <a:bodyPr/>
          <a:lstStyle/>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prstClr val="black"/>
                </a:solidFill>
                <a:effectLst/>
                <a:uLnTx/>
                <a:uFillTx/>
                <a:latin typeface="Calibri" panose="020F0502020204030204"/>
                <a:ea typeface="+mn-ea"/>
                <a:cs typeface="+mn-cs"/>
              </a:rPr>
              <a:t>Networking and Achieving – Inspiring communication of the vision of the organisation, gains confidence of various groups through sensitivity to needs, achieving goals,</a:t>
            </a:r>
            <a:endParaRPr kumimoji="0" lang="en-GB" sz="1900" b="1"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19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prstClr val="black"/>
                </a:solidFill>
                <a:effectLst/>
                <a:uLnTx/>
                <a:uFillTx/>
                <a:latin typeface="Calibri" panose="020F0502020204030204"/>
                <a:ea typeface="+mn-ea"/>
                <a:cs typeface="+mn-cs"/>
              </a:rPr>
              <a:t>Focusses effort – Clarifies objectives and boundaries, team orientated, identifies values,</a:t>
            </a:r>
            <a:endParaRPr kumimoji="0" lang="en-GB" sz="1900" b="1"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1900" b="1"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rPr>
              <a:t>Building shared vision – Clear vision of strategic direction, engage internal and external stakeholders, draws others to achieve goals,</a:t>
            </a:r>
            <a:endParaRPr kumimoji="0" lang="en-US" sz="1900" b="0"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1900" b="1"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rPr>
              <a:t>Supporting and developing culture – Supportive when mistakes are made, encourages critical feedback of themselves and the service provided.</a:t>
            </a:r>
            <a:endParaRPr kumimoji="0" lang="en-US" sz="1900" b="0"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1900" b="1"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endParaRPr>
          </a:p>
          <a:p>
            <a:pPr marL="514350" marR="0" lvl="0" indent="-5143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rPr>
              <a:t>Facilitating change sensitively – Sensitivity to the impact of change on different parts of the organisation; maintains a balance between change and stability. </a:t>
            </a:r>
            <a:endParaRPr kumimoji="0" lang="en-GB" sz="1900" b="0"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endParaRPr>
          </a:p>
          <a:p>
            <a:endParaRPr lang="en-GB" dirty="0"/>
          </a:p>
        </p:txBody>
      </p:sp>
    </p:spTree>
    <p:extLst>
      <p:ext uri="{BB962C8B-B14F-4D97-AF65-F5344CB8AC3E}">
        <p14:creationId xmlns:p14="http://schemas.microsoft.com/office/powerpoint/2010/main" val="2442046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3" name="Ink 1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3" name="Ink 1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5" name="Rectangle 14">
            <a:extLst>
              <a:ext uri="{FF2B5EF4-FFF2-40B4-BE49-F238E27FC236}">
                <a16:creationId xmlns:a16="http://schemas.microsoft.com/office/drawing/2014/main" id="{31AA1E1C-DA67-488F-A983-F3ABD792C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C46DA5A-CECD-42F0-A57E-8D5BAE362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8708">
            <a:off x="-249318" y="3024527"/>
            <a:ext cx="12584740" cy="4556159"/>
          </a:xfrm>
          <a:custGeom>
            <a:avLst/>
            <a:gdLst>
              <a:gd name="connsiteX0" fmla="*/ 1976651 w 12584740"/>
              <a:gd name="connsiteY0" fmla="*/ 27745 h 4575313"/>
              <a:gd name="connsiteX1" fmla="*/ 10535175 w 12584740"/>
              <a:gd name="connsiteY1" fmla="*/ 2774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0" fmla="*/ 2881775 w 12584740"/>
              <a:gd name="connsiteY0" fmla="*/ 233197 h 4575313"/>
              <a:gd name="connsiteX1" fmla="*/ 10535175 w 12584740"/>
              <a:gd name="connsiteY1" fmla="*/ 2774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77" fmla="*/ 2881775 w 12584740"/>
              <a:gd name="connsiteY77"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77" fmla="*/ 2881775 w 12584740"/>
              <a:gd name="connsiteY77"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97764 w 12584740"/>
              <a:gd name="connsiteY24" fmla="*/ 1566491 h 4575313"/>
              <a:gd name="connsiteX25" fmla="*/ 12584740 w 12584740"/>
              <a:gd name="connsiteY25" fmla="*/ 3094030 h 4575313"/>
              <a:gd name="connsiteX26" fmla="*/ 483060 w 12584740"/>
              <a:gd name="connsiteY26" fmla="*/ 4575313 h 4575313"/>
              <a:gd name="connsiteX27" fmla="*/ 296084 w 12584740"/>
              <a:gd name="connsiteY27" fmla="*/ 3047774 h 4575313"/>
              <a:gd name="connsiteX28" fmla="*/ 235090 w 12584740"/>
              <a:gd name="connsiteY28" fmla="*/ 2549469 h 4575313"/>
              <a:gd name="connsiteX29" fmla="*/ 0 w 12584740"/>
              <a:gd name="connsiteY29" fmla="*/ 628841 h 4575313"/>
              <a:gd name="connsiteX30" fmla="*/ 7836 w 12584740"/>
              <a:gd name="connsiteY30" fmla="*/ 631521 h 4575313"/>
              <a:gd name="connsiteX31" fmla="*/ 59804 w 12584740"/>
              <a:gd name="connsiteY31" fmla="*/ 651795 h 4575313"/>
              <a:gd name="connsiteX32" fmla="*/ 189088 w 12584740"/>
              <a:gd name="connsiteY32" fmla="*/ 654369 h 4575313"/>
              <a:gd name="connsiteX33" fmla="*/ 238402 w 12584740"/>
              <a:gd name="connsiteY33" fmla="*/ 636963 h 4575313"/>
              <a:gd name="connsiteX34" fmla="*/ 332970 w 12584740"/>
              <a:gd name="connsiteY34" fmla="*/ 607012 h 4575313"/>
              <a:gd name="connsiteX35" fmla="*/ 407552 w 12584740"/>
              <a:gd name="connsiteY35" fmla="*/ 547943 h 4575313"/>
              <a:gd name="connsiteX36" fmla="*/ 497934 w 12584740"/>
              <a:gd name="connsiteY36" fmla="*/ 502354 h 4575313"/>
              <a:gd name="connsiteX37" fmla="*/ 510273 w 12584740"/>
              <a:gd name="connsiteY37" fmla="*/ 504172 h 4575313"/>
              <a:gd name="connsiteX38" fmla="*/ 561099 w 12584740"/>
              <a:gd name="connsiteY38" fmla="*/ 476357 h 4575313"/>
              <a:gd name="connsiteX39" fmla="*/ 705102 w 12584740"/>
              <a:gd name="connsiteY39" fmla="*/ 399826 h 4575313"/>
              <a:gd name="connsiteX40" fmla="*/ 800404 w 12584740"/>
              <a:gd name="connsiteY40" fmla="*/ 289909 h 4575313"/>
              <a:gd name="connsiteX41" fmla="*/ 842353 w 12584740"/>
              <a:gd name="connsiteY41" fmla="*/ 276713 h 4575313"/>
              <a:gd name="connsiteX42" fmla="*/ 912247 w 12584740"/>
              <a:gd name="connsiteY42" fmla="*/ 254246 h 4575313"/>
              <a:gd name="connsiteX43" fmla="*/ 927247 w 12584740"/>
              <a:gd name="connsiteY43" fmla="*/ 258217 h 4575313"/>
              <a:gd name="connsiteX44" fmla="*/ 933425 w 12584740"/>
              <a:gd name="connsiteY44" fmla="*/ 256149 h 4575313"/>
              <a:gd name="connsiteX45" fmla="*/ 934108 w 12584740"/>
              <a:gd name="connsiteY45" fmla="*/ 256433 h 4575313"/>
              <a:gd name="connsiteX46" fmla="*/ 935368 w 12584740"/>
              <a:gd name="connsiteY46" fmla="*/ 255498 h 4575313"/>
              <a:gd name="connsiteX47" fmla="*/ 949059 w 12584740"/>
              <a:gd name="connsiteY47" fmla="*/ 250913 h 4575313"/>
              <a:gd name="connsiteX48" fmla="*/ 980035 w 12584740"/>
              <a:gd name="connsiteY48" fmla="*/ 251605 h 4575313"/>
              <a:gd name="connsiteX49" fmla="*/ 998443 w 12584740"/>
              <a:gd name="connsiteY49" fmla="*/ 248823 h 4575313"/>
              <a:gd name="connsiteX50" fmla="*/ 1015140 w 12584740"/>
              <a:gd name="connsiteY50" fmla="*/ 230963 h 4575313"/>
              <a:gd name="connsiteX51" fmla="*/ 1027653 w 12584740"/>
              <a:gd name="connsiteY51" fmla="*/ 228229 h 4575313"/>
              <a:gd name="connsiteX52" fmla="*/ 1029989 w 12584740"/>
              <a:gd name="connsiteY52" fmla="*/ 225769 h 4575313"/>
              <a:gd name="connsiteX53" fmla="*/ 1036851 w 12584740"/>
              <a:gd name="connsiteY53" fmla="*/ 220779 h 4575313"/>
              <a:gd name="connsiteX54" fmla="*/ 1029120 w 12584740"/>
              <a:gd name="connsiteY54" fmla="*/ 217196 h 4575313"/>
              <a:gd name="connsiteX55" fmla="*/ 1113256 w 12584740"/>
              <a:gd name="connsiteY55" fmla="*/ 192543 h 4575313"/>
              <a:gd name="connsiteX56" fmla="*/ 1184710 w 12584740"/>
              <a:gd name="connsiteY56" fmla="*/ 171552 h 4575313"/>
              <a:gd name="connsiteX57" fmla="*/ 1310965 w 12584740"/>
              <a:gd name="connsiteY57" fmla="*/ 185879 h 4575313"/>
              <a:gd name="connsiteX58" fmla="*/ 1430934 w 12584740"/>
              <a:gd name="connsiteY58" fmla="*/ 139104 h 4575313"/>
              <a:gd name="connsiteX59" fmla="*/ 1463118 w 12584740"/>
              <a:gd name="connsiteY59" fmla="*/ 138911 h 4575313"/>
              <a:gd name="connsiteX60" fmla="*/ 1493444 w 12584740"/>
              <a:gd name="connsiteY60" fmla="*/ 147416 h 4575313"/>
              <a:gd name="connsiteX61" fmla="*/ 1493168 w 12584740"/>
              <a:gd name="connsiteY61" fmla="*/ 150455 h 4575313"/>
              <a:gd name="connsiteX62" fmla="*/ 1497974 w 12584740"/>
              <a:gd name="connsiteY62" fmla="*/ 151841 h 4575313"/>
              <a:gd name="connsiteX63" fmla="*/ 1502355 w 12584740"/>
              <a:gd name="connsiteY63" fmla="*/ 149916 h 4575313"/>
              <a:gd name="connsiteX64" fmla="*/ 1508100 w 12584740"/>
              <a:gd name="connsiteY64" fmla="*/ 151526 h 4575313"/>
              <a:gd name="connsiteX65" fmla="*/ 1523822 w 12584740"/>
              <a:gd name="connsiteY65" fmla="*/ 155112 h 4575313"/>
              <a:gd name="connsiteX66" fmla="*/ 1528971 w 12584740"/>
              <a:gd name="connsiteY66" fmla="*/ 161299 h 4575313"/>
              <a:gd name="connsiteX67" fmla="*/ 1590631 w 12584740"/>
              <a:gd name="connsiteY67" fmla="*/ 173836 h 4575313"/>
              <a:gd name="connsiteX68" fmla="*/ 1609537 w 12584740"/>
              <a:gd name="connsiteY68" fmla="*/ 169616 h 4575313"/>
              <a:gd name="connsiteX69" fmla="*/ 1631335 w 12584740"/>
              <a:gd name="connsiteY69" fmla="*/ 179686 h 4575313"/>
              <a:gd name="connsiteX70" fmla="*/ 1693983 w 12584740"/>
              <a:gd name="connsiteY70" fmla="*/ 183202 h 4575313"/>
              <a:gd name="connsiteX71" fmla="*/ 1763575 w 12584740"/>
              <a:gd name="connsiteY71" fmla="*/ 194844 h 4575313"/>
              <a:gd name="connsiteX72" fmla="*/ 1812709 w 12584740"/>
              <a:gd name="connsiteY72" fmla="*/ 208037 h 4575313"/>
              <a:gd name="connsiteX73" fmla="*/ 1945879 w 12584740"/>
              <a:gd name="connsiteY73" fmla="*/ 216206 h 4575313"/>
              <a:gd name="connsiteX74" fmla="*/ 1974418 w 12584740"/>
              <a:gd name="connsiteY74" fmla="*/ 208866 h 4575313"/>
              <a:gd name="connsiteX75" fmla="*/ 1976651 w 12584740"/>
              <a:gd name="connsiteY75" fmla="*/ 208757 h 4575313"/>
              <a:gd name="connsiteX76" fmla="*/ 2881775 w 12584740"/>
              <a:gd name="connsiteY76"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296084 w 12584740"/>
              <a:gd name="connsiteY26" fmla="*/ 3047774 h 4575313"/>
              <a:gd name="connsiteX27" fmla="*/ 235090 w 12584740"/>
              <a:gd name="connsiteY27" fmla="*/ 2549469 h 4575313"/>
              <a:gd name="connsiteX28" fmla="*/ 0 w 12584740"/>
              <a:gd name="connsiteY28" fmla="*/ 628841 h 4575313"/>
              <a:gd name="connsiteX29" fmla="*/ 7836 w 12584740"/>
              <a:gd name="connsiteY29" fmla="*/ 631521 h 4575313"/>
              <a:gd name="connsiteX30" fmla="*/ 59804 w 12584740"/>
              <a:gd name="connsiteY30" fmla="*/ 651795 h 4575313"/>
              <a:gd name="connsiteX31" fmla="*/ 189088 w 12584740"/>
              <a:gd name="connsiteY31" fmla="*/ 654369 h 4575313"/>
              <a:gd name="connsiteX32" fmla="*/ 238402 w 12584740"/>
              <a:gd name="connsiteY32" fmla="*/ 636963 h 4575313"/>
              <a:gd name="connsiteX33" fmla="*/ 332970 w 12584740"/>
              <a:gd name="connsiteY33" fmla="*/ 607012 h 4575313"/>
              <a:gd name="connsiteX34" fmla="*/ 407552 w 12584740"/>
              <a:gd name="connsiteY34" fmla="*/ 547943 h 4575313"/>
              <a:gd name="connsiteX35" fmla="*/ 497934 w 12584740"/>
              <a:gd name="connsiteY35" fmla="*/ 502354 h 4575313"/>
              <a:gd name="connsiteX36" fmla="*/ 510273 w 12584740"/>
              <a:gd name="connsiteY36" fmla="*/ 504172 h 4575313"/>
              <a:gd name="connsiteX37" fmla="*/ 561099 w 12584740"/>
              <a:gd name="connsiteY37" fmla="*/ 476357 h 4575313"/>
              <a:gd name="connsiteX38" fmla="*/ 705102 w 12584740"/>
              <a:gd name="connsiteY38" fmla="*/ 399826 h 4575313"/>
              <a:gd name="connsiteX39" fmla="*/ 800404 w 12584740"/>
              <a:gd name="connsiteY39" fmla="*/ 289909 h 4575313"/>
              <a:gd name="connsiteX40" fmla="*/ 842353 w 12584740"/>
              <a:gd name="connsiteY40" fmla="*/ 276713 h 4575313"/>
              <a:gd name="connsiteX41" fmla="*/ 912247 w 12584740"/>
              <a:gd name="connsiteY41" fmla="*/ 254246 h 4575313"/>
              <a:gd name="connsiteX42" fmla="*/ 927247 w 12584740"/>
              <a:gd name="connsiteY42" fmla="*/ 258217 h 4575313"/>
              <a:gd name="connsiteX43" fmla="*/ 933425 w 12584740"/>
              <a:gd name="connsiteY43" fmla="*/ 256149 h 4575313"/>
              <a:gd name="connsiteX44" fmla="*/ 934108 w 12584740"/>
              <a:gd name="connsiteY44" fmla="*/ 256433 h 4575313"/>
              <a:gd name="connsiteX45" fmla="*/ 935368 w 12584740"/>
              <a:gd name="connsiteY45" fmla="*/ 255498 h 4575313"/>
              <a:gd name="connsiteX46" fmla="*/ 949059 w 12584740"/>
              <a:gd name="connsiteY46" fmla="*/ 250913 h 4575313"/>
              <a:gd name="connsiteX47" fmla="*/ 980035 w 12584740"/>
              <a:gd name="connsiteY47" fmla="*/ 251605 h 4575313"/>
              <a:gd name="connsiteX48" fmla="*/ 998443 w 12584740"/>
              <a:gd name="connsiteY48" fmla="*/ 248823 h 4575313"/>
              <a:gd name="connsiteX49" fmla="*/ 1015140 w 12584740"/>
              <a:gd name="connsiteY49" fmla="*/ 230963 h 4575313"/>
              <a:gd name="connsiteX50" fmla="*/ 1027653 w 12584740"/>
              <a:gd name="connsiteY50" fmla="*/ 228229 h 4575313"/>
              <a:gd name="connsiteX51" fmla="*/ 1029989 w 12584740"/>
              <a:gd name="connsiteY51" fmla="*/ 225769 h 4575313"/>
              <a:gd name="connsiteX52" fmla="*/ 1036851 w 12584740"/>
              <a:gd name="connsiteY52" fmla="*/ 220779 h 4575313"/>
              <a:gd name="connsiteX53" fmla="*/ 1029120 w 12584740"/>
              <a:gd name="connsiteY53" fmla="*/ 217196 h 4575313"/>
              <a:gd name="connsiteX54" fmla="*/ 1113256 w 12584740"/>
              <a:gd name="connsiteY54" fmla="*/ 192543 h 4575313"/>
              <a:gd name="connsiteX55" fmla="*/ 1184710 w 12584740"/>
              <a:gd name="connsiteY55" fmla="*/ 171552 h 4575313"/>
              <a:gd name="connsiteX56" fmla="*/ 1310965 w 12584740"/>
              <a:gd name="connsiteY56" fmla="*/ 185879 h 4575313"/>
              <a:gd name="connsiteX57" fmla="*/ 1430934 w 12584740"/>
              <a:gd name="connsiteY57" fmla="*/ 139104 h 4575313"/>
              <a:gd name="connsiteX58" fmla="*/ 1463118 w 12584740"/>
              <a:gd name="connsiteY58" fmla="*/ 138911 h 4575313"/>
              <a:gd name="connsiteX59" fmla="*/ 1493444 w 12584740"/>
              <a:gd name="connsiteY59" fmla="*/ 147416 h 4575313"/>
              <a:gd name="connsiteX60" fmla="*/ 1493168 w 12584740"/>
              <a:gd name="connsiteY60" fmla="*/ 150455 h 4575313"/>
              <a:gd name="connsiteX61" fmla="*/ 1497974 w 12584740"/>
              <a:gd name="connsiteY61" fmla="*/ 151841 h 4575313"/>
              <a:gd name="connsiteX62" fmla="*/ 1502355 w 12584740"/>
              <a:gd name="connsiteY62" fmla="*/ 149916 h 4575313"/>
              <a:gd name="connsiteX63" fmla="*/ 1508100 w 12584740"/>
              <a:gd name="connsiteY63" fmla="*/ 151526 h 4575313"/>
              <a:gd name="connsiteX64" fmla="*/ 1523822 w 12584740"/>
              <a:gd name="connsiteY64" fmla="*/ 155112 h 4575313"/>
              <a:gd name="connsiteX65" fmla="*/ 1528971 w 12584740"/>
              <a:gd name="connsiteY65" fmla="*/ 161299 h 4575313"/>
              <a:gd name="connsiteX66" fmla="*/ 1590631 w 12584740"/>
              <a:gd name="connsiteY66" fmla="*/ 173836 h 4575313"/>
              <a:gd name="connsiteX67" fmla="*/ 1609537 w 12584740"/>
              <a:gd name="connsiteY67" fmla="*/ 169616 h 4575313"/>
              <a:gd name="connsiteX68" fmla="*/ 1631335 w 12584740"/>
              <a:gd name="connsiteY68" fmla="*/ 179686 h 4575313"/>
              <a:gd name="connsiteX69" fmla="*/ 1693983 w 12584740"/>
              <a:gd name="connsiteY69" fmla="*/ 183202 h 4575313"/>
              <a:gd name="connsiteX70" fmla="*/ 1763575 w 12584740"/>
              <a:gd name="connsiteY70" fmla="*/ 194844 h 4575313"/>
              <a:gd name="connsiteX71" fmla="*/ 1812709 w 12584740"/>
              <a:gd name="connsiteY71" fmla="*/ 208037 h 4575313"/>
              <a:gd name="connsiteX72" fmla="*/ 1945879 w 12584740"/>
              <a:gd name="connsiteY72" fmla="*/ 216206 h 4575313"/>
              <a:gd name="connsiteX73" fmla="*/ 1974418 w 12584740"/>
              <a:gd name="connsiteY73" fmla="*/ 208866 h 4575313"/>
              <a:gd name="connsiteX74" fmla="*/ 1976651 w 12584740"/>
              <a:gd name="connsiteY74" fmla="*/ 208757 h 4575313"/>
              <a:gd name="connsiteX75" fmla="*/ 2881775 w 12584740"/>
              <a:gd name="connsiteY75"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296084 w 12584740"/>
              <a:gd name="connsiteY26" fmla="*/ 3047774 h 4575313"/>
              <a:gd name="connsiteX27" fmla="*/ 0 w 12584740"/>
              <a:gd name="connsiteY27" fmla="*/ 628841 h 4575313"/>
              <a:gd name="connsiteX28" fmla="*/ 7836 w 12584740"/>
              <a:gd name="connsiteY28" fmla="*/ 631521 h 4575313"/>
              <a:gd name="connsiteX29" fmla="*/ 59804 w 12584740"/>
              <a:gd name="connsiteY29" fmla="*/ 651795 h 4575313"/>
              <a:gd name="connsiteX30" fmla="*/ 189088 w 12584740"/>
              <a:gd name="connsiteY30" fmla="*/ 654369 h 4575313"/>
              <a:gd name="connsiteX31" fmla="*/ 238402 w 12584740"/>
              <a:gd name="connsiteY31" fmla="*/ 636963 h 4575313"/>
              <a:gd name="connsiteX32" fmla="*/ 332970 w 12584740"/>
              <a:gd name="connsiteY32" fmla="*/ 607012 h 4575313"/>
              <a:gd name="connsiteX33" fmla="*/ 407552 w 12584740"/>
              <a:gd name="connsiteY33" fmla="*/ 547943 h 4575313"/>
              <a:gd name="connsiteX34" fmla="*/ 497934 w 12584740"/>
              <a:gd name="connsiteY34" fmla="*/ 502354 h 4575313"/>
              <a:gd name="connsiteX35" fmla="*/ 510273 w 12584740"/>
              <a:gd name="connsiteY35" fmla="*/ 504172 h 4575313"/>
              <a:gd name="connsiteX36" fmla="*/ 561099 w 12584740"/>
              <a:gd name="connsiteY36" fmla="*/ 476357 h 4575313"/>
              <a:gd name="connsiteX37" fmla="*/ 705102 w 12584740"/>
              <a:gd name="connsiteY37" fmla="*/ 399826 h 4575313"/>
              <a:gd name="connsiteX38" fmla="*/ 800404 w 12584740"/>
              <a:gd name="connsiteY38" fmla="*/ 289909 h 4575313"/>
              <a:gd name="connsiteX39" fmla="*/ 842353 w 12584740"/>
              <a:gd name="connsiteY39" fmla="*/ 276713 h 4575313"/>
              <a:gd name="connsiteX40" fmla="*/ 912247 w 12584740"/>
              <a:gd name="connsiteY40" fmla="*/ 254246 h 4575313"/>
              <a:gd name="connsiteX41" fmla="*/ 927247 w 12584740"/>
              <a:gd name="connsiteY41" fmla="*/ 258217 h 4575313"/>
              <a:gd name="connsiteX42" fmla="*/ 933425 w 12584740"/>
              <a:gd name="connsiteY42" fmla="*/ 256149 h 4575313"/>
              <a:gd name="connsiteX43" fmla="*/ 934108 w 12584740"/>
              <a:gd name="connsiteY43" fmla="*/ 256433 h 4575313"/>
              <a:gd name="connsiteX44" fmla="*/ 935368 w 12584740"/>
              <a:gd name="connsiteY44" fmla="*/ 255498 h 4575313"/>
              <a:gd name="connsiteX45" fmla="*/ 949059 w 12584740"/>
              <a:gd name="connsiteY45" fmla="*/ 250913 h 4575313"/>
              <a:gd name="connsiteX46" fmla="*/ 980035 w 12584740"/>
              <a:gd name="connsiteY46" fmla="*/ 251605 h 4575313"/>
              <a:gd name="connsiteX47" fmla="*/ 998443 w 12584740"/>
              <a:gd name="connsiteY47" fmla="*/ 248823 h 4575313"/>
              <a:gd name="connsiteX48" fmla="*/ 1015140 w 12584740"/>
              <a:gd name="connsiteY48" fmla="*/ 230963 h 4575313"/>
              <a:gd name="connsiteX49" fmla="*/ 1027653 w 12584740"/>
              <a:gd name="connsiteY49" fmla="*/ 228229 h 4575313"/>
              <a:gd name="connsiteX50" fmla="*/ 1029989 w 12584740"/>
              <a:gd name="connsiteY50" fmla="*/ 225769 h 4575313"/>
              <a:gd name="connsiteX51" fmla="*/ 1036851 w 12584740"/>
              <a:gd name="connsiteY51" fmla="*/ 220779 h 4575313"/>
              <a:gd name="connsiteX52" fmla="*/ 1029120 w 12584740"/>
              <a:gd name="connsiteY52" fmla="*/ 217196 h 4575313"/>
              <a:gd name="connsiteX53" fmla="*/ 1113256 w 12584740"/>
              <a:gd name="connsiteY53" fmla="*/ 192543 h 4575313"/>
              <a:gd name="connsiteX54" fmla="*/ 1184710 w 12584740"/>
              <a:gd name="connsiteY54" fmla="*/ 171552 h 4575313"/>
              <a:gd name="connsiteX55" fmla="*/ 1310965 w 12584740"/>
              <a:gd name="connsiteY55" fmla="*/ 185879 h 4575313"/>
              <a:gd name="connsiteX56" fmla="*/ 1430934 w 12584740"/>
              <a:gd name="connsiteY56" fmla="*/ 139104 h 4575313"/>
              <a:gd name="connsiteX57" fmla="*/ 1463118 w 12584740"/>
              <a:gd name="connsiteY57" fmla="*/ 138911 h 4575313"/>
              <a:gd name="connsiteX58" fmla="*/ 1493444 w 12584740"/>
              <a:gd name="connsiteY58" fmla="*/ 147416 h 4575313"/>
              <a:gd name="connsiteX59" fmla="*/ 1493168 w 12584740"/>
              <a:gd name="connsiteY59" fmla="*/ 150455 h 4575313"/>
              <a:gd name="connsiteX60" fmla="*/ 1497974 w 12584740"/>
              <a:gd name="connsiteY60" fmla="*/ 151841 h 4575313"/>
              <a:gd name="connsiteX61" fmla="*/ 1502355 w 12584740"/>
              <a:gd name="connsiteY61" fmla="*/ 149916 h 4575313"/>
              <a:gd name="connsiteX62" fmla="*/ 1508100 w 12584740"/>
              <a:gd name="connsiteY62" fmla="*/ 151526 h 4575313"/>
              <a:gd name="connsiteX63" fmla="*/ 1523822 w 12584740"/>
              <a:gd name="connsiteY63" fmla="*/ 155112 h 4575313"/>
              <a:gd name="connsiteX64" fmla="*/ 1528971 w 12584740"/>
              <a:gd name="connsiteY64" fmla="*/ 161299 h 4575313"/>
              <a:gd name="connsiteX65" fmla="*/ 1590631 w 12584740"/>
              <a:gd name="connsiteY65" fmla="*/ 173836 h 4575313"/>
              <a:gd name="connsiteX66" fmla="*/ 1609537 w 12584740"/>
              <a:gd name="connsiteY66" fmla="*/ 169616 h 4575313"/>
              <a:gd name="connsiteX67" fmla="*/ 1631335 w 12584740"/>
              <a:gd name="connsiteY67" fmla="*/ 179686 h 4575313"/>
              <a:gd name="connsiteX68" fmla="*/ 1693983 w 12584740"/>
              <a:gd name="connsiteY68" fmla="*/ 183202 h 4575313"/>
              <a:gd name="connsiteX69" fmla="*/ 1763575 w 12584740"/>
              <a:gd name="connsiteY69" fmla="*/ 194844 h 4575313"/>
              <a:gd name="connsiteX70" fmla="*/ 1812709 w 12584740"/>
              <a:gd name="connsiteY70" fmla="*/ 208037 h 4575313"/>
              <a:gd name="connsiteX71" fmla="*/ 1945879 w 12584740"/>
              <a:gd name="connsiteY71" fmla="*/ 216206 h 4575313"/>
              <a:gd name="connsiteX72" fmla="*/ 1974418 w 12584740"/>
              <a:gd name="connsiteY72" fmla="*/ 208866 h 4575313"/>
              <a:gd name="connsiteX73" fmla="*/ 1976651 w 12584740"/>
              <a:gd name="connsiteY73" fmla="*/ 208757 h 4575313"/>
              <a:gd name="connsiteX74" fmla="*/ 2881775 w 12584740"/>
              <a:gd name="connsiteY74"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0 w 12584740"/>
              <a:gd name="connsiteY26" fmla="*/ 628841 h 4575313"/>
              <a:gd name="connsiteX27" fmla="*/ 7836 w 12584740"/>
              <a:gd name="connsiteY27" fmla="*/ 631521 h 4575313"/>
              <a:gd name="connsiteX28" fmla="*/ 59804 w 12584740"/>
              <a:gd name="connsiteY28" fmla="*/ 651795 h 4575313"/>
              <a:gd name="connsiteX29" fmla="*/ 189088 w 12584740"/>
              <a:gd name="connsiteY29" fmla="*/ 654369 h 4575313"/>
              <a:gd name="connsiteX30" fmla="*/ 238402 w 12584740"/>
              <a:gd name="connsiteY30" fmla="*/ 636963 h 4575313"/>
              <a:gd name="connsiteX31" fmla="*/ 332970 w 12584740"/>
              <a:gd name="connsiteY31" fmla="*/ 607012 h 4575313"/>
              <a:gd name="connsiteX32" fmla="*/ 407552 w 12584740"/>
              <a:gd name="connsiteY32" fmla="*/ 547943 h 4575313"/>
              <a:gd name="connsiteX33" fmla="*/ 497934 w 12584740"/>
              <a:gd name="connsiteY33" fmla="*/ 502354 h 4575313"/>
              <a:gd name="connsiteX34" fmla="*/ 510273 w 12584740"/>
              <a:gd name="connsiteY34" fmla="*/ 504172 h 4575313"/>
              <a:gd name="connsiteX35" fmla="*/ 561099 w 12584740"/>
              <a:gd name="connsiteY35" fmla="*/ 476357 h 4575313"/>
              <a:gd name="connsiteX36" fmla="*/ 705102 w 12584740"/>
              <a:gd name="connsiteY36" fmla="*/ 399826 h 4575313"/>
              <a:gd name="connsiteX37" fmla="*/ 800404 w 12584740"/>
              <a:gd name="connsiteY37" fmla="*/ 289909 h 4575313"/>
              <a:gd name="connsiteX38" fmla="*/ 842353 w 12584740"/>
              <a:gd name="connsiteY38" fmla="*/ 276713 h 4575313"/>
              <a:gd name="connsiteX39" fmla="*/ 912247 w 12584740"/>
              <a:gd name="connsiteY39" fmla="*/ 254246 h 4575313"/>
              <a:gd name="connsiteX40" fmla="*/ 927247 w 12584740"/>
              <a:gd name="connsiteY40" fmla="*/ 258217 h 4575313"/>
              <a:gd name="connsiteX41" fmla="*/ 933425 w 12584740"/>
              <a:gd name="connsiteY41" fmla="*/ 256149 h 4575313"/>
              <a:gd name="connsiteX42" fmla="*/ 934108 w 12584740"/>
              <a:gd name="connsiteY42" fmla="*/ 256433 h 4575313"/>
              <a:gd name="connsiteX43" fmla="*/ 935368 w 12584740"/>
              <a:gd name="connsiteY43" fmla="*/ 255498 h 4575313"/>
              <a:gd name="connsiteX44" fmla="*/ 949059 w 12584740"/>
              <a:gd name="connsiteY44" fmla="*/ 250913 h 4575313"/>
              <a:gd name="connsiteX45" fmla="*/ 980035 w 12584740"/>
              <a:gd name="connsiteY45" fmla="*/ 251605 h 4575313"/>
              <a:gd name="connsiteX46" fmla="*/ 998443 w 12584740"/>
              <a:gd name="connsiteY46" fmla="*/ 248823 h 4575313"/>
              <a:gd name="connsiteX47" fmla="*/ 1015140 w 12584740"/>
              <a:gd name="connsiteY47" fmla="*/ 230963 h 4575313"/>
              <a:gd name="connsiteX48" fmla="*/ 1027653 w 12584740"/>
              <a:gd name="connsiteY48" fmla="*/ 228229 h 4575313"/>
              <a:gd name="connsiteX49" fmla="*/ 1029989 w 12584740"/>
              <a:gd name="connsiteY49" fmla="*/ 225769 h 4575313"/>
              <a:gd name="connsiteX50" fmla="*/ 1036851 w 12584740"/>
              <a:gd name="connsiteY50" fmla="*/ 220779 h 4575313"/>
              <a:gd name="connsiteX51" fmla="*/ 1029120 w 12584740"/>
              <a:gd name="connsiteY51" fmla="*/ 217196 h 4575313"/>
              <a:gd name="connsiteX52" fmla="*/ 1113256 w 12584740"/>
              <a:gd name="connsiteY52" fmla="*/ 192543 h 4575313"/>
              <a:gd name="connsiteX53" fmla="*/ 1184710 w 12584740"/>
              <a:gd name="connsiteY53" fmla="*/ 171552 h 4575313"/>
              <a:gd name="connsiteX54" fmla="*/ 1310965 w 12584740"/>
              <a:gd name="connsiteY54" fmla="*/ 185879 h 4575313"/>
              <a:gd name="connsiteX55" fmla="*/ 1430934 w 12584740"/>
              <a:gd name="connsiteY55" fmla="*/ 139104 h 4575313"/>
              <a:gd name="connsiteX56" fmla="*/ 1463118 w 12584740"/>
              <a:gd name="connsiteY56" fmla="*/ 138911 h 4575313"/>
              <a:gd name="connsiteX57" fmla="*/ 1493444 w 12584740"/>
              <a:gd name="connsiteY57" fmla="*/ 147416 h 4575313"/>
              <a:gd name="connsiteX58" fmla="*/ 1493168 w 12584740"/>
              <a:gd name="connsiteY58" fmla="*/ 150455 h 4575313"/>
              <a:gd name="connsiteX59" fmla="*/ 1497974 w 12584740"/>
              <a:gd name="connsiteY59" fmla="*/ 151841 h 4575313"/>
              <a:gd name="connsiteX60" fmla="*/ 1502355 w 12584740"/>
              <a:gd name="connsiteY60" fmla="*/ 149916 h 4575313"/>
              <a:gd name="connsiteX61" fmla="*/ 1508100 w 12584740"/>
              <a:gd name="connsiteY61" fmla="*/ 151526 h 4575313"/>
              <a:gd name="connsiteX62" fmla="*/ 1523822 w 12584740"/>
              <a:gd name="connsiteY62" fmla="*/ 155112 h 4575313"/>
              <a:gd name="connsiteX63" fmla="*/ 1528971 w 12584740"/>
              <a:gd name="connsiteY63" fmla="*/ 161299 h 4575313"/>
              <a:gd name="connsiteX64" fmla="*/ 1590631 w 12584740"/>
              <a:gd name="connsiteY64" fmla="*/ 173836 h 4575313"/>
              <a:gd name="connsiteX65" fmla="*/ 1609537 w 12584740"/>
              <a:gd name="connsiteY65" fmla="*/ 169616 h 4575313"/>
              <a:gd name="connsiteX66" fmla="*/ 1631335 w 12584740"/>
              <a:gd name="connsiteY66" fmla="*/ 179686 h 4575313"/>
              <a:gd name="connsiteX67" fmla="*/ 1693983 w 12584740"/>
              <a:gd name="connsiteY67" fmla="*/ 183202 h 4575313"/>
              <a:gd name="connsiteX68" fmla="*/ 1763575 w 12584740"/>
              <a:gd name="connsiteY68" fmla="*/ 194844 h 4575313"/>
              <a:gd name="connsiteX69" fmla="*/ 1812709 w 12584740"/>
              <a:gd name="connsiteY69" fmla="*/ 208037 h 4575313"/>
              <a:gd name="connsiteX70" fmla="*/ 1945879 w 12584740"/>
              <a:gd name="connsiteY70" fmla="*/ 216206 h 4575313"/>
              <a:gd name="connsiteX71" fmla="*/ 1974418 w 12584740"/>
              <a:gd name="connsiteY71" fmla="*/ 208866 h 4575313"/>
              <a:gd name="connsiteX72" fmla="*/ 1976651 w 12584740"/>
              <a:gd name="connsiteY72" fmla="*/ 208757 h 4575313"/>
              <a:gd name="connsiteX73" fmla="*/ 2881775 w 12584740"/>
              <a:gd name="connsiteY73" fmla="*/ 233197 h 4575313"/>
              <a:gd name="connsiteX0" fmla="*/ 2881775 w 12584740"/>
              <a:gd name="connsiteY0" fmla="*/ 214043 h 4556159"/>
              <a:gd name="connsiteX1" fmla="*/ 8923122 w 12584740"/>
              <a:gd name="connsiteY1" fmla="*/ 205911 h 4556159"/>
              <a:gd name="connsiteX2" fmla="*/ 10535176 w 12584740"/>
              <a:gd name="connsiteY2" fmla="*/ 98886 h 4556159"/>
              <a:gd name="connsiteX3" fmla="*/ 10552865 w 12584740"/>
              <a:gd name="connsiteY3" fmla="*/ 93120 h 4556159"/>
              <a:gd name="connsiteX4" fmla="*/ 10704478 w 12584740"/>
              <a:gd name="connsiteY4" fmla="*/ 76437 h 4556159"/>
              <a:gd name="connsiteX5" fmla="*/ 10856419 w 12584740"/>
              <a:gd name="connsiteY5" fmla="*/ 55944 h 4556159"/>
              <a:gd name="connsiteX6" fmla="*/ 10946891 w 12584740"/>
              <a:gd name="connsiteY6" fmla="*/ 22447 h 4556159"/>
              <a:gd name="connsiteX7" fmla="*/ 11071737 w 12584740"/>
              <a:gd name="connsiteY7" fmla="*/ 7907 h 4556159"/>
              <a:gd name="connsiteX8" fmla="*/ 11092700 w 12584740"/>
              <a:gd name="connsiteY8" fmla="*/ 2345 h 4556159"/>
              <a:gd name="connsiteX9" fmla="*/ 11121627 w 12584740"/>
              <a:gd name="connsiteY9" fmla="*/ 4539 h 4556159"/>
              <a:gd name="connsiteX10" fmla="*/ 11237564 w 12584740"/>
              <a:gd name="connsiteY10" fmla="*/ 14319 h 4556159"/>
              <a:gd name="connsiteX11" fmla="*/ 11328738 w 12584740"/>
              <a:gd name="connsiteY11" fmla="*/ 30868 h 4556159"/>
              <a:gd name="connsiteX12" fmla="*/ 11442587 w 12584740"/>
              <a:gd name="connsiteY12" fmla="*/ 14368 h 4556159"/>
              <a:gd name="connsiteX13" fmla="*/ 11511928 w 12584740"/>
              <a:gd name="connsiteY13" fmla="*/ 16713 h 4556159"/>
              <a:gd name="connsiteX14" fmla="*/ 11625388 w 12584740"/>
              <a:gd name="connsiteY14" fmla="*/ 39481 h 4556159"/>
              <a:gd name="connsiteX15" fmla="*/ 11775146 w 12584740"/>
              <a:gd name="connsiteY15" fmla="*/ 27611 h 4556159"/>
              <a:gd name="connsiteX16" fmla="*/ 11806024 w 12584740"/>
              <a:gd name="connsiteY16" fmla="*/ 88 h 4556159"/>
              <a:gd name="connsiteX17" fmla="*/ 11865034 w 12584740"/>
              <a:gd name="connsiteY17" fmla="*/ 19785 h 4556159"/>
              <a:gd name="connsiteX18" fmla="*/ 11994565 w 12584740"/>
              <a:gd name="connsiteY18" fmla="*/ 44174 h 4556159"/>
              <a:gd name="connsiteX19" fmla="*/ 12059283 w 12584740"/>
              <a:gd name="connsiteY19" fmla="*/ 52111 h 4556159"/>
              <a:gd name="connsiteX20" fmla="*/ 12160147 w 12584740"/>
              <a:gd name="connsiteY20" fmla="*/ 55873 h 4556159"/>
              <a:gd name="connsiteX21" fmla="*/ 12190854 w 12584740"/>
              <a:gd name="connsiteY21" fmla="*/ 58535 h 4556159"/>
              <a:gd name="connsiteX22" fmla="*/ 12215705 w 12584740"/>
              <a:gd name="connsiteY22" fmla="*/ 59963 h 4556159"/>
              <a:gd name="connsiteX23" fmla="*/ 12584740 w 12584740"/>
              <a:gd name="connsiteY23" fmla="*/ 3074876 h 4556159"/>
              <a:gd name="connsiteX24" fmla="*/ 483060 w 12584740"/>
              <a:gd name="connsiteY24" fmla="*/ 4556159 h 4556159"/>
              <a:gd name="connsiteX25" fmla="*/ 0 w 12584740"/>
              <a:gd name="connsiteY25" fmla="*/ 609687 h 4556159"/>
              <a:gd name="connsiteX26" fmla="*/ 7836 w 12584740"/>
              <a:gd name="connsiteY26" fmla="*/ 612367 h 4556159"/>
              <a:gd name="connsiteX27" fmla="*/ 59804 w 12584740"/>
              <a:gd name="connsiteY27" fmla="*/ 632641 h 4556159"/>
              <a:gd name="connsiteX28" fmla="*/ 189088 w 12584740"/>
              <a:gd name="connsiteY28" fmla="*/ 635215 h 4556159"/>
              <a:gd name="connsiteX29" fmla="*/ 238402 w 12584740"/>
              <a:gd name="connsiteY29" fmla="*/ 617809 h 4556159"/>
              <a:gd name="connsiteX30" fmla="*/ 332970 w 12584740"/>
              <a:gd name="connsiteY30" fmla="*/ 587858 h 4556159"/>
              <a:gd name="connsiteX31" fmla="*/ 407552 w 12584740"/>
              <a:gd name="connsiteY31" fmla="*/ 528789 h 4556159"/>
              <a:gd name="connsiteX32" fmla="*/ 497934 w 12584740"/>
              <a:gd name="connsiteY32" fmla="*/ 483200 h 4556159"/>
              <a:gd name="connsiteX33" fmla="*/ 510273 w 12584740"/>
              <a:gd name="connsiteY33" fmla="*/ 485018 h 4556159"/>
              <a:gd name="connsiteX34" fmla="*/ 561099 w 12584740"/>
              <a:gd name="connsiteY34" fmla="*/ 457203 h 4556159"/>
              <a:gd name="connsiteX35" fmla="*/ 705102 w 12584740"/>
              <a:gd name="connsiteY35" fmla="*/ 380672 h 4556159"/>
              <a:gd name="connsiteX36" fmla="*/ 800404 w 12584740"/>
              <a:gd name="connsiteY36" fmla="*/ 270755 h 4556159"/>
              <a:gd name="connsiteX37" fmla="*/ 842353 w 12584740"/>
              <a:gd name="connsiteY37" fmla="*/ 257559 h 4556159"/>
              <a:gd name="connsiteX38" fmla="*/ 912247 w 12584740"/>
              <a:gd name="connsiteY38" fmla="*/ 235092 h 4556159"/>
              <a:gd name="connsiteX39" fmla="*/ 927247 w 12584740"/>
              <a:gd name="connsiteY39" fmla="*/ 239063 h 4556159"/>
              <a:gd name="connsiteX40" fmla="*/ 933425 w 12584740"/>
              <a:gd name="connsiteY40" fmla="*/ 236995 h 4556159"/>
              <a:gd name="connsiteX41" fmla="*/ 934108 w 12584740"/>
              <a:gd name="connsiteY41" fmla="*/ 237279 h 4556159"/>
              <a:gd name="connsiteX42" fmla="*/ 935368 w 12584740"/>
              <a:gd name="connsiteY42" fmla="*/ 236344 h 4556159"/>
              <a:gd name="connsiteX43" fmla="*/ 949059 w 12584740"/>
              <a:gd name="connsiteY43" fmla="*/ 231759 h 4556159"/>
              <a:gd name="connsiteX44" fmla="*/ 980035 w 12584740"/>
              <a:gd name="connsiteY44" fmla="*/ 232451 h 4556159"/>
              <a:gd name="connsiteX45" fmla="*/ 998443 w 12584740"/>
              <a:gd name="connsiteY45" fmla="*/ 229669 h 4556159"/>
              <a:gd name="connsiteX46" fmla="*/ 1015140 w 12584740"/>
              <a:gd name="connsiteY46" fmla="*/ 211809 h 4556159"/>
              <a:gd name="connsiteX47" fmla="*/ 1027653 w 12584740"/>
              <a:gd name="connsiteY47" fmla="*/ 209075 h 4556159"/>
              <a:gd name="connsiteX48" fmla="*/ 1029989 w 12584740"/>
              <a:gd name="connsiteY48" fmla="*/ 206615 h 4556159"/>
              <a:gd name="connsiteX49" fmla="*/ 1036851 w 12584740"/>
              <a:gd name="connsiteY49" fmla="*/ 201625 h 4556159"/>
              <a:gd name="connsiteX50" fmla="*/ 1029120 w 12584740"/>
              <a:gd name="connsiteY50" fmla="*/ 198042 h 4556159"/>
              <a:gd name="connsiteX51" fmla="*/ 1113256 w 12584740"/>
              <a:gd name="connsiteY51" fmla="*/ 173389 h 4556159"/>
              <a:gd name="connsiteX52" fmla="*/ 1184710 w 12584740"/>
              <a:gd name="connsiteY52" fmla="*/ 152398 h 4556159"/>
              <a:gd name="connsiteX53" fmla="*/ 1310965 w 12584740"/>
              <a:gd name="connsiteY53" fmla="*/ 166725 h 4556159"/>
              <a:gd name="connsiteX54" fmla="*/ 1430934 w 12584740"/>
              <a:gd name="connsiteY54" fmla="*/ 119950 h 4556159"/>
              <a:gd name="connsiteX55" fmla="*/ 1463118 w 12584740"/>
              <a:gd name="connsiteY55" fmla="*/ 119757 h 4556159"/>
              <a:gd name="connsiteX56" fmla="*/ 1493444 w 12584740"/>
              <a:gd name="connsiteY56" fmla="*/ 128262 h 4556159"/>
              <a:gd name="connsiteX57" fmla="*/ 1493168 w 12584740"/>
              <a:gd name="connsiteY57" fmla="*/ 131301 h 4556159"/>
              <a:gd name="connsiteX58" fmla="*/ 1497974 w 12584740"/>
              <a:gd name="connsiteY58" fmla="*/ 132687 h 4556159"/>
              <a:gd name="connsiteX59" fmla="*/ 1502355 w 12584740"/>
              <a:gd name="connsiteY59" fmla="*/ 130762 h 4556159"/>
              <a:gd name="connsiteX60" fmla="*/ 1508100 w 12584740"/>
              <a:gd name="connsiteY60" fmla="*/ 132372 h 4556159"/>
              <a:gd name="connsiteX61" fmla="*/ 1523822 w 12584740"/>
              <a:gd name="connsiteY61" fmla="*/ 135958 h 4556159"/>
              <a:gd name="connsiteX62" fmla="*/ 1528971 w 12584740"/>
              <a:gd name="connsiteY62" fmla="*/ 142145 h 4556159"/>
              <a:gd name="connsiteX63" fmla="*/ 1590631 w 12584740"/>
              <a:gd name="connsiteY63" fmla="*/ 154682 h 4556159"/>
              <a:gd name="connsiteX64" fmla="*/ 1609537 w 12584740"/>
              <a:gd name="connsiteY64" fmla="*/ 150462 h 4556159"/>
              <a:gd name="connsiteX65" fmla="*/ 1631335 w 12584740"/>
              <a:gd name="connsiteY65" fmla="*/ 160532 h 4556159"/>
              <a:gd name="connsiteX66" fmla="*/ 1693983 w 12584740"/>
              <a:gd name="connsiteY66" fmla="*/ 164048 h 4556159"/>
              <a:gd name="connsiteX67" fmla="*/ 1763575 w 12584740"/>
              <a:gd name="connsiteY67" fmla="*/ 175690 h 4556159"/>
              <a:gd name="connsiteX68" fmla="*/ 1812709 w 12584740"/>
              <a:gd name="connsiteY68" fmla="*/ 188883 h 4556159"/>
              <a:gd name="connsiteX69" fmla="*/ 1945879 w 12584740"/>
              <a:gd name="connsiteY69" fmla="*/ 197052 h 4556159"/>
              <a:gd name="connsiteX70" fmla="*/ 1974418 w 12584740"/>
              <a:gd name="connsiteY70" fmla="*/ 189712 h 4556159"/>
              <a:gd name="connsiteX71" fmla="*/ 1976651 w 12584740"/>
              <a:gd name="connsiteY71" fmla="*/ 189603 h 4556159"/>
              <a:gd name="connsiteX72" fmla="*/ 2881775 w 12584740"/>
              <a:gd name="connsiteY72" fmla="*/ 214043 h 4556159"/>
              <a:gd name="connsiteX0" fmla="*/ 2881775 w 12584740"/>
              <a:gd name="connsiteY0" fmla="*/ 214043 h 4556159"/>
              <a:gd name="connsiteX1" fmla="*/ 8923122 w 12584740"/>
              <a:gd name="connsiteY1" fmla="*/ 205911 h 4556159"/>
              <a:gd name="connsiteX2" fmla="*/ 10535176 w 12584740"/>
              <a:gd name="connsiteY2" fmla="*/ 98886 h 4556159"/>
              <a:gd name="connsiteX3" fmla="*/ 10552865 w 12584740"/>
              <a:gd name="connsiteY3" fmla="*/ 93120 h 4556159"/>
              <a:gd name="connsiteX4" fmla="*/ 10704478 w 12584740"/>
              <a:gd name="connsiteY4" fmla="*/ 76437 h 4556159"/>
              <a:gd name="connsiteX5" fmla="*/ 10856419 w 12584740"/>
              <a:gd name="connsiteY5" fmla="*/ 55944 h 4556159"/>
              <a:gd name="connsiteX6" fmla="*/ 10946891 w 12584740"/>
              <a:gd name="connsiteY6" fmla="*/ 22447 h 4556159"/>
              <a:gd name="connsiteX7" fmla="*/ 11071737 w 12584740"/>
              <a:gd name="connsiteY7" fmla="*/ 7907 h 4556159"/>
              <a:gd name="connsiteX8" fmla="*/ 11092700 w 12584740"/>
              <a:gd name="connsiteY8" fmla="*/ 2345 h 4556159"/>
              <a:gd name="connsiteX9" fmla="*/ 11121627 w 12584740"/>
              <a:gd name="connsiteY9" fmla="*/ 4539 h 4556159"/>
              <a:gd name="connsiteX10" fmla="*/ 11237564 w 12584740"/>
              <a:gd name="connsiteY10" fmla="*/ 14319 h 4556159"/>
              <a:gd name="connsiteX11" fmla="*/ 11328738 w 12584740"/>
              <a:gd name="connsiteY11" fmla="*/ 30868 h 4556159"/>
              <a:gd name="connsiteX12" fmla="*/ 11442587 w 12584740"/>
              <a:gd name="connsiteY12" fmla="*/ 14368 h 4556159"/>
              <a:gd name="connsiteX13" fmla="*/ 11511928 w 12584740"/>
              <a:gd name="connsiteY13" fmla="*/ 16713 h 4556159"/>
              <a:gd name="connsiteX14" fmla="*/ 11625388 w 12584740"/>
              <a:gd name="connsiteY14" fmla="*/ 39481 h 4556159"/>
              <a:gd name="connsiteX15" fmla="*/ 11775146 w 12584740"/>
              <a:gd name="connsiteY15" fmla="*/ 27611 h 4556159"/>
              <a:gd name="connsiteX16" fmla="*/ 11806024 w 12584740"/>
              <a:gd name="connsiteY16" fmla="*/ 88 h 4556159"/>
              <a:gd name="connsiteX17" fmla="*/ 11865034 w 12584740"/>
              <a:gd name="connsiteY17" fmla="*/ 19785 h 4556159"/>
              <a:gd name="connsiteX18" fmla="*/ 11994565 w 12584740"/>
              <a:gd name="connsiteY18" fmla="*/ 44174 h 4556159"/>
              <a:gd name="connsiteX19" fmla="*/ 12059283 w 12584740"/>
              <a:gd name="connsiteY19" fmla="*/ 52111 h 4556159"/>
              <a:gd name="connsiteX20" fmla="*/ 12160147 w 12584740"/>
              <a:gd name="connsiteY20" fmla="*/ 55873 h 4556159"/>
              <a:gd name="connsiteX21" fmla="*/ 12190854 w 12584740"/>
              <a:gd name="connsiteY21" fmla="*/ 58535 h 4556159"/>
              <a:gd name="connsiteX22" fmla="*/ 12215705 w 12584740"/>
              <a:gd name="connsiteY22" fmla="*/ 59963 h 4556159"/>
              <a:gd name="connsiteX23" fmla="*/ 12584740 w 12584740"/>
              <a:gd name="connsiteY23" fmla="*/ 3074876 h 4556159"/>
              <a:gd name="connsiteX24" fmla="*/ 483060 w 12584740"/>
              <a:gd name="connsiteY24" fmla="*/ 4556159 h 4556159"/>
              <a:gd name="connsiteX25" fmla="*/ 0 w 12584740"/>
              <a:gd name="connsiteY25" fmla="*/ 609687 h 4556159"/>
              <a:gd name="connsiteX26" fmla="*/ 7836 w 12584740"/>
              <a:gd name="connsiteY26" fmla="*/ 612367 h 4556159"/>
              <a:gd name="connsiteX27" fmla="*/ 59804 w 12584740"/>
              <a:gd name="connsiteY27" fmla="*/ 632641 h 4556159"/>
              <a:gd name="connsiteX28" fmla="*/ 189088 w 12584740"/>
              <a:gd name="connsiteY28" fmla="*/ 635215 h 4556159"/>
              <a:gd name="connsiteX29" fmla="*/ 238402 w 12584740"/>
              <a:gd name="connsiteY29" fmla="*/ 617809 h 4556159"/>
              <a:gd name="connsiteX30" fmla="*/ 332970 w 12584740"/>
              <a:gd name="connsiteY30" fmla="*/ 587858 h 4556159"/>
              <a:gd name="connsiteX31" fmla="*/ 407552 w 12584740"/>
              <a:gd name="connsiteY31" fmla="*/ 528789 h 4556159"/>
              <a:gd name="connsiteX32" fmla="*/ 497934 w 12584740"/>
              <a:gd name="connsiteY32" fmla="*/ 483200 h 4556159"/>
              <a:gd name="connsiteX33" fmla="*/ 510273 w 12584740"/>
              <a:gd name="connsiteY33" fmla="*/ 485018 h 4556159"/>
              <a:gd name="connsiteX34" fmla="*/ 561099 w 12584740"/>
              <a:gd name="connsiteY34" fmla="*/ 457203 h 4556159"/>
              <a:gd name="connsiteX35" fmla="*/ 705102 w 12584740"/>
              <a:gd name="connsiteY35" fmla="*/ 380672 h 4556159"/>
              <a:gd name="connsiteX36" fmla="*/ 800404 w 12584740"/>
              <a:gd name="connsiteY36" fmla="*/ 270755 h 4556159"/>
              <a:gd name="connsiteX37" fmla="*/ 842353 w 12584740"/>
              <a:gd name="connsiteY37" fmla="*/ 257559 h 4556159"/>
              <a:gd name="connsiteX38" fmla="*/ 912247 w 12584740"/>
              <a:gd name="connsiteY38" fmla="*/ 235092 h 4556159"/>
              <a:gd name="connsiteX39" fmla="*/ 927247 w 12584740"/>
              <a:gd name="connsiteY39" fmla="*/ 239063 h 4556159"/>
              <a:gd name="connsiteX40" fmla="*/ 933425 w 12584740"/>
              <a:gd name="connsiteY40" fmla="*/ 236995 h 4556159"/>
              <a:gd name="connsiteX41" fmla="*/ 934108 w 12584740"/>
              <a:gd name="connsiteY41" fmla="*/ 237279 h 4556159"/>
              <a:gd name="connsiteX42" fmla="*/ 935368 w 12584740"/>
              <a:gd name="connsiteY42" fmla="*/ 236344 h 4556159"/>
              <a:gd name="connsiteX43" fmla="*/ 949059 w 12584740"/>
              <a:gd name="connsiteY43" fmla="*/ 231759 h 4556159"/>
              <a:gd name="connsiteX44" fmla="*/ 980035 w 12584740"/>
              <a:gd name="connsiteY44" fmla="*/ 232451 h 4556159"/>
              <a:gd name="connsiteX45" fmla="*/ 998443 w 12584740"/>
              <a:gd name="connsiteY45" fmla="*/ 229669 h 4556159"/>
              <a:gd name="connsiteX46" fmla="*/ 1015140 w 12584740"/>
              <a:gd name="connsiteY46" fmla="*/ 211809 h 4556159"/>
              <a:gd name="connsiteX47" fmla="*/ 1027653 w 12584740"/>
              <a:gd name="connsiteY47" fmla="*/ 209075 h 4556159"/>
              <a:gd name="connsiteX48" fmla="*/ 1029989 w 12584740"/>
              <a:gd name="connsiteY48" fmla="*/ 206615 h 4556159"/>
              <a:gd name="connsiteX49" fmla="*/ 1036851 w 12584740"/>
              <a:gd name="connsiteY49" fmla="*/ 201625 h 4556159"/>
              <a:gd name="connsiteX50" fmla="*/ 1029120 w 12584740"/>
              <a:gd name="connsiteY50" fmla="*/ 198042 h 4556159"/>
              <a:gd name="connsiteX51" fmla="*/ 1113256 w 12584740"/>
              <a:gd name="connsiteY51" fmla="*/ 173389 h 4556159"/>
              <a:gd name="connsiteX52" fmla="*/ 1184710 w 12584740"/>
              <a:gd name="connsiteY52" fmla="*/ 152398 h 4556159"/>
              <a:gd name="connsiteX53" fmla="*/ 1310965 w 12584740"/>
              <a:gd name="connsiteY53" fmla="*/ 166725 h 4556159"/>
              <a:gd name="connsiteX54" fmla="*/ 1430934 w 12584740"/>
              <a:gd name="connsiteY54" fmla="*/ 119950 h 4556159"/>
              <a:gd name="connsiteX55" fmla="*/ 1463118 w 12584740"/>
              <a:gd name="connsiteY55" fmla="*/ 119757 h 4556159"/>
              <a:gd name="connsiteX56" fmla="*/ 1493444 w 12584740"/>
              <a:gd name="connsiteY56" fmla="*/ 128262 h 4556159"/>
              <a:gd name="connsiteX57" fmla="*/ 1493168 w 12584740"/>
              <a:gd name="connsiteY57" fmla="*/ 131301 h 4556159"/>
              <a:gd name="connsiteX58" fmla="*/ 1497974 w 12584740"/>
              <a:gd name="connsiteY58" fmla="*/ 132687 h 4556159"/>
              <a:gd name="connsiteX59" fmla="*/ 1502355 w 12584740"/>
              <a:gd name="connsiteY59" fmla="*/ 130762 h 4556159"/>
              <a:gd name="connsiteX60" fmla="*/ 1508100 w 12584740"/>
              <a:gd name="connsiteY60" fmla="*/ 132372 h 4556159"/>
              <a:gd name="connsiteX61" fmla="*/ 1523822 w 12584740"/>
              <a:gd name="connsiteY61" fmla="*/ 135958 h 4556159"/>
              <a:gd name="connsiteX62" fmla="*/ 1528971 w 12584740"/>
              <a:gd name="connsiteY62" fmla="*/ 142145 h 4556159"/>
              <a:gd name="connsiteX63" fmla="*/ 1590631 w 12584740"/>
              <a:gd name="connsiteY63" fmla="*/ 154682 h 4556159"/>
              <a:gd name="connsiteX64" fmla="*/ 1609537 w 12584740"/>
              <a:gd name="connsiteY64" fmla="*/ 150462 h 4556159"/>
              <a:gd name="connsiteX65" fmla="*/ 1631335 w 12584740"/>
              <a:gd name="connsiteY65" fmla="*/ 160532 h 4556159"/>
              <a:gd name="connsiteX66" fmla="*/ 1693983 w 12584740"/>
              <a:gd name="connsiteY66" fmla="*/ 164048 h 4556159"/>
              <a:gd name="connsiteX67" fmla="*/ 1763575 w 12584740"/>
              <a:gd name="connsiteY67" fmla="*/ 175690 h 4556159"/>
              <a:gd name="connsiteX68" fmla="*/ 1812709 w 12584740"/>
              <a:gd name="connsiteY68" fmla="*/ 188883 h 4556159"/>
              <a:gd name="connsiteX69" fmla="*/ 1945879 w 12584740"/>
              <a:gd name="connsiteY69" fmla="*/ 197052 h 4556159"/>
              <a:gd name="connsiteX70" fmla="*/ 1974418 w 12584740"/>
              <a:gd name="connsiteY70" fmla="*/ 189712 h 4556159"/>
              <a:gd name="connsiteX71" fmla="*/ 2235555 w 12584740"/>
              <a:gd name="connsiteY71" fmla="*/ 226659 h 4556159"/>
              <a:gd name="connsiteX72" fmla="*/ 2881775 w 12584740"/>
              <a:gd name="connsiteY72" fmla="*/ 214043 h 4556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12584740" h="4556159">
                <a:moveTo>
                  <a:pt x="2881775" y="214043"/>
                </a:moveTo>
                <a:lnTo>
                  <a:pt x="8923122" y="205911"/>
                </a:lnTo>
                <a:cubicBezTo>
                  <a:pt x="8923122" y="236009"/>
                  <a:pt x="10535176" y="68788"/>
                  <a:pt x="10535176" y="98886"/>
                </a:cubicBezTo>
                <a:lnTo>
                  <a:pt x="10552865" y="93120"/>
                </a:lnTo>
                <a:cubicBezTo>
                  <a:pt x="10602509" y="95039"/>
                  <a:pt x="10648374" y="81962"/>
                  <a:pt x="10704478" y="76437"/>
                </a:cubicBezTo>
                <a:cubicBezTo>
                  <a:pt x="10764532" y="85901"/>
                  <a:pt x="10796465" y="61749"/>
                  <a:pt x="10856419" y="55944"/>
                </a:cubicBezTo>
                <a:cubicBezTo>
                  <a:pt x="10914661" y="77716"/>
                  <a:pt x="10896627" y="22130"/>
                  <a:pt x="10946891" y="22447"/>
                </a:cubicBezTo>
                <a:cubicBezTo>
                  <a:pt x="11028004" y="41524"/>
                  <a:pt x="10945561" y="3905"/>
                  <a:pt x="11071737" y="7907"/>
                </a:cubicBezTo>
                <a:cubicBezTo>
                  <a:pt x="11078763" y="11268"/>
                  <a:pt x="11094187" y="7177"/>
                  <a:pt x="11092700" y="2345"/>
                </a:cubicBezTo>
                <a:cubicBezTo>
                  <a:pt x="11100672" y="3621"/>
                  <a:pt x="11119582" y="12415"/>
                  <a:pt x="11121627" y="4539"/>
                </a:cubicBezTo>
                <a:cubicBezTo>
                  <a:pt x="11161872" y="2410"/>
                  <a:pt x="11201801" y="5778"/>
                  <a:pt x="11237564" y="14319"/>
                </a:cubicBezTo>
                <a:cubicBezTo>
                  <a:pt x="11315265" y="-1427"/>
                  <a:pt x="11272628" y="36301"/>
                  <a:pt x="11328738" y="30868"/>
                </a:cubicBezTo>
                <a:cubicBezTo>
                  <a:pt x="11373885" y="14123"/>
                  <a:pt x="11390505" y="26175"/>
                  <a:pt x="11442587" y="14368"/>
                </a:cubicBezTo>
                <a:cubicBezTo>
                  <a:pt x="11460405" y="39138"/>
                  <a:pt x="11491560" y="10212"/>
                  <a:pt x="11511928" y="16713"/>
                </a:cubicBezTo>
                <a:cubicBezTo>
                  <a:pt x="11544050" y="-13836"/>
                  <a:pt x="11591566" y="41138"/>
                  <a:pt x="11625388" y="39481"/>
                </a:cubicBezTo>
                <a:cubicBezTo>
                  <a:pt x="11682275" y="32159"/>
                  <a:pt x="11743456" y="-367"/>
                  <a:pt x="11775146" y="27611"/>
                </a:cubicBezTo>
                <a:cubicBezTo>
                  <a:pt x="11779070" y="15386"/>
                  <a:pt x="11773473" y="-818"/>
                  <a:pt x="11806024" y="88"/>
                </a:cubicBezTo>
                <a:cubicBezTo>
                  <a:pt x="11821005" y="-1216"/>
                  <a:pt x="11833611" y="12437"/>
                  <a:pt x="11865034" y="19785"/>
                </a:cubicBezTo>
                <a:cubicBezTo>
                  <a:pt x="11905979" y="29998"/>
                  <a:pt x="11998366" y="9552"/>
                  <a:pt x="11994565" y="44174"/>
                </a:cubicBezTo>
                <a:cubicBezTo>
                  <a:pt x="12007200" y="63922"/>
                  <a:pt x="12058131" y="30230"/>
                  <a:pt x="12059283" y="52111"/>
                </a:cubicBezTo>
                <a:cubicBezTo>
                  <a:pt x="12081498" y="36953"/>
                  <a:pt x="12122851" y="58256"/>
                  <a:pt x="12160147" y="55873"/>
                </a:cubicBezTo>
                <a:cubicBezTo>
                  <a:pt x="12167674" y="65410"/>
                  <a:pt x="12176238" y="64529"/>
                  <a:pt x="12190854" y="58535"/>
                </a:cubicBezTo>
                <a:lnTo>
                  <a:pt x="12215705" y="59963"/>
                </a:lnTo>
                <a:lnTo>
                  <a:pt x="12584740" y="3074876"/>
                </a:lnTo>
                <a:lnTo>
                  <a:pt x="483060" y="4556159"/>
                </a:lnTo>
                <a:lnTo>
                  <a:pt x="0" y="609687"/>
                </a:lnTo>
                <a:lnTo>
                  <a:pt x="7836" y="612367"/>
                </a:lnTo>
                <a:cubicBezTo>
                  <a:pt x="25349" y="620104"/>
                  <a:pt x="41483" y="627786"/>
                  <a:pt x="59804" y="632641"/>
                </a:cubicBezTo>
                <a:cubicBezTo>
                  <a:pt x="75146" y="654421"/>
                  <a:pt x="167365" y="632597"/>
                  <a:pt x="189088" y="635215"/>
                </a:cubicBezTo>
                <a:cubicBezTo>
                  <a:pt x="217440" y="623749"/>
                  <a:pt x="208344" y="626448"/>
                  <a:pt x="238402" y="617809"/>
                </a:cubicBezTo>
                <a:cubicBezTo>
                  <a:pt x="247394" y="590135"/>
                  <a:pt x="303125" y="595692"/>
                  <a:pt x="332970" y="587858"/>
                </a:cubicBezTo>
                <a:cubicBezTo>
                  <a:pt x="336621" y="563687"/>
                  <a:pt x="356128" y="555392"/>
                  <a:pt x="407552" y="528789"/>
                </a:cubicBezTo>
                <a:cubicBezTo>
                  <a:pt x="410625" y="501558"/>
                  <a:pt x="481949" y="526749"/>
                  <a:pt x="497934" y="483200"/>
                </a:cubicBezTo>
                <a:cubicBezTo>
                  <a:pt x="501858" y="484200"/>
                  <a:pt x="506013" y="484811"/>
                  <a:pt x="510273" y="485018"/>
                </a:cubicBezTo>
                <a:cubicBezTo>
                  <a:pt x="535011" y="486222"/>
                  <a:pt x="557770" y="473768"/>
                  <a:pt x="561099" y="457203"/>
                </a:cubicBezTo>
                <a:cubicBezTo>
                  <a:pt x="592709" y="393031"/>
                  <a:pt x="657171" y="417531"/>
                  <a:pt x="705102" y="380672"/>
                </a:cubicBezTo>
                <a:cubicBezTo>
                  <a:pt x="762904" y="342107"/>
                  <a:pt x="753762" y="341220"/>
                  <a:pt x="800404" y="270755"/>
                </a:cubicBezTo>
                <a:cubicBezTo>
                  <a:pt x="821510" y="277286"/>
                  <a:pt x="831930" y="272279"/>
                  <a:pt x="842353" y="257559"/>
                </a:cubicBezTo>
                <a:cubicBezTo>
                  <a:pt x="871396" y="239661"/>
                  <a:pt x="901151" y="269258"/>
                  <a:pt x="912247" y="235092"/>
                </a:cubicBezTo>
                <a:cubicBezTo>
                  <a:pt x="915193" y="239660"/>
                  <a:pt x="920652" y="240302"/>
                  <a:pt x="927247" y="239063"/>
                </a:cubicBezTo>
                <a:lnTo>
                  <a:pt x="933425" y="236995"/>
                </a:lnTo>
                <a:lnTo>
                  <a:pt x="934108" y="237279"/>
                </a:lnTo>
                <a:lnTo>
                  <a:pt x="935368" y="236344"/>
                </a:lnTo>
                <a:lnTo>
                  <a:pt x="949059" y="231759"/>
                </a:lnTo>
                <a:cubicBezTo>
                  <a:pt x="964033" y="225857"/>
                  <a:pt x="978036" y="220629"/>
                  <a:pt x="980035" y="232451"/>
                </a:cubicBezTo>
                <a:cubicBezTo>
                  <a:pt x="988861" y="233151"/>
                  <a:pt x="994474" y="231910"/>
                  <a:pt x="998443" y="229669"/>
                </a:cubicBezTo>
                <a:cubicBezTo>
                  <a:pt x="1006381" y="225191"/>
                  <a:pt x="1007750" y="216720"/>
                  <a:pt x="1015140" y="211809"/>
                </a:cubicBezTo>
                <a:lnTo>
                  <a:pt x="1027653" y="209075"/>
                </a:lnTo>
                <a:lnTo>
                  <a:pt x="1029989" y="206615"/>
                </a:lnTo>
                <a:lnTo>
                  <a:pt x="1036851" y="201625"/>
                </a:lnTo>
                <a:lnTo>
                  <a:pt x="1029120" y="198042"/>
                </a:lnTo>
                <a:cubicBezTo>
                  <a:pt x="1021104" y="195096"/>
                  <a:pt x="1101729" y="180798"/>
                  <a:pt x="1113256" y="173389"/>
                </a:cubicBezTo>
                <a:lnTo>
                  <a:pt x="1184710" y="152398"/>
                </a:lnTo>
                <a:lnTo>
                  <a:pt x="1310965" y="166725"/>
                </a:lnTo>
                <a:cubicBezTo>
                  <a:pt x="1336372" y="131696"/>
                  <a:pt x="1403197" y="140119"/>
                  <a:pt x="1430934" y="119950"/>
                </a:cubicBezTo>
                <a:lnTo>
                  <a:pt x="1463118" y="119757"/>
                </a:lnTo>
                <a:lnTo>
                  <a:pt x="1493444" y="128262"/>
                </a:lnTo>
                <a:lnTo>
                  <a:pt x="1493168" y="131301"/>
                </a:lnTo>
                <a:cubicBezTo>
                  <a:pt x="1493827" y="133297"/>
                  <a:pt x="1495475" y="133471"/>
                  <a:pt x="1497974" y="132687"/>
                </a:cubicBezTo>
                <a:lnTo>
                  <a:pt x="1502355" y="130762"/>
                </a:lnTo>
                <a:lnTo>
                  <a:pt x="1508100" y="132372"/>
                </a:lnTo>
                <a:lnTo>
                  <a:pt x="1523822" y="135958"/>
                </a:lnTo>
                <a:lnTo>
                  <a:pt x="1528971" y="142145"/>
                </a:lnTo>
                <a:cubicBezTo>
                  <a:pt x="1544182" y="151821"/>
                  <a:pt x="1579536" y="139768"/>
                  <a:pt x="1590631" y="154682"/>
                </a:cubicBezTo>
                <a:lnTo>
                  <a:pt x="1609537" y="150462"/>
                </a:lnTo>
                <a:lnTo>
                  <a:pt x="1631335" y="160532"/>
                </a:lnTo>
                <a:cubicBezTo>
                  <a:pt x="1651445" y="168813"/>
                  <a:pt x="1672155" y="173541"/>
                  <a:pt x="1693983" y="164048"/>
                </a:cubicBezTo>
                <a:cubicBezTo>
                  <a:pt x="1686705" y="185321"/>
                  <a:pt x="1748101" y="157604"/>
                  <a:pt x="1763575" y="175690"/>
                </a:cubicBezTo>
                <a:cubicBezTo>
                  <a:pt x="1773286" y="190711"/>
                  <a:pt x="1794179" y="185800"/>
                  <a:pt x="1812709" y="188883"/>
                </a:cubicBezTo>
                <a:cubicBezTo>
                  <a:pt x="1830479" y="202932"/>
                  <a:pt x="1918180" y="204037"/>
                  <a:pt x="1945879" y="197052"/>
                </a:cubicBezTo>
                <a:cubicBezTo>
                  <a:pt x="1955185" y="193416"/>
                  <a:pt x="1964727" y="191072"/>
                  <a:pt x="1974418" y="189712"/>
                </a:cubicBezTo>
                <a:lnTo>
                  <a:pt x="2235555" y="226659"/>
                </a:lnTo>
                <a:cubicBezTo>
                  <a:pt x="2235555" y="166322"/>
                  <a:pt x="2881775" y="274380"/>
                  <a:pt x="2881775" y="214043"/>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3758A0-80A2-BFEB-56DF-C4EF2E347A07}"/>
              </a:ext>
            </a:extLst>
          </p:cNvPr>
          <p:cNvSpPr>
            <a:spLocks noGrp="1"/>
          </p:cNvSpPr>
          <p:nvPr>
            <p:ph type="title"/>
          </p:nvPr>
        </p:nvSpPr>
        <p:spPr>
          <a:xfrm>
            <a:off x="1160060" y="5097439"/>
            <a:ext cx="9908274" cy="791569"/>
          </a:xfrm>
        </p:spPr>
        <p:txBody>
          <a:bodyPr vert="horz" lIns="91440" tIns="45720" rIns="91440" bIns="45720" rtlCol="0" anchor="b">
            <a:normAutofit/>
          </a:bodyPr>
          <a:lstStyle/>
          <a:p>
            <a:pPr algn="ctr">
              <a:lnSpc>
                <a:spcPct val="100000"/>
              </a:lnSpc>
            </a:pPr>
            <a:r>
              <a:rPr lang="en-US" sz="2200"/>
              <a:t>Transactional and transformational leaders</a:t>
            </a:r>
          </a:p>
        </p:txBody>
      </p:sp>
      <p:sp>
        <p:nvSpPr>
          <p:cNvPr id="19" name="Freeform: Shape 18">
            <a:extLst>
              <a:ext uri="{FF2B5EF4-FFF2-40B4-BE49-F238E27FC236}">
                <a16:creationId xmlns:a16="http://schemas.microsoft.com/office/drawing/2014/main" id="{1BBFDD63-AD5F-4E42-979B-2FBDE345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855" y="781186"/>
            <a:ext cx="5217258" cy="402964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6">
            <a:extLst>
              <a:ext uri="{FF2B5EF4-FFF2-40B4-BE49-F238E27FC236}">
                <a16:creationId xmlns:a16="http://schemas.microsoft.com/office/drawing/2014/main" id="{C700A9C2-5B99-488A-8884-76AB40DEF2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823294" y="457200"/>
            <a:ext cx="1186379"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4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02D7FF3-2980-64F7-74A6-D2CA63F318ED}"/>
              </a:ext>
            </a:extLst>
          </p:cNvPr>
          <p:cNvPicPr>
            <a:picLocks noGrp="1" noChangeAspect="1"/>
          </p:cNvPicPr>
          <p:nvPr>
            <p:ph idx="1"/>
          </p:nvPr>
        </p:nvPicPr>
        <p:blipFill>
          <a:blip r:embed="rId5"/>
          <a:stretch>
            <a:fillRect/>
          </a:stretch>
        </p:blipFill>
        <p:spPr>
          <a:xfrm>
            <a:off x="1864083" y="964146"/>
            <a:ext cx="3104803" cy="3723859"/>
          </a:xfrm>
          <a:prstGeom prst="rect">
            <a:avLst/>
          </a:prstGeom>
        </p:spPr>
      </p:pic>
      <p:sp>
        <p:nvSpPr>
          <p:cNvPr id="23" name="Freeform: Shape 22">
            <a:extLst>
              <a:ext uri="{FF2B5EF4-FFF2-40B4-BE49-F238E27FC236}">
                <a16:creationId xmlns:a16="http://schemas.microsoft.com/office/drawing/2014/main" id="{AABDB02C-700D-4121-B1D1-CCB58F4BE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339" y="781186"/>
            <a:ext cx="5217258" cy="402964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Rectangle 6">
            <a:extLst>
              <a:ext uri="{FF2B5EF4-FFF2-40B4-BE49-F238E27FC236}">
                <a16:creationId xmlns:a16="http://schemas.microsoft.com/office/drawing/2014/main" id="{0B1B938D-F136-428F-BAEA-A69ADA053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5513" y="437651"/>
            <a:ext cx="1084027"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4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5BAD592-7354-2760-12CF-D50D696AC9D9}"/>
              </a:ext>
            </a:extLst>
          </p:cNvPr>
          <p:cNvPicPr>
            <a:picLocks noChangeAspect="1"/>
          </p:cNvPicPr>
          <p:nvPr/>
        </p:nvPicPr>
        <p:blipFill>
          <a:blip r:embed="rId6"/>
          <a:stretch>
            <a:fillRect/>
          </a:stretch>
        </p:blipFill>
        <p:spPr>
          <a:xfrm>
            <a:off x="7003186" y="964146"/>
            <a:ext cx="3599564" cy="3723859"/>
          </a:xfrm>
          <a:prstGeom prst="rect">
            <a:avLst/>
          </a:prstGeom>
        </p:spPr>
      </p:pic>
    </p:spTree>
    <p:extLst>
      <p:ext uri="{BB962C8B-B14F-4D97-AF65-F5344CB8AC3E}">
        <p14:creationId xmlns:p14="http://schemas.microsoft.com/office/powerpoint/2010/main" val="3657498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0" name="Ink 9">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0" name="Ink 9">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2" name="Rectangle 11">
            <a:extLst>
              <a:ext uri="{FF2B5EF4-FFF2-40B4-BE49-F238E27FC236}">
                <a16:creationId xmlns:a16="http://schemas.microsoft.com/office/drawing/2014/main" id="{6C8586D2-469F-400A-AEA2-B4413CA53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9"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7883E25-6335-4DAF-A7CE-E4C57BBDA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8158" cy="4831308"/>
          </a:xfrm>
          <a:custGeom>
            <a:avLst/>
            <a:gdLst>
              <a:gd name="connsiteX0" fmla="*/ 0 w 12217206"/>
              <a:gd name="connsiteY0" fmla="*/ 0 h 4977304"/>
              <a:gd name="connsiteX1" fmla="*/ 12192000 w 12217206"/>
              <a:gd name="connsiteY1" fmla="*/ 0 h 4977304"/>
              <a:gd name="connsiteX2" fmla="*/ 12192000 w 12217206"/>
              <a:gd name="connsiteY2" fmla="*/ 2726958 h 4977304"/>
              <a:gd name="connsiteX3" fmla="*/ 12217206 w 12217206"/>
              <a:gd name="connsiteY3" fmla="*/ 2896463 h 4977304"/>
              <a:gd name="connsiteX4" fmla="*/ 12192000 w 12217206"/>
              <a:gd name="connsiteY4" fmla="*/ 2864054 h 4977304"/>
              <a:gd name="connsiteX5" fmla="*/ 12192000 w 12217206"/>
              <a:gd name="connsiteY5" fmla="*/ 3315068 h 4977304"/>
              <a:gd name="connsiteX6" fmla="*/ 12198158 w 12217206"/>
              <a:gd name="connsiteY6" fmla="*/ 3664565 h 4977304"/>
              <a:gd name="connsiteX7" fmla="*/ 12132764 w 12217206"/>
              <a:gd name="connsiteY7" fmla="*/ 3748492 h 4977304"/>
              <a:gd name="connsiteX8" fmla="*/ 12053056 w 12217206"/>
              <a:gd name="connsiteY8" fmla="*/ 3749753 h 4977304"/>
              <a:gd name="connsiteX9" fmla="*/ 11938513 w 12217206"/>
              <a:gd name="connsiteY9" fmla="*/ 3754367 h 4977304"/>
              <a:gd name="connsiteX10" fmla="*/ 11853342 w 12217206"/>
              <a:gd name="connsiteY10" fmla="*/ 3782688 h 4977304"/>
              <a:gd name="connsiteX11" fmla="*/ 11704569 w 12217206"/>
              <a:gd name="connsiteY11" fmla="*/ 3839336 h 4977304"/>
              <a:gd name="connsiteX12" fmla="*/ 11577641 w 12217206"/>
              <a:gd name="connsiteY12" fmla="*/ 3885996 h 4977304"/>
              <a:gd name="connsiteX13" fmla="*/ 11508791 w 12217206"/>
              <a:gd name="connsiteY13" fmla="*/ 3969283 h 4977304"/>
              <a:gd name="connsiteX14" fmla="*/ 11388373 w 12217206"/>
              <a:gd name="connsiteY14" fmla="*/ 4027440 h 4977304"/>
              <a:gd name="connsiteX15" fmla="*/ 11276406 w 12217206"/>
              <a:gd name="connsiteY15" fmla="*/ 4056099 h 4977304"/>
              <a:gd name="connsiteX16" fmla="*/ 11190251 w 12217206"/>
              <a:gd name="connsiteY16" fmla="*/ 4073272 h 4977304"/>
              <a:gd name="connsiteX17" fmla="*/ 11139995 w 12217206"/>
              <a:gd name="connsiteY17" fmla="*/ 4081811 h 4977304"/>
              <a:gd name="connsiteX18" fmla="*/ 11040727 w 12217206"/>
              <a:gd name="connsiteY18" fmla="*/ 4081109 h 4977304"/>
              <a:gd name="connsiteX19" fmla="*/ 10969005 w 12217206"/>
              <a:gd name="connsiteY19" fmla="*/ 4091154 h 4977304"/>
              <a:gd name="connsiteX20" fmla="*/ 10899772 w 12217206"/>
              <a:gd name="connsiteY20" fmla="*/ 4122857 h 4977304"/>
              <a:gd name="connsiteX21" fmla="*/ 10838983 w 12217206"/>
              <a:gd name="connsiteY21" fmla="*/ 4155791 h 4977304"/>
              <a:gd name="connsiteX22" fmla="*/ 10769520 w 12217206"/>
              <a:gd name="connsiteY22" fmla="*/ 4198574 h 4977304"/>
              <a:gd name="connsiteX23" fmla="*/ 10570843 w 12217206"/>
              <a:gd name="connsiteY23" fmla="*/ 4255424 h 4977304"/>
              <a:gd name="connsiteX24" fmla="*/ 10512263 w 12217206"/>
              <a:gd name="connsiteY24" fmla="*/ 4291698 h 4977304"/>
              <a:gd name="connsiteX25" fmla="*/ 10439016 w 12217206"/>
              <a:gd name="connsiteY25" fmla="*/ 4293933 h 4977304"/>
              <a:gd name="connsiteX26" fmla="*/ 10376941 w 12217206"/>
              <a:gd name="connsiteY26" fmla="*/ 4298111 h 4977304"/>
              <a:gd name="connsiteX27" fmla="*/ 10329960 w 12217206"/>
              <a:gd name="connsiteY27" fmla="*/ 4298774 h 4977304"/>
              <a:gd name="connsiteX28" fmla="*/ 10254256 w 12217206"/>
              <a:gd name="connsiteY28" fmla="*/ 4309364 h 4977304"/>
              <a:gd name="connsiteX29" fmla="*/ 10119745 w 12217206"/>
              <a:gd name="connsiteY29" fmla="*/ 4321869 h 4977304"/>
              <a:gd name="connsiteX30" fmla="*/ 10075444 w 12217206"/>
              <a:gd name="connsiteY30" fmla="*/ 4324144 h 4977304"/>
              <a:gd name="connsiteX31" fmla="*/ 10032543 w 12217206"/>
              <a:gd name="connsiteY31" fmla="*/ 4322337 h 4977304"/>
              <a:gd name="connsiteX32" fmla="*/ 9953375 w 12217206"/>
              <a:gd name="connsiteY32" fmla="*/ 4339186 h 4977304"/>
              <a:gd name="connsiteX33" fmla="*/ 9841223 w 12217206"/>
              <a:gd name="connsiteY33" fmla="*/ 4346536 h 4977304"/>
              <a:gd name="connsiteX34" fmla="*/ 9721820 w 12217206"/>
              <a:gd name="connsiteY34" fmla="*/ 4368481 h 4977304"/>
              <a:gd name="connsiteX35" fmla="*/ 9578114 w 12217206"/>
              <a:gd name="connsiteY35" fmla="*/ 4380883 h 4977304"/>
              <a:gd name="connsiteX36" fmla="*/ 9336820 w 12217206"/>
              <a:gd name="connsiteY36" fmla="*/ 4430514 h 4977304"/>
              <a:gd name="connsiteX37" fmla="*/ 9272837 w 12217206"/>
              <a:gd name="connsiteY37" fmla="*/ 4491645 h 4977304"/>
              <a:gd name="connsiteX38" fmla="*/ 9188677 w 12217206"/>
              <a:gd name="connsiteY38" fmla="*/ 4497828 h 4977304"/>
              <a:gd name="connsiteX39" fmla="*/ 9183116 w 12217206"/>
              <a:gd name="connsiteY39" fmla="*/ 4507862 h 4977304"/>
              <a:gd name="connsiteX40" fmla="*/ 9145128 w 12217206"/>
              <a:gd name="connsiteY40" fmla="*/ 4520027 h 4977304"/>
              <a:gd name="connsiteX41" fmla="*/ 9144106 w 12217206"/>
              <a:gd name="connsiteY41" fmla="*/ 4518870 h 4977304"/>
              <a:gd name="connsiteX42" fmla="*/ 9131223 w 12217206"/>
              <a:gd name="connsiteY42" fmla="*/ 4516515 h 4977304"/>
              <a:gd name="connsiteX43" fmla="*/ 9107733 w 12217206"/>
              <a:gd name="connsiteY43" fmla="*/ 4515031 h 4977304"/>
              <a:gd name="connsiteX44" fmla="*/ 9047414 w 12217206"/>
              <a:gd name="connsiteY44" fmla="*/ 4506003 h 4977304"/>
              <a:gd name="connsiteX45" fmla="*/ 8999479 w 12217206"/>
              <a:gd name="connsiteY45" fmla="*/ 4509570 h 4977304"/>
              <a:gd name="connsiteX46" fmla="*/ 8999194 w 12217206"/>
              <a:gd name="connsiteY46" fmla="*/ 4509309 h 4977304"/>
              <a:gd name="connsiteX47" fmla="*/ 8990231 w 12217206"/>
              <a:gd name="connsiteY47" fmla="*/ 4510625 h 4977304"/>
              <a:gd name="connsiteX48" fmla="*/ 8984397 w 12217206"/>
              <a:gd name="connsiteY48" fmla="*/ 4512863 h 4977304"/>
              <a:gd name="connsiteX49" fmla="*/ 8968351 w 12217206"/>
              <a:gd name="connsiteY49" fmla="*/ 4516366 h 4977304"/>
              <a:gd name="connsiteX50" fmla="*/ 8962029 w 12217206"/>
              <a:gd name="connsiteY50" fmla="*/ 4515606 h 4977304"/>
              <a:gd name="connsiteX51" fmla="*/ 8957069 w 12217206"/>
              <a:gd name="connsiteY51" fmla="*/ 4513190 h 4977304"/>
              <a:gd name="connsiteX52" fmla="*/ 8889695 w 12217206"/>
              <a:gd name="connsiteY52" fmla="*/ 4533539 h 4977304"/>
              <a:gd name="connsiteX53" fmla="*/ 8746606 w 12217206"/>
              <a:gd name="connsiteY53" fmla="*/ 4530613 h 4977304"/>
              <a:gd name="connsiteX54" fmla="*/ 8702038 w 12217206"/>
              <a:gd name="connsiteY54" fmla="*/ 4532895 h 4977304"/>
              <a:gd name="connsiteX55" fmla="*/ 8590337 w 12217206"/>
              <a:gd name="connsiteY55" fmla="*/ 4542204 h 4977304"/>
              <a:gd name="connsiteX56" fmla="*/ 8519543 w 12217206"/>
              <a:gd name="connsiteY56" fmla="*/ 4526086 h 4977304"/>
              <a:gd name="connsiteX57" fmla="*/ 8505306 w 12217206"/>
              <a:gd name="connsiteY57" fmla="*/ 4532509 h 4977304"/>
              <a:gd name="connsiteX58" fmla="*/ 8500493 w 12217206"/>
              <a:gd name="connsiteY58" fmla="*/ 4535768 h 4977304"/>
              <a:gd name="connsiteX59" fmla="*/ 8492299 w 12217206"/>
              <a:gd name="connsiteY59" fmla="*/ 4538742 h 4977304"/>
              <a:gd name="connsiteX60" fmla="*/ 8491926 w 12217206"/>
              <a:gd name="connsiteY60" fmla="*/ 4538547 h 4977304"/>
              <a:gd name="connsiteX61" fmla="*/ 8484586 w 12217206"/>
              <a:gd name="connsiteY61" fmla="*/ 4541860 h 4977304"/>
              <a:gd name="connsiteX62" fmla="*/ 8361601 w 12217206"/>
              <a:gd name="connsiteY62" fmla="*/ 4557109 h 4977304"/>
              <a:gd name="connsiteX63" fmla="*/ 8348227 w 12217206"/>
              <a:gd name="connsiteY63" fmla="*/ 4557320 h 4977304"/>
              <a:gd name="connsiteX64" fmla="*/ 8346801 w 12217206"/>
              <a:gd name="connsiteY64" fmla="*/ 4556408 h 4977304"/>
              <a:gd name="connsiteX65" fmla="*/ 8308886 w 12217206"/>
              <a:gd name="connsiteY65" fmla="*/ 4575677 h 4977304"/>
              <a:gd name="connsiteX66" fmla="*/ 8289640 w 12217206"/>
              <a:gd name="connsiteY66" fmla="*/ 4590767 h 4977304"/>
              <a:gd name="connsiteX67" fmla="*/ 8278750 w 12217206"/>
              <a:gd name="connsiteY67" fmla="*/ 4597091 h 4977304"/>
              <a:gd name="connsiteX68" fmla="*/ 8277624 w 12217206"/>
              <a:gd name="connsiteY68" fmla="*/ 4601916 h 4977304"/>
              <a:gd name="connsiteX69" fmla="*/ 8260561 w 12217206"/>
              <a:gd name="connsiteY69" fmla="*/ 4609708 h 4977304"/>
              <a:gd name="connsiteX70" fmla="*/ 8257864 w 12217206"/>
              <a:gd name="connsiteY70" fmla="*/ 4609458 h 4977304"/>
              <a:gd name="connsiteX71" fmla="*/ 8246529 w 12217206"/>
              <a:gd name="connsiteY71" fmla="*/ 4620148 h 4977304"/>
              <a:gd name="connsiteX72" fmla="*/ 8240334 w 12217206"/>
              <a:gd name="connsiteY72" fmla="*/ 4634257 h 4977304"/>
              <a:gd name="connsiteX73" fmla="*/ 8084875 w 12217206"/>
              <a:gd name="connsiteY73" fmla="*/ 4684387 h 4977304"/>
              <a:gd name="connsiteX74" fmla="*/ 7900134 w 12217206"/>
              <a:gd name="connsiteY74" fmla="*/ 4729969 h 4977304"/>
              <a:gd name="connsiteX75" fmla="*/ 7713595 w 12217206"/>
              <a:gd name="connsiteY75" fmla="*/ 4757895 h 4977304"/>
              <a:gd name="connsiteX76" fmla="*/ 7609267 w 12217206"/>
              <a:gd name="connsiteY76" fmla="*/ 4754126 h 4977304"/>
              <a:gd name="connsiteX77" fmla="*/ 7522521 w 12217206"/>
              <a:gd name="connsiteY77" fmla="*/ 4760455 h 4977304"/>
              <a:gd name="connsiteX78" fmla="*/ 7514554 w 12217206"/>
              <a:gd name="connsiteY78" fmla="*/ 4763228 h 4977304"/>
              <a:gd name="connsiteX79" fmla="*/ 7502403 w 12217206"/>
              <a:gd name="connsiteY79" fmla="*/ 4764677 h 4977304"/>
              <a:gd name="connsiteX80" fmla="*/ 7502032 w 12217206"/>
              <a:gd name="connsiteY80" fmla="*/ 4764322 h 4977304"/>
              <a:gd name="connsiteX81" fmla="*/ 7490794 w 12217206"/>
              <a:gd name="connsiteY81" fmla="*/ 4766442 h 4977304"/>
              <a:gd name="connsiteX82" fmla="*/ 7400450 w 12217206"/>
              <a:gd name="connsiteY82" fmla="*/ 4757640 h 4977304"/>
              <a:gd name="connsiteX83" fmla="*/ 7307302 w 12217206"/>
              <a:gd name="connsiteY83" fmla="*/ 4747220 h 4977304"/>
              <a:gd name="connsiteX84" fmla="*/ 7305976 w 12217206"/>
              <a:gd name="connsiteY84" fmla="*/ 4745654 h 4977304"/>
              <a:gd name="connsiteX85" fmla="*/ 7213744 w 12217206"/>
              <a:gd name="connsiteY85" fmla="*/ 4773074 h 4977304"/>
              <a:gd name="connsiteX86" fmla="*/ 7196298 w 12217206"/>
              <a:gd name="connsiteY86" fmla="*/ 4778016 h 4977304"/>
              <a:gd name="connsiteX87" fmla="*/ 7192202 w 12217206"/>
              <a:gd name="connsiteY87" fmla="*/ 4783834 h 4977304"/>
              <a:gd name="connsiteX88" fmla="*/ 7166024 w 12217206"/>
              <a:gd name="connsiteY88" fmla="*/ 4788882 h 4977304"/>
              <a:gd name="connsiteX89" fmla="*/ 7092253 w 12217206"/>
              <a:gd name="connsiteY89" fmla="*/ 4802161 h 4977304"/>
              <a:gd name="connsiteX90" fmla="*/ 7013814 w 12217206"/>
              <a:gd name="connsiteY90" fmla="*/ 4801755 h 4977304"/>
              <a:gd name="connsiteX91" fmla="*/ 6899540 w 12217206"/>
              <a:gd name="connsiteY91" fmla="*/ 4833798 h 4977304"/>
              <a:gd name="connsiteX92" fmla="*/ 6703746 w 12217206"/>
              <a:gd name="connsiteY92" fmla="*/ 4864157 h 4977304"/>
              <a:gd name="connsiteX93" fmla="*/ 6545085 w 12217206"/>
              <a:gd name="connsiteY93" fmla="*/ 4895408 h 4977304"/>
              <a:gd name="connsiteX94" fmla="*/ 6313345 w 12217206"/>
              <a:gd name="connsiteY94" fmla="*/ 4946232 h 4977304"/>
              <a:gd name="connsiteX95" fmla="*/ 6164558 w 12217206"/>
              <a:gd name="connsiteY95" fmla="*/ 4948498 h 4977304"/>
              <a:gd name="connsiteX96" fmla="*/ 6069796 w 12217206"/>
              <a:gd name="connsiteY96" fmla="*/ 4970720 h 4977304"/>
              <a:gd name="connsiteX97" fmla="*/ 6064481 w 12217206"/>
              <a:gd name="connsiteY97" fmla="*/ 4969051 h 4977304"/>
              <a:gd name="connsiteX98" fmla="*/ 6044602 w 12217206"/>
              <a:gd name="connsiteY98" fmla="*/ 4969792 h 4977304"/>
              <a:gd name="connsiteX99" fmla="*/ 6037252 w 12217206"/>
              <a:gd name="connsiteY99" fmla="*/ 4960726 h 4977304"/>
              <a:gd name="connsiteX100" fmla="*/ 6006081 w 12217206"/>
              <a:gd name="connsiteY100" fmla="*/ 4955195 h 4977304"/>
              <a:gd name="connsiteX101" fmla="*/ 5920065 w 12217206"/>
              <a:gd name="connsiteY101" fmla="*/ 4944866 h 4977304"/>
              <a:gd name="connsiteX102" fmla="*/ 5755077 w 12217206"/>
              <a:gd name="connsiteY102" fmla="*/ 4976193 h 4977304"/>
              <a:gd name="connsiteX103" fmla="*/ 5623207 w 12217206"/>
              <a:gd name="connsiteY103" fmla="*/ 4977304 h 4977304"/>
              <a:gd name="connsiteX104" fmla="*/ 5467256 w 12217206"/>
              <a:gd name="connsiteY104" fmla="*/ 4962079 h 4977304"/>
              <a:gd name="connsiteX105" fmla="*/ 5429137 w 12217206"/>
              <a:gd name="connsiteY105" fmla="*/ 4949858 h 4977304"/>
              <a:gd name="connsiteX106" fmla="*/ 5378078 w 12217206"/>
              <a:gd name="connsiteY106" fmla="*/ 4930634 h 4977304"/>
              <a:gd name="connsiteX107" fmla="*/ 5258253 w 12217206"/>
              <a:gd name="connsiteY107" fmla="*/ 4908461 h 4977304"/>
              <a:gd name="connsiteX108" fmla="*/ 5219477 w 12217206"/>
              <a:gd name="connsiteY108" fmla="*/ 4896381 h 4977304"/>
              <a:gd name="connsiteX109" fmla="*/ 5171208 w 12217206"/>
              <a:gd name="connsiteY109" fmla="*/ 4893134 h 4977304"/>
              <a:gd name="connsiteX110" fmla="*/ 5153115 w 12217206"/>
              <a:gd name="connsiteY110" fmla="*/ 4885290 h 4977304"/>
              <a:gd name="connsiteX111" fmla="*/ 5139168 w 12217206"/>
              <a:gd name="connsiteY111" fmla="*/ 4881597 h 4977304"/>
              <a:gd name="connsiteX112" fmla="*/ 5136167 w 12217206"/>
              <a:gd name="connsiteY112" fmla="*/ 4879315 h 4977304"/>
              <a:gd name="connsiteX113" fmla="*/ 5118243 w 12217206"/>
              <a:gd name="connsiteY113" fmla="*/ 4867529 h 4977304"/>
              <a:gd name="connsiteX114" fmla="*/ 5062411 w 12217206"/>
              <a:gd name="connsiteY114" fmla="*/ 4874665 h 4977304"/>
              <a:gd name="connsiteX115" fmla="*/ 5008170 w 12217206"/>
              <a:gd name="connsiteY115" fmla="*/ 4856876 h 4977304"/>
              <a:gd name="connsiteX116" fmla="*/ 4837210 w 12217206"/>
              <a:gd name="connsiteY116" fmla="*/ 4830794 h 4977304"/>
              <a:gd name="connsiteX117" fmla="*/ 4759270 w 12217206"/>
              <a:gd name="connsiteY117" fmla="*/ 4800638 h 4977304"/>
              <a:gd name="connsiteX118" fmla="*/ 4720035 w 12217206"/>
              <a:gd name="connsiteY118" fmla="*/ 4790848 h 4977304"/>
              <a:gd name="connsiteX119" fmla="*/ 4718027 w 12217206"/>
              <a:gd name="connsiteY119" fmla="*/ 4790035 h 4977304"/>
              <a:gd name="connsiteX120" fmla="*/ 4718961 w 12217206"/>
              <a:gd name="connsiteY120" fmla="*/ 4789806 h 4977304"/>
              <a:gd name="connsiteX121" fmla="*/ 4714055 w 12217206"/>
              <a:gd name="connsiteY121" fmla="*/ 4788426 h 4977304"/>
              <a:gd name="connsiteX122" fmla="*/ 4718027 w 12217206"/>
              <a:gd name="connsiteY122" fmla="*/ 4790035 h 4977304"/>
              <a:gd name="connsiteX123" fmla="*/ 4712381 w 12217206"/>
              <a:gd name="connsiteY123" fmla="*/ 4791420 h 4977304"/>
              <a:gd name="connsiteX124" fmla="*/ 4512801 w 12217206"/>
              <a:gd name="connsiteY124" fmla="*/ 4780666 h 4977304"/>
              <a:gd name="connsiteX125" fmla="*/ 4425588 w 12217206"/>
              <a:gd name="connsiteY125" fmla="*/ 4769100 h 4977304"/>
              <a:gd name="connsiteX126" fmla="*/ 4314086 w 12217206"/>
              <a:gd name="connsiteY126" fmla="*/ 4774822 h 4977304"/>
              <a:gd name="connsiteX127" fmla="*/ 4312230 w 12217206"/>
              <a:gd name="connsiteY127" fmla="*/ 4773365 h 4977304"/>
              <a:gd name="connsiteX128" fmla="*/ 4292278 w 12217206"/>
              <a:gd name="connsiteY128" fmla="*/ 4771325 h 4977304"/>
              <a:gd name="connsiteX129" fmla="*/ 4287201 w 12217206"/>
              <a:gd name="connsiteY129" fmla="*/ 4774493 h 4977304"/>
              <a:gd name="connsiteX130" fmla="*/ 4273289 w 12217206"/>
              <a:gd name="connsiteY130" fmla="*/ 4774225 h 4977304"/>
              <a:gd name="connsiteX131" fmla="*/ 4245283 w 12217206"/>
              <a:gd name="connsiteY131" fmla="*/ 4776749 h 4977304"/>
              <a:gd name="connsiteX132" fmla="*/ 4199245 w 12217206"/>
              <a:gd name="connsiteY132" fmla="*/ 4773714 h 4977304"/>
              <a:gd name="connsiteX133" fmla="*/ 4198941 w 12217206"/>
              <a:gd name="connsiteY133" fmla="*/ 4772347 h 4977304"/>
              <a:gd name="connsiteX134" fmla="*/ 4188453 w 12217206"/>
              <a:gd name="connsiteY134" fmla="*/ 4766228 h 4977304"/>
              <a:gd name="connsiteX135" fmla="*/ 4139982 w 12217206"/>
              <a:gd name="connsiteY135" fmla="*/ 4748999 h 4977304"/>
              <a:gd name="connsiteX136" fmla="*/ 4080374 w 12217206"/>
              <a:gd name="connsiteY136" fmla="*/ 4720184 h 4977304"/>
              <a:gd name="connsiteX137" fmla="*/ 4071828 w 12217206"/>
              <a:gd name="connsiteY137" fmla="*/ 4719278 h 4977304"/>
              <a:gd name="connsiteX138" fmla="*/ 4071710 w 12217206"/>
              <a:gd name="connsiteY138" fmla="*/ 4718953 h 4977304"/>
              <a:gd name="connsiteX139" fmla="*/ 4056247 w 12217206"/>
              <a:gd name="connsiteY139" fmla="*/ 4717622 h 4977304"/>
              <a:gd name="connsiteX140" fmla="*/ 4039668 w 12217206"/>
              <a:gd name="connsiteY140" fmla="*/ 4715861 h 4977304"/>
              <a:gd name="connsiteX141" fmla="*/ 4034303 w 12217206"/>
              <a:gd name="connsiteY141" fmla="*/ 4713218 h 4977304"/>
              <a:gd name="connsiteX142" fmla="*/ 4032672 w 12217206"/>
              <a:gd name="connsiteY142" fmla="*/ 4709236 h 4977304"/>
              <a:gd name="connsiteX143" fmla="*/ 4031088 w 12217206"/>
              <a:gd name="connsiteY143" fmla="*/ 4709491 h 4977304"/>
              <a:gd name="connsiteX144" fmla="*/ 4001867 w 12217206"/>
              <a:gd name="connsiteY144" fmla="*/ 4695842 h 4977304"/>
              <a:gd name="connsiteX145" fmla="*/ 3934220 w 12217206"/>
              <a:gd name="connsiteY145" fmla="*/ 4676884 h 4977304"/>
              <a:gd name="connsiteX146" fmla="*/ 3894676 w 12217206"/>
              <a:gd name="connsiteY146" fmla="*/ 4670743 h 4977304"/>
              <a:gd name="connsiteX147" fmla="*/ 3787232 w 12217206"/>
              <a:gd name="connsiteY147" fmla="*/ 4648764 h 4977304"/>
              <a:gd name="connsiteX148" fmla="*/ 3680057 w 12217206"/>
              <a:gd name="connsiteY148" fmla="*/ 4622784 h 4977304"/>
              <a:gd name="connsiteX149" fmla="*/ 3607627 w 12217206"/>
              <a:gd name="connsiteY149" fmla="*/ 4587738 h 4977304"/>
              <a:gd name="connsiteX150" fmla="*/ 3601451 w 12217206"/>
              <a:gd name="connsiteY150" fmla="*/ 4589218 h 4977304"/>
              <a:gd name="connsiteX151" fmla="*/ 3592338 w 12217206"/>
              <a:gd name="connsiteY151" fmla="*/ 4589396 h 4977304"/>
              <a:gd name="connsiteX152" fmla="*/ 3592104 w 12217206"/>
              <a:gd name="connsiteY152" fmla="*/ 4589103 h 4977304"/>
              <a:gd name="connsiteX153" fmla="*/ 3583586 w 12217206"/>
              <a:gd name="connsiteY153" fmla="*/ 4589853 h 4977304"/>
              <a:gd name="connsiteX154" fmla="*/ 3533777 w 12217206"/>
              <a:gd name="connsiteY154" fmla="*/ 4579320 h 4977304"/>
              <a:gd name="connsiteX155" fmla="*/ 3470906 w 12217206"/>
              <a:gd name="connsiteY155" fmla="*/ 4575344 h 4977304"/>
              <a:gd name="connsiteX156" fmla="*/ 3398460 w 12217206"/>
              <a:gd name="connsiteY156" fmla="*/ 4562260 h 4977304"/>
              <a:gd name="connsiteX157" fmla="*/ 3361644 w 12217206"/>
              <a:gd name="connsiteY157" fmla="*/ 4580670 h 4977304"/>
              <a:gd name="connsiteX158" fmla="*/ 3341795 w 12217206"/>
              <a:gd name="connsiteY158" fmla="*/ 4582496 h 4977304"/>
              <a:gd name="connsiteX159" fmla="*/ 3339469 w 12217206"/>
              <a:gd name="connsiteY159" fmla="*/ 4581438 h 4977304"/>
              <a:gd name="connsiteX160" fmla="*/ 3260180 w 12217206"/>
              <a:gd name="connsiteY160" fmla="*/ 4587820 h 4977304"/>
              <a:gd name="connsiteX161" fmla="*/ 3140460 w 12217206"/>
              <a:gd name="connsiteY161" fmla="*/ 4596263 h 4977304"/>
              <a:gd name="connsiteX162" fmla="*/ 3028270 w 12217206"/>
              <a:gd name="connsiteY162" fmla="*/ 4599134 h 4977304"/>
              <a:gd name="connsiteX163" fmla="*/ 2779714 w 12217206"/>
              <a:gd name="connsiteY163" fmla="*/ 4622831 h 4977304"/>
              <a:gd name="connsiteX164" fmla="*/ 2649525 w 12217206"/>
              <a:gd name="connsiteY164" fmla="*/ 4658086 h 4977304"/>
              <a:gd name="connsiteX165" fmla="*/ 2566315 w 12217206"/>
              <a:gd name="connsiteY165" fmla="*/ 4605776 h 4977304"/>
              <a:gd name="connsiteX166" fmla="*/ 2441626 w 12217206"/>
              <a:gd name="connsiteY166" fmla="*/ 4620872 h 4977304"/>
              <a:gd name="connsiteX167" fmla="*/ 2313568 w 12217206"/>
              <a:gd name="connsiteY167" fmla="*/ 4630067 h 4977304"/>
              <a:gd name="connsiteX168" fmla="*/ 2207105 w 12217206"/>
              <a:gd name="connsiteY168" fmla="*/ 4624384 h 4977304"/>
              <a:gd name="connsiteX169" fmla="*/ 2093268 w 12217206"/>
              <a:gd name="connsiteY169" fmla="*/ 4606236 h 4977304"/>
              <a:gd name="connsiteX170" fmla="*/ 1996024 w 12217206"/>
              <a:gd name="connsiteY170" fmla="*/ 4597526 h 4977304"/>
              <a:gd name="connsiteX171" fmla="*/ 1926886 w 12217206"/>
              <a:gd name="connsiteY171" fmla="*/ 4621358 h 4977304"/>
              <a:gd name="connsiteX172" fmla="*/ 1920368 w 12217206"/>
              <a:gd name="connsiteY172" fmla="*/ 4616112 h 4977304"/>
              <a:gd name="connsiteX173" fmla="*/ 1871831 w 12217206"/>
              <a:gd name="connsiteY173" fmla="*/ 4617844 h 4977304"/>
              <a:gd name="connsiteX174" fmla="*/ 1785463 w 12217206"/>
              <a:gd name="connsiteY174" fmla="*/ 4647841 h 4977304"/>
              <a:gd name="connsiteX175" fmla="*/ 1737045 w 12217206"/>
              <a:gd name="connsiteY175" fmla="*/ 4642356 h 4977304"/>
              <a:gd name="connsiteX176" fmla="*/ 1673954 w 12217206"/>
              <a:gd name="connsiteY176" fmla="*/ 4624601 h 4977304"/>
              <a:gd name="connsiteX177" fmla="*/ 1602834 w 12217206"/>
              <a:gd name="connsiteY177" fmla="*/ 4640924 h 4977304"/>
              <a:gd name="connsiteX178" fmla="*/ 1490351 w 12217206"/>
              <a:gd name="connsiteY178" fmla="*/ 4613132 h 4977304"/>
              <a:gd name="connsiteX179" fmla="*/ 1149212 w 12217206"/>
              <a:gd name="connsiteY179" fmla="*/ 4564210 h 4977304"/>
              <a:gd name="connsiteX180" fmla="*/ 938574 w 12217206"/>
              <a:gd name="connsiteY180" fmla="*/ 4566821 h 4977304"/>
              <a:gd name="connsiteX181" fmla="*/ 857697 w 12217206"/>
              <a:gd name="connsiteY181" fmla="*/ 4525391 h 4977304"/>
              <a:gd name="connsiteX182" fmla="*/ 836981 w 12217206"/>
              <a:gd name="connsiteY182" fmla="*/ 4526708 h 4977304"/>
              <a:gd name="connsiteX183" fmla="*/ 816264 w 12217206"/>
              <a:gd name="connsiteY183" fmla="*/ 4524575 h 4977304"/>
              <a:gd name="connsiteX184" fmla="*/ 810965 w 12217206"/>
              <a:gd name="connsiteY184" fmla="*/ 4527718 h 4977304"/>
              <a:gd name="connsiteX185" fmla="*/ 796509 w 12217206"/>
              <a:gd name="connsiteY185" fmla="*/ 4527387 h 4977304"/>
              <a:gd name="connsiteX186" fmla="*/ 767389 w 12217206"/>
              <a:gd name="connsiteY186" fmla="*/ 4529784 h 4977304"/>
              <a:gd name="connsiteX187" fmla="*/ 762544 w 12217206"/>
              <a:gd name="connsiteY187" fmla="*/ 4527372 h 4977304"/>
              <a:gd name="connsiteX188" fmla="*/ 719567 w 12217206"/>
              <a:gd name="connsiteY188" fmla="*/ 4526534 h 4977304"/>
              <a:gd name="connsiteX189" fmla="*/ 719262 w 12217206"/>
              <a:gd name="connsiteY189" fmla="*/ 4525164 h 4977304"/>
              <a:gd name="connsiteX190" fmla="*/ 708402 w 12217206"/>
              <a:gd name="connsiteY190" fmla="*/ 4518999 h 4977304"/>
              <a:gd name="connsiteX191" fmla="*/ 596394 w 12217206"/>
              <a:gd name="connsiteY191" fmla="*/ 4472455 h 4977304"/>
              <a:gd name="connsiteX192" fmla="*/ 578149 w 12217206"/>
              <a:gd name="connsiteY192" fmla="*/ 4469575 h 4977304"/>
              <a:gd name="connsiteX193" fmla="*/ 571336 w 12217206"/>
              <a:gd name="connsiteY193" fmla="*/ 4469781 h 4977304"/>
              <a:gd name="connsiteX194" fmla="*/ 444802 w 12217206"/>
              <a:gd name="connsiteY194" fmla="*/ 4428480 h 4977304"/>
              <a:gd name="connsiteX195" fmla="*/ 403746 w 12217206"/>
              <a:gd name="connsiteY195" fmla="*/ 4422157 h 4977304"/>
              <a:gd name="connsiteX196" fmla="*/ 292240 w 12217206"/>
              <a:gd name="connsiteY196" fmla="*/ 4399681 h 4977304"/>
              <a:gd name="connsiteX197" fmla="*/ 118302 w 12217206"/>
              <a:gd name="connsiteY197" fmla="*/ 4343421 h 4977304"/>
              <a:gd name="connsiteX198" fmla="*/ 15516 w 12217206"/>
              <a:gd name="connsiteY198" fmla="*/ 4340320 h 4977304"/>
              <a:gd name="connsiteX199" fmla="*/ 2 w 12217206"/>
              <a:gd name="connsiteY199" fmla="*/ 4334381 h 4977304"/>
              <a:gd name="connsiteX200" fmla="*/ 2 w 12217206"/>
              <a:gd name="connsiteY200" fmla="*/ 3589361 h 4977304"/>
              <a:gd name="connsiteX201" fmla="*/ 0 w 12217206"/>
              <a:gd name="connsiteY201" fmla="*/ 3589361 h 4977304"/>
              <a:gd name="connsiteX202" fmla="*/ 0 w 12217206"/>
              <a:gd name="connsiteY202" fmla="*/ 3513036 h 4977304"/>
              <a:gd name="connsiteX203" fmla="*/ 0 w 12217206"/>
              <a:gd name="connsiteY203" fmla="*/ 2672265 h 4977304"/>
              <a:gd name="connsiteX0" fmla="*/ 0 w 12217206"/>
              <a:gd name="connsiteY0" fmla="*/ 0 h 4977304"/>
              <a:gd name="connsiteX1" fmla="*/ 12192000 w 12217206"/>
              <a:gd name="connsiteY1" fmla="*/ 0 h 4977304"/>
              <a:gd name="connsiteX2" fmla="*/ 12192000 w 12217206"/>
              <a:gd name="connsiteY2" fmla="*/ 2726958 h 4977304"/>
              <a:gd name="connsiteX3" fmla="*/ 12217206 w 12217206"/>
              <a:gd name="connsiteY3" fmla="*/ 2896463 h 4977304"/>
              <a:gd name="connsiteX4" fmla="*/ 12192000 w 12217206"/>
              <a:gd name="connsiteY4" fmla="*/ 2864054 h 4977304"/>
              <a:gd name="connsiteX5" fmla="*/ 12198158 w 12217206"/>
              <a:gd name="connsiteY5" fmla="*/ 3664565 h 4977304"/>
              <a:gd name="connsiteX6" fmla="*/ 12132764 w 12217206"/>
              <a:gd name="connsiteY6" fmla="*/ 3748492 h 4977304"/>
              <a:gd name="connsiteX7" fmla="*/ 12053056 w 12217206"/>
              <a:gd name="connsiteY7" fmla="*/ 3749753 h 4977304"/>
              <a:gd name="connsiteX8" fmla="*/ 11938513 w 12217206"/>
              <a:gd name="connsiteY8" fmla="*/ 3754367 h 4977304"/>
              <a:gd name="connsiteX9" fmla="*/ 11853342 w 12217206"/>
              <a:gd name="connsiteY9" fmla="*/ 3782688 h 4977304"/>
              <a:gd name="connsiteX10" fmla="*/ 11704569 w 12217206"/>
              <a:gd name="connsiteY10" fmla="*/ 3839336 h 4977304"/>
              <a:gd name="connsiteX11" fmla="*/ 11577641 w 12217206"/>
              <a:gd name="connsiteY11" fmla="*/ 3885996 h 4977304"/>
              <a:gd name="connsiteX12" fmla="*/ 11508791 w 12217206"/>
              <a:gd name="connsiteY12" fmla="*/ 3969283 h 4977304"/>
              <a:gd name="connsiteX13" fmla="*/ 11388373 w 12217206"/>
              <a:gd name="connsiteY13" fmla="*/ 4027440 h 4977304"/>
              <a:gd name="connsiteX14" fmla="*/ 11276406 w 12217206"/>
              <a:gd name="connsiteY14" fmla="*/ 4056099 h 4977304"/>
              <a:gd name="connsiteX15" fmla="*/ 11190251 w 12217206"/>
              <a:gd name="connsiteY15" fmla="*/ 4073272 h 4977304"/>
              <a:gd name="connsiteX16" fmla="*/ 11139995 w 12217206"/>
              <a:gd name="connsiteY16" fmla="*/ 4081811 h 4977304"/>
              <a:gd name="connsiteX17" fmla="*/ 11040727 w 12217206"/>
              <a:gd name="connsiteY17" fmla="*/ 4081109 h 4977304"/>
              <a:gd name="connsiteX18" fmla="*/ 10969005 w 12217206"/>
              <a:gd name="connsiteY18" fmla="*/ 4091154 h 4977304"/>
              <a:gd name="connsiteX19" fmla="*/ 10899772 w 12217206"/>
              <a:gd name="connsiteY19" fmla="*/ 4122857 h 4977304"/>
              <a:gd name="connsiteX20" fmla="*/ 10838983 w 12217206"/>
              <a:gd name="connsiteY20" fmla="*/ 4155791 h 4977304"/>
              <a:gd name="connsiteX21" fmla="*/ 10769520 w 12217206"/>
              <a:gd name="connsiteY21" fmla="*/ 4198574 h 4977304"/>
              <a:gd name="connsiteX22" fmla="*/ 10570843 w 12217206"/>
              <a:gd name="connsiteY22" fmla="*/ 4255424 h 4977304"/>
              <a:gd name="connsiteX23" fmla="*/ 10512263 w 12217206"/>
              <a:gd name="connsiteY23" fmla="*/ 4291698 h 4977304"/>
              <a:gd name="connsiteX24" fmla="*/ 10439016 w 12217206"/>
              <a:gd name="connsiteY24" fmla="*/ 4293933 h 4977304"/>
              <a:gd name="connsiteX25" fmla="*/ 10376941 w 12217206"/>
              <a:gd name="connsiteY25" fmla="*/ 4298111 h 4977304"/>
              <a:gd name="connsiteX26" fmla="*/ 10329960 w 12217206"/>
              <a:gd name="connsiteY26" fmla="*/ 4298774 h 4977304"/>
              <a:gd name="connsiteX27" fmla="*/ 10254256 w 12217206"/>
              <a:gd name="connsiteY27" fmla="*/ 4309364 h 4977304"/>
              <a:gd name="connsiteX28" fmla="*/ 10119745 w 12217206"/>
              <a:gd name="connsiteY28" fmla="*/ 4321869 h 4977304"/>
              <a:gd name="connsiteX29" fmla="*/ 10075444 w 12217206"/>
              <a:gd name="connsiteY29" fmla="*/ 4324144 h 4977304"/>
              <a:gd name="connsiteX30" fmla="*/ 10032543 w 12217206"/>
              <a:gd name="connsiteY30" fmla="*/ 4322337 h 4977304"/>
              <a:gd name="connsiteX31" fmla="*/ 9953375 w 12217206"/>
              <a:gd name="connsiteY31" fmla="*/ 4339186 h 4977304"/>
              <a:gd name="connsiteX32" fmla="*/ 9841223 w 12217206"/>
              <a:gd name="connsiteY32" fmla="*/ 4346536 h 4977304"/>
              <a:gd name="connsiteX33" fmla="*/ 9721820 w 12217206"/>
              <a:gd name="connsiteY33" fmla="*/ 4368481 h 4977304"/>
              <a:gd name="connsiteX34" fmla="*/ 9578114 w 12217206"/>
              <a:gd name="connsiteY34" fmla="*/ 4380883 h 4977304"/>
              <a:gd name="connsiteX35" fmla="*/ 9336820 w 12217206"/>
              <a:gd name="connsiteY35" fmla="*/ 4430514 h 4977304"/>
              <a:gd name="connsiteX36" fmla="*/ 9272837 w 12217206"/>
              <a:gd name="connsiteY36" fmla="*/ 4491645 h 4977304"/>
              <a:gd name="connsiteX37" fmla="*/ 9188677 w 12217206"/>
              <a:gd name="connsiteY37" fmla="*/ 4497828 h 4977304"/>
              <a:gd name="connsiteX38" fmla="*/ 9183116 w 12217206"/>
              <a:gd name="connsiteY38" fmla="*/ 4507862 h 4977304"/>
              <a:gd name="connsiteX39" fmla="*/ 9145128 w 12217206"/>
              <a:gd name="connsiteY39" fmla="*/ 4520027 h 4977304"/>
              <a:gd name="connsiteX40" fmla="*/ 9144106 w 12217206"/>
              <a:gd name="connsiteY40" fmla="*/ 4518870 h 4977304"/>
              <a:gd name="connsiteX41" fmla="*/ 9131223 w 12217206"/>
              <a:gd name="connsiteY41" fmla="*/ 4516515 h 4977304"/>
              <a:gd name="connsiteX42" fmla="*/ 9107733 w 12217206"/>
              <a:gd name="connsiteY42" fmla="*/ 4515031 h 4977304"/>
              <a:gd name="connsiteX43" fmla="*/ 9047414 w 12217206"/>
              <a:gd name="connsiteY43" fmla="*/ 4506003 h 4977304"/>
              <a:gd name="connsiteX44" fmla="*/ 8999479 w 12217206"/>
              <a:gd name="connsiteY44" fmla="*/ 4509570 h 4977304"/>
              <a:gd name="connsiteX45" fmla="*/ 8999194 w 12217206"/>
              <a:gd name="connsiteY45" fmla="*/ 4509309 h 4977304"/>
              <a:gd name="connsiteX46" fmla="*/ 8990231 w 12217206"/>
              <a:gd name="connsiteY46" fmla="*/ 4510625 h 4977304"/>
              <a:gd name="connsiteX47" fmla="*/ 8984397 w 12217206"/>
              <a:gd name="connsiteY47" fmla="*/ 4512863 h 4977304"/>
              <a:gd name="connsiteX48" fmla="*/ 8968351 w 12217206"/>
              <a:gd name="connsiteY48" fmla="*/ 4516366 h 4977304"/>
              <a:gd name="connsiteX49" fmla="*/ 8962029 w 12217206"/>
              <a:gd name="connsiteY49" fmla="*/ 4515606 h 4977304"/>
              <a:gd name="connsiteX50" fmla="*/ 8957069 w 12217206"/>
              <a:gd name="connsiteY50" fmla="*/ 4513190 h 4977304"/>
              <a:gd name="connsiteX51" fmla="*/ 8889695 w 12217206"/>
              <a:gd name="connsiteY51" fmla="*/ 4533539 h 4977304"/>
              <a:gd name="connsiteX52" fmla="*/ 8746606 w 12217206"/>
              <a:gd name="connsiteY52" fmla="*/ 4530613 h 4977304"/>
              <a:gd name="connsiteX53" fmla="*/ 8702038 w 12217206"/>
              <a:gd name="connsiteY53" fmla="*/ 4532895 h 4977304"/>
              <a:gd name="connsiteX54" fmla="*/ 8590337 w 12217206"/>
              <a:gd name="connsiteY54" fmla="*/ 4542204 h 4977304"/>
              <a:gd name="connsiteX55" fmla="*/ 8519543 w 12217206"/>
              <a:gd name="connsiteY55" fmla="*/ 4526086 h 4977304"/>
              <a:gd name="connsiteX56" fmla="*/ 8505306 w 12217206"/>
              <a:gd name="connsiteY56" fmla="*/ 4532509 h 4977304"/>
              <a:gd name="connsiteX57" fmla="*/ 8500493 w 12217206"/>
              <a:gd name="connsiteY57" fmla="*/ 4535768 h 4977304"/>
              <a:gd name="connsiteX58" fmla="*/ 8492299 w 12217206"/>
              <a:gd name="connsiteY58" fmla="*/ 4538742 h 4977304"/>
              <a:gd name="connsiteX59" fmla="*/ 8491926 w 12217206"/>
              <a:gd name="connsiteY59" fmla="*/ 4538547 h 4977304"/>
              <a:gd name="connsiteX60" fmla="*/ 8484586 w 12217206"/>
              <a:gd name="connsiteY60" fmla="*/ 4541860 h 4977304"/>
              <a:gd name="connsiteX61" fmla="*/ 8361601 w 12217206"/>
              <a:gd name="connsiteY61" fmla="*/ 4557109 h 4977304"/>
              <a:gd name="connsiteX62" fmla="*/ 8348227 w 12217206"/>
              <a:gd name="connsiteY62" fmla="*/ 4557320 h 4977304"/>
              <a:gd name="connsiteX63" fmla="*/ 8346801 w 12217206"/>
              <a:gd name="connsiteY63" fmla="*/ 4556408 h 4977304"/>
              <a:gd name="connsiteX64" fmla="*/ 8308886 w 12217206"/>
              <a:gd name="connsiteY64" fmla="*/ 4575677 h 4977304"/>
              <a:gd name="connsiteX65" fmla="*/ 8289640 w 12217206"/>
              <a:gd name="connsiteY65" fmla="*/ 4590767 h 4977304"/>
              <a:gd name="connsiteX66" fmla="*/ 8278750 w 12217206"/>
              <a:gd name="connsiteY66" fmla="*/ 4597091 h 4977304"/>
              <a:gd name="connsiteX67" fmla="*/ 8277624 w 12217206"/>
              <a:gd name="connsiteY67" fmla="*/ 4601916 h 4977304"/>
              <a:gd name="connsiteX68" fmla="*/ 8260561 w 12217206"/>
              <a:gd name="connsiteY68" fmla="*/ 4609708 h 4977304"/>
              <a:gd name="connsiteX69" fmla="*/ 8257864 w 12217206"/>
              <a:gd name="connsiteY69" fmla="*/ 4609458 h 4977304"/>
              <a:gd name="connsiteX70" fmla="*/ 8246529 w 12217206"/>
              <a:gd name="connsiteY70" fmla="*/ 4620148 h 4977304"/>
              <a:gd name="connsiteX71" fmla="*/ 8240334 w 12217206"/>
              <a:gd name="connsiteY71" fmla="*/ 4634257 h 4977304"/>
              <a:gd name="connsiteX72" fmla="*/ 8084875 w 12217206"/>
              <a:gd name="connsiteY72" fmla="*/ 4684387 h 4977304"/>
              <a:gd name="connsiteX73" fmla="*/ 7900134 w 12217206"/>
              <a:gd name="connsiteY73" fmla="*/ 4729969 h 4977304"/>
              <a:gd name="connsiteX74" fmla="*/ 7713595 w 12217206"/>
              <a:gd name="connsiteY74" fmla="*/ 4757895 h 4977304"/>
              <a:gd name="connsiteX75" fmla="*/ 7609267 w 12217206"/>
              <a:gd name="connsiteY75" fmla="*/ 4754126 h 4977304"/>
              <a:gd name="connsiteX76" fmla="*/ 7522521 w 12217206"/>
              <a:gd name="connsiteY76" fmla="*/ 4760455 h 4977304"/>
              <a:gd name="connsiteX77" fmla="*/ 7514554 w 12217206"/>
              <a:gd name="connsiteY77" fmla="*/ 4763228 h 4977304"/>
              <a:gd name="connsiteX78" fmla="*/ 7502403 w 12217206"/>
              <a:gd name="connsiteY78" fmla="*/ 4764677 h 4977304"/>
              <a:gd name="connsiteX79" fmla="*/ 7502032 w 12217206"/>
              <a:gd name="connsiteY79" fmla="*/ 4764322 h 4977304"/>
              <a:gd name="connsiteX80" fmla="*/ 7490794 w 12217206"/>
              <a:gd name="connsiteY80" fmla="*/ 4766442 h 4977304"/>
              <a:gd name="connsiteX81" fmla="*/ 7400450 w 12217206"/>
              <a:gd name="connsiteY81" fmla="*/ 4757640 h 4977304"/>
              <a:gd name="connsiteX82" fmla="*/ 7307302 w 12217206"/>
              <a:gd name="connsiteY82" fmla="*/ 4747220 h 4977304"/>
              <a:gd name="connsiteX83" fmla="*/ 7305976 w 12217206"/>
              <a:gd name="connsiteY83" fmla="*/ 4745654 h 4977304"/>
              <a:gd name="connsiteX84" fmla="*/ 7213744 w 12217206"/>
              <a:gd name="connsiteY84" fmla="*/ 4773074 h 4977304"/>
              <a:gd name="connsiteX85" fmla="*/ 7196298 w 12217206"/>
              <a:gd name="connsiteY85" fmla="*/ 4778016 h 4977304"/>
              <a:gd name="connsiteX86" fmla="*/ 7192202 w 12217206"/>
              <a:gd name="connsiteY86" fmla="*/ 4783834 h 4977304"/>
              <a:gd name="connsiteX87" fmla="*/ 7166024 w 12217206"/>
              <a:gd name="connsiteY87" fmla="*/ 4788882 h 4977304"/>
              <a:gd name="connsiteX88" fmla="*/ 7092253 w 12217206"/>
              <a:gd name="connsiteY88" fmla="*/ 4802161 h 4977304"/>
              <a:gd name="connsiteX89" fmla="*/ 7013814 w 12217206"/>
              <a:gd name="connsiteY89" fmla="*/ 4801755 h 4977304"/>
              <a:gd name="connsiteX90" fmla="*/ 6899540 w 12217206"/>
              <a:gd name="connsiteY90" fmla="*/ 4833798 h 4977304"/>
              <a:gd name="connsiteX91" fmla="*/ 6703746 w 12217206"/>
              <a:gd name="connsiteY91" fmla="*/ 4864157 h 4977304"/>
              <a:gd name="connsiteX92" fmla="*/ 6545085 w 12217206"/>
              <a:gd name="connsiteY92" fmla="*/ 4895408 h 4977304"/>
              <a:gd name="connsiteX93" fmla="*/ 6313345 w 12217206"/>
              <a:gd name="connsiteY93" fmla="*/ 4946232 h 4977304"/>
              <a:gd name="connsiteX94" fmla="*/ 6164558 w 12217206"/>
              <a:gd name="connsiteY94" fmla="*/ 4948498 h 4977304"/>
              <a:gd name="connsiteX95" fmla="*/ 6069796 w 12217206"/>
              <a:gd name="connsiteY95" fmla="*/ 4970720 h 4977304"/>
              <a:gd name="connsiteX96" fmla="*/ 6064481 w 12217206"/>
              <a:gd name="connsiteY96" fmla="*/ 4969051 h 4977304"/>
              <a:gd name="connsiteX97" fmla="*/ 6044602 w 12217206"/>
              <a:gd name="connsiteY97" fmla="*/ 4969792 h 4977304"/>
              <a:gd name="connsiteX98" fmla="*/ 6037252 w 12217206"/>
              <a:gd name="connsiteY98" fmla="*/ 4960726 h 4977304"/>
              <a:gd name="connsiteX99" fmla="*/ 6006081 w 12217206"/>
              <a:gd name="connsiteY99" fmla="*/ 4955195 h 4977304"/>
              <a:gd name="connsiteX100" fmla="*/ 5920065 w 12217206"/>
              <a:gd name="connsiteY100" fmla="*/ 4944866 h 4977304"/>
              <a:gd name="connsiteX101" fmla="*/ 5755077 w 12217206"/>
              <a:gd name="connsiteY101" fmla="*/ 4976193 h 4977304"/>
              <a:gd name="connsiteX102" fmla="*/ 5623207 w 12217206"/>
              <a:gd name="connsiteY102" fmla="*/ 4977304 h 4977304"/>
              <a:gd name="connsiteX103" fmla="*/ 5467256 w 12217206"/>
              <a:gd name="connsiteY103" fmla="*/ 4962079 h 4977304"/>
              <a:gd name="connsiteX104" fmla="*/ 5429137 w 12217206"/>
              <a:gd name="connsiteY104" fmla="*/ 4949858 h 4977304"/>
              <a:gd name="connsiteX105" fmla="*/ 5378078 w 12217206"/>
              <a:gd name="connsiteY105" fmla="*/ 4930634 h 4977304"/>
              <a:gd name="connsiteX106" fmla="*/ 5258253 w 12217206"/>
              <a:gd name="connsiteY106" fmla="*/ 4908461 h 4977304"/>
              <a:gd name="connsiteX107" fmla="*/ 5219477 w 12217206"/>
              <a:gd name="connsiteY107" fmla="*/ 4896381 h 4977304"/>
              <a:gd name="connsiteX108" fmla="*/ 5171208 w 12217206"/>
              <a:gd name="connsiteY108" fmla="*/ 4893134 h 4977304"/>
              <a:gd name="connsiteX109" fmla="*/ 5153115 w 12217206"/>
              <a:gd name="connsiteY109" fmla="*/ 4885290 h 4977304"/>
              <a:gd name="connsiteX110" fmla="*/ 5139168 w 12217206"/>
              <a:gd name="connsiteY110" fmla="*/ 4881597 h 4977304"/>
              <a:gd name="connsiteX111" fmla="*/ 5136167 w 12217206"/>
              <a:gd name="connsiteY111" fmla="*/ 4879315 h 4977304"/>
              <a:gd name="connsiteX112" fmla="*/ 5118243 w 12217206"/>
              <a:gd name="connsiteY112" fmla="*/ 4867529 h 4977304"/>
              <a:gd name="connsiteX113" fmla="*/ 5062411 w 12217206"/>
              <a:gd name="connsiteY113" fmla="*/ 4874665 h 4977304"/>
              <a:gd name="connsiteX114" fmla="*/ 5008170 w 12217206"/>
              <a:gd name="connsiteY114" fmla="*/ 4856876 h 4977304"/>
              <a:gd name="connsiteX115" fmla="*/ 4837210 w 12217206"/>
              <a:gd name="connsiteY115" fmla="*/ 4830794 h 4977304"/>
              <a:gd name="connsiteX116" fmla="*/ 4759270 w 12217206"/>
              <a:gd name="connsiteY116" fmla="*/ 4800638 h 4977304"/>
              <a:gd name="connsiteX117" fmla="*/ 4720035 w 12217206"/>
              <a:gd name="connsiteY117" fmla="*/ 4790848 h 4977304"/>
              <a:gd name="connsiteX118" fmla="*/ 4718027 w 12217206"/>
              <a:gd name="connsiteY118" fmla="*/ 4790035 h 4977304"/>
              <a:gd name="connsiteX119" fmla="*/ 4718961 w 12217206"/>
              <a:gd name="connsiteY119" fmla="*/ 4789806 h 4977304"/>
              <a:gd name="connsiteX120" fmla="*/ 4714055 w 12217206"/>
              <a:gd name="connsiteY120" fmla="*/ 4788426 h 4977304"/>
              <a:gd name="connsiteX121" fmla="*/ 4718027 w 12217206"/>
              <a:gd name="connsiteY121" fmla="*/ 4790035 h 4977304"/>
              <a:gd name="connsiteX122" fmla="*/ 4712381 w 12217206"/>
              <a:gd name="connsiteY122" fmla="*/ 4791420 h 4977304"/>
              <a:gd name="connsiteX123" fmla="*/ 4512801 w 12217206"/>
              <a:gd name="connsiteY123" fmla="*/ 4780666 h 4977304"/>
              <a:gd name="connsiteX124" fmla="*/ 4425588 w 12217206"/>
              <a:gd name="connsiteY124" fmla="*/ 4769100 h 4977304"/>
              <a:gd name="connsiteX125" fmla="*/ 4314086 w 12217206"/>
              <a:gd name="connsiteY125" fmla="*/ 4774822 h 4977304"/>
              <a:gd name="connsiteX126" fmla="*/ 4312230 w 12217206"/>
              <a:gd name="connsiteY126" fmla="*/ 4773365 h 4977304"/>
              <a:gd name="connsiteX127" fmla="*/ 4292278 w 12217206"/>
              <a:gd name="connsiteY127" fmla="*/ 4771325 h 4977304"/>
              <a:gd name="connsiteX128" fmla="*/ 4287201 w 12217206"/>
              <a:gd name="connsiteY128" fmla="*/ 4774493 h 4977304"/>
              <a:gd name="connsiteX129" fmla="*/ 4273289 w 12217206"/>
              <a:gd name="connsiteY129" fmla="*/ 4774225 h 4977304"/>
              <a:gd name="connsiteX130" fmla="*/ 4245283 w 12217206"/>
              <a:gd name="connsiteY130" fmla="*/ 4776749 h 4977304"/>
              <a:gd name="connsiteX131" fmla="*/ 4199245 w 12217206"/>
              <a:gd name="connsiteY131" fmla="*/ 4773714 h 4977304"/>
              <a:gd name="connsiteX132" fmla="*/ 4198941 w 12217206"/>
              <a:gd name="connsiteY132" fmla="*/ 4772347 h 4977304"/>
              <a:gd name="connsiteX133" fmla="*/ 4188453 w 12217206"/>
              <a:gd name="connsiteY133" fmla="*/ 4766228 h 4977304"/>
              <a:gd name="connsiteX134" fmla="*/ 4139982 w 12217206"/>
              <a:gd name="connsiteY134" fmla="*/ 4748999 h 4977304"/>
              <a:gd name="connsiteX135" fmla="*/ 4080374 w 12217206"/>
              <a:gd name="connsiteY135" fmla="*/ 4720184 h 4977304"/>
              <a:gd name="connsiteX136" fmla="*/ 4071828 w 12217206"/>
              <a:gd name="connsiteY136" fmla="*/ 4719278 h 4977304"/>
              <a:gd name="connsiteX137" fmla="*/ 4071710 w 12217206"/>
              <a:gd name="connsiteY137" fmla="*/ 4718953 h 4977304"/>
              <a:gd name="connsiteX138" fmla="*/ 4056247 w 12217206"/>
              <a:gd name="connsiteY138" fmla="*/ 4717622 h 4977304"/>
              <a:gd name="connsiteX139" fmla="*/ 4039668 w 12217206"/>
              <a:gd name="connsiteY139" fmla="*/ 4715861 h 4977304"/>
              <a:gd name="connsiteX140" fmla="*/ 4034303 w 12217206"/>
              <a:gd name="connsiteY140" fmla="*/ 4713218 h 4977304"/>
              <a:gd name="connsiteX141" fmla="*/ 4032672 w 12217206"/>
              <a:gd name="connsiteY141" fmla="*/ 4709236 h 4977304"/>
              <a:gd name="connsiteX142" fmla="*/ 4031088 w 12217206"/>
              <a:gd name="connsiteY142" fmla="*/ 4709491 h 4977304"/>
              <a:gd name="connsiteX143" fmla="*/ 4001867 w 12217206"/>
              <a:gd name="connsiteY143" fmla="*/ 4695842 h 4977304"/>
              <a:gd name="connsiteX144" fmla="*/ 3934220 w 12217206"/>
              <a:gd name="connsiteY144" fmla="*/ 4676884 h 4977304"/>
              <a:gd name="connsiteX145" fmla="*/ 3894676 w 12217206"/>
              <a:gd name="connsiteY145" fmla="*/ 4670743 h 4977304"/>
              <a:gd name="connsiteX146" fmla="*/ 3787232 w 12217206"/>
              <a:gd name="connsiteY146" fmla="*/ 4648764 h 4977304"/>
              <a:gd name="connsiteX147" fmla="*/ 3680057 w 12217206"/>
              <a:gd name="connsiteY147" fmla="*/ 4622784 h 4977304"/>
              <a:gd name="connsiteX148" fmla="*/ 3607627 w 12217206"/>
              <a:gd name="connsiteY148" fmla="*/ 4587738 h 4977304"/>
              <a:gd name="connsiteX149" fmla="*/ 3601451 w 12217206"/>
              <a:gd name="connsiteY149" fmla="*/ 4589218 h 4977304"/>
              <a:gd name="connsiteX150" fmla="*/ 3592338 w 12217206"/>
              <a:gd name="connsiteY150" fmla="*/ 4589396 h 4977304"/>
              <a:gd name="connsiteX151" fmla="*/ 3592104 w 12217206"/>
              <a:gd name="connsiteY151" fmla="*/ 4589103 h 4977304"/>
              <a:gd name="connsiteX152" fmla="*/ 3583586 w 12217206"/>
              <a:gd name="connsiteY152" fmla="*/ 4589853 h 4977304"/>
              <a:gd name="connsiteX153" fmla="*/ 3533777 w 12217206"/>
              <a:gd name="connsiteY153" fmla="*/ 4579320 h 4977304"/>
              <a:gd name="connsiteX154" fmla="*/ 3470906 w 12217206"/>
              <a:gd name="connsiteY154" fmla="*/ 4575344 h 4977304"/>
              <a:gd name="connsiteX155" fmla="*/ 3398460 w 12217206"/>
              <a:gd name="connsiteY155" fmla="*/ 4562260 h 4977304"/>
              <a:gd name="connsiteX156" fmla="*/ 3361644 w 12217206"/>
              <a:gd name="connsiteY156" fmla="*/ 4580670 h 4977304"/>
              <a:gd name="connsiteX157" fmla="*/ 3341795 w 12217206"/>
              <a:gd name="connsiteY157" fmla="*/ 4582496 h 4977304"/>
              <a:gd name="connsiteX158" fmla="*/ 3339469 w 12217206"/>
              <a:gd name="connsiteY158" fmla="*/ 4581438 h 4977304"/>
              <a:gd name="connsiteX159" fmla="*/ 3260180 w 12217206"/>
              <a:gd name="connsiteY159" fmla="*/ 4587820 h 4977304"/>
              <a:gd name="connsiteX160" fmla="*/ 3140460 w 12217206"/>
              <a:gd name="connsiteY160" fmla="*/ 4596263 h 4977304"/>
              <a:gd name="connsiteX161" fmla="*/ 3028270 w 12217206"/>
              <a:gd name="connsiteY161" fmla="*/ 4599134 h 4977304"/>
              <a:gd name="connsiteX162" fmla="*/ 2779714 w 12217206"/>
              <a:gd name="connsiteY162" fmla="*/ 4622831 h 4977304"/>
              <a:gd name="connsiteX163" fmla="*/ 2649525 w 12217206"/>
              <a:gd name="connsiteY163" fmla="*/ 4658086 h 4977304"/>
              <a:gd name="connsiteX164" fmla="*/ 2566315 w 12217206"/>
              <a:gd name="connsiteY164" fmla="*/ 4605776 h 4977304"/>
              <a:gd name="connsiteX165" fmla="*/ 2441626 w 12217206"/>
              <a:gd name="connsiteY165" fmla="*/ 4620872 h 4977304"/>
              <a:gd name="connsiteX166" fmla="*/ 2313568 w 12217206"/>
              <a:gd name="connsiteY166" fmla="*/ 4630067 h 4977304"/>
              <a:gd name="connsiteX167" fmla="*/ 2207105 w 12217206"/>
              <a:gd name="connsiteY167" fmla="*/ 4624384 h 4977304"/>
              <a:gd name="connsiteX168" fmla="*/ 2093268 w 12217206"/>
              <a:gd name="connsiteY168" fmla="*/ 4606236 h 4977304"/>
              <a:gd name="connsiteX169" fmla="*/ 1996024 w 12217206"/>
              <a:gd name="connsiteY169" fmla="*/ 4597526 h 4977304"/>
              <a:gd name="connsiteX170" fmla="*/ 1926886 w 12217206"/>
              <a:gd name="connsiteY170" fmla="*/ 4621358 h 4977304"/>
              <a:gd name="connsiteX171" fmla="*/ 1920368 w 12217206"/>
              <a:gd name="connsiteY171" fmla="*/ 4616112 h 4977304"/>
              <a:gd name="connsiteX172" fmla="*/ 1871831 w 12217206"/>
              <a:gd name="connsiteY172" fmla="*/ 4617844 h 4977304"/>
              <a:gd name="connsiteX173" fmla="*/ 1785463 w 12217206"/>
              <a:gd name="connsiteY173" fmla="*/ 4647841 h 4977304"/>
              <a:gd name="connsiteX174" fmla="*/ 1737045 w 12217206"/>
              <a:gd name="connsiteY174" fmla="*/ 4642356 h 4977304"/>
              <a:gd name="connsiteX175" fmla="*/ 1673954 w 12217206"/>
              <a:gd name="connsiteY175" fmla="*/ 4624601 h 4977304"/>
              <a:gd name="connsiteX176" fmla="*/ 1602834 w 12217206"/>
              <a:gd name="connsiteY176" fmla="*/ 4640924 h 4977304"/>
              <a:gd name="connsiteX177" fmla="*/ 1490351 w 12217206"/>
              <a:gd name="connsiteY177" fmla="*/ 4613132 h 4977304"/>
              <a:gd name="connsiteX178" fmla="*/ 1149212 w 12217206"/>
              <a:gd name="connsiteY178" fmla="*/ 4564210 h 4977304"/>
              <a:gd name="connsiteX179" fmla="*/ 938574 w 12217206"/>
              <a:gd name="connsiteY179" fmla="*/ 4566821 h 4977304"/>
              <a:gd name="connsiteX180" fmla="*/ 857697 w 12217206"/>
              <a:gd name="connsiteY180" fmla="*/ 4525391 h 4977304"/>
              <a:gd name="connsiteX181" fmla="*/ 836981 w 12217206"/>
              <a:gd name="connsiteY181" fmla="*/ 4526708 h 4977304"/>
              <a:gd name="connsiteX182" fmla="*/ 816264 w 12217206"/>
              <a:gd name="connsiteY182" fmla="*/ 4524575 h 4977304"/>
              <a:gd name="connsiteX183" fmla="*/ 810965 w 12217206"/>
              <a:gd name="connsiteY183" fmla="*/ 4527718 h 4977304"/>
              <a:gd name="connsiteX184" fmla="*/ 796509 w 12217206"/>
              <a:gd name="connsiteY184" fmla="*/ 4527387 h 4977304"/>
              <a:gd name="connsiteX185" fmla="*/ 767389 w 12217206"/>
              <a:gd name="connsiteY185" fmla="*/ 4529784 h 4977304"/>
              <a:gd name="connsiteX186" fmla="*/ 762544 w 12217206"/>
              <a:gd name="connsiteY186" fmla="*/ 4527372 h 4977304"/>
              <a:gd name="connsiteX187" fmla="*/ 719567 w 12217206"/>
              <a:gd name="connsiteY187" fmla="*/ 4526534 h 4977304"/>
              <a:gd name="connsiteX188" fmla="*/ 719262 w 12217206"/>
              <a:gd name="connsiteY188" fmla="*/ 4525164 h 4977304"/>
              <a:gd name="connsiteX189" fmla="*/ 708402 w 12217206"/>
              <a:gd name="connsiteY189" fmla="*/ 4518999 h 4977304"/>
              <a:gd name="connsiteX190" fmla="*/ 596394 w 12217206"/>
              <a:gd name="connsiteY190" fmla="*/ 4472455 h 4977304"/>
              <a:gd name="connsiteX191" fmla="*/ 578149 w 12217206"/>
              <a:gd name="connsiteY191" fmla="*/ 4469575 h 4977304"/>
              <a:gd name="connsiteX192" fmla="*/ 571336 w 12217206"/>
              <a:gd name="connsiteY192" fmla="*/ 4469781 h 4977304"/>
              <a:gd name="connsiteX193" fmla="*/ 444802 w 12217206"/>
              <a:gd name="connsiteY193" fmla="*/ 4428480 h 4977304"/>
              <a:gd name="connsiteX194" fmla="*/ 403746 w 12217206"/>
              <a:gd name="connsiteY194" fmla="*/ 4422157 h 4977304"/>
              <a:gd name="connsiteX195" fmla="*/ 292240 w 12217206"/>
              <a:gd name="connsiteY195" fmla="*/ 4399681 h 4977304"/>
              <a:gd name="connsiteX196" fmla="*/ 118302 w 12217206"/>
              <a:gd name="connsiteY196" fmla="*/ 4343421 h 4977304"/>
              <a:gd name="connsiteX197" fmla="*/ 15516 w 12217206"/>
              <a:gd name="connsiteY197" fmla="*/ 4340320 h 4977304"/>
              <a:gd name="connsiteX198" fmla="*/ 2 w 12217206"/>
              <a:gd name="connsiteY198" fmla="*/ 4334381 h 4977304"/>
              <a:gd name="connsiteX199" fmla="*/ 2 w 12217206"/>
              <a:gd name="connsiteY199" fmla="*/ 3589361 h 4977304"/>
              <a:gd name="connsiteX200" fmla="*/ 0 w 12217206"/>
              <a:gd name="connsiteY200" fmla="*/ 3589361 h 4977304"/>
              <a:gd name="connsiteX201" fmla="*/ 0 w 12217206"/>
              <a:gd name="connsiteY201" fmla="*/ 3513036 h 4977304"/>
              <a:gd name="connsiteX202" fmla="*/ 0 w 12217206"/>
              <a:gd name="connsiteY202" fmla="*/ 2672265 h 4977304"/>
              <a:gd name="connsiteX203" fmla="*/ 0 w 12217206"/>
              <a:gd name="connsiteY203" fmla="*/ 0 h 4977304"/>
              <a:gd name="connsiteX0" fmla="*/ 0 w 12217206"/>
              <a:gd name="connsiteY0" fmla="*/ 0 h 4977304"/>
              <a:gd name="connsiteX1" fmla="*/ 12192000 w 12217206"/>
              <a:gd name="connsiteY1" fmla="*/ 0 h 4977304"/>
              <a:gd name="connsiteX2" fmla="*/ 12192000 w 12217206"/>
              <a:gd name="connsiteY2" fmla="*/ 2726958 h 4977304"/>
              <a:gd name="connsiteX3" fmla="*/ 12217206 w 12217206"/>
              <a:gd name="connsiteY3" fmla="*/ 2896463 h 4977304"/>
              <a:gd name="connsiteX4" fmla="*/ 12198158 w 12217206"/>
              <a:gd name="connsiteY4" fmla="*/ 3664565 h 4977304"/>
              <a:gd name="connsiteX5" fmla="*/ 12132764 w 12217206"/>
              <a:gd name="connsiteY5" fmla="*/ 3748492 h 4977304"/>
              <a:gd name="connsiteX6" fmla="*/ 12053056 w 12217206"/>
              <a:gd name="connsiteY6" fmla="*/ 3749753 h 4977304"/>
              <a:gd name="connsiteX7" fmla="*/ 11938513 w 12217206"/>
              <a:gd name="connsiteY7" fmla="*/ 3754367 h 4977304"/>
              <a:gd name="connsiteX8" fmla="*/ 11853342 w 12217206"/>
              <a:gd name="connsiteY8" fmla="*/ 3782688 h 4977304"/>
              <a:gd name="connsiteX9" fmla="*/ 11704569 w 12217206"/>
              <a:gd name="connsiteY9" fmla="*/ 3839336 h 4977304"/>
              <a:gd name="connsiteX10" fmla="*/ 11577641 w 12217206"/>
              <a:gd name="connsiteY10" fmla="*/ 3885996 h 4977304"/>
              <a:gd name="connsiteX11" fmla="*/ 11508791 w 12217206"/>
              <a:gd name="connsiteY11" fmla="*/ 3969283 h 4977304"/>
              <a:gd name="connsiteX12" fmla="*/ 11388373 w 12217206"/>
              <a:gd name="connsiteY12" fmla="*/ 4027440 h 4977304"/>
              <a:gd name="connsiteX13" fmla="*/ 11276406 w 12217206"/>
              <a:gd name="connsiteY13" fmla="*/ 4056099 h 4977304"/>
              <a:gd name="connsiteX14" fmla="*/ 11190251 w 12217206"/>
              <a:gd name="connsiteY14" fmla="*/ 4073272 h 4977304"/>
              <a:gd name="connsiteX15" fmla="*/ 11139995 w 12217206"/>
              <a:gd name="connsiteY15" fmla="*/ 4081811 h 4977304"/>
              <a:gd name="connsiteX16" fmla="*/ 11040727 w 12217206"/>
              <a:gd name="connsiteY16" fmla="*/ 4081109 h 4977304"/>
              <a:gd name="connsiteX17" fmla="*/ 10969005 w 12217206"/>
              <a:gd name="connsiteY17" fmla="*/ 4091154 h 4977304"/>
              <a:gd name="connsiteX18" fmla="*/ 10899772 w 12217206"/>
              <a:gd name="connsiteY18" fmla="*/ 4122857 h 4977304"/>
              <a:gd name="connsiteX19" fmla="*/ 10838983 w 12217206"/>
              <a:gd name="connsiteY19" fmla="*/ 4155791 h 4977304"/>
              <a:gd name="connsiteX20" fmla="*/ 10769520 w 12217206"/>
              <a:gd name="connsiteY20" fmla="*/ 4198574 h 4977304"/>
              <a:gd name="connsiteX21" fmla="*/ 10570843 w 12217206"/>
              <a:gd name="connsiteY21" fmla="*/ 4255424 h 4977304"/>
              <a:gd name="connsiteX22" fmla="*/ 10512263 w 12217206"/>
              <a:gd name="connsiteY22" fmla="*/ 4291698 h 4977304"/>
              <a:gd name="connsiteX23" fmla="*/ 10439016 w 12217206"/>
              <a:gd name="connsiteY23" fmla="*/ 4293933 h 4977304"/>
              <a:gd name="connsiteX24" fmla="*/ 10376941 w 12217206"/>
              <a:gd name="connsiteY24" fmla="*/ 4298111 h 4977304"/>
              <a:gd name="connsiteX25" fmla="*/ 10329960 w 12217206"/>
              <a:gd name="connsiteY25" fmla="*/ 4298774 h 4977304"/>
              <a:gd name="connsiteX26" fmla="*/ 10254256 w 12217206"/>
              <a:gd name="connsiteY26" fmla="*/ 4309364 h 4977304"/>
              <a:gd name="connsiteX27" fmla="*/ 10119745 w 12217206"/>
              <a:gd name="connsiteY27" fmla="*/ 4321869 h 4977304"/>
              <a:gd name="connsiteX28" fmla="*/ 10075444 w 12217206"/>
              <a:gd name="connsiteY28" fmla="*/ 4324144 h 4977304"/>
              <a:gd name="connsiteX29" fmla="*/ 10032543 w 12217206"/>
              <a:gd name="connsiteY29" fmla="*/ 4322337 h 4977304"/>
              <a:gd name="connsiteX30" fmla="*/ 9953375 w 12217206"/>
              <a:gd name="connsiteY30" fmla="*/ 4339186 h 4977304"/>
              <a:gd name="connsiteX31" fmla="*/ 9841223 w 12217206"/>
              <a:gd name="connsiteY31" fmla="*/ 4346536 h 4977304"/>
              <a:gd name="connsiteX32" fmla="*/ 9721820 w 12217206"/>
              <a:gd name="connsiteY32" fmla="*/ 4368481 h 4977304"/>
              <a:gd name="connsiteX33" fmla="*/ 9578114 w 12217206"/>
              <a:gd name="connsiteY33" fmla="*/ 4380883 h 4977304"/>
              <a:gd name="connsiteX34" fmla="*/ 9336820 w 12217206"/>
              <a:gd name="connsiteY34" fmla="*/ 4430514 h 4977304"/>
              <a:gd name="connsiteX35" fmla="*/ 9272837 w 12217206"/>
              <a:gd name="connsiteY35" fmla="*/ 4491645 h 4977304"/>
              <a:gd name="connsiteX36" fmla="*/ 9188677 w 12217206"/>
              <a:gd name="connsiteY36" fmla="*/ 4497828 h 4977304"/>
              <a:gd name="connsiteX37" fmla="*/ 9183116 w 12217206"/>
              <a:gd name="connsiteY37" fmla="*/ 4507862 h 4977304"/>
              <a:gd name="connsiteX38" fmla="*/ 9145128 w 12217206"/>
              <a:gd name="connsiteY38" fmla="*/ 4520027 h 4977304"/>
              <a:gd name="connsiteX39" fmla="*/ 9144106 w 12217206"/>
              <a:gd name="connsiteY39" fmla="*/ 4518870 h 4977304"/>
              <a:gd name="connsiteX40" fmla="*/ 9131223 w 12217206"/>
              <a:gd name="connsiteY40" fmla="*/ 4516515 h 4977304"/>
              <a:gd name="connsiteX41" fmla="*/ 9107733 w 12217206"/>
              <a:gd name="connsiteY41" fmla="*/ 4515031 h 4977304"/>
              <a:gd name="connsiteX42" fmla="*/ 9047414 w 12217206"/>
              <a:gd name="connsiteY42" fmla="*/ 4506003 h 4977304"/>
              <a:gd name="connsiteX43" fmla="*/ 8999479 w 12217206"/>
              <a:gd name="connsiteY43" fmla="*/ 4509570 h 4977304"/>
              <a:gd name="connsiteX44" fmla="*/ 8999194 w 12217206"/>
              <a:gd name="connsiteY44" fmla="*/ 4509309 h 4977304"/>
              <a:gd name="connsiteX45" fmla="*/ 8990231 w 12217206"/>
              <a:gd name="connsiteY45" fmla="*/ 4510625 h 4977304"/>
              <a:gd name="connsiteX46" fmla="*/ 8984397 w 12217206"/>
              <a:gd name="connsiteY46" fmla="*/ 4512863 h 4977304"/>
              <a:gd name="connsiteX47" fmla="*/ 8968351 w 12217206"/>
              <a:gd name="connsiteY47" fmla="*/ 4516366 h 4977304"/>
              <a:gd name="connsiteX48" fmla="*/ 8962029 w 12217206"/>
              <a:gd name="connsiteY48" fmla="*/ 4515606 h 4977304"/>
              <a:gd name="connsiteX49" fmla="*/ 8957069 w 12217206"/>
              <a:gd name="connsiteY49" fmla="*/ 4513190 h 4977304"/>
              <a:gd name="connsiteX50" fmla="*/ 8889695 w 12217206"/>
              <a:gd name="connsiteY50" fmla="*/ 4533539 h 4977304"/>
              <a:gd name="connsiteX51" fmla="*/ 8746606 w 12217206"/>
              <a:gd name="connsiteY51" fmla="*/ 4530613 h 4977304"/>
              <a:gd name="connsiteX52" fmla="*/ 8702038 w 12217206"/>
              <a:gd name="connsiteY52" fmla="*/ 4532895 h 4977304"/>
              <a:gd name="connsiteX53" fmla="*/ 8590337 w 12217206"/>
              <a:gd name="connsiteY53" fmla="*/ 4542204 h 4977304"/>
              <a:gd name="connsiteX54" fmla="*/ 8519543 w 12217206"/>
              <a:gd name="connsiteY54" fmla="*/ 4526086 h 4977304"/>
              <a:gd name="connsiteX55" fmla="*/ 8505306 w 12217206"/>
              <a:gd name="connsiteY55" fmla="*/ 4532509 h 4977304"/>
              <a:gd name="connsiteX56" fmla="*/ 8500493 w 12217206"/>
              <a:gd name="connsiteY56" fmla="*/ 4535768 h 4977304"/>
              <a:gd name="connsiteX57" fmla="*/ 8492299 w 12217206"/>
              <a:gd name="connsiteY57" fmla="*/ 4538742 h 4977304"/>
              <a:gd name="connsiteX58" fmla="*/ 8491926 w 12217206"/>
              <a:gd name="connsiteY58" fmla="*/ 4538547 h 4977304"/>
              <a:gd name="connsiteX59" fmla="*/ 8484586 w 12217206"/>
              <a:gd name="connsiteY59" fmla="*/ 4541860 h 4977304"/>
              <a:gd name="connsiteX60" fmla="*/ 8361601 w 12217206"/>
              <a:gd name="connsiteY60" fmla="*/ 4557109 h 4977304"/>
              <a:gd name="connsiteX61" fmla="*/ 8348227 w 12217206"/>
              <a:gd name="connsiteY61" fmla="*/ 4557320 h 4977304"/>
              <a:gd name="connsiteX62" fmla="*/ 8346801 w 12217206"/>
              <a:gd name="connsiteY62" fmla="*/ 4556408 h 4977304"/>
              <a:gd name="connsiteX63" fmla="*/ 8308886 w 12217206"/>
              <a:gd name="connsiteY63" fmla="*/ 4575677 h 4977304"/>
              <a:gd name="connsiteX64" fmla="*/ 8289640 w 12217206"/>
              <a:gd name="connsiteY64" fmla="*/ 4590767 h 4977304"/>
              <a:gd name="connsiteX65" fmla="*/ 8278750 w 12217206"/>
              <a:gd name="connsiteY65" fmla="*/ 4597091 h 4977304"/>
              <a:gd name="connsiteX66" fmla="*/ 8277624 w 12217206"/>
              <a:gd name="connsiteY66" fmla="*/ 4601916 h 4977304"/>
              <a:gd name="connsiteX67" fmla="*/ 8260561 w 12217206"/>
              <a:gd name="connsiteY67" fmla="*/ 4609708 h 4977304"/>
              <a:gd name="connsiteX68" fmla="*/ 8257864 w 12217206"/>
              <a:gd name="connsiteY68" fmla="*/ 4609458 h 4977304"/>
              <a:gd name="connsiteX69" fmla="*/ 8246529 w 12217206"/>
              <a:gd name="connsiteY69" fmla="*/ 4620148 h 4977304"/>
              <a:gd name="connsiteX70" fmla="*/ 8240334 w 12217206"/>
              <a:gd name="connsiteY70" fmla="*/ 4634257 h 4977304"/>
              <a:gd name="connsiteX71" fmla="*/ 8084875 w 12217206"/>
              <a:gd name="connsiteY71" fmla="*/ 4684387 h 4977304"/>
              <a:gd name="connsiteX72" fmla="*/ 7900134 w 12217206"/>
              <a:gd name="connsiteY72" fmla="*/ 4729969 h 4977304"/>
              <a:gd name="connsiteX73" fmla="*/ 7713595 w 12217206"/>
              <a:gd name="connsiteY73" fmla="*/ 4757895 h 4977304"/>
              <a:gd name="connsiteX74" fmla="*/ 7609267 w 12217206"/>
              <a:gd name="connsiteY74" fmla="*/ 4754126 h 4977304"/>
              <a:gd name="connsiteX75" fmla="*/ 7522521 w 12217206"/>
              <a:gd name="connsiteY75" fmla="*/ 4760455 h 4977304"/>
              <a:gd name="connsiteX76" fmla="*/ 7514554 w 12217206"/>
              <a:gd name="connsiteY76" fmla="*/ 4763228 h 4977304"/>
              <a:gd name="connsiteX77" fmla="*/ 7502403 w 12217206"/>
              <a:gd name="connsiteY77" fmla="*/ 4764677 h 4977304"/>
              <a:gd name="connsiteX78" fmla="*/ 7502032 w 12217206"/>
              <a:gd name="connsiteY78" fmla="*/ 4764322 h 4977304"/>
              <a:gd name="connsiteX79" fmla="*/ 7490794 w 12217206"/>
              <a:gd name="connsiteY79" fmla="*/ 4766442 h 4977304"/>
              <a:gd name="connsiteX80" fmla="*/ 7400450 w 12217206"/>
              <a:gd name="connsiteY80" fmla="*/ 4757640 h 4977304"/>
              <a:gd name="connsiteX81" fmla="*/ 7307302 w 12217206"/>
              <a:gd name="connsiteY81" fmla="*/ 4747220 h 4977304"/>
              <a:gd name="connsiteX82" fmla="*/ 7305976 w 12217206"/>
              <a:gd name="connsiteY82" fmla="*/ 4745654 h 4977304"/>
              <a:gd name="connsiteX83" fmla="*/ 7213744 w 12217206"/>
              <a:gd name="connsiteY83" fmla="*/ 4773074 h 4977304"/>
              <a:gd name="connsiteX84" fmla="*/ 7196298 w 12217206"/>
              <a:gd name="connsiteY84" fmla="*/ 4778016 h 4977304"/>
              <a:gd name="connsiteX85" fmla="*/ 7192202 w 12217206"/>
              <a:gd name="connsiteY85" fmla="*/ 4783834 h 4977304"/>
              <a:gd name="connsiteX86" fmla="*/ 7166024 w 12217206"/>
              <a:gd name="connsiteY86" fmla="*/ 4788882 h 4977304"/>
              <a:gd name="connsiteX87" fmla="*/ 7092253 w 12217206"/>
              <a:gd name="connsiteY87" fmla="*/ 4802161 h 4977304"/>
              <a:gd name="connsiteX88" fmla="*/ 7013814 w 12217206"/>
              <a:gd name="connsiteY88" fmla="*/ 4801755 h 4977304"/>
              <a:gd name="connsiteX89" fmla="*/ 6899540 w 12217206"/>
              <a:gd name="connsiteY89" fmla="*/ 4833798 h 4977304"/>
              <a:gd name="connsiteX90" fmla="*/ 6703746 w 12217206"/>
              <a:gd name="connsiteY90" fmla="*/ 4864157 h 4977304"/>
              <a:gd name="connsiteX91" fmla="*/ 6545085 w 12217206"/>
              <a:gd name="connsiteY91" fmla="*/ 4895408 h 4977304"/>
              <a:gd name="connsiteX92" fmla="*/ 6313345 w 12217206"/>
              <a:gd name="connsiteY92" fmla="*/ 4946232 h 4977304"/>
              <a:gd name="connsiteX93" fmla="*/ 6164558 w 12217206"/>
              <a:gd name="connsiteY93" fmla="*/ 4948498 h 4977304"/>
              <a:gd name="connsiteX94" fmla="*/ 6069796 w 12217206"/>
              <a:gd name="connsiteY94" fmla="*/ 4970720 h 4977304"/>
              <a:gd name="connsiteX95" fmla="*/ 6064481 w 12217206"/>
              <a:gd name="connsiteY95" fmla="*/ 4969051 h 4977304"/>
              <a:gd name="connsiteX96" fmla="*/ 6044602 w 12217206"/>
              <a:gd name="connsiteY96" fmla="*/ 4969792 h 4977304"/>
              <a:gd name="connsiteX97" fmla="*/ 6037252 w 12217206"/>
              <a:gd name="connsiteY97" fmla="*/ 4960726 h 4977304"/>
              <a:gd name="connsiteX98" fmla="*/ 6006081 w 12217206"/>
              <a:gd name="connsiteY98" fmla="*/ 4955195 h 4977304"/>
              <a:gd name="connsiteX99" fmla="*/ 5920065 w 12217206"/>
              <a:gd name="connsiteY99" fmla="*/ 4944866 h 4977304"/>
              <a:gd name="connsiteX100" fmla="*/ 5755077 w 12217206"/>
              <a:gd name="connsiteY100" fmla="*/ 4976193 h 4977304"/>
              <a:gd name="connsiteX101" fmla="*/ 5623207 w 12217206"/>
              <a:gd name="connsiteY101" fmla="*/ 4977304 h 4977304"/>
              <a:gd name="connsiteX102" fmla="*/ 5467256 w 12217206"/>
              <a:gd name="connsiteY102" fmla="*/ 4962079 h 4977304"/>
              <a:gd name="connsiteX103" fmla="*/ 5429137 w 12217206"/>
              <a:gd name="connsiteY103" fmla="*/ 4949858 h 4977304"/>
              <a:gd name="connsiteX104" fmla="*/ 5378078 w 12217206"/>
              <a:gd name="connsiteY104" fmla="*/ 4930634 h 4977304"/>
              <a:gd name="connsiteX105" fmla="*/ 5258253 w 12217206"/>
              <a:gd name="connsiteY105" fmla="*/ 4908461 h 4977304"/>
              <a:gd name="connsiteX106" fmla="*/ 5219477 w 12217206"/>
              <a:gd name="connsiteY106" fmla="*/ 4896381 h 4977304"/>
              <a:gd name="connsiteX107" fmla="*/ 5171208 w 12217206"/>
              <a:gd name="connsiteY107" fmla="*/ 4893134 h 4977304"/>
              <a:gd name="connsiteX108" fmla="*/ 5153115 w 12217206"/>
              <a:gd name="connsiteY108" fmla="*/ 4885290 h 4977304"/>
              <a:gd name="connsiteX109" fmla="*/ 5139168 w 12217206"/>
              <a:gd name="connsiteY109" fmla="*/ 4881597 h 4977304"/>
              <a:gd name="connsiteX110" fmla="*/ 5136167 w 12217206"/>
              <a:gd name="connsiteY110" fmla="*/ 4879315 h 4977304"/>
              <a:gd name="connsiteX111" fmla="*/ 5118243 w 12217206"/>
              <a:gd name="connsiteY111" fmla="*/ 4867529 h 4977304"/>
              <a:gd name="connsiteX112" fmla="*/ 5062411 w 12217206"/>
              <a:gd name="connsiteY112" fmla="*/ 4874665 h 4977304"/>
              <a:gd name="connsiteX113" fmla="*/ 5008170 w 12217206"/>
              <a:gd name="connsiteY113" fmla="*/ 4856876 h 4977304"/>
              <a:gd name="connsiteX114" fmla="*/ 4837210 w 12217206"/>
              <a:gd name="connsiteY114" fmla="*/ 4830794 h 4977304"/>
              <a:gd name="connsiteX115" fmla="*/ 4759270 w 12217206"/>
              <a:gd name="connsiteY115" fmla="*/ 4800638 h 4977304"/>
              <a:gd name="connsiteX116" fmla="*/ 4720035 w 12217206"/>
              <a:gd name="connsiteY116" fmla="*/ 4790848 h 4977304"/>
              <a:gd name="connsiteX117" fmla="*/ 4718027 w 12217206"/>
              <a:gd name="connsiteY117" fmla="*/ 4790035 h 4977304"/>
              <a:gd name="connsiteX118" fmla="*/ 4718961 w 12217206"/>
              <a:gd name="connsiteY118" fmla="*/ 4789806 h 4977304"/>
              <a:gd name="connsiteX119" fmla="*/ 4714055 w 12217206"/>
              <a:gd name="connsiteY119" fmla="*/ 4788426 h 4977304"/>
              <a:gd name="connsiteX120" fmla="*/ 4718027 w 12217206"/>
              <a:gd name="connsiteY120" fmla="*/ 4790035 h 4977304"/>
              <a:gd name="connsiteX121" fmla="*/ 4712381 w 12217206"/>
              <a:gd name="connsiteY121" fmla="*/ 4791420 h 4977304"/>
              <a:gd name="connsiteX122" fmla="*/ 4512801 w 12217206"/>
              <a:gd name="connsiteY122" fmla="*/ 4780666 h 4977304"/>
              <a:gd name="connsiteX123" fmla="*/ 4425588 w 12217206"/>
              <a:gd name="connsiteY123" fmla="*/ 4769100 h 4977304"/>
              <a:gd name="connsiteX124" fmla="*/ 4314086 w 12217206"/>
              <a:gd name="connsiteY124" fmla="*/ 4774822 h 4977304"/>
              <a:gd name="connsiteX125" fmla="*/ 4312230 w 12217206"/>
              <a:gd name="connsiteY125" fmla="*/ 4773365 h 4977304"/>
              <a:gd name="connsiteX126" fmla="*/ 4292278 w 12217206"/>
              <a:gd name="connsiteY126" fmla="*/ 4771325 h 4977304"/>
              <a:gd name="connsiteX127" fmla="*/ 4287201 w 12217206"/>
              <a:gd name="connsiteY127" fmla="*/ 4774493 h 4977304"/>
              <a:gd name="connsiteX128" fmla="*/ 4273289 w 12217206"/>
              <a:gd name="connsiteY128" fmla="*/ 4774225 h 4977304"/>
              <a:gd name="connsiteX129" fmla="*/ 4245283 w 12217206"/>
              <a:gd name="connsiteY129" fmla="*/ 4776749 h 4977304"/>
              <a:gd name="connsiteX130" fmla="*/ 4199245 w 12217206"/>
              <a:gd name="connsiteY130" fmla="*/ 4773714 h 4977304"/>
              <a:gd name="connsiteX131" fmla="*/ 4198941 w 12217206"/>
              <a:gd name="connsiteY131" fmla="*/ 4772347 h 4977304"/>
              <a:gd name="connsiteX132" fmla="*/ 4188453 w 12217206"/>
              <a:gd name="connsiteY132" fmla="*/ 4766228 h 4977304"/>
              <a:gd name="connsiteX133" fmla="*/ 4139982 w 12217206"/>
              <a:gd name="connsiteY133" fmla="*/ 4748999 h 4977304"/>
              <a:gd name="connsiteX134" fmla="*/ 4080374 w 12217206"/>
              <a:gd name="connsiteY134" fmla="*/ 4720184 h 4977304"/>
              <a:gd name="connsiteX135" fmla="*/ 4071828 w 12217206"/>
              <a:gd name="connsiteY135" fmla="*/ 4719278 h 4977304"/>
              <a:gd name="connsiteX136" fmla="*/ 4071710 w 12217206"/>
              <a:gd name="connsiteY136" fmla="*/ 4718953 h 4977304"/>
              <a:gd name="connsiteX137" fmla="*/ 4056247 w 12217206"/>
              <a:gd name="connsiteY137" fmla="*/ 4717622 h 4977304"/>
              <a:gd name="connsiteX138" fmla="*/ 4039668 w 12217206"/>
              <a:gd name="connsiteY138" fmla="*/ 4715861 h 4977304"/>
              <a:gd name="connsiteX139" fmla="*/ 4034303 w 12217206"/>
              <a:gd name="connsiteY139" fmla="*/ 4713218 h 4977304"/>
              <a:gd name="connsiteX140" fmla="*/ 4032672 w 12217206"/>
              <a:gd name="connsiteY140" fmla="*/ 4709236 h 4977304"/>
              <a:gd name="connsiteX141" fmla="*/ 4031088 w 12217206"/>
              <a:gd name="connsiteY141" fmla="*/ 4709491 h 4977304"/>
              <a:gd name="connsiteX142" fmla="*/ 4001867 w 12217206"/>
              <a:gd name="connsiteY142" fmla="*/ 4695842 h 4977304"/>
              <a:gd name="connsiteX143" fmla="*/ 3934220 w 12217206"/>
              <a:gd name="connsiteY143" fmla="*/ 4676884 h 4977304"/>
              <a:gd name="connsiteX144" fmla="*/ 3894676 w 12217206"/>
              <a:gd name="connsiteY144" fmla="*/ 4670743 h 4977304"/>
              <a:gd name="connsiteX145" fmla="*/ 3787232 w 12217206"/>
              <a:gd name="connsiteY145" fmla="*/ 4648764 h 4977304"/>
              <a:gd name="connsiteX146" fmla="*/ 3680057 w 12217206"/>
              <a:gd name="connsiteY146" fmla="*/ 4622784 h 4977304"/>
              <a:gd name="connsiteX147" fmla="*/ 3607627 w 12217206"/>
              <a:gd name="connsiteY147" fmla="*/ 4587738 h 4977304"/>
              <a:gd name="connsiteX148" fmla="*/ 3601451 w 12217206"/>
              <a:gd name="connsiteY148" fmla="*/ 4589218 h 4977304"/>
              <a:gd name="connsiteX149" fmla="*/ 3592338 w 12217206"/>
              <a:gd name="connsiteY149" fmla="*/ 4589396 h 4977304"/>
              <a:gd name="connsiteX150" fmla="*/ 3592104 w 12217206"/>
              <a:gd name="connsiteY150" fmla="*/ 4589103 h 4977304"/>
              <a:gd name="connsiteX151" fmla="*/ 3583586 w 12217206"/>
              <a:gd name="connsiteY151" fmla="*/ 4589853 h 4977304"/>
              <a:gd name="connsiteX152" fmla="*/ 3533777 w 12217206"/>
              <a:gd name="connsiteY152" fmla="*/ 4579320 h 4977304"/>
              <a:gd name="connsiteX153" fmla="*/ 3470906 w 12217206"/>
              <a:gd name="connsiteY153" fmla="*/ 4575344 h 4977304"/>
              <a:gd name="connsiteX154" fmla="*/ 3398460 w 12217206"/>
              <a:gd name="connsiteY154" fmla="*/ 4562260 h 4977304"/>
              <a:gd name="connsiteX155" fmla="*/ 3361644 w 12217206"/>
              <a:gd name="connsiteY155" fmla="*/ 4580670 h 4977304"/>
              <a:gd name="connsiteX156" fmla="*/ 3341795 w 12217206"/>
              <a:gd name="connsiteY156" fmla="*/ 4582496 h 4977304"/>
              <a:gd name="connsiteX157" fmla="*/ 3339469 w 12217206"/>
              <a:gd name="connsiteY157" fmla="*/ 4581438 h 4977304"/>
              <a:gd name="connsiteX158" fmla="*/ 3260180 w 12217206"/>
              <a:gd name="connsiteY158" fmla="*/ 4587820 h 4977304"/>
              <a:gd name="connsiteX159" fmla="*/ 3140460 w 12217206"/>
              <a:gd name="connsiteY159" fmla="*/ 4596263 h 4977304"/>
              <a:gd name="connsiteX160" fmla="*/ 3028270 w 12217206"/>
              <a:gd name="connsiteY160" fmla="*/ 4599134 h 4977304"/>
              <a:gd name="connsiteX161" fmla="*/ 2779714 w 12217206"/>
              <a:gd name="connsiteY161" fmla="*/ 4622831 h 4977304"/>
              <a:gd name="connsiteX162" fmla="*/ 2649525 w 12217206"/>
              <a:gd name="connsiteY162" fmla="*/ 4658086 h 4977304"/>
              <a:gd name="connsiteX163" fmla="*/ 2566315 w 12217206"/>
              <a:gd name="connsiteY163" fmla="*/ 4605776 h 4977304"/>
              <a:gd name="connsiteX164" fmla="*/ 2441626 w 12217206"/>
              <a:gd name="connsiteY164" fmla="*/ 4620872 h 4977304"/>
              <a:gd name="connsiteX165" fmla="*/ 2313568 w 12217206"/>
              <a:gd name="connsiteY165" fmla="*/ 4630067 h 4977304"/>
              <a:gd name="connsiteX166" fmla="*/ 2207105 w 12217206"/>
              <a:gd name="connsiteY166" fmla="*/ 4624384 h 4977304"/>
              <a:gd name="connsiteX167" fmla="*/ 2093268 w 12217206"/>
              <a:gd name="connsiteY167" fmla="*/ 4606236 h 4977304"/>
              <a:gd name="connsiteX168" fmla="*/ 1996024 w 12217206"/>
              <a:gd name="connsiteY168" fmla="*/ 4597526 h 4977304"/>
              <a:gd name="connsiteX169" fmla="*/ 1926886 w 12217206"/>
              <a:gd name="connsiteY169" fmla="*/ 4621358 h 4977304"/>
              <a:gd name="connsiteX170" fmla="*/ 1920368 w 12217206"/>
              <a:gd name="connsiteY170" fmla="*/ 4616112 h 4977304"/>
              <a:gd name="connsiteX171" fmla="*/ 1871831 w 12217206"/>
              <a:gd name="connsiteY171" fmla="*/ 4617844 h 4977304"/>
              <a:gd name="connsiteX172" fmla="*/ 1785463 w 12217206"/>
              <a:gd name="connsiteY172" fmla="*/ 4647841 h 4977304"/>
              <a:gd name="connsiteX173" fmla="*/ 1737045 w 12217206"/>
              <a:gd name="connsiteY173" fmla="*/ 4642356 h 4977304"/>
              <a:gd name="connsiteX174" fmla="*/ 1673954 w 12217206"/>
              <a:gd name="connsiteY174" fmla="*/ 4624601 h 4977304"/>
              <a:gd name="connsiteX175" fmla="*/ 1602834 w 12217206"/>
              <a:gd name="connsiteY175" fmla="*/ 4640924 h 4977304"/>
              <a:gd name="connsiteX176" fmla="*/ 1490351 w 12217206"/>
              <a:gd name="connsiteY176" fmla="*/ 4613132 h 4977304"/>
              <a:gd name="connsiteX177" fmla="*/ 1149212 w 12217206"/>
              <a:gd name="connsiteY177" fmla="*/ 4564210 h 4977304"/>
              <a:gd name="connsiteX178" fmla="*/ 938574 w 12217206"/>
              <a:gd name="connsiteY178" fmla="*/ 4566821 h 4977304"/>
              <a:gd name="connsiteX179" fmla="*/ 857697 w 12217206"/>
              <a:gd name="connsiteY179" fmla="*/ 4525391 h 4977304"/>
              <a:gd name="connsiteX180" fmla="*/ 836981 w 12217206"/>
              <a:gd name="connsiteY180" fmla="*/ 4526708 h 4977304"/>
              <a:gd name="connsiteX181" fmla="*/ 816264 w 12217206"/>
              <a:gd name="connsiteY181" fmla="*/ 4524575 h 4977304"/>
              <a:gd name="connsiteX182" fmla="*/ 810965 w 12217206"/>
              <a:gd name="connsiteY182" fmla="*/ 4527718 h 4977304"/>
              <a:gd name="connsiteX183" fmla="*/ 796509 w 12217206"/>
              <a:gd name="connsiteY183" fmla="*/ 4527387 h 4977304"/>
              <a:gd name="connsiteX184" fmla="*/ 767389 w 12217206"/>
              <a:gd name="connsiteY184" fmla="*/ 4529784 h 4977304"/>
              <a:gd name="connsiteX185" fmla="*/ 762544 w 12217206"/>
              <a:gd name="connsiteY185" fmla="*/ 4527372 h 4977304"/>
              <a:gd name="connsiteX186" fmla="*/ 719567 w 12217206"/>
              <a:gd name="connsiteY186" fmla="*/ 4526534 h 4977304"/>
              <a:gd name="connsiteX187" fmla="*/ 719262 w 12217206"/>
              <a:gd name="connsiteY187" fmla="*/ 4525164 h 4977304"/>
              <a:gd name="connsiteX188" fmla="*/ 708402 w 12217206"/>
              <a:gd name="connsiteY188" fmla="*/ 4518999 h 4977304"/>
              <a:gd name="connsiteX189" fmla="*/ 596394 w 12217206"/>
              <a:gd name="connsiteY189" fmla="*/ 4472455 h 4977304"/>
              <a:gd name="connsiteX190" fmla="*/ 578149 w 12217206"/>
              <a:gd name="connsiteY190" fmla="*/ 4469575 h 4977304"/>
              <a:gd name="connsiteX191" fmla="*/ 571336 w 12217206"/>
              <a:gd name="connsiteY191" fmla="*/ 4469781 h 4977304"/>
              <a:gd name="connsiteX192" fmla="*/ 444802 w 12217206"/>
              <a:gd name="connsiteY192" fmla="*/ 4428480 h 4977304"/>
              <a:gd name="connsiteX193" fmla="*/ 403746 w 12217206"/>
              <a:gd name="connsiteY193" fmla="*/ 4422157 h 4977304"/>
              <a:gd name="connsiteX194" fmla="*/ 292240 w 12217206"/>
              <a:gd name="connsiteY194" fmla="*/ 4399681 h 4977304"/>
              <a:gd name="connsiteX195" fmla="*/ 118302 w 12217206"/>
              <a:gd name="connsiteY195" fmla="*/ 4343421 h 4977304"/>
              <a:gd name="connsiteX196" fmla="*/ 15516 w 12217206"/>
              <a:gd name="connsiteY196" fmla="*/ 4340320 h 4977304"/>
              <a:gd name="connsiteX197" fmla="*/ 2 w 12217206"/>
              <a:gd name="connsiteY197" fmla="*/ 4334381 h 4977304"/>
              <a:gd name="connsiteX198" fmla="*/ 2 w 12217206"/>
              <a:gd name="connsiteY198" fmla="*/ 3589361 h 4977304"/>
              <a:gd name="connsiteX199" fmla="*/ 0 w 12217206"/>
              <a:gd name="connsiteY199" fmla="*/ 3589361 h 4977304"/>
              <a:gd name="connsiteX200" fmla="*/ 0 w 12217206"/>
              <a:gd name="connsiteY200" fmla="*/ 3513036 h 4977304"/>
              <a:gd name="connsiteX201" fmla="*/ 0 w 12217206"/>
              <a:gd name="connsiteY201" fmla="*/ 2672265 h 4977304"/>
              <a:gd name="connsiteX202" fmla="*/ 0 w 12217206"/>
              <a:gd name="connsiteY202" fmla="*/ 0 h 4977304"/>
              <a:gd name="connsiteX0" fmla="*/ 0 w 12198158"/>
              <a:gd name="connsiteY0" fmla="*/ 0 h 4977304"/>
              <a:gd name="connsiteX1" fmla="*/ 12192000 w 12198158"/>
              <a:gd name="connsiteY1" fmla="*/ 0 h 4977304"/>
              <a:gd name="connsiteX2" fmla="*/ 12192000 w 12198158"/>
              <a:gd name="connsiteY2" fmla="*/ 2726958 h 4977304"/>
              <a:gd name="connsiteX3" fmla="*/ 12198158 w 12198158"/>
              <a:gd name="connsiteY3" fmla="*/ 3664565 h 4977304"/>
              <a:gd name="connsiteX4" fmla="*/ 12132764 w 12198158"/>
              <a:gd name="connsiteY4" fmla="*/ 3748492 h 4977304"/>
              <a:gd name="connsiteX5" fmla="*/ 12053056 w 12198158"/>
              <a:gd name="connsiteY5" fmla="*/ 3749753 h 4977304"/>
              <a:gd name="connsiteX6" fmla="*/ 11938513 w 12198158"/>
              <a:gd name="connsiteY6" fmla="*/ 3754367 h 4977304"/>
              <a:gd name="connsiteX7" fmla="*/ 11853342 w 12198158"/>
              <a:gd name="connsiteY7" fmla="*/ 3782688 h 4977304"/>
              <a:gd name="connsiteX8" fmla="*/ 11704569 w 12198158"/>
              <a:gd name="connsiteY8" fmla="*/ 3839336 h 4977304"/>
              <a:gd name="connsiteX9" fmla="*/ 11577641 w 12198158"/>
              <a:gd name="connsiteY9" fmla="*/ 3885996 h 4977304"/>
              <a:gd name="connsiteX10" fmla="*/ 11508791 w 12198158"/>
              <a:gd name="connsiteY10" fmla="*/ 3969283 h 4977304"/>
              <a:gd name="connsiteX11" fmla="*/ 11388373 w 12198158"/>
              <a:gd name="connsiteY11" fmla="*/ 4027440 h 4977304"/>
              <a:gd name="connsiteX12" fmla="*/ 11276406 w 12198158"/>
              <a:gd name="connsiteY12" fmla="*/ 4056099 h 4977304"/>
              <a:gd name="connsiteX13" fmla="*/ 11190251 w 12198158"/>
              <a:gd name="connsiteY13" fmla="*/ 4073272 h 4977304"/>
              <a:gd name="connsiteX14" fmla="*/ 11139995 w 12198158"/>
              <a:gd name="connsiteY14" fmla="*/ 4081811 h 4977304"/>
              <a:gd name="connsiteX15" fmla="*/ 11040727 w 12198158"/>
              <a:gd name="connsiteY15" fmla="*/ 4081109 h 4977304"/>
              <a:gd name="connsiteX16" fmla="*/ 10969005 w 12198158"/>
              <a:gd name="connsiteY16" fmla="*/ 4091154 h 4977304"/>
              <a:gd name="connsiteX17" fmla="*/ 10899772 w 12198158"/>
              <a:gd name="connsiteY17" fmla="*/ 4122857 h 4977304"/>
              <a:gd name="connsiteX18" fmla="*/ 10838983 w 12198158"/>
              <a:gd name="connsiteY18" fmla="*/ 4155791 h 4977304"/>
              <a:gd name="connsiteX19" fmla="*/ 10769520 w 12198158"/>
              <a:gd name="connsiteY19" fmla="*/ 4198574 h 4977304"/>
              <a:gd name="connsiteX20" fmla="*/ 10570843 w 12198158"/>
              <a:gd name="connsiteY20" fmla="*/ 4255424 h 4977304"/>
              <a:gd name="connsiteX21" fmla="*/ 10512263 w 12198158"/>
              <a:gd name="connsiteY21" fmla="*/ 4291698 h 4977304"/>
              <a:gd name="connsiteX22" fmla="*/ 10439016 w 12198158"/>
              <a:gd name="connsiteY22" fmla="*/ 4293933 h 4977304"/>
              <a:gd name="connsiteX23" fmla="*/ 10376941 w 12198158"/>
              <a:gd name="connsiteY23" fmla="*/ 4298111 h 4977304"/>
              <a:gd name="connsiteX24" fmla="*/ 10329960 w 12198158"/>
              <a:gd name="connsiteY24" fmla="*/ 4298774 h 4977304"/>
              <a:gd name="connsiteX25" fmla="*/ 10254256 w 12198158"/>
              <a:gd name="connsiteY25" fmla="*/ 4309364 h 4977304"/>
              <a:gd name="connsiteX26" fmla="*/ 10119745 w 12198158"/>
              <a:gd name="connsiteY26" fmla="*/ 4321869 h 4977304"/>
              <a:gd name="connsiteX27" fmla="*/ 10075444 w 12198158"/>
              <a:gd name="connsiteY27" fmla="*/ 4324144 h 4977304"/>
              <a:gd name="connsiteX28" fmla="*/ 10032543 w 12198158"/>
              <a:gd name="connsiteY28" fmla="*/ 4322337 h 4977304"/>
              <a:gd name="connsiteX29" fmla="*/ 9953375 w 12198158"/>
              <a:gd name="connsiteY29" fmla="*/ 4339186 h 4977304"/>
              <a:gd name="connsiteX30" fmla="*/ 9841223 w 12198158"/>
              <a:gd name="connsiteY30" fmla="*/ 4346536 h 4977304"/>
              <a:gd name="connsiteX31" fmla="*/ 9721820 w 12198158"/>
              <a:gd name="connsiteY31" fmla="*/ 4368481 h 4977304"/>
              <a:gd name="connsiteX32" fmla="*/ 9578114 w 12198158"/>
              <a:gd name="connsiteY32" fmla="*/ 4380883 h 4977304"/>
              <a:gd name="connsiteX33" fmla="*/ 9336820 w 12198158"/>
              <a:gd name="connsiteY33" fmla="*/ 4430514 h 4977304"/>
              <a:gd name="connsiteX34" fmla="*/ 9272837 w 12198158"/>
              <a:gd name="connsiteY34" fmla="*/ 4491645 h 4977304"/>
              <a:gd name="connsiteX35" fmla="*/ 9188677 w 12198158"/>
              <a:gd name="connsiteY35" fmla="*/ 4497828 h 4977304"/>
              <a:gd name="connsiteX36" fmla="*/ 9183116 w 12198158"/>
              <a:gd name="connsiteY36" fmla="*/ 4507862 h 4977304"/>
              <a:gd name="connsiteX37" fmla="*/ 9145128 w 12198158"/>
              <a:gd name="connsiteY37" fmla="*/ 4520027 h 4977304"/>
              <a:gd name="connsiteX38" fmla="*/ 9144106 w 12198158"/>
              <a:gd name="connsiteY38" fmla="*/ 4518870 h 4977304"/>
              <a:gd name="connsiteX39" fmla="*/ 9131223 w 12198158"/>
              <a:gd name="connsiteY39" fmla="*/ 4516515 h 4977304"/>
              <a:gd name="connsiteX40" fmla="*/ 9107733 w 12198158"/>
              <a:gd name="connsiteY40" fmla="*/ 4515031 h 4977304"/>
              <a:gd name="connsiteX41" fmla="*/ 9047414 w 12198158"/>
              <a:gd name="connsiteY41" fmla="*/ 4506003 h 4977304"/>
              <a:gd name="connsiteX42" fmla="*/ 8999479 w 12198158"/>
              <a:gd name="connsiteY42" fmla="*/ 4509570 h 4977304"/>
              <a:gd name="connsiteX43" fmla="*/ 8999194 w 12198158"/>
              <a:gd name="connsiteY43" fmla="*/ 4509309 h 4977304"/>
              <a:gd name="connsiteX44" fmla="*/ 8990231 w 12198158"/>
              <a:gd name="connsiteY44" fmla="*/ 4510625 h 4977304"/>
              <a:gd name="connsiteX45" fmla="*/ 8984397 w 12198158"/>
              <a:gd name="connsiteY45" fmla="*/ 4512863 h 4977304"/>
              <a:gd name="connsiteX46" fmla="*/ 8968351 w 12198158"/>
              <a:gd name="connsiteY46" fmla="*/ 4516366 h 4977304"/>
              <a:gd name="connsiteX47" fmla="*/ 8962029 w 12198158"/>
              <a:gd name="connsiteY47" fmla="*/ 4515606 h 4977304"/>
              <a:gd name="connsiteX48" fmla="*/ 8957069 w 12198158"/>
              <a:gd name="connsiteY48" fmla="*/ 4513190 h 4977304"/>
              <a:gd name="connsiteX49" fmla="*/ 8889695 w 12198158"/>
              <a:gd name="connsiteY49" fmla="*/ 4533539 h 4977304"/>
              <a:gd name="connsiteX50" fmla="*/ 8746606 w 12198158"/>
              <a:gd name="connsiteY50" fmla="*/ 4530613 h 4977304"/>
              <a:gd name="connsiteX51" fmla="*/ 8702038 w 12198158"/>
              <a:gd name="connsiteY51" fmla="*/ 4532895 h 4977304"/>
              <a:gd name="connsiteX52" fmla="*/ 8590337 w 12198158"/>
              <a:gd name="connsiteY52" fmla="*/ 4542204 h 4977304"/>
              <a:gd name="connsiteX53" fmla="*/ 8519543 w 12198158"/>
              <a:gd name="connsiteY53" fmla="*/ 4526086 h 4977304"/>
              <a:gd name="connsiteX54" fmla="*/ 8505306 w 12198158"/>
              <a:gd name="connsiteY54" fmla="*/ 4532509 h 4977304"/>
              <a:gd name="connsiteX55" fmla="*/ 8500493 w 12198158"/>
              <a:gd name="connsiteY55" fmla="*/ 4535768 h 4977304"/>
              <a:gd name="connsiteX56" fmla="*/ 8492299 w 12198158"/>
              <a:gd name="connsiteY56" fmla="*/ 4538742 h 4977304"/>
              <a:gd name="connsiteX57" fmla="*/ 8491926 w 12198158"/>
              <a:gd name="connsiteY57" fmla="*/ 4538547 h 4977304"/>
              <a:gd name="connsiteX58" fmla="*/ 8484586 w 12198158"/>
              <a:gd name="connsiteY58" fmla="*/ 4541860 h 4977304"/>
              <a:gd name="connsiteX59" fmla="*/ 8361601 w 12198158"/>
              <a:gd name="connsiteY59" fmla="*/ 4557109 h 4977304"/>
              <a:gd name="connsiteX60" fmla="*/ 8348227 w 12198158"/>
              <a:gd name="connsiteY60" fmla="*/ 4557320 h 4977304"/>
              <a:gd name="connsiteX61" fmla="*/ 8346801 w 12198158"/>
              <a:gd name="connsiteY61" fmla="*/ 4556408 h 4977304"/>
              <a:gd name="connsiteX62" fmla="*/ 8308886 w 12198158"/>
              <a:gd name="connsiteY62" fmla="*/ 4575677 h 4977304"/>
              <a:gd name="connsiteX63" fmla="*/ 8289640 w 12198158"/>
              <a:gd name="connsiteY63" fmla="*/ 4590767 h 4977304"/>
              <a:gd name="connsiteX64" fmla="*/ 8278750 w 12198158"/>
              <a:gd name="connsiteY64" fmla="*/ 4597091 h 4977304"/>
              <a:gd name="connsiteX65" fmla="*/ 8277624 w 12198158"/>
              <a:gd name="connsiteY65" fmla="*/ 4601916 h 4977304"/>
              <a:gd name="connsiteX66" fmla="*/ 8260561 w 12198158"/>
              <a:gd name="connsiteY66" fmla="*/ 4609708 h 4977304"/>
              <a:gd name="connsiteX67" fmla="*/ 8257864 w 12198158"/>
              <a:gd name="connsiteY67" fmla="*/ 4609458 h 4977304"/>
              <a:gd name="connsiteX68" fmla="*/ 8246529 w 12198158"/>
              <a:gd name="connsiteY68" fmla="*/ 4620148 h 4977304"/>
              <a:gd name="connsiteX69" fmla="*/ 8240334 w 12198158"/>
              <a:gd name="connsiteY69" fmla="*/ 4634257 h 4977304"/>
              <a:gd name="connsiteX70" fmla="*/ 8084875 w 12198158"/>
              <a:gd name="connsiteY70" fmla="*/ 4684387 h 4977304"/>
              <a:gd name="connsiteX71" fmla="*/ 7900134 w 12198158"/>
              <a:gd name="connsiteY71" fmla="*/ 4729969 h 4977304"/>
              <a:gd name="connsiteX72" fmla="*/ 7713595 w 12198158"/>
              <a:gd name="connsiteY72" fmla="*/ 4757895 h 4977304"/>
              <a:gd name="connsiteX73" fmla="*/ 7609267 w 12198158"/>
              <a:gd name="connsiteY73" fmla="*/ 4754126 h 4977304"/>
              <a:gd name="connsiteX74" fmla="*/ 7522521 w 12198158"/>
              <a:gd name="connsiteY74" fmla="*/ 4760455 h 4977304"/>
              <a:gd name="connsiteX75" fmla="*/ 7514554 w 12198158"/>
              <a:gd name="connsiteY75" fmla="*/ 4763228 h 4977304"/>
              <a:gd name="connsiteX76" fmla="*/ 7502403 w 12198158"/>
              <a:gd name="connsiteY76" fmla="*/ 4764677 h 4977304"/>
              <a:gd name="connsiteX77" fmla="*/ 7502032 w 12198158"/>
              <a:gd name="connsiteY77" fmla="*/ 4764322 h 4977304"/>
              <a:gd name="connsiteX78" fmla="*/ 7490794 w 12198158"/>
              <a:gd name="connsiteY78" fmla="*/ 4766442 h 4977304"/>
              <a:gd name="connsiteX79" fmla="*/ 7400450 w 12198158"/>
              <a:gd name="connsiteY79" fmla="*/ 4757640 h 4977304"/>
              <a:gd name="connsiteX80" fmla="*/ 7307302 w 12198158"/>
              <a:gd name="connsiteY80" fmla="*/ 4747220 h 4977304"/>
              <a:gd name="connsiteX81" fmla="*/ 7305976 w 12198158"/>
              <a:gd name="connsiteY81" fmla="*/ 4745654 h 4977304"/>
              <a:gd name="connsiteX82" fmla="*/ 7213744 w 12198158"/>
              <a:gd name="connsiteY82" fmla="*/ 4773074 h 4977304"/>
              <a:gd name="connsiteX83" fmla="*/ 7196298 w 12198158"/>
              <a:gd name="connsiteY83" fmla="*/ 4778016 h 4977304"/>
              <a:gd name="connsiteX84" fmla="*/ 7192202 w 12198158"/>
              <a:gd name="connsiteY84" fmla="*/ 4783834 h 4977304"/>
              <a:gd name="connsiteX85" fmla="*/ 7166024 w 12198158"/>
              <a:gd name="connsiteY85" fmla="*/ 4788882 h 4977304"/>
              <a:gd name="connsiteX86" fmla="*/ 7092253 w 12198158"/>
              <a:gd name="connsiteY86" fmla="*/ 4802161 h 4977304"/>
              <a:gd name="connsiteX87" fmla="*/ 7013814 w 12198158"/>
              <a:gd name="connsiteY87" fmla="*/ 4801755 h 4977304"/>
              <a:gd name="connsiteX88" fmla="*/ 6899540 w 12198158"/>
              <a:gd name="connsiteY88" fmla="*/ 4833798 h 4977304"/>
              <a:gd name="connsiteX89" fmla="*/ 6703746 w 12198158"/>
              <a:gd name="connsiteY89" fmla="*/ 4864157 h 4977304"/>
              <a:gd name="connsiteX90" fmla="*/ 6545085 w 12198158"/>
              <a:gd name="connsiteY90" fmla="*/ 4895408 h 4977304"/>
              <a:gd name="connsiteX91" fmla="*/ 6313345 w 12198158"/>
              <a:gd name="connsiteY91" fmla="*/ 4946232 h 4977304"/>
              <a:gd name="connsiteX92" fmla="*/ 6164558 w 12198158"/>
              <a:gd name="connsiteY92" fmla="*/ 4948498 h 4977304"/>
              <a:gd name="connsiteX93" fmla="*/ 6069796 w 12198158"/>
              <a:gd name="connsiteY93" fmla="*/ 4970720 h 4977304"/>
              <a:gd name="connsiteX94" fmla="*/ 6064481 w 12198158"/>
              <a:gd name="connsiteY94" fmla="*/ 4969051 h 4977304"/>
              <a:gd name="connsiteX95" fmla="*/ 6044602 w 12198158"/>
              <a:gd name="connsiteY95" fmla="*/ 4969792 h 4977304"/>
              <a:gd name="connsiteX96" fmla="*/ 6037252 w 12198158"/>
              <a:gd name="connsiteY96" fmla="*/ 4960726 h 4977304"/>
              <a:gd name="connsiteX97" fmla="*/ 6006081 w 12198158"/>
              <a:gd name="connsiteY97" fmla="*/ 4955195 h 4977304"/>
              <a:gd name="connsiteX98" fmla="*/ 5920065 w 12198158"/>
              <a:gd name="connsiteY98" fmla="*/ 4944866 h 4977304"/>
              <a:gd name="connsiteX99" fmla="*/ 5755077 w 12198158"/>
              <a:gd name="connsiteY99" fmla="*/ 4976193 h 4977304"/>
              <a:gd name="connsiteX100" fmla="*/ 5623207 w 12198158"/>
              <a:gd name="connsiteY100" fmla="*/ 4977304 h 4977304"/>
              <a:gd name="connsiteX101" fmla="*/ 5467256 w 12198158"/>
              <a:gd name="connsiteY101" fmla="*/ 4962079 h 4977304"/>
              <a:gd name="connsiteX102" fmla="*/ 5429137 w 12198158"/>
              <a:gd name="connsiteY102" fmla="*/ 4949858 h 4977304"/>
              <a:gd name="connsiteX103" fmla="*/ 5378078 w 12198158"/>
              <a:gd name="connsiteY103" fmla="*/ 4930634 h 4977304"/>
              <a:gd name="connsiteX104" fmla="*/ 5258253 w 12198158"/>
              <a:gd name="connsiteY104" fmla="*/ 4908461 h 4977304"/>
              <a:gd name="connsiteX105" fmla="*/ 5219477 w 12198158"/>
              <a:gd name="connsiteY105" fmla="*/ 4896381 h 4977304"/>
              <a:gd name="connsiteX106" fmla="*/ 5171208 w 12198158"/>
              <a:gd name="connsiteY106" fmla="*/ 4893134 h 4977304"/>
              <a:gd name="connsiteX107" fmla="*/ 5153115 w 12198158"/>
              <a:gd name="connsiteY107" fmla="*/ 4885290 h 4977304"/>
              <a:gd name="connsiteX108" fmla="*/ 5139168 w 12198158"/>
              <a:gd name="connsiteY108" fmla="*/ 4881597 h 4977304"/>
              <a:gd name="connsiteX109" fmla="*/ 5136167 w 12198158"/>
              <a:gd name="connsiteY109" fmla="*/ 4879315 h 4977304"/>
              <a:gd name="connsiteX110" fmla="*/ 5118243 w 12198158"/>
              <a:gd name="connsiteY110" fmla="*/ 4867529 h 4977304"/>
              <a:gd name="connsiteX111" fmla="*/ 5062411 w 12198158"/>
              <a:gd name="connsiteY111" fmla="*/ 4874665 h 4977304"/>
              <a:gd name="connsiteX112" fmla="*/ 5008170 w 12198158"/>
              <a:gd name="connsiteY112" fmla="*/ 4856876 h 4977304"/>
              <a:gd name="connsiteX113" fmla="*/ 4837210 w 12198158"/>
              <a:gd name="connsiteY113" fmla="*/ 4830794 h 4977304"/>
              <a:gd name="connsiteX114" fmla="*/ 4759270 w 12198158"/>
              <a:gd name="connsiteY114" fmla="*/ 4800638 h 4977304"/>
              <a:gd name="connsiteX115" fmla="*/ 4720035 w 12198158"/>
              <a:gd name="connsiteY115" fmla="*/ 4790848 h 4977304"/>
              <a:gd name="connsiteX116" fmla="*/ 4718027 w 12198158"/>
              <a:gd name="connsiteY116" fmla="*/ 4790035 h 4977304"/>
              <a:gd name="connsiteX117" fmla="*/ 4718961 w 12198158"/>
              <a:gd name="connsiteY117" fmla="*/ 4789806 h 4977304"/>
              <a:gd name="connsiteX118" fmla="*/ 4714055 w 12198158"/>
              <a:gd name="connsiteY118" fmla="*/ 4788426 h 4977304"/>
              <a:gd name="connsiteX119" fmla="*/ 4718027 w 12198158"/>
              <a:gd name="connsiteY119" fmla="*/ 4790035 h 4977304"/>
              <a:gd name="connsiteX120" fmla="*/ 4712381 w 12198158"/>
              <a:gd name="connsiteY120" fmla="*/ 4791420 h 4977304"/>
              <a:gd name="connsiteX121" fmla="*/ 4512801 w 12198158"/>
              <a:gd name="connsiteY121" fmla="*/ 4780666 h 4977304"/>
              <a:gd name="connsiteX122" fmla="*/ 4425588 w 12198158"/>
              <a:gd name="connsiteY122" fmla="*/ 4769100 h 4977304"/>
              <a:gd name="connsiteX123" fmla="*/ 4314086 w 12198158"/>
              <a:gd name="connsiteY123" fmla="*/ 4774822 h 4977304"/>
              <a:gd name="connsiteX124" fmla="*/ 4312230 w 12198158"/>
              <a:gd name="connsiteY124" fmla="*/ 4773365 h 4977304"/>
              <a:gd name="connsiteX125" fmla="*/ 4292278 w 12198158"/>
              <a:gd name="connsiteY125" fmla="*/ 4771325 h 4977304"/>
              <a:gd name="connsiteX126" fmla="*/ 4287201 w 12198158"/>
              <a:gd name="connsiteY126" fmla="*/ 4774493 h 4977304"/>
              <a:gd name="connsiteX127" fmla="*/ 4273289 w 12198158"/>
              <a:gd name="connsiteY127" fmla="*/ 4774225 h 4977304"/>
              <a:gd name="connsiteX128" fmla="*/ 4245283 w 12198158"/>
              <a:gd name="connsiteY128" fmla="*/ 4776749 h 4977304"/>
              <a:gd name="connsiteX129" fmla="*/ 4199245 w 12198158"/>
              <a:gd name="connsiteY129" fmla="*/ 4773714 h 4977304"/>
              <a:gd name="connsiteX130" fmla="*/ 4198941 w 12198158"/>
              <a:gd name="connsiteY130" fmla="*/ 4772347 h 4977304"/>
              <a:gd name="connsiteX131" fmla="*/ 4188453 w 12198158"/>
              <a:gd name="connsiteY131" fmla="*/ 4766228 h 4977304"/>
              <a:gd name="connsiteX132" fmla="*/ 4139982 w 12198158"/>
              <a:gd name="connsiteY132" fmla="*/ 4748999 h 4977304"/>
              <a:gd name="connsiteX133" fmla="*/ 4080374 w 12198158"/>
              <a:gd name="connsiteY133" fmla="*/ 4720184 h 4977304"/>
              <a:gd name="connsiteX134" fmla="*/ 4071828 w 12198158"/>
              <a:gd name="connsiteY134" fmla="*/ 4719278 h 4977304"/>
              <a:gd name="connsiteX135" fmla="*/ 4071710 w 12198158"/>
              <a:gd name="connsiteY135" fmla="*/ 4718953 h 4977304"/>
              <a:gd name="connsiteX136" fmla="*/ 4056247 w 12198158"/>
              <a:gd name="connsiteY136" fmla="*/ 4717622 h 4977304"/>
              <a:gd name="connsiteX137" fmla="*/ 4039668 w 12198158"/>
              <a:gd name="connsiteY137" fmla="*/ 4715861 h 4977304"/>
              <a:gd name="connsiteX138" fmla="*/ 4034303 w 12198158"/>
              <a:gd name="connsiteY138" fmla="*/ 4713218 h 4977304"/>
              <a:gd name="connsiteX139" fmla="*/ 4032672 w 12198158"/>
              <a:gd name="connsiteY139" fmla="*/ 4709236 h 4977304"/>
              <a:gd name="connsiteX140" fmla="*/ 4031088 w 12198158"/>
              <a:gd name="connsiteY140" fmla="*/ 4709491 h 4977304"/>
              <a:gd name="connsiteX141" fmla="*/ 4001867 w 12198158"/>
              <a:gd name="connsiteY141" fmla="*/ 4695842 h 4977304"/>
              <a:gd name="connsiteX142" fmla="*/ 3934220 w 12198158"/>
              <a:gd name="connsiteY142" fmla="*/ 4676884 h 4977304"/>
              <a:gd name="connsiteX143" fmla="*/ 3894676 w 12198158"/>
              <a:gd name="connsiteY143" fmla="*/ 4670743 h 4977304"/>
              <a:gd name="connsiteX144" fmla="*/ 3787232 w 12198158"/>
              <a:gd name="connsiteY144" fmla="*/ 4648764 h 4977304"/>
              <a:gd name="connsiteX145" fmla="*/ 3680057 w 12198158"/>
              <a:gd name="connsiteY145" fmla="*/ 4622784 h 4977304"/>
              <a:gd name="connsiteX146" fmla="*/ 3607627 w 12198158"/>
              <a:gd name="connsiteY146" fmla="*/ 4587738 h 4977304"/>
              <a:gd name="connsiteX147" fmla="*/ 3601451 w 12198158"/>
              <a:gd name="connsiteY147" fmla="*/ 4589218 h 4977304"/>
              <a:gd name="connsiteX148" fmla="*/ 3592338 w 12198158"/>
              <a:gd name="connsiteY148" fmla="*/ 4589396 h 4977304"/>
              <a:gd name="connsiteX149" fmla="*/ 3592104 w 12198158"/>
              <a:gd name="connsiteY149" fmla="*/ 4589103 h 4977304"/>
              <a:gd name="connsiteX150" fmla="*/ 3583586 w 12198158"/>
              <a:gd name="connsiteY150" fmla="*/ 4589853 h 4977304"/>
              <a:gd name="connsiteX151" fmla="*/ 3533777 w 12198158"/>
              <a:gd name="connsiteY151" fmla="*/ 4579320 h 4977304"/>
              <a:gd name="connsiteX152" fmla="*/ 3470906 w 12198158"/>
              <a:gd name="connsiteY152" fmla="*/ 4575344 h 4977304"/>
              <a:gd name="connsiteX153" fmla="*/ 3398460 w 12198158"/>
              <a:gd name="connsiteY153" fmla="*/ 4562260 h 4977304"/>
              <a:gd name="connsiteX154" fmla="*/ 3361644 w 12198158"/>
              <a:gd name="connsiteY154" fmla="*/ 4580670 h 4977304"/>
              <a:gd name="connsiteX155" fmla="*/ 3341795 w 12198158"/>
              <a:gd name="connsiteY155" fmla="*/ 4582496 h 4977304"/>
              <a:gd name="connsiteX156" fmla="*/ 3339469 w 12198158"/>
              <a:gd name="connsiteY156" fmla="*/ 4581438 h 4977304"/>
              <a:gd name="connsiteX157" fmla="*/ 3260180 w 12198158"/>
              <a:gd name="connsiteY157" fmla="*/ 4587820 h 4977304"/>
              <a:gd name="connsiteX158" fmla="*/ 3140460 w 12198158"/>
              <a:gd name="connsiteY158" fmla="*/ 4596263 h 4977304"/>
              <a:gd name="connsiteX159" fmla="*/ 3028270 w 12198158"/>
              <a:gd name="connsiteY159" fmla="*/ 4599134 h 4977304"/>
              <a:gd name="connsiteX160" fmla="*/ 2779714 w 12198158"/>
              <a:gd name="connsiteY160" fmla="*/ 4622831 h 4977304"/>
              <a:gd name="connsiteX161" fmla="*/ 2649525 w 12198158"/>
              <a:gd name="connsiteY161" fmla="*/ 4658086 h 4977304"/>
              <a:gd name="connsiteX162" fmla="*/ 2566315 w 12198158"/>
              <a:gd name="connsiteY162" fmla="*/ 4605776 h 4977304"/>
              <a:gd name="connsiteX163" fmla="*/ 2441626 w 12198158"/>
              <a:gd name="connsiteY163" fmla="*/ 4620872 h 4977304"/>
              <a:gd name="connsiteX164" fmla="*/ 2313568 w 12198158"/>
              <a:gd name="connsiteY164" fmla="*/ 4630067 h 4977304"/>
              <a:gd name="connsiteX165" fmla="*/ 2207105 w 12198158"/>
              <a:gd name="connsiteY165" fmla="*/ 4624384 h 4977304"/>
              <a:gd name="connsiteX166" fmla="*/ 2093268 w 12198158"/>
              <a:gd name="connsiteY166" fmla="*/ 4606236 h 4977304"/>
              <a:gd name="connsiteX167" fmla="*/ 1996024 w 12198158"/>
              <a:gd name="connsiteY167" fmla="*/ 4597526 h 4977304"/>
              <a:gd name="connsiteX168" fmla="*/ 1926886 w 12198158"/>
              <a:gd name="connsiteY168" fmla="*/ 4621358 h 4977304"/>
              <a:gd name="connsiteX169" fmla="*/ 1920368 w 12198158"/>
              <a:gd name="connsiteY169" fmla="*/ 4616112 h 4977304"/>
              <a:gd name="connsiteX170" fmla="*/ 1871831 w 12198158"/>
              <a:gd name="connsiteY170" fmla="*/ 4617844 h 4977304"/>
              <a:gd name="connsiteX171" fmla="*/ 1785463 w 12198158"/>
              <a:gd name="connsiteY171" fmla="*/ 4647841 h 4977304"/>
              <a:gd name="connsiteX172" fmla="*/ 1737045 w 12198158"/>
              <a:gd name="connsiteY172" fmla="*/ 4642356 h 4977304"/>
              <a:gd name="connsiteX173" fmla="*/ 1673954 w 12198158"/>
              <a:gd name="connsiteY173" fmla="*/ 4624601 h 4977304"/>
              <a:gd name="connsiteX174" fmla="*/ 1602834 w 12198158"/>
              <a:gd name="connsiteY174" fmla="*/ 4640924 h 4977304"/>
              <a:gd name="connsiteX175" fmla="*/ 1490351 w 12198158"/>
              <a:gd name="connsiteY175" fmla="*/ 4613132 h 4977304"/>
              <a:gd name="connsiteX176" fmla="*/ 1149212 w 12198158"/>
              <a:gd name="connsiteY176" fmla="*/ 4564210 h 4977304"/>
              <a:gd name="connsiteX177" fmla="*/ 938574 w 12198158"/>
              <a:gd name="connsiteY177" fmla="*/ 4566821 h 4977304"/>
              <a:gd name="connsiteX178" fmla="*/ 857697 w 12198158"/>
              <a:gd name="connsiteY178" fmla="*/ 4525391 h 4977304"/>
              <a:gd name="connsiteX179" fmla="*/ 836981 w 12198158"/>
              <a:gd name="connsiteY179" fmla="*/ 4526708 h 4977304"/>
              <a:gd name="connsiteX180" fmla="*/ 816264 w 12198158"/>
              <a:gd name="connsiteY180" fmla="*/ 4524575 h 4977304"/>
              <a:gd name="connsiteX181" fmla="*/ 810965 w 12198158"/>
              <a:gd name="connsiteY181" fmla="*/ 4527718 h 4977304"/>
              <a:gd name="connsiteX182" fmla="*/ 796509 w 12198158"/>
              <a:gd name="connsiteY182" fmla="*/ 4527387 h 4977304"/>
              <a:gd name="connsiteX183" fmla="*/ 767389 w 12198158"/>
              <a:gd name="connsiteY183" fmla="*/ 4529784 h 4977304"/>
              <a:gd name="connsiteX184" fmla="*/ 762544 w 12198158"/>
              <a:gd name="connsiteY184" fmla="*/ 4527372 h 4977304"/>
              <a:gd name="connsiteX185" fmla="*/ 719567 w 12198158"/>
              <a:gd name="connsiteY185" fmla="*/ 4526534 h 4977304"/>
              <a:gd name="connsiteX186" fmla="*/ 719262 w 12198158"/>
              <a:gd name="connsiteY186" fmla="*/ 4525164 h 4977304"/>
              <a:gd name="connsiteX187" fmla="*/ 708402 w 12198158"/>
              <a:gd name="connsiteY187" fmla="*/ 4518999 h 4977304"/>
              <a:gd name="connsiteX188" fmla="*/ 596394 w 12198158"/>
              <a:gd name="connsiteY188" fmla="*/ 4472455 h 4977304"/>
              <a:gd name="connsiteX189" fmla="*/ 578149 w 12198158"/>
              <a:gd name="connsiteY189" fmla="*/ 4469575 h 4977304"/>
              <a:gd name="connsiteX190" fmla="*/ 571336 w 12198158"/>
              <a:gd name="connsiteY190" fmla="*/ 4469781 h 4977304"/>
              <a:gd name="connsiteX191" fmla="*/ 444802 w 12198158"/>
              <a:gd name="connsiteY191" fmla="*/ 4428480 h 4977304"/>
              <a:gd name="connsiteX192" fmla="*/ 403746 w 12198158"/>
              <a:gd name="connsiteY192" fmla="*/ 4422157 h 4977304"/>
              <a:gd name="connsiteX193" fmla="*/ 292240 w 12198158"/>
              <a:gd name="connsiteY193" fmla="*/ 4399681 h 4977304"/>
              <a:gd name="connsiteX194" fmla="*/ 118302 w 12198158"/>
              <a:gd name="connsiteY194" fmla="*/ 4343421 h 4977304"/>
              <a:gd name="connsiteX195" fmla="*/ 15516 w 12198158"/>
              <a:gd name="connsiteY195" fmla="*/ 4340320 h 4977304"/>
              <a:gd name="connsiteX196" fmla="*/ 2 w 12198158"/>
              <a:gd name="connsiteY196" fmla="*/ 4334381 h 4977304"/>
              <a:gd name="connsiteX197" fmla="*/ 2 w 12198158"/>
              <a:gd name="connsiteY197" fmla="*/ 3589361 h 4977304"/>
              <a:gd name="connsiteX198" fmla="*/ 0 w 12198158"/>
              <a:gd name="connsiteY198" fmla="*/ 3589361 h 4977304"/>
              <a:gd name="connsiteX199" fmla="*/ 0 w 12198158"/>
              <a:gd name="connsiteY199" fmla="*/ 3513036 h 4977304"/>
              <a:gd name="connsiteX200" fmla="*/ 0 w 12198158"/>
              <a:gd name="connsiteY200" fmla="*/ 2672265 h 4977304"/>
              <a:gd name="connsiteX201" fmla="*/ 0 w 12198158"/>
              <a:gd name="connsiteY201" fmla="*/ 0 h 4977304"/>
              <a:gd name="connsiteX0" fmla="*/ 0 w 12198158"/>
              <a:gd name="connsiteY0" fmla="*/ 0 h 4977304"/>
              <a:gd name="connsiteX1" fmla="*/ 12192000 w 12198158"/>
              <a:gd name="connsiteY1" fmla="*/ 0 h 4977304"/>
              <a:gd name="connsiteX2" fmla="*/ 12198158 w 12198158"/>
              <a:gd name="connsiteY2" fmla="*/ 3664565 h 4977304"/>
              <a:gd name="connsiteX3" fmla="*/ 12132764 w 12198158"/>
              <a:gd name="connsiteY3" fmla="*/ 3748492 h 4977304"/>
              <a:gd name="connsiteX4" fmla="*/ 12053056 w 12198158"/>
              <a:gd name="connsiteY4" fmla="*/ 3749753 h 4977304"/>
              <a:gd name="connsiteX5" fmla="*/ 11938513 w 12198158"/>
              <a:gd name="connsiteY5" fmla="*/ 3754367 h 4977304"/>
              <a:gd name="connsiteX6" fmla="*/ 11853342 w 12198158"/>
              <a:gd name="connsiteY6" fmla="*/ 3782688 h 4977304"/>
              <a:gd name="connsiteX7" fmla="*/ 11704569 w 12198158"/>
              <a:gd name="connsiteY7" fmla="*/ 3839336 h 4977304"/>
              <a:gd name="connsiteX8" fmla="*/ 11577641 w 12198158"/>
              <a:gd name="connsiteY8" fmla="*/ 3885996 h 4977304"/>
              <a:gd name="connsiteX9" fmla="*/ 11508791 w 12198158"/>
              <a:gd name="connsiteY9" fmla="*/ 3969283 h 4977304"/>
              <a:gd name="connsiteX10" fmla="*/ 11388373 w 12198158"/>
              <a:gd name="connsiteY10" fmla="*/ 4027440 h 4977304"/>
              <a:gd name="connsiteX11" fmla="*/ 11276406 w 12198158"/>
              <a:gd name="connsiteY11" fmla="*/ 4056099 h 4977304"/>
              <a:gd name="connsiteX12" fmla="*/ 11190251 w 12198158"/>
              <a:gd name="connsiteY12" fmla="*/ 4073272 h 4977304"/>
              <a:gd name="connsiteX13" fmla="*/ 11139995 w 12198158"/>
              <a:gd name="connsiteY13" fmla="*/ 4081811 h 4977304"/>
              <a:gd name="connsiteX14" fmla="*/ 11040727 w 12198158"/>
              <a:gd name="connsiteY14" fmla="*/ 4081109 h 4977304"/>
              <a:gd name="connsiteX15" fmla="*/ 10969005 w 12198158"/>
              <a:gd name="connsiteY15" fmla="*/ 4091154 h 4977304"/>
              <a:gd name="connsiteX16" fmla="*/ 10899772 w 12198158"/>
              <a:gd name="connsiteY16" fmla="*/ 4122857 h 4977304"/>
              <a:gd name="connsiteX17" fmla="*/ 10838983 w 12198158"/>
              <a:gd name="connsiteY17" fmla="*/ 4155791 h 4977304"/>
              <a:gd name="connsiteX18" fmla="*/ 10769520 w 12198158"/>
              <a:gd name="connsiteY18" fmla="*/ 4198574 h 4977304"/>
              <a:gd name="connsiteX19" fmla="*/ 10570843 w 12198158"/>
              <a:gd name="connsiteY19" fmla="*/ 4255424 h 4977304"/>
              <a:gd name="connsiteX20" fmla="*/ 10512263 w 12198158"/>
              <a:gd name="connsiteY20" fmla="*/ 4291698 h 4977304"/>
              <a:gd name="connsiteX21" fmla="*/ 10439016 w 12198158"/>
              <a:gd name="connsiteY21" fmla="*/ 4293933 h 4977304"/>
              <a:gd name="connsiteX22" fmla="*/ 10376941 w 12198158"/>
              <a:gd name="connsiteY22" fmla="*/ 4298111 h 4977304"/>
              <a:gd name="connsiteX23" fmla="*/ 10329960 w 12198158"/>
              <a:gd name="connsiteY23" fmla="*/ 4298774 h 4977304"/>
              <a:gd name="connsiteX24" fmla="*/ 10254256 w 12198158"/>
              <a:gd name="connsiteY24" fmla="*/ 4309364 h 4977304"/>
              <a:gd name="connsiteX25" fmla="*/ 10119745 w 12198158"/>
              <a:gd name="connsiteY25" fmla="*/ 4321869 h 4977304"/>
              <a:gd name="connsiteX26" fmla="*/ 10075444 w 12198158"/>
              <a:gd name="connsiteY26" fmla="*/ 4324144 h 4977304"/>
              <a:gd name="connsiteX27" fmla="*/ 10032543 w 12198158"/>
              <a:gd name="connsiteY27" fmla="*/ 4322337 h 4977304"/>
              <a:gd name="connsiteX28" fmla="*/ 9953375 w 12198158"/>
              <a:gd name="connsiteY28" fmla="*/ 4339186 h 4977304"/>
              <a:gd name="connsiteX29" fmla="*/ 9841223 w 12198158"/>
              <a:gd name="connsiteY29" fmla="*/ 4346536 h 4977304"/>
              <a:gd name="connsiteX30" fmla="*/ 9721820 w 12198158"/>
              <a:gd name="connsiteY30" fmla="*/ 4368481 h 4977304"/>
              <a:gd name="connsiteX31" fmla="*/ 9578114 w 12198158"/>
              <a:gd name="connsiteY31" fmla="*/ 4380883 h 4977304"/>
              <a:gd name="connsiteX32" fmla="*/ 9336820 w 12198158"/>
              <a:gd name="connsiteY32" fmla="*/ 4430514 h 4977304"/>
              <a:gd name="connsiteX33" fmla="*/ 9272837 w 12198158"/>
              <a:gd name="connsiteY33" fmla="*/ 4491645 h 4977304"/>
              <a:gd name="connsiteX34" fmla="*/ 9188677 w 12198158"/>
              <a:gd name="connsiteY34" fmla="*/ 4497828 h 4977304"/>
              <a:gd name="connsiteX35" fmla="*/ 9183116 w 12198158"/>
              <a:gd name="connsiteY35" fmla="*/ 4507862 h 4977304"/>
              <a:gd name="connsiteX36" fmla="*/ 9145128 w 12198158"/>
              <a:gd name="connsiteY36" fmla="*/ 4520027 h 4977304"/>
              <a:gd name="connsiteX37" fmla="*/ 9144106 w 12198158"/>
              <a:gd name="connsiteY37" fmla="*/ 4518870 h 4977304"/>
              <a:gd name="connsiteX38" fmla="*/ 9131223 w 12198158"/>
              <a:gd name="connsiteY38" fmla="*/ 4516515 h 4977304"/>
              <a:gd name="connsiteX39" fmla="*/ 9107733 w 12198158"/>
              <a:gd name="connsiteY39" fmla="*/ 4515031 h 4977304"/>
              <a:gd name="connsiteX40" fmla="*/ 9047414 w 12198158"/>
              <a:gd name="connsiteY40" fmla="*/ 4506003 h 4977304"/>
              <a:gd name="connsiteX41" fmla="*/ 8999479 w 12198158"/>
              <a:gd name="connsiteY41" fmla="*/ 4509570 h 4977304"/>
              <a:gd name="connsiteX42" fmla="*/ 8999194 w 12198158"/>
              <a:gd name="connsiteY42" fmla="*/ 4509309 h 4977304"/>
              <a:gd name="connsiteX43" fmla="*/ 8990231 w 12198158"/>
              <a:gd name="connsiteY43" fmla="*/ 4510625 h 4977304"/>
              <a:gd name="connsiteX44" fmla="*/ 8984397 w 12198158"/>
              <a:gd name="connsiteY44" fmla="*/ 4512863 h 4977304"/>
              <a:gd name="connsiteX45" fmla="*/ 8968351 w 12198158"/>
              <a:gd name="connsiteY45" fmla="*/ 4516366 h 4977304"/>
              <a:gd name="connsiteX46" fmla="*/ 8962029 w 12198158"/>
              <a:gd name="connsiteY46" fmla="*/ 4515606 h 4977304"/>
              <a:gd name="connsiteX47" fmla="*/ 8957069 w 12198158"/>
              <a:gd name="connsiteY47" fmla="*/ 4513190 h 4977304"/>
              <a:gd name="connsiteX48" fmla="*/ 8889695 w 12198158"/>
              <a:gd name="connsiteY48" fmla="*/ 4533539 h 4977304"/>
              <a:gd name="connsiteX49" fmla="*/ 8746606 w 12198158"/>
              <a:gd name="connsiteY49" fmla="*/ 4530613 h 4977304"/>
              <a:gd name="connsiteX50" fmla="*/ 8702038 w 12198158"/>
              <a:gd name="connsiteY50" fmla="*/ 4532895 h 4977304"/>
              <a:gd name="connsiteX51" fmla="*/ 8590337 w 12198158"/>
              <a:gd name="connsiteY51" fmla="*/ 4542204 h 4977304"/>
              <a:gd name="connsiteX52" fmla="*/ 8519543 w 12198158"/>
              <a:gd name="connsiteY52" fmla="*/ 4526086 h 4977304"/>
              <a:gd name="connsiteX53" fmla="*/ 8505306 w 12198158"/>
              <a:gd name="connsiteY53" fmla="*/ 4532509 h 4977304"/>
              <a:gd name="connsiteX54" fmla="*/ 8500493 w 12198158"/>
              <a:gd name="connsiteY54" fmla="*/ 4535768 h 4977304"/>
              <a:gd name="connsiteX55" fmla="*/ 8492299 w 12198158"/>
              <a:gd name="connsiteY55" fmla="*/ 4538742 h 4977304"/>
              <a:gd name="connsiteX56" fmla="*/ 8491926 w 12198158"/>
              <a:gd name="connsiteY56" fmla="*/ 4538547 h 4977304"/>
              <a:gd name="connsiteX57" fmla="*/ 8484586 w 12198158"/>
              <a:gd name="connsiteY57" fmla="*/ 4541860 h 4977304"/>
              <a:gd name="connsiteX58" fmla="*/ 8361601 w 12198158"/>
              <a:gd name="connsiteY58" fmla="*/ 4557109 h 4977304"/>
              <a:gd name="connsiteX59" fmla="*/ 8348227 w 12198158"/>
              <a:gd name="connsiteY59" fmla="*/ 4557320 h 4977304"/>
              <a:gd name="connsiteX60" fmla="*/ 8346801 w 12198158"/>
              <a:gd name="connsiteY60" fmla="*/ 4556408 h 4977304"/>
              <a:gd name="connsiteX61" fmla="*/ 8308886 w 12198158"/>
              <a:gd name="connsiteY61" fmla="*/ 4575677 h 4977304"/>
              <a:gd name="connsiteX62" fmla="*/ 8289640 w 12198158"/>
              <a:gd name="connsiteY62" fmla="*/ 4590767 h 4977304"/>
              <a:gd name="connsiteX63" fmla="*/ 8278750 w 12198158"/>
              <a:gd name="connsiteY63" fmla="*/ 4597091 h 4977304"/>
              <a:gd name="connsiteX64" fmla="*/ 8277624 w 12198158"/>
              <a:gd name="connsiteY64" fmla="*/ 4601916 h 4977304"/>
              <a:gd name="connsiteX65" fmla="*/ 8260561 w 12198158"/>
              <a:gd name="connsiteY65" fmla="*/ 4609708 h 4977304"/>
              <a:gd name="connsiteX66" fmla="*/ 8257864 w 12198158"/>
              <a:gd name="connsiteY66" fmla="*/ 4609458 h 4977304"/>
              <a:gd name="connsiteX67" fmla="*/ 8246529 w 12198158"/>
              <a:gd name="connsiteY67" fmla="*/ 4620148 h 4977304"/>
              <a:gd name="connsiteX68" fmla="*/ 8240334 w 12198158"/>
              <a:gd name="connsiteY68" fmla="*/ 4634257 h 4977304"/>
              <a:gd name="connsiteX69" fmla="*/ 8084875 w 12198158"/>
              <a:gd name="connsiteY69" fmla="*/ 4684387 h 4977304"/>
              <a:gd name="connsiteX70" fmla="*/ 7900134 w 12198158"/>
              <a:gd name="connsiteY70" fmla="*/ 4729969 h 4977304"/>
              <a:gd name="connsiteX71" fmla="*/ 7713595 w 12198158"/>
              <a:gd name="connsiteY71" fmla="*/ 4757895 h 4977304"/>
              <a:gd name="connsiteX72" fmla="*/ 7609267 w 12198158"/>
              <a:gd name="connsiteY72" fmla="*/ 4754126 h 4977304"/>
              <a:gd name="connsiteX73" fmla="*/ 7522521 w 12198158"/>
              <a:gd name="connsiteY73" fmla="*/ 4760455 h 4977304"/>
              <a:gd name="connsiteX74" fmla="*/ 7514554 w 12198158"/>
              <a:gd name="connsiteY74" fmla="*/ 4763228 h 4977304"/>
              <a:gd name="connsiteX75" fmla="*/ 7502403 w 12198158"/>
              <a:gd name="connsiteY75" fmla="*/ 4764677 h 4977304"/>
              <a:gd name="connsiteX76" fmla="*/ 7502032 w 12198158"/>
              <a:gd name="connsiteY76" fmla="*/ 4764322 h 4977304"/>
              <a:gd name="connsiteX77" fmla="*/ 7490794 w 12198158"/>
              <a:gd name="connsiteY77" fmla="*/ 4766442 h 4977304"/>
              <a:gd name="connsiteX78" fmla="*/ 7400450 w 12198158"/>
              <a:gd name="connsiteY78" fmla="*/ 4757640 h 4977304"/>
              <a:gd name="connsiteX79" fmla="*/ 7307302 w 12198158"/>
              <a:gd name="connsiteY79" fmla="*/ 4747220 h 4977304"/>
              <a:gd name="connsiteX80" fmla="*/ 7305976 w 12198158"/>
              <a:gd name="connsiteY80" fmla="*/ 4745654 h 4977304"/>
              <a:gd name="connsiteX81" fmla="*/ 7213744 w 12198158"/>
              <a:gd name="connsiteY81" fmla="*/ 4773074 h 4977304"/>
              <a:gd name="connsiteX82" fmla="*/ 7196298 w 12198158"/>
              <a:gd name="connsiteY82" fmla="*/ 4778016 h 4977304"/>
              <a:gd name="connsiteX83" fmla="*/ 7192202 w 12198158"/>
              <a:gd name="connsiteY83" fmla="*/ 4783834 h 4977304"/>
              <a:gd name="connsiteX84" fmla="*/ 7166024 w 12198158"/>
              <a:gd name="connsiteY84" fmla="*/ 4788882 h 4977304"/>
              <a:gd name="connsiteX85" fmla="*/ 7092253 w 12198158"/>
              <a:gd name="connsiteY85" fmla="*/ 4802161 h 4977304"/>
              <a:gd name="connsiteX86" fmla="*/ 7013814 w 12198158"/>
              <a:gd name="connsiteY86" fmla="*/ 4801755 h 4977304"/>
              <a:gd name="connsiteX87" fmla="*/ 6899540 w 12198158"/>
              <a:gd name="connsiteY87" fmla="*/ 4833798 h 4977304"/>
              <a:gd name="connsiteX88" fmla="*/ 6703746 w 12198158"/>
              <a:gd name="connsiteY88" fmla="*/ 4864157 h 4977304"/>
              <a:gd name="connsiteX89" fmla="*/ 6545085 w 12198158"/>
              <a:gd name="connsiteY89" fmla="*/ 4895408 h 4977304"/>
              <a:gd name="connsiteX90" fmla="*/ 6313345 w 12198158"/>
              <a:gd name="connsiteY90" fmla="*/ 4946232 h 4977304"/>
              <a:gd name="connsiteX91" fmla="*/ 6164558 w 12198158"/>
              <a:gd name="connsiteY91" fmla="*/ 4948498 h 4977304"/>
              <a:gd name="connsiteX92" fmla="*/ 6069796 w 12198158"/>
              <a:gd name="connsiteY92" fmla="*/ 4970720 h 4977304"/>
              <a:gd name="connsiteX93" fmla="*/ 6064481 w 12198158"/>
              <a:gd name="connsiteY93" fmla="*/ 4969051 h 4977304"/>
              <a:gd name="connsiteX94" fmla="*/ 6044602 w 12198158"/>
              <a:gd name="connsiteY94" fmla="*/ 4969792 h 4977304"/>
              <a:gd name="connsiteX95" fmla="*/ 6037252 w 12198158"/>
              <a:gd name="connsiteY95" fmla="*/ 4960726 h 4977304"/>
              <a:gd name="connsiteX96" fmla="*/ 6006081 w 12198158"/>
              <a:gd name="connsiteY96" fmla="*/ 4955195 h 4977304"/>
              <a:gd name="connsiteX97" fmla="*/ 5920065 w 12198158"/>
              <a:gd name="connsiteY97" fmla="*/ 4944866 h 4977304"/>
              <a:gd name="connsiteX98" fmla="*/ 5755077 w 12198158"/>
              <a:gd name="connsiteY98" fmla="*/ 4976193 h 4977304"/>
              <a:gd name="connsiteX99" fmla="*/ 5623207 w 12198158"/>
              <a:gd name="connsiteY99" fmla="*/ 4977304 h 4977304"/>
              <a:gd name="connsiteX100" fmla="*/ 5467256 w 12198158"/>
              <a:gd name="connsiteY100" fmla="*/ 4962079 h 4977304"/>
              <a:gd name="connsiteX101" fmla="*/ 5429137 w 12198158"/>
              <a:gd name="connsiteY101" fmla="*/ 4949858 h 4977304"/>
              <a:gd name="connsiteX102" fmla="*/ 5378078 w 12198158"/>
              <a:gd name="connsiteY102" fmla="*/ 4930634 h 4977304"/>
              <a:gd name="connsiteX103" fmla="*/ 5258253 w 12198158"/>
              <a:gd name="connsiteY103" fmla="*/ 4908461 h 4977304"/>
              <a:gd name="connsiteX104" fmla="*/ 5219477 w 12198158"/>
              <a:gd name="connsiteY104" fmla="*/ 4896381 h 4977304"/>
              <a:gd name="connsiteX105" fmla="*/ 5171208 w 12198158"/>
              <a:gd name="connsiteY105" fmla="*/ 4893134 h 4977304"/>
              <a:gd name="connsiteX106" fmla="*/ 5153115 w 12198158"/>
              <a:gd name="connsiteY106" fmla="*/ 4885290 h 4977304"/>
              <a:gd name="connsiteX107" fmla="*/ 5139168 w 12198158"/>
              <a:gd name="connsiteY107" fmla="*/ 4881597 h 4977304"/>
              <a:gd name="connsiteX108" fmla="*/ 5136167 w 12198158"/>
              <a:gd name="connsiteY108" fmla="*/ 4879315 h 4977304"/>
              <a:gd name="connsiteX109" fmla="*/ 5118243 w 12198158"/>
              <a:gd name="connsiteY109" fmla="*/ 4867529 h 4977304"/>
              <a:gd name="connsiteX110" fmla="*/ 5062411 w 12198158"/>
              <a:gd name="connsiteY110" fmla="*/ 4874665 h 4977304"/>
              <a:gd name="connsiteX111" fmla="*/ 5008170 w 12198158"/>
              <a:gd name="connsiteY111" fmla="*/ 4856876 h 4977304"/>
              <a:gd name="connsiteX112" fmla="*/ 4837210 w 12198158"/>
              <a:gd name="connsiteY112" fmla="*/ 4830794 h 4977304"/>
              <a:gd name="connsiteX113" fmla="*/ 4759270 w 12198158"/>
              <a:gd name="connsiteY113" fmla="*/ 4800638 h 4977304"/>
              <a:gd name="connsiteX114" fmla="*/ 4720035 w 12198158"/>
              <a:gd name="connsiteY114" fmla="*/ 4790848 h 4977304"/>
              <a:gd name="connsiteX115" fmla="*/ 4718027 w 12198158"/>
              <a:gd name="connsiteY115" fmla="*/ 4790035 h 4977304"/>
              <a:gd name="connsiteX116" fmla="*/ 4718961 w 12198158"/>
              <a:gd name="connsiteY116" fmla="*/ 4789806 h 4977304"/>
              <a:gd name="connsiteX117" fmla="*/ 4714055 w 12198158"/>
              <a:gd name="connsiteY117" fmla="*/ 4788426 h 4977304"/>
              <a:gd name="connsiteX118" fmla="*/ 4718027 w 12198158"/>
              <a:gd name="connsiteY118" fmla="*/ 4790035 h 4977304"/>
              <a:gd name="connsiteX119" fmla="*/ 4712381 w 12198158"/>
              <a:gd name="connsiteY119" fmla="*/ 4791420 h 4977304"/>
              <a:gd name="connsiteX120" fmla="*/ 4512801 w 12198158"/>
              <a:gd name="connsiteY120" fmla="*/ 4780666 h 4977304"/>
              <a:gd name="connsiteX121" fmla="*/ 4425588 w 12198158"/>
              <a:gd name="connsiteY121" fmla="*/ 4769100 h 4977304"/>
              <a:gd name="connsiteX122" fmla="*/ 4314086 w 12198158"/>
              <a:gd name="connsiteY122" fmla="*/ 4774822 h 4977304"/>
              <a:gd name="connsiteX123" fmla="*/ 4312230 w 12198158"/>
              <a:gd name="connsiteY123" fmla="*/ 4773365 h 4977304"/>
              <a:gd name="connsiteX124" fmla="*/ 4292278 w 12198158"/>
              <a:gd name="connsiteY124" fmla="*/ 4771325 h 4977304"/>
              <a:gd name="connsiteX125" fmla="*/ 4287201 w 12198158"/>
              <a:gd name="connsiteY125" fmla="*/ 4774493 h 4977304"/>
              <a:gd name="connsiteX126" fmla="*/ 4273289 w 12198158"/>
              <a:gd name="connsiteY126" fmla="*/ 4774225 h 4977304"/>
              <a:gd name="connsiteX127" fmla="*/ 4245283 w 12198158"/>
              <a:gd name="connsiteY127" fmla="*/ 4776749 h 4977304"/>
              <a:gd name="connsiteX128" fmla="*/ 4199245 w 12198158"/>
              <a:gd name="connsiteY128" fmla="*/ 4773714 h 4977304"/>
              <a:gd name="connsiteX129" fmla="*/ 4198941 w 12198158"/>
              <a:gd name="connsiteY129" fmla="*/ 4772347 h 4977304"/>
              <a:gd name="connsiteX130" fmla="*/ 4188453 w 12198158"/>
              <a:gd name="connsiteY130" fmla="*/ 4766228 h 4977304"/>
              <a:gd name="connsiteX131" fmla="*/ 4139982 w 12198158"/>
              <a:gd name="connsiteY131" fmla="*/ 4748999 h 4977304"/>
              <a:gd name="connsiteX132" fmla="*/ 4080374 w 12198158"/>
              <a:gd name="connsiteY132" fmla="*/ 4720184 h 4977304"/>
              <a:gd name="connsiteX133" fmla="*/ 4071828 w 12198158"/>
              <a:gd name="connsiteY133" fmla="*/ 4719278 h 4977304"/>
              <a:gd name="connsiteX134" fmla="*/ 4071710 w 12198158"/>
              <a:gd name="connsiteY134" fmla="*/ 4718953 h 4977304"/>
              <a:gd name="connsiteX135" fmla="*/ 4056247 w 12198158"/>
              <a:gd name="connsiteY135" fmla="*/ 4717622 h 4977304"/>
              <a:gd name="connsiteX136" fmla="*/ 4039668 w 12198158"/>
              <a:gd name="connsiteY136" fmla="*/ 4715861 h 4977304"/>
              <a:gd name="connsiteX137" fmla="*/ 4034303 w 12198158"/>
              <a:gd name="connsiteY137" fmla="*/ 4713218 h 4977304"/>
              <a:gd name="connsiteX138" fmla="*/ 4032672 w 12198158"/>
              <a:gd name="connsiteY138" fmla="*/ 4709236 h 4977304"/>
              <a:gd name="connsiteX139" fmla="*/ 4031088 w 12198158"/>
              <a:gd name="connsiteY139" fmla="*/ 4709491 h 4977304"/>
              <a:gd name="connsiteX140" fmla="*/ 4001867 w 12198158"/>
              <a:gd name="connsiteY140" fmla="*/ 4695842 h 4977304"/>
              <a:gd name="connsiteX141" fmla="*/ 3934220 w 12198158"/>
              <a:gd name="connsiteY141" fmla="*/ 4676884 h 4977304"/>
              <a:gd name="connsiteX142" fmla="*/ 3894676 w 12198158"/>
              <a:gd name="connsiteY142" fmla="*/ 4670743 h 4977304"/>
              <a:gd name="connsiteX143" fmla="*/ 3787232 w 12198158"/>
              <a:gd name="connsiteY143" fmla="*/ 4648764 h 4977304"/>
              <a:gd name="connsiteX144" fmla="*/ 3680057 w 12198158"/>
              <a:gd name="connsiteY144" fmla="*/ 4622784 h 4977304"/>
              <a:gd name="connsiteX145" fmla="*/ 3607627 w 12198158"/>
              <a:gd name="connsiteY145" fmla="*/ 4587738 h 4977304"/>
              <a:gd name="connsiteX146" fmla="*/ 3601451 w 12198158"/>
              <a:gd name="connsiteY146" fmla="*/ 4589218 h 4977304"/>
              <a:gd name="connsiteX147" fmla="*/ 3592338 w 12198158"/>
              <a:gd name="connsiteY147" fmla="*/ 4589396 h 4977304"/>
              <a:gd name="connsiteX148" fmla="*/ 3592104 w 12198158"/>
              <a:gd name="connsiteY148" fmla="*/ 4589103 h 4977304"/>
              <a:gd name="connsiteX149" fmla="*/ 3583586 w 12198158"/>
              <a:gd name="connsiteY149" fmla="*/ 4589853 h 4977304"/>
              <a:gd name="connsiteX150" fmla="*/ 3533777 w 12198158"/>
              <a:gd name="connsiteY150" fmla="*/ 4579320 h 4977304"/>
              <a:gd name="connsiteX151" fmla="*/ 3470906 w 12198158"/>
              <a:gd name="connsiteY151" fmla="*/ 4575344 h 4977304"/>
              <a:gd name="connsiteX152" fmla="*/ 3398460 w 12198158"/>
              <a:gd name="connsiteY152" fmla="*/ 4562260 h 4977304"/>
              <a:gd name="connsiteX153" fmla="*/ 3361644 w 12198158"/>
              <a:gd name="connsiteY153" fmla="*/ 4580670 h 4977304"/>
              <a:gd name="connsiteX154" fmla="*/ 3341795 w 12198158"/>
              <a:gd name="connsiteY154" fmla="*/ 4582496 h 4977304"/>
              <a:gd name="connsiteX155" fmla="*/ 3339469 w 12198158"/>
              <a:gd name="connsiteY155" fmla="*/ 4581438 h 4977304"/>
              <a:gd name="connsiteX156" fmla="*/ 3260180 w 12198158"/>
              <a:gd name="connsiteY156" fmla="*/ 4587820 h 4977304"/>
              <a:gd name="connsiteX157" fmla="*/ 3140460 w 12198158"/>
              <a:gd name="connsiteY157" fmla="*/ 4596263 h 4977304"/>
              <a:gd name="connsiteX158" fmla="*/ 3028270 w 12198158"/>
              <a:gd name="connsiteY158" fmla="*/ 4599134 h 4977304"/>
              <a:gd name="connsiteX159" fmla="*/ 2779714 w 12198158"/>
              <a:gd name="connsiteY159" fmla="*/ 4622831 h 4977304"/>
              <a:gd name="connsiteX160" fmla="*/ 2649525 w 12198158"/>
              <a:gd name="connsiteY160" fmla="*/ 4658086 h 4977304"/>
              <a:gd name="connsiteX161" fmla="*/ 2566315 w 12198158"/>
              <a:gd name="connsiteY161" fmla="*/ 4605776 h 4977304"/>
              <a:gd name="connsiteX162" fmla="*/ 2441626 w 12198158"/>
              <a:gd name="connsiteY162" fmla="*/ 4620872 h 4977304"/>
              <a:gd name="connsiteX163" fmla="*/ 2313568 w 12198158"/>
              <a:gd name="connsiteY163" fmla="*/ 4630067 h 4977304"/>
              <a:gd name="connsiteX164" fmla="*/ 2207105 w 12198158"/>
              <a:gd name="connsiteY164" fmla="*/ 4624384 h 4977304"/>
              <a:gd name="connsiteX165" fmla="*/ 2093268 w 12198158"/>
              <a:gd name="connsiteY165" fmla="*/ 4606236 h 4977304"/>
              <a:gd name="connsiteX166" fmla="*/ 1996024 w 12198158"/>
              <a:gd name="connsiteY166" fmla="*/ 4597526 h 4977304"/>
              <a:gd name="connsiteX167" fmla="*/ 1926886 w 12198158"/>
              <a:gd name="connsiteY167" fmla="*/ 4621358 h 4977304"/>
              <a:gd name="connsiteX168" fmla="*/ 1920368 w 12198158"/>
              <a:gd name="connsiteY168" fmla="*/ 4616112 h 4977304"/>
              <a:gd name="connsiteX169" fmla="*/ 1871831 w 12198158"/>
              <a:gd name="connsiteY169" fmla="*/ 4617844 h 4977304"/>
              <a:gd name="connsiteX170" fmla="*/ 1785463 w 12198158"/>
              <a:gd name="connsiteY170" fmla="*/ 4647841 h 4977304"/>
              <a:gd name="connsiteX171" fmla="*/ 1737045 w 12198158"/>
              <a:gd name="connsiteY171" fmla="*/ 4642356 h 4977304"/>
              <a:gd name="connsiteX172" fmla="*/ 1673954 w 12198158"/>
              <a:gd name="connsiteY172" fmla="*/ 4624601 h 4977304"/>
              <a:gd name="connsiteX173" fmla="*/ 1602834 w 12198158"/>
              <a:gd name="connsiteY173" fmla="*/ 4640924 h 4977304"/>
              <a:gd name="connsiteX174" fmla="*/ 1490351 w 12198158"/>
              <a:gd name="connsiteY174" fmla="*/ 4613132 h 4977304"/>
              <a:gd name="connsiteX175" fmla="*/ 1149212 w 12198158"/>
              <a:gd name="connsiteY175" fmla="*/ 4564210 h 4977304"/>
              <a:gd name="connsiteX176" fmla="*/ 938574 w 12198158"/>
              <a:gd name="connsiteY176" fmla="*/ 4566821 h 4977304"/>
              <a:gd name="connsiteX177" fmla="*/ 857697 w 12198158"/>
              <a:gd name="connsiteY177" fmla="*/ 4525391 h 4977304"/>
              <a:gd name="connsiteX178" fmla="*/ 836981 w 12198158"/>
              <a:gd name="connsiteY178" fmla="*/ 4526708 h 4977304"/>
              <a:gd name="connsiteX179" fmla="*/ 816264 w 12198158"/>
              <a:gd name="connsiteY179" fmla="*/ 4524575 h 4977304"/>
              <a:gd name="connsiteX180" fmla="*/ 810965 w 12198158"/>
              <a:gd name="connsiteY180" fmla="*/ 4527718 h 4977304"/>
              <a:gd name="connsiteX181" fmla="*/ 796509 w 12198158"/>
              <a:gd name="connsiteY181" fmla="*/ 4527387 h 4977304"/>
              <a:gd name="connsiteX182" fmla="*/ 767389 w 12198158"/>
              <a:gd name="connsiteY182" fmla="*/ 4529784 h 4977304"/>
              <a:gd name="connsiteX183" fmla="*/ 762544 w 12198158"/>
              <a:gd name="connsiteY183" fmla="*/ 4527372 h 4977304"/>
              <a:gd name="connsiteX184" fmla="*/ 719567 w 12198158"/>
              <a:gd name="connsiteY184" fmla="*/ 4526534 h 4977304"/>
              <a:gd name="connsiteX185" fmla="*/ 719262 w 12198158"/>
              <a:gd name="connsiteY185" fmla="*/ 4525164 h 4977304"/>
              <a:gd name="connsiteX186" fmla="*/ 708402 w 12198158"/>
              <a:gd name="connsiteY186" fmla="*/ 4518999 h 4977304"/>
              <a:gd name="connsiteX187" fmla="*/ 596394 w 12198158"/>
              <a:gd name="connsiteY187" fmla="*/ 4472455 h 4977304"/>
              <a:gd name="connsiteX188" fmla="*/ 578149 w 12198158"/>
              <a:gd name="connsiteY188" fmla="*/ 4469575 h 4977304"/>
              <a:gd name="connsiteX189" fmla="*/ 571336 w 12198158"/>
              <a:gd name="connsiteY189" fmla="*/ 4469781 h 4977304"/>
              <a:gd name="connsiteX190" fmla="*/ 444802 w 12198158"/>
              <a:gd name="connsiteY190" fmla="*/ 4428480 h 4977304"/>
              <a:gd name="connsiteX191" fmla="*/ 403746 w 12198158"/>
              <a:gd name="connsiteY191" fmla="*/ 4422157 h 4977304"/>
              <a:gd name="connsiteX192" fmla="*/ 292240 w 12198158"/>
              <a:gd name="connsiteY192" fmla="*/ 4399681 h 4977304"/>
              <a:gd name="connsiteX193" fmla="*/ 118302 w 12198158"/>
              <a:gd name="connsiteY193" fmla="*/ 4343421 h 4977304"/>
              <a:gd name="connsiteX194" fmla="*/ 15516 w 12198158"/>
              <a:gd name="connsiteY194" fmla="*/ 4340320 h 4977304"/>
              <a:gd name="connsiteX195" fmla="*/ 2 w 12198158"/>
              <a:gd name="connsiteY195" fmla="*/ 4334381 h 4977304"/>
              <a:gd name="connsiteX196" fmla="*/ 2 w 12198158"/>
              <a:gd name="connsiteY196" fmla="*/ 3589361 h 4977304"/>
              <a:gd name="connsiteX197" fmla="*/ 0 w 12198158"/>
              <a:gd name="connsiteY197" fmla="*/ 3589361 h 4977304"/>
              <a:gd name="connsiteX198" fmla="*/ 0 w 12198158"/>
              <a:gd name="connsiteY198" fmla="*/ 3513036 h 4977304"/>
              <a:gd name="connsiteX199" fmla="*/ 0 w 12198158"/>
              <a:gd name="connsiteY199" fmla="*/ 2672265 h 4977304"/>
              <a:gd name="connsiteX200" fmla="*/ 0 w 12198158"/>
              <a:gd name="connsiteY200" fmla="*/ 0 h 4977304"/>
              <a:gd name="connsiteX0" fmla="*/ 0 w 12198158"/>
              <a:gd name="connsiteY0" fmla="*/ 0 h 4977304"/>
              <a:gd name="connsiteX1" fmla="*/ 12192000 w 12198158"/>
              <a:gd name="connsiteY1" fmla="*/ 0 h 4977304"/>
              <a:gd name="connsiteX2" fmla="*/ 12198158 w 12198158"/>
              <a:gd name="connsiteY2" fmla="*/ 3664565 h 4977304"/>
              <a:gd name="connsiteX3" fmla="*/ 12132764 w 12198158"/>
              <a:gd name="connsiteY3" fmla="*/ 3748492 h 4977304"/>
              <a:gd name="connsiteX4" fmla="*/ 12053056 w 12198158"/>
              <a:gd name="connsiteY4" fmla="*/ 3749753 h 4977304"/>
              <a:gd name="connsiteX5" fmla="*/ 11938513 w 12198158"/>
              <a:gd name="connsiteY5" fmla="*/ 3754367 h 4977304"/>
              <a:gd name="connsiteX6" fmla="*/ 11853342 w 12198158"/>
              <a:gd name="connsiteY6" fmla="*/ 3782688 h 4977304"/>
              <a:gd name="connsiteX7" fmla="*/ 11704569 w 12198158"/>
              <a:gd name="connsiteY7" fmla="*/ 3839336 h 4977304"/>
              <a:gd name="connsiteX8" fmla="*/ 11577641 w 12198158"/>
              <a:gd name="connsiteY8" fmla="*/ 3885996 h 4977304"/>
              <a:gd name="connsiteX9" fmla="*/ 11508791 w 12198158"/>
              <a:gd name="connsiteY9" fmla="*/ 3969283 h 4977304"/>
              <a:gd name="connsiteX10" fmla="*/ 11388373 w 12198158"/>
              <a:gd name="connsiteY10" fmla="*/ 4027440 h 4977304"/>
              <a:gd name="connsiteX11" fmla="*/ 11276406 w 12198158"/>
              <a:gd name="connsiteY11" fmla="*/ 4056099 h 4977304"/>
              <a:gd name="connsiteX12" fmla="*/ 11190251 w 12198158"/>
              <a:gd name="connsiteY12" fmla="*/ 4073272 h 4977304"/>
              <a:gd name="connsiteX13" fmla="*/ 11139995 w 12198158"/>
              <a:gd name="connsiteY13" fmla="*/ 4081811 h 4977304"/>
              <a:gd name="connsiteX14" fmla="*/ 11040727 w 12198158"/>
              <a:gd name="connsiteY14" fmla="*/ 4081109 h 4977304"/>
              <a:gd name="connsiteX15" fmla="*/ 10969005 w 12198158"/>
              <a:gd name="connsiteY15" fmla="*/ 4091154 h 4977304"/>
              <a:gd name="connsiteX16" fmla="*/ 10899772 w 12198158"/>
              <a:gd name="connsiteY16" fmla="*/ 4122857 h 4977304"/>
              <a:gd name="connsiteX17" fmla="*/ 10838983 w 12198158"/>
              <a:gd name="connsiteY17" fmla="*/ 4155791 h 4977304"/>
              <a:gd name="connsiteX18" fmla="*/ 10769520 w 12198158"/>
              <a:gd name="connsiteY18" fmla="*/ 4198574 h 4977304"/>
              <a:gd name="connsiteX19" fmla="*/ 10570843 w 12198158"/>
              <a:gd name="connsiteY19" fmla="*/ 4255424 h 4977304"/>
              <a:gd name="connsiteX20" fmla="*/ 10512263 w 12198158"/>
              <a:gd name="connsiteY20" fmla="*/ 4291698 h 4977304"/>
              <a:gd name="connsiteX21" fmla="*/ 10439016 w 12198158"/>
              <a:gd name="connsiteY21" fmla="*/ 4293933 h 4977304"/>
              <a:gd name="connsiteX22" fmla="*/ 10376941 w 12198158"/>
              <a:gd name="connsiteY22" fmla="*/ 4298111 h 4977304"/>
              <a:gd name="connsiteX23" fmla="*/ 10329960 w 12198158"/>
              <a:gd name="connsiteY23" fmla="*/ 4298774 h 4977304"/>
              <a:gd name="connsiteX24" fmla="*/ 10254256 w 12198158"/>
              <a:gd name="connsiteY24" fmla="*/ 4309364 h 4977304"/>
              <a:gd name="connsiteX25" fmla="*/ 10119745 w 12198158"/>
              <a:gd name="connsiteY25" fmla="*/ 4321869 h 4977304"/>
              <a:gd name="connsiteX26" fmla="*/ 10075444 w 12198158"/>
              <a:gd name="connsiteY26" fmla="*/ 4324144 h 4977304"/>
              <a:gd name="connsiteX27" fmla="*/ 10032543 w 12198158"/>
              <a:gd name="connsiteY27" fmla="*/ 4322337 h 4977304"/>
              <a:gd name="connsiteX28" fmla="*/ 9953375 w 12198158"/>
              <a:gd name="connsiteY28" fmla="*/ 4339186 h 4977304"/>
              <a:gd name="connsiteX29" fmla="*/ 9841223 w 12198158"/>
              <a:gd name="connsiteY29" fmla="*/ 4346536 h 4977304"/>
              <a:gd name="connsiteX30" fmla="*/ 9721820 w 12198158"/>
              <a:gd name="connsiteY30" fmla="*/ 4368481 h 4977304"/>
              <a:gd name="connsiteX31" fmla="*/ 9578114 w 12198158"/>
              <a:gd name="connsiteY31" fmla="*/ 4380883 h 4977304"/>
              <a:gd name="connsiteX32" fmla="*/ 9336820 w 12198158"/>
              <a:gd name="connsiteY32" fmla="*/ 4430514 h 4977304"/>
              <a:gd name="connsiteX33" fmla="*/ 9272837 w 12198158"/>
              <a:gd name="connsiteY33" fmla="*/ 4491645 h 4977304"/>
              <a:gd name="connsiteX34" fmla="*/ 9188677 w 12198158"/>
              <a:gd name="connsiteY34" fmla="*/ 4497828 h 4977304"/>
              <a:gd name="connsiteX35" fmla="*/ 9183116 w 12198158"/>
              <a:gd name="connsiteY35" fmla="*/ 4507862 h 4977304"/>
              <a:gd name="connsiteX36" fmla="*/ 9145128 w 12198158"/>
              <a:gd name="connsiteY36" fmla="*/ 4520027 h 4977304"/>
              <a:gd name="connsiteX37" fmla="*/ 9144106 w 12198158"/>
              <a:gd name="connsiteY37" fmla="*/ 4518870 h 4977304"/>
              <a:gd name="connsiteX38" fmla="*/ 9131223 w 12198158"/>
              <a:gd name="connsiteY38" fmla="*/ 4516515 h 4977304"/>
              <a:gd name="connsiteX39" fmla="*/ 9107733 w 12198158"/>
              <a:gd name="connsiteY39" fmla="*/ 4515031 h 4977304"/>
              <a:gd name="connsiteX40" fmla="*/ 9047414 w 12198158"/>
              <a:gd name="connsiteY40" fmla="*/ 4506003 h 4977304"/>
              <a:gd name="connsiteX41" fmla="*/ 8999479 w 12198158"/>
              <a:gd name="connsiteY41" fmla="*/ 4509570 h 4977304"/>
              <a:gd name="connsiteX42" fmla="*/ 8999194 w 12198158"/>
              <a:gd name="connsiteY42" fmla="*/ 4509309 h 4977304"/>
              <a:gd name="connsiteX43" fmla="*/ 8990231 w 12198158"/>
              <a:gd name="connsiteY43" fmla="*/ 4510625 h 4977304"/>
              <a:gd name="connsiteX44" fmla="*/ 8984397 w 12198158"/>
              <a:gd name="connsiteY44" fmla="*/ 4512863 h 4977304"/>
              <a:gd name="connsiteX45" fmla="*/ 8968351 w 12198158"/>
              <a:gd name="connsiteY45" fmla="*/ 4516366 h 4977304"/>
              <a:gd name="connsiteX46" fmla="*/ 8962029 w 12198158"/>
              <a:gd name="connsiteY46" fmla="*/ 4515606 h 4977304"/>
              <a:gd name="connsiteX47" fmla="*/ 8957069 w 12198158"/>
              <a:gd name="connsiteY47" fmla="*/ 4513190 h 4977304"/>
              <a:gd name="connsiteX48" fmla="*/ 8889695 w 12198158"/>
              <a:gd name="connsiteY48" fmla="*/ 4533539 h 4977304"/>
              <a:gd name="connsiteX49" fmla="*/ 8746606 w 12198158"/>
              <a:gd name="connsiteY49" fmla="*/ 4530613 h 4977304"/>
              <a:gd name="connsiteX50" fmla="*/ 8702038 w 12198158"/>
              <a:gd name="connsiteY50" fmla="*/ 4532895 h 4977304"/>
              <a:gd name="connsiteX51" fmla="*/ 8590337 w 12198158"/>
              <a:gd name="connsiteY51" fmla="*/ 4542204 h 4977304"/>
              <a:gd name="connsiteX52" fmla="*/ 8519543 w 12198158"/>
              <a:gd name="connsiteY52" fmla="*/ 4526086 h 4977304"/>
              <a:gd name="connsiteX53" fmla="*/ 8505306 w 12198158"/>
              <a:gd name="connsiteY53" fmla="*/ 4532509 h 4977304"/>
              <a:gd name="connsiteX54" fmla="*/ 8500493 w 12198158"/>
              <a:gd name="connsiteY54" fmla="*/ 4535768 h 4977304"/>
              <a:gd name="connsiteX55" fmla="*/ 8492299 w 12198158"/>
              <a:gd name="connsiteY55" fmla="*/ 4538742 h 4977304"/>
              <a:gd name="connsiteX56" fmla="*/ 8491926 w 12198158"/>
              <a:gd name="connsiteY56" fmla="*/ 4538547 h 4977304"/>
              <a:gd name="connsiteX57" fmla="*/ 8484586 w 12198158"/>
              <a:gd name="connsiteY57" fmla="*/ 4541860 h 4977304"/>
              <a:gd name="connsiteX58" fmla="*/ 8361601 w 12198158"/>
              <a:gd name="connsiteY58" fmla="*/ 4557109 h 4977304"/>
              <a:gd name="connsiteX59" fmla="*/ 8348227 w 12198158"/>
              <a:gd name="connsiteY59" fmla="*/ 4557320 h 4977304"/>
              <a:gd name="connsiteX60" fmla="*/ 8346801 w 12198158"/>
              <a:gd name="connsiteY60" fmla="*/ 4556408 h 4977304"/>
              <a:gd name="connsiteX61" fmla="*/ 8308886 w 12198158"/>
              <a:gd name="connsiteY61" fmla="*/ 4575677 h 4977304"/>
              <a:gd name="connsiteX62" fmla="*/ 8289640 w 12198158"/>
              <a:gd name="connsiteY62" fmla="*/ 4590767 h 4977304"/>
              <a:gd name="connsiteX63" fmla="*/ 8278750 w 12198158"/>
              <a:gd name="connsiteY63" fmla="*/ 4597091 h 4977304"/>
              <a:gd name="connsiteX64" fmla="*/ 8277624 w 12198158"/>
              <a:gd name="connsiteY64" fmla="*/ 4601916 h 4977304"/>
              <a:gd name="connsiteX65" fmla="*/ 8260561 w 12198158"/>
              <a:gd name="connsiteY65" fmla="*/ 4609708 h 4977304"/>
              <a:gd name="connsiteX66" fmla="*/ 8257864 w 12198158"/>
              <a:gd name="connsiteY66" fmla="*/ 4609458 h 4977304"/>
              <a:gd name="connsiteX67" fmla="*/ 8246529 w 12198158"/>
              <a:gd name="connsiteY67" fmla="*/ 4620148 h 4977304"/>
              <a:gd name="connsiteX68" fmla="*/ 8240334 w 12198158"/>
              <a:gd name="connsiteY68" fmla="*/ 4634257 h 4977304"/>
              <a:gd name="connsiteX69" fmla="*/ 8084875 w 12198158"/>
              <a:gd name="connsiteY69" fmla="*/ 4684387 h 4977304"/>
              <a:gd name="connsiteX70" fmla="*/ 7900134 w 12198158"/>
              <a:gd name="connsiteY70" fmla="*/ 4729969 h 4977304"/>
              <a:gd name="connsiteX71" fmla="*/ 7713595 w 12198158"/>
              <a:gd name="connsiteY71" fmla="*/ 4757895 h 4977304"/>
              <a:gd name="connsiteX72" fmla="*/ 7609267 w 12198158"/>
              <a:gd name="connsiteY72" fmla="*/ 4754126 h 4977304"/>
              <a:gd name="connsiteX73" fmla="*/ 7522521 w 12198158"/>
              <a:gd name="connsiteY73" fmla="*/ 4760455 h 4977304"/>
              <a:gd name="connsiteX74" fmla="*/ 7514554 w 12198158"/>
              <a:gd name="connsiteY74" fmla="*/ 4763228 h 4977304"/>
              <a:gd name="connsiteX75" fmla="*/ 7502403 w 12198158"/>
              <a:gd name="connsiteY75" fmla="*/ 4764677 h 4977304"/>
              <a:gd name="connsiteX76" fmla="*/ 7502032 w 12198158"/>
              <a:gd name="connsiteY76" fmla="*/ 4764322 h 4977304"/>
              <a:gd name="connsiteX77" fmla="*/ 7490794 w 12198158"/>
              <a:gd name="connsiteY77" fmla="*/ 4766442 h 4977304"/>
              <a:gd name="connsiteX78" fmla="*/ 7400450 w 12198158"/>
              <a:gd name="connsiteY78" fmla="*/ 4757640 h 4977304"/>
              <a:gd name="connsiteX79" fmla="*/ 7307302 w 12198158"/>
              <a:gd name="connsiteY79" fmla="*/ 4747220 h 4977304"/>
              <a:gd name="connsiteX80" fmla="*/ 7305976 w 12198158"/>
              <a:gd name="connsiteY80" fmla="*/ 4745654 h 4977304"/>
              <a:gd name="connsiteX81" fmla="*/ 7213744 w 12198158"/>
              <a:gd name="connsiteY81" fmla="*/ 4773074 h 4977304"/>
              <a:gd name="connsiteX82" fmla="*/ 7196298 w 12198158"/>
              <a:gd name="connsiteY82" fmla="*/ 4778016 h 4977304"/>
              <a:gd name="connsiteX83" fmla="*/ 7192202 w 12198158"/>
              <a:gd name="connsiteY83" fmla="*/ 4783834 h 4977304"/>
              <a:gd name="connsiteX84" fmla="*/ 7166024 w 12198158"/>
              <a:gd name="connsiteY84" fmla="*/ 4788882 h 4977304"/>
              <a:gd name="connsiteX85" fmla="*/ 7092253 w 12198158"/>
              <a:gd name="connsiteY85" fmla="*/ 4802161 h 4977304"/>
              <a:gd name="connsiteX86" fmla="*/ 7013814 w 12198158"/>
              <a:gd name="connsiteY86" fmla="*/ 4801755 h 4977304"/>
              <a:gd name="connsiteX87" fmla="*/ 6899540 w 12198158"/>
              <a:gd name="connsiteY87" fmla="*/ 4833798 h 4977304"/>
              <a:gd name="connsiteX88" fmla="*/ 6703746 w 12198158"/>
              <a:gd name="connsiteY88" fmla="*/ 4864157 h 4977304"/>
              <a:gd name="connsiteX89" fmla="*/ 6545085 w 12198158"/>
              <a:gd name="connsiteY89" fmla="*/ 4895408 h 4977304"/>
              <a:gd name="connsiteX90" fmla="*/ 6313345 w 12198158"/>
              <a:gd name="connsiteY90" fmla="*/ 4946232 h 4977304"/>
              <a:gd name="connsiteX91" fmla="*/ 6164558 w 12198158"/>
              <a:gd name="connsiteY91" fmla="*/ 4948498 h 4977304"/>
              <a:gd name="connsiteX92" fmla="*/ 6069796 w 12198158"/>
              <a:gd name="connsiteY92" fmla="*/ 4970720 h 4977304"/>
              <a:gd name="connsiteX93" fmla="*/ 6064481 w 12198158"/>
              <a:gd name="connsiteY93" fmla="*/ 4969051 h 4977304"/>
              <a:gd name="connsiteX94" fmla="*/ 6044602 w 12198158"/>
              <a:gd name="connsiteY94" fmla="*/ 4969792 h 4977304"/>
              <a:gd name="connsiteX95" fmla="*/ 6037252 w 12198158"/>
              <a:gd name="connsiteY95" fmla="*/ 4960726 h 4977304"/>
              <a:gd name="connsiteX96" fmla="*/ 6006081 w 12198158"/>
              <a:gd name="connsiteY96" fmla="*/ 4955195 h 4977304"/>
              <a:gd name="connsiteX97" fmla="*/ 5920065 w 12198158"/>
              <a:gd name="connsiteY97" fmla="*/ 4944866 h 4977304"/>
              <a:gd name="connsiteX98" fmla="*/ 5755077 w 12198158"/>
              <a:gd name="connsiteY98" fmla="*/ 4976193 h 4977304"/>
              <a:gd name="connsiteX99" fmla="*/ 5623207 w 12198158"/>
              <a:gd name="connsiteY99" fmla="*/ 4977304 h 4977304"/>
              <a:gd name="connsiteX100" fmla="*/ 5467256 w 12198158"/>
              <a:gd name="connsiteY100" fmla="*/ 4962079 h 4977304"/>
              <a:gd name="connsiteX101" fmla="*/ 5429137 w 12198158"/>
              <a:gd name="connsiteY101" fmla="*/ 4949858 h 4977304"/>
              <a:gd name="connsiteX102" fmla="*/ 5378078 w 12198158"/>
              <a:gd name="connsiteY102" fmla="*/ 4930634 h 4977304"/>
              <a:gd name="connsiteX103" fmla="*/ 5258253 w 12198158"/>
              <a:gd name="connsiteY103" fmla="*/ 4908461 h 4977304"/>
              <a:gd name="connsiteX104" fmla="*/ 5219477 w 12198158"/>
              <a:gd name="connsiteY104" fmla="*/ 4896381 h 4977304"/>
              <a:gd name="connsiteX105" fmla="*/ 5171208 w 12198158"/>
              <a:gd name="connsiteY105" fmla="*/ 4893134 h 4977304"/>
              <a:gd name="connsiteX106" fmla="*/ 5153115 w 12198158"/>
              <a:gd name="connsiteY106" fmla="*/ 4885290 h 4977304"/>
              <a:gd name="connsiteX107" fmla="*/ 5139168 w 12198158"/>
              <a:gd name="connsiteY107" fmla="*/ 4881597 h 4977304"/>
              <a:gd name="connsiteX108" fmla="*/ 5136167 w 12198158"/>
              <a:gd name="connsiteY108" fmla="*/ 4879315 h 4977304"/>
              <a:gd name="connsiteX109" fmla="*/ 5118243 w 12198158"/>
              <a:gd name="connsiteY109" fmla="*/ 4867529 h 4977304"/>
              <a:gd name="connsiteX110" fmla="*/ 5062411 w 12198158"/>
              <a:gd name="connsiteY110" fmla="*/ 4874665 h 4977304"/>
              <a:gd name="connsiteX111" fmla="*/ 5008170 w 12198158"/>
              <a:gd name="connsiteY111" fmla="*/ 4856876 h 4977304"/>
              <a:gd name="connsiteX112" fmla="*/ 4837210 w 12198158"/>
              <a:gd name="connsiteY112" fmla="*/ 4830794 h 4977304"/>
              <a:gd name="connsiteX113" fmla="*/ 4759270 w 12198158"/>
              <a:gd name="connsiteY113" fmla="*/ 4800638 h 4977304"/>
              <a:gd name="connsiteX114" fmla="*/ 4720035 w 12198158"/>
              <a:gd name="connsiteY114" fmla="*/ 4790848 h 4977304"/>
              <a:gd name="connsiteX115" fmla="*/ 4718027 w 12198158"/>
              <a:gd name="connsiteY115" fmla="*/ 4790035 h 4977304"/>
              <a:gd name="connsiteX116" fmla="*/ 4718961 w 12198158"/>
              <a:gd name="connsiteY116" fmla="*/ 4789806 h 4977304"/>
              <a:gd name="connsiteX117" fmla="*/ 4714055 w 12198158"/>
              <a:gd name="connsiteY117" fmla="*/ 4788426 h 4977304"/>
              <a:gd name="connsiteX118" fmla="*/ 4718027 w 12198158"/>
              <a:gd name="connsiteY118" fmla="*/ 4790035 h 4977304"/>
              <a:gd name="connsiteX119" fmla="*/ 4712381 w 12198158"/>
              <a:gd name="connsiteY119" fmla="*/ 4791420 h 4977304"/>
              <a:gd name="connsiteX120" fmla="*/ 4512801 w 12198158"/>
              <a:gd name="connsiteY120" fmla="*/ 4780666 h 4977304"/>
              <a:gd name="connsiteX121" fmla="*/ 4425588 w 12198158"/>
              <a:gd name="connsiteY121" fmla="*/ 4769100 h 4977304"/>
              <a:gd name="connsiteX122" fmla="*/ 4314086 w 12198158"/>
              <a:gd name="connsiteY122" fmla="*/ 4774822 h 4977304"/>
              <a:gd name="connsiteX123" fmla="*/ 4312230 w 12198158"/>
              <a:gd name="connsiteY123" fmla="*/ 4773365 h 4977304"/>
              <a:gd name="connsiteX124" fmla="*/ 4292278 w 12198158"/>
              <a:gd name="connsiteY124" fmla="*/ 4771325 h 4977304"/>
              <a:gd name="connsiteX125" fmla="*/ 4287201 w 12198158"/>
              <a:gd name="connsiteY125" fmla="*/ 4774493 h 4977304"/>
              <a:gd name="connsiteX126" fmla="*/ 4273289 w 12198158"/>
              <a:gd name="connsiteY126" fmla="*/ 4774225 h 4977304"/>
              <a:gd name="connsiteX127" fmla="*/ 4245283 w 12198158"/>
              <a:gd name="connsiteY127" fmla="*/ 4776749 h 4977304"/>
              <a:gd name="connsiteX128" fmla="*/ 4199245 w 12198158"/>
              <a:gd name="connsiteY128" fmla="*/ 4773714 h 4977304"/>
              <a:gd name="connsiteX129" fmla="*/ 4198941 w 12198158"/>
              <a:gd name="connsiteY129" fmla="*/ 4772347 h 4977304"/>
              <a:gd name="connsiteX130" fmla="*/ 4188453 w 12198158"/>
              <a:gd name="connsiteY130" fmla="*/ 4766228 h 4977304"/>
              <a:gd name="connsiteX131" fmla="*/ 4139982 w 12198158"/>
              <a:gd name="connsiteY131" fmla="*/ 4748999 h 4977304"/>
              <a:gd name="connsiteX132" fmla="*/ 4080374 w 12198158"/>
              <a:gd name="connsiteY132" fmla="*/ 4720184 h 4977304"/>
              <a:gd name="connsiteX133" fmla="*/ 4071828 w 12198158"/>
              <a:gd name="connsiteY133" fmla="*/ 4719278 h 4977304"/>
              <a:gd name="connsiteX134" fmla="*/ 4071710 w 12198158"/>
              <a:gd name="connsiteY134" fmla="*/ 4718953 h 4977304"/>
              <a:gd name="connsiteX135" fmla="*/ 4056247 w 12198158"/>
              <a:gd name="connsiteY135" fmla="*/ 4717622 h 4977304"/>
              <a:gd name="connsiteX136" fmla="*/ 4039668 w 12198158"/>
              <a:gd name="connsiteY136" fmla="*/ 4715861 h 4977304"/>
              <a:gd name="connsiteX137" fmla="*/ 4034303 w 12198158"/>
              <a:gd name="connsiteY137" fmla="*/ 4713218 h 4977304"/>
              <a:gd name="connsiteX138" fmla="*/ 4032672 w 12198158"/>
              <a:gd name="connsiteY138" fmla="*/ 4709236 h 4977304"/>
              <a:gd name="connsiteX139" fmla="*/ 4031088 w 12198158"/>
              <a:gd name="connsiteY139" fmla="*/ 4709491 h 4977304"/>
              <a:gd name="connsiteX140" fmla="*/ 4001867 w 12198158"/>
              <a:gd name="connsiteY140" fmla="*/ 4695842 h 4977304"/>
              <a:gd name="connsiteX141" fmla="*/ 3934220 w 12198158"/>
              <a:gd name="connsiteY141" fmla="*/ 4676884 h 4977304"/>
              <a:gd name="connsiteX142" fmla="*/ 3894676 w 12198158"/>
              <a:gd name="connsiteY142" fmla="*/ 4670743 h 4977304"/>
              <a:gd name="connsiteX143" fmla="*/ 3787232 w 12198158"/>
              <a:gd name="connsiteY143" fmla="*/ 4648764 h 4977304"/>
              <a:gd name="connsiteX144" fmla="*/ 3680057 w 12198158"/>
              <a:gd name="connsiteY144" fmla="*/ 4622784 h 4977304"/>
              <a:gd name="connsiteX145" fmla="*/ 3607627 w 12198158"/>
              <a:gd name="connsiteY145" fmla="*/ 4587738 h 4977304"/>
              <a:gd name="connsiteX146" fmla="*/ 3601451 w 12198158"/>
              <a:gd name="connsiteY146" fmla="*/ 4589218 h 4977304"/>
              <a:gd name="connsiteX147" fmla="*/ 3592338 w 12198158"/>
              <a:gd name="connsiteY147" fmla="*/ 4589396 h 4977304"/>
              <a:gd name="connsiteX148" fmla="*/ 3592104 w 12198158"/>
              <a:gd name="connsiteY148" fmla="*/ 4589103 h 4977304"/>
              <a:gd name="connsiteX149" fmla="*/ 3583586 w 12198158"/>
              <a:gd name="connsiteY149" fmla="*/ 4589853 h 4977304"/>
              <a:gd name="connsiteX150" fmla="*/ 3533777 w 12198158"/>
              <a:gd name="connsiteY150" fmla="*/ 4579320 h 4977304"/>
              <a:gd name="connsiteX151" fmla="*/ 3470906 w 12198158"/>
              <a:gd name="connsiteY151" fmla="*/ 4575344 h 4977304"/>
              <a:gd name="connsiteX152" fmla="*/ 3398460 w 12198158"/>
              <a:gd name="connsiteY152" fmla="*/ 4562260 h 4977304"/>
              <a:gd name="connsiteX153" fmla="*/ 3361644 w 12198158"/>
              <a:gd name="connsiteY153" fmla="*/ 4580670 h 4977304"/>
              <a:gd name="connsiteX154" fmla="*/ 3341795 w 12198158"/>
              <a:gd name="connsiteY154" fmla="*/ 4582496 h 4977304"/>
              <a:gd name="connsiteX155" fmla="*/ 3339469 w 12198158"/>
              <a:gd name="connsiteY155" fmla="*/ 4581438 h 4977304"/>
              <a:gd name="connsiteX156" fmla="*/ 3260180 w 12198158"/>
              <a:gd name="connsiteY156" fmla="*/ 4587820 h 4977304"/>
              <a:gd name="connsiteX157" fmla="*/ 3140460 w 12198158"/>
              <a:gd name="connsiteY157" fmla="*/ 4596263 h 4977304"/>
              <a:gd name="connsiteX158" fmla="*/ 3028270 w 12198158"/>
              <a:gd name="connsiteY158" fmla="*/ 4599134 h 4977304"/>
              <a:gd name="connsiteX159" fmla="*/ 2779714 w 12198158"/>
              <a:gd name="connsiteY159" fmla="*/ 4622831 h 4977304"/>
              <a:gd name="connsiteX160" fmla="*/ 2649525 w 12198158"/>
              <a:gd name="connsiteY160" fmla="*/ 4658086 h 4977304"/>
              <a:gd name="connsiteX161" fmla="*/ 2566315 w 12198158"/>
              <a:gd name="connsiteY161" fmla="*/ 4605776 h 4977304"/>
              <a:gd name="connsiteX162" fmla="*/ 2441626 w 12198158"/>
              <a:gd name="connsiteY162" fmla="*/ 4620872 h 4977304"/>
              <a:gd name="connsiteX163" fmla="*/ 2313568 w 12198158"/>
              <a:gd name="connsiteY163" fmla="*/ 4630067 h 4977304"/>
              <a:gd name="connsiteX164" fmla="*/ 2207105 w 12198158"/>
              <a:gd name="connsiteY164" fmla="*/ 4624384 h 4977304"/>
              <a:gd name="connsiteX165" fmla="*/ 2093268 w 12198158"/>
              <a:gd name="connsiteY165" fmla="*/ 4606236 h 4977304"/>
              <a:gd name="connsiteX166" fmla="*/ 1996024 w 12198158"/>
              <a:gd name="connsiteY166" fmla="*/ 4597526 h 4977304"/>
              <a:gd name="connsiteX167" fmla="*/ 1926886 w 12198158"/>
              <a:gd name="connsiteY167" fmla="*/ 4621358 h 4977304"/>
              <a:gd name="connsiteX168" fmla="*/ 1920368 w 12198158"/>
              <a:gd name="connsiteY168" fmla="*/ 4616112 h 4977304"/>
              <a:gd name="connsiteX169" fmla="*/ 1871831 w 12198158"/>
              <a:gd name="connsiteY169" fmla="*/ 4617844 h 4977304"/>
              <a:gd name="connsiteX170" fmla="*/ 1785463 w 12198158"/>
              <a:gd name="connsiteY170" fmla="*/ 4647841 h 4977304"/>
              <a:gd name="connsiteX171" fmla="*/ 1737045 w 12198158"/>
              <a:gd name="connsiteY171" fmla="*/ 4642356 h 4977304"/>
              <a:gd name="connsiteX172" fmla="*/ 1673954 w 12198158"/>
              <a:gd name="connsiteY172" fmla="*/ 4624601 h 4977304"/>
              <a:gd name="connsiteX173" fmla="*/ 1602834 w 12198158"/>
              <a:gd name="connsiteY173" fmla="*/ 4640924 h 4977304"/>
              <a:gd name="connsiteX174" fmla="*/ 1490351 w 12198158"/>
              <a:gd name="connsiteY174" fmla="*/ 4613132 h 4977304"/>
              <a:gd name="connsiteX175" fmla="*/ 1149212 w 12198158"/>
              <a:gd name="connsiteY175" fmla="*/ 4564210 h 4977304"/>
              <a:gd name="connsiteX176" fmla="*/ 938574 w 12198158"/>
              <a:gd name="connsiteY176" fmla="*/ 4566821 h 4977304"/>
              <a:gd name="connsiteX177" fmla="*/ 857697 w 12198158"/>
              <a:gd name="connsiteY177" fmla="*/ 4525391 h 4977304"/>
              <a:gd name="connsiteX178" fmla="*/ 836981 w 12198158"/>
              <a:gd name="connsiteY178" fmla="*/ 4526708 h 4977304"/>
              <a:gd name="connsiteX179" fmla="*/ 816264 w 12198158"/>
              <a:gd name="connsiteY179" fmla="*/ 4524575 h 4977304"/>
              <a:gd name="connsiteX180" fmla="*/ 810965 w 12198158"/>
              <a:gd name="connsiteY180" fmla="*/ 4527718 h 4977304"/>
              <a:gd name="connsiteX181" fmla="*/ 796509 w 12198158"/>
              <a:gd name="connsiteY181" fmla="*/ 4527387 h 4977304"/>
              <a:gd name="connsiteX182" fmla="*/ 767389 w 12198158"/>
              <a:gd name="connsiteY182" fmla="*/ 4529784 h 4977304"/>
              <a:gd name="connsiteX183" fmla="*/ 762544 w 12198158"/>
              <a:gd name="connsiteY183" fmla="*/ 4527372 h 4977304"/>
              <a:gd name="connsiteX184" fmla="*/ 719567 w 12198158"/>
              <a:gd name="connsiteY184" fmla="*/ 4526534 h 4977304"/>
              <a:gd name="connsiteX185" fmla="*/ 719262 w 12198158"/>
              <a:gd name="connsiteY185" fmla="*/ 4525164 h 4977304"/>
              <a:gd name="connsiteX186" fmla="*/ 708402 w 12198158"/>
              <a:gd name="connsiteY186" fmla="*/ 4518999 h 4977304"/>
              <a:gd name="connsiteX187" fmla="*/ 596394 w 12198158"/>
              <a:gd name="connsiteY187" fmla="*/ 4472455 h 4977304"/>
              <a:gd name="connsiteX188" fmla="*/ 578149 w 12198158"/>
              <a:gd name="connsiteY188" fmla="*/ 4469575 h 4977304"/>
              <a:gd name="connsiteX189" fmla="*/ 571336 w 12198158"/>
              <a:gd name="connsiteY189" fmla="*/ 4469781 h 4977304"/>
              <a:gd name="connsiteX190" fmla="*/ 444802 w 12198158"/>
              <a:gd name="connsiteY190" fmla="*/ 4428480 h 4977304"/>
              <a:gd name="connsiteX191" fmla="*/ 403746 w 12198158"/>
              <a:gd name="connsiteY191" fmla="*/ 4422157 h 4977304"/>
              <a:gd name="connsiteX192" fmla="*/ 292240 w 12198158"/>
              <a:gd name="connsiteY192" fmla="*/ 4399681 h 4977304"/>
              <a:gd name="connsiteX193" fmla="*/ 118302 w 12198158"/>
              <a:gd name="connsiteY193" fmla="*/ 4343421 h 4977304"/>
              <a:gd name="connsiteX194" fmla="*/ 15516 w 12198158"/>
              <a:gd name="connsiteY194" fmla="*/ 4340320 h 4977304"/>
              <a:gd name="connsiteX195" fmla="*/ 2 w 12198158"/>
              <a:gd name="connsiteY195" fmla="*/ 4334381 h 4977304"/>
              <a:gd name="connsiteX196" fmla="*/ 2 w 12198158"/>
              <a:gd name="connsiteY196" fmla="*/ 3589361 h 4977304"/>
              <a:gd name="connsiteX197" fmla="*/ 0 w 12198158"/>
              <a:gd name="connsiteY197" fmla="*/ 3589361 h 4977304"/>
              <a:gd name="connsiteX198" fmla="*/ 0 w 12198158"/>
              <a:gd name="connsiteY198" fmla="*/ 3513036 h 4977304"/>
              <a:gd name="connsiteX199" fmla="*/ 0 w 12198158"/>
              <a:gd name="connsiteY199" fmla="*/ 0 h 4977304"/>
              <a:gd name="connsiteX0" fmla="*/ 0 w 12198158"/>
              <a:gd name="connsiteY0" fmla="*/ 0 h 4977304"/>
              <a:gd name="connsiteX1" fmla="*/ 12192000 w 12198158"/>
              <a:gd name="connsiteY1" fmla="*/ 0 h 4977304"/>
              <a:gd name="connsiteX2" fmla="*/ 12198158 w 12198158"/>
              <a:gd name="connsiteY2" fmla="*/ 3664565 h 4977304"/>
              <a:gd name="connsiteX3" fmla="*/ 12132764 w 12198158"/>
              <a:gd name="connsiteY3" fmla="*/ 3748492 h 4977304"/>
              <a:gd name="connsiteX4" fmla="*/ 12053056 w 12198158"/>
              <a:gd name="connsiteY4" fmla="*/ 3749753 h 4977304"/>
              <a:gd name="connsiteX5" fmla="*/ 11938513 w 12198158"/>
              <a:gd name="connsiteY5" fmla="*/ 3754367 h 4977304"/>
              <a:gd name="connsiteX6" fmla="*/ 11853342 w 12198158"/>
              <a:gd name="connsiteY6" fmla="*/ 3782688 h 4977304"/>
              <a:gd name="connsiteX7" fmla="*/ 11704569 w 12198158"/>
              <a:gd name="connsiteY7" fmla="*/ 3839336 h 4977304"/>
              <a:gd name="connsiteX8" fmla="*/ 11577641 w 12198158"/>
              <a:gd name="connsiteY8" fmla="*/ 3885996 h 4977304"/>
              <a:gd name="connsiteX9" fmla="*/ 11508791 w 12198158"/>
              <a:gd name="connsiteY9" fmla="*/ 3969283 h 4977304"/>
              <a:gd name="connsiteX10" fmla="*/ 11388373 w 12198158"/>
              <a:gd name="connsiteY10" fmla="*/ 4027440 h 4977304"/>
              <a:gd name="connsiteX11" fmla="*/ 11276406 w 12198158"/>
              <a:gd name="connsiteY11" fmla="*/ 4056099 h 4977304"/>
              <a:gd name="connsiteX12" fmla="*/ 11190251 w 12198158"/>
              <a:gd name="connsiteY12" fmla="*/ 4073272 h 4977304"/>
              <a:gd name="connsiteX13" fmla="*/ 11139995 w 12198158"/>
              <a:gd name="connsiteY13" fmla="*/ 4081811 h 4977304"/>
              <a:gd name="connsiteX14" fmla="*/ 11040727 w 12198158"/>
              <a:gd name="connsiteY14" fmla="*/ 4081109 h 4977304"/>
              <a:gd name="connsiteX15" fmla="*/ 10969005 w 12198158"/>
              <a:gd name="connsiteY15" fmla="*/ 4091154 h 4977304"/>
              <a:gd name="connsiteX16" fmla="*/ 10899772 w 12198158"/>
              <a:gd name="connsiteY16" fmla="*/ 4122857 h 4977304"/>
              <a:gd name="connsiteX17" fmla="*/ 10838983 w 12198158"/>
              <a:gd name="connsiteY17" fmla="*/ 4155791 h 4977304"/>
              <a:gd name="connsiteX18" fmla="*/ 10769520 w 12198158"/>
              <a:gd name="connsiteY18" fmla="*/ 4198574 h 4977304"/>
              <a:gd name="connsiteX19" fmla="*/ 10570843 w 12198158"/>
              <a:gd name="connsiteY19" fmla="*/ 4255424 h 4977304"/>
              <a:gd name="connsiteX20" fmla="*/ 10512263 w 12198158"/>
              <a:gd name="connsiteY20" fmla="*/ 4291698 h 4977304"/>
              <a:gd name="connsiteX21" fmla="*/ 10439016 w 12198158"/>
              <a:gd name="connsiteY21" fmla="*/ 4293933 h 4977304"/>
              <a:gd name="connsiteX22" fmla="*/ 10376941 w 12198158"/>
              <a:gd name="connsiteY22" fmla="*/ 4298111 h 4977304"/>
              <a:gd name="connsiteX23" fmla="*/ 10329960 w 12198158"/>
              <a:gd name="connsiteY23" fmla="*/ 4298774 h 4977304"/>
              <a:gd name="connsiteX24" fmla="*/ 10254256 w 12198158"/>
              <a:gd name="connsiteY24" fmla="*/ 4309364 h 4977304"/>
              <a:gd name="connsiteX25" fmla="*/ 10119745 w 12198158"/>
              <a:gd name="connsiteY25" fmla="*/ 4321869 h 4977304"/>
              <a:gd name="connsiteX26" fmla="*/ 10075444 w 12198158"/>
              <a:gd name="connsiteY26" fmla="*/ 4324144 h 4977304"/>
              <a:gd name="connsiteX27" fmla="*/ 10032543 w 12198158"/>
              <a:gd name="connsiteY27" fmla="*/ 4322337 h 4977304"/>
              <a:gd name="connsiteX28" fmla="*/ 9953375 w 12198158"/>
              <a:gd name="connsiteY28" fmla="*/ 4339186 h 4977304"/>
              <a:gd name="connsiteX29" fmla="*/ 9841223 w 12198158"/>
              <a:gd name="connsiteY29" fmla="*/ 4346536 h 4977304"/>
              <a:gd name="connsiteX30" fmla="*/ 9721820 w 12198158"/>
              <a:gd name="connsiteY30" fmla="*/ 4368481 h 4977304"/>
              <a:gd name="connsiteX31" fmla="*/ 9578114 w 12198158"/>
              <a:gd name="connsiteY31" fmla="*/ 4380883 h 4977304"/>
              <a:gd name="connsiteX32" fmla="*/ 9336820 w 12198158"/>
              <a:gd name="connsiteY32" fmla="*/ 4430514 h 4977304"/>
              <a:gd name="connsiteX33" fmla="*/ 9272837 w 12198158"/>
              <a:gd name="connsiteY33" fmla="*/ 4491645 h 4977304"/>
              <a:gd name="connsiteX34" fmla="*/ 9188677 w 12198158"/>
              <a:gd name="connsiteY34" fmla="*/ 4497828 h 4977304"/>
              <a:gd name="connsiteX35" fmla="*/ 9183116 w 12198158"/>
              <a:gd name="connsiteY35" fmla="*/ 4507862 h 4977304"/>
              <a:gd name="connsiteX36" fmla="*/ 9145128 w 12198158"/>
              <a:gd name="connsiteY36" fmla="*/ 4520027 h 4977304"/>
              <a:gd name="connsiteX37" fmla="*/ 9144106 w 12198158"/>
              <a:gd name="connsiteY37" fmla="*/ 4518870 h 4977304"/>
              <a:gd name="connsiteX38" fmla="*/ 9131223 w 12198158"/>
              <a:gd name="connsiteY38" fmla="*/ 4516515 h 4977304"/>
              <a:gd name="connsiteX39" fmla="*/ 9107733 w 12198158"/>
              <a:gd name="connsiteY39" fmla="*/ 4515031 h 4977304"/>
              <a:gd name="connsiteX40" fmla="*/ 9047414 w 12198158"/>
              <a:gd name="connsiteY40" fmla="*/ 4506003 h 4977304"/>
              <a:gd name="connsiteX41" fmla="*/ 8999479 w 12198158"/>
              <a:gd name="connsiteY41" fmla="*/ 4509570 h 4977304"/>
              <a:gd name="connsiteX42" fmla="*/ 8999194 w 12198158"/>
              <a:gd name="connsiteY42" fmla="*/ 4509309 h 4977304"/>
              <a:gd name="connsiteX43" fmla="*/ 8990231 w 12198158"/>
              <a:gd name="connsiteY43" fmla="*/ 4510625 h 4977304"/>
              <a:gd name="connsiteX44" fmla="*/ 8984397 w 12198158"/>
              <a:gd name="connsiteY44" fmla="*/ 4512863 h 4977304"/>
              <a:gd name="connsiteX45" fmla="*/ 8968351 w 12198158"/>
              <a:gd name="connsiteY45" fmla="*/ 4516366 h 4977304"/>
              <a:gd name="connsiteX46" fmla="*/ 8962029 w 12198158"/>
              <a:gd name="connsiteY46" fmla="*/ 4515606 h 4977304"/>
              <a:gd name="connsiteX47" fmla="*/ 8957069 w 12198158"/>
              <a:gd name="connsiteY47" fmla="*/ 4513190 h 4977304"/>
              <a:gd name="connsiteX48" fmla="*/ 8889695 w 12198158"/>
              <a:gd name="connsiteY48" fmla="*/ 4533539 h 4977304"/>
              <a:gd name="connsiteX49" fmla="*/ 8746606 w 12198158"/>
              <a:gd name="connsiteY49" fmla="*/ 4530613 h 4977304"/>
              <a:gd name="connsiteX50" fmla="*/ 8702038 w 12198158"/>
              <a:gd name="connsiteY50" fmla="*/ 4532895 h 4977304"/>
              <a:gd name="connsiteX51" fmla="*/ 8590337 w 12198158"/>
              <a:gd name="connsiteY51" fmla="*/ 4542204 h 4977304"/>
              <a:gd name="connsiteX52" fmla="*/ 8519543 w 12198158"/>
              <a:gd name="connsiteY52" fmla="*/ 4526086 h 4977304"/>
              <a:gd name="connsiteX53" fmla="*/ 8505306 w 12198158"/>
              <a:gd name="connsiteY53" fmla="*/ 4532509 h 4977304"/>
              <a:gd name="connsiteX54" fmla="*/ 8500493 w 12198158"/>
              <a:gd name="connsiteY54" fmla="*/ 4535768 h 4977304"/>
              <a:gd name="connsiteX55" fmla="*/ 8492299 w 12198158"/>
              <a:gd name="connsiteY55" fmla="*/ 4538742 h 4977304"/>
              <a:gd name="connsiteX56" fmla="*/ 8491926 w 12198158"/>
              <a:gd name="connsiteY56" fmla="*/ 4538547 h 4977304"/>
              <a:gd name="connsiteX57" fmla="*/ 8484586 w 12198158"/>
              <a:gd name="connsiteY57" fmla="*/ 4541860 h 4977304"/>
              <a:gd name="connsiteX58" fmla="*/ 8361601 w 12198158"/>
              <a:gd name="connsiteY58" fmla="*/ 4557109 h 4977304"/>
              <a:gd name="connsiteX59" fmla="*/ 8348227 w 12198158"/>
              <a:gd name="connsiteY59" fmla="*/ 4557320 h 4977304"/>
              <a:gd name="connsiteX60" fmla="*/ 8346801 w 12198158"/>
              <a:gd name="connsiteY60" fmla="*/ 4556408 h 4977304"/>
              <a:gd name="connsiteX61" fmla="*/ 8308886 w 12198158"/>
              <a:gd name="connsiteY61" fmla="*/ 4575677 h 4977304"/>
              <a:gd name="connsiteX62" fmla="*/ 8289640 w 12198158"/>
              <a:gd name="connsiteY62" fmla="*/ 4590767 h 4977304"/>
              <a:gd name="connsiteX63" fmla="*/ 8278750 w 12198158"/>
              <a:gd name="connsiteY63" fmla="*/ 4597091 h 4977304"/>
              <a:gd name="connsiteX64" fmla="*/ 8277624 w 12198158"/>
              <a:gd name="connsiteY64" fmla="*/ 4601916 h 4977304"/>
              <a:gd name="connsiteX65" fmla="*/ 8260561 w 12198158"/>
              <a:gd name="connsiteY65" fmla="*/ 4609708 h 4977304"/>
              <a:gd name="connsiteX66" fmla="*/ 8257864 w 12198158"/>
              <a:gd name="connsiteY66" fmla="*/ 4609458 h 4977304"/>
              <a:gd name="connsiteX67" fmla="*/ 8246529 w 12198158"/>
              <a:gd name="connsiteY67" fmla="*/ 4620148 h 4977304"/>
              <a:gd name="connsiteX68" fmla="*/ 8240334 w 12198158"/>
              <a:gd name="connsiteY68" fmla="*/ 4634257 h 4977304"/>
              <a:gd name="connsiteX69" fmla="*/ 8084875 w 12198158"/>
              <a:gd name="connsiteY69" fmla="*/ 4684387 h 4977304"/>
              <a:gd name="connsiteX70" fmla="*/ 7900134 w 12198158"/>
              <a:gd name="connsiteY70" fmla="*/ 4729969 h 4977304"/>
              <a:gd name="connsiteX71" fmla="*/ 7713595 w 12198158"/>
              <a:gd name="connsiteY71" fmla="*/ 4757895 h 4977304"/>
              <a:gd name="connsiteX72" fmla="*/ 7609267 w 12198158"/>
              <a:gd name="connsiteY72" fmla="*/ 4754126 h 4977304"/>
              <a:gd name="connsiteX73" fmla="*/ 7522521 w 12198158"/>
              <a:gd name="connsiteY73" fmla="*/ 4760455 h 4977304"/>
              <a:gd name="connsiteX74" fmla="*/ 7514554 w 12198158"/>
              <a:gd name="connsiteY74" fmla="*/ 4763228 h 4977304"/>
              <a:gd name="connsiteX75" fmla="*/ 7502403 w 12198158"/>
              <a:gd name="connsiteY75" fmla="*/ 4764677 h 4977304"/>
              <a:gd name="connsiteX76" fmla="*/ 7502032 w 12198158"/>
              <a:gd name="connsiteY76" fmla="*/ 4764322 h 4977304"/>
              <a:gd name="connsiteX77" fmla="*/ 7490794 w 12198158"/>
              <a:gd name="connsiteY77" fmla="*/ 4766442 h 4977304"/>
              <a:gd name="connsiteX78" fmla="*/ 7400450 w 12198158"/>
              <a:gd name="connsiteY78" fmla="*/ 4757640 h 4977304"/>
              <a:gd name="connsiteX79" fmla="*/ 7307302 w 12198158"/>
              <a:gd name="connsiteY79" fmla="*/ 4747220 h 4977304"/>
              <a:gd name="connsiteX80" fmla="*/ 7305976 w 12198158"/>
              <a:gd name="connsiteY80" fmla="*/ 4745654 h 4977304"/>
              <a:gd name="connsiteX81" fmla="*/ 7213744 w 12198158"/>
              <a:gd name="connsiteY81" fmla="*/ 4773074 h 4977304"/>
              <a:gd name="connsiteX82" fmla="*/ 7196298 w 12198158"/>
              <a:gd name="connsiteY82" fmla="*/ 4778016 h 4977304"/>
              <a:gd name="connsiteX83" fmla="*/ 7192202 w 12198158"/>
              <a:gd name="connsiteY83" fmla="*/ 4783834 h 4977304"/>
              <a:gd name="connsiteX84" fmla="*/ 7166024 w 12198158"/>
              <a:gd name="connsiteY84" fmla="*/ 4788882 h 4977304"/>
              <a:gd name="connsiteX85" fmla="*/ 7092253 w 12198158"/>
              <a:gd name="connsiteY85" fmla="*/ 4802161 h 4977304"/>
              <a:gd name="connsiteX86" fmla="*/ 7013814 w 12198158"/>
              <a:gd name="connsiteY86" fmla="*/ 4801755 h 4977304"/>
              <a:gd name="connsiteX87" fmla="*/ 6899540 w 12198158"/>
              <a:gd name="connsiteY87" fmla="*/ 4833798 h 4977304"/>
              <a:gd name="connsiteX88" fmla="*/ 6703746 w 12198158"/>
              <a:gd name="connsiteY88" fmla="*/ 4864157 h 4977304"/>
              <a:gd name="connsiteX89" fmla="*/ 6545085 w 12198158"/>
              <a:gd name="connsiteY89" fmla="*/ 4895408 h 4977304"/>
              <a:gd name="connsiteX90" fmla="*/ 6313345 w 12198158"/>
              <a:gd name="connsiteY90" fmla="*/ 4946232 h 4977304"/>
              <a:gd name="connsiteX91" fmla="*/ 6164558 w 12198158"/>
              <a:gd name="connsiteY91" fmla="*/ 4948498 h 4977304"/>
              <a:gd name="connsiteX92" fmla="*/ 6069796 w 12198158"/>
              <a:gd name="connsiteY92" fmla="*/ 4970720 h 4977304"/>
              <a:gd name="connsiteX93" fmla="*/ 6064481 w 12198158"/>
              <a:gd name="connsiteY93" fmla="*/ 4969051 h 4977304"/>
              <a:gd name="connsiteX94" fmla="*/ 6044602 w 12198158"/>
              <a:gd name="connsiteY94" fmla="*/ 4969792 h 4977304"/>
              <a:gd name="connsiteX95" fmla="*/ 6037252 w 12198158"/>
              <a:gd name="connsiteY95" fmla="*/ 4960726 h 4977304"/>
              <a:gd name="connsiteX96" fmla="*/ 6006081 w 12198158"/>
              <a:gd name="connsiteY96" fmla="*/ 4955195 h 4977304"/>
              <a:gd name="connsiteX97" fmla="*/ 5920065 w 12198158"/>
              <a:gd name="connsiteY97" fmla="*/ 4944866 h 4977304"/>
              <a:gd name="connsiteX98" fmla="*/ 5755077 w 12198158"/>
              <a:gd name="connsiteY98" fmla="*/ 4976193 h 4977304"/>
              <a:gd name="connsiteX99" fmla="*/ 5623207 w 12198158"/>
              <a:gd name="connsiteY99" fmla="*/ 4977304 h 4977304"/>
              <a:gd name="connsiteX100" fmla="*/ 5467256 w 12198158"/>
              <a:gd name="connsiteY100" fmla="*/ 4962079 h 4977304"/>
              <a:gd name="connsiteX101" fmla="*/ 5429137 w 12198158"/>
              <a:gd name="connsiteY101" fmla="*/ 4949858 h 4977304"/>
              <a:gd name="connsiteX102" fmla="*/ 5378078 w 12198158"/>
              <a:gd name="connsiteY102" fmla="*/ 4930634 h 4977304"/>
              <a:gd name="connsiteX103" fmla="*/ 5258253 w 12198158"/>
              <a:gd name="connsiteY103" fmla="*/ 4908461 h 4977304"/>
              <a:gd name="connsiteX104" fmla="*/ 5219477 w 12198158"/>
              <a:gd name="connsiteY104" fmla="*/ 4896381 h 4977304"/>
              <a:gd name="connsiteX105" fmla="*/ 5171208 w 12198158"/>
              <a:gd name="connsiteY105" fmla="*/ 4893134 h 4977304"/>
              <a:gd name="connsiteX106" fmla="*/ 5153115 w 12198158"/>
              <a:gd name="connsiteY106" fmla="*/ 4885290 h 4977304"/>
              <a:gd name="connsiteX107" fmla="*/ 5139168 w 12198158"/>
              <a:gd name="connsiteY107" fmla="*/ 4881597 h 4977304"/>
              <a:gd name="connsiteX108" fmla="*/ 5136167 w 12198158"/>
              <a:gd name="connsiteY108" fmla="*/ 4879315 h 4977304"/>
              <a:gd name="connsiteX109" fmla="*/ 5118243 w 12198158"/>
              <a:gd name="connsiteY109" fmla="*/ 4867529 h 4977304"/>
              <a:gd name="connsiteX110" fmla="*/ 5062411 w 12198158"/>
              <a:gd name="connsiteY110" fmla="*/ 4874665 h 4977304"/>
              <a:gd name="connsiteX111" fmla="*/ 5008170 w 12198158"/>
              <a:gd name="connsiteY111" fmla="*/ 4856876 h 4977304"/>
              <a:gd name="connsiteX112" fmla="*/ 4837210 w 12198158"/>
              <a:gd name="connsiteY112" fmla="*/ 4830794 h 4977304"/>
              <a:gd name="connsiteX113" fmla="*/ 4759270 w 12198158"/>
              <a:gd name="connsiteY113" fmla="*/ 4800638 h 4977304"/>
              <a:gd name="connsiteX114" fmla="*/ 4720035 w 12198158"/>
              <a:gd name="connsiteY114" fmla="*/ 4790848 h 4977304"/>
              <a:gd name="connsiteX115" fmla="*/ 4718027 w 12198158"/>
              <a:gd name="connsiteY115" fmla="*/ 4790035 h 4977304"/>
              <a:gd name="connsiteX116" fmla="*/ 4718961 w 12198158"/>
              <a:gd name="connsiteY116" fmla="*/ 4789806 h 4977304"/>
              <a:gd name="connsiteX117" fmla="*/ 4714055 w 12198158"/>
              <a:gd name="connsiteY117" fmla="*/ 4788426 h 4977304"/>
              <a:gd name="connsiteX118" fmla="*/ 4718027 w 12198158"/>
              <a:gd name="connsiteY118" fmla="*/ 4790035 h 4977304"/>
              <a:gd name="connsiteX119" fmla="*/ 4712381 w 12198158"/>
              <a:gd name="connsiteY119" fmla="*/ 4791420 h 4977304"/>
              <a:gd name="connsiteX120" fmla="*/ 4512801 w 12198158"/>
              <a:gd name="connsiteY120" fmla="*/ 4780666 h 4977304"/>
              <a:gd name="connsiteX121" fmla="*/ 4425588 w 12198158"/>
              <a:gd name="connsiteY121" fmla="*/ 4769100 h 4977304"/>
              <a:gd name="connsiteX122" fmla="*/ 4314086 w 12198158"/>
              <a:gd name="connsiteY122" fmla="*/ 4774822 h 4977304"/>
              <a:gd name="connsiteX123" fmla="*/ 4312230 w 12198158"/>
              <a:gd name="connsiteY123" fmla="*/ 4773365 h 4977304"/>
              <a:gd name="connsiteX124" fmla="*/ 4292278 w 12198158"/>
              <a:gd name="connsiteY124" fmla="*/ 4771325 h 4977304"/>
              <a:gd name="connsiteX125" fmla="*/ 4287201 w 12198158"/>
              <a:gd name="connsiteY125" fmla="*/ 4774493 h 4977304"/>
              <a:gd name="connsiteX126" fmla="*/ 4273289 w 12198158"/>
              <a:gd name="connsiteY126" fmla="*/ 4774225 h 4977304"/>
              <a:gd name="connsiteX127" fmla="*/ 4245283 w 12198158"/>
              <a:gd name="connsiteY127" fmla="*/ 4776749 h 4977304"/>
              <a:gd name="connsiteX128" fmla="*/ 4199245 w 12198158"/>
              <a:gd name="connsiteY128" fmla="*/ 4773714 h 4977304"/>
              <a:gd name="connsiteX129" fmla="*/ 4198941 w 12198158"/>
              <a:gd name="connsiteY129" fmla="*/ 4772347 h 4977304"/>
              <a:gd name="connsiteX130" fmla="*/ 4188453 w 12198158"/>
              <a:gd name="connsiteY130" fmla="*/ 4766228 h 4977304"/>
              <a:gd name="connsiteX131" fmla="*/ 4139982 w 12198158"/>
              <a:gd name="connsiteY131" fmla="*/ 4748999 h 4977304"/>
              <a:gd name="connsiteX132" fmla="*/ 4080374 w 12198158"/>
              <a:gd name="connsiteY132" fmla="*/ 4720184 h 4977304"/>
              <a:gd name="connsiteX133" fmla="*/ 4071828 w 12198158"/>
              <a:gd name="connsiteY133" fmla="*/ 4719278 h 4977304"/>
              <a:gd name="connsiteX134" fmla="*/ 4071710 w 12198158"/>
              <a:gd name="connsiteY134" fmla="*/ 4718953 h 4977304"/>
              <a:gd name="connsiteX135" fmla="*/ 4056247 w 12198158"/>
              <a:gd name="connsiteY135" fmla="*/ 4717622 h 4977304"/>
              <a:gd name="connsiteX136" fmla="*/ 4039668 w 12198158"/>
              <a:gd name="connsiteY136" fmla="*/ 4715861 h 4977304"/>
              <a:gd name="connsiteX137" fmla="*/ 4034303 w 12198158"/>
              <a:gd name="connsiteY137" fmla="*/ 4713218 h 4977304"/>
              <a:gd name="connsiteX138" fmla="*/ 4032672 w 12198158"/>
              <a:gd name="connsiteY138" fmla="*/ 4709236 h 4977304"/>
              <a:gd name="connsiteX139" fmla="*/ 4031088 w 12198158"/>
              <a:gd name="connsiteY139" fmla="*/ 4709491 h 4977304"/>
              <a:gd name="connsiteX140" fmla="*/ 4001867 w 12198158"/>
              <a:gd name="connsiteY140" fmla="*/ 4695842 h 4977304"/>
              <a:gd name="connsiteX141" fmla="*/ 3934220 w 12198158"/>
              <a:gd name="connsiteY141" fmla="*/ 4676884 h 4977304"/>
              <a:gd name="connsiteX142" fmla="*/ 3894676 w 12198158"/>
              <a:gd name="connsiteY142" fmla="*/ 4670743 h 4977304"/>
              <a:gd name="connsiteX143" fmla="*/ 3787232 w 12198158"/>
              <a:gd name="connsiteY143" fmla="*/ 4648764 h 4977304"/>
              <a:gd name="connsiteX144" fmla="*/ 3680057 w 12198158"/>
              <a:gd name="connsiteY144" fmla="*/ 4622784 h 4977304"/>
              <a:gd name="connsiteX145" fmla="*/ 3607627 w 12198158"/>
              <a:gd name="connsiteY145" fmla="*/ 4587738 h 4977304"/>
              <a:gd name="connsiteX146" fmla="*/ 3601451 w 12198158"/>
              <a:gd name="connsiteY146" fmla="*/ 4589218 h 4977304"/>
              <a:gd name="connsiteX147" fmla="*/ 3592338 w 12198158"/>
              <a:gd name="connsiteY147" fmla="*/ 4589396 h 4977304"/>
              <a:gd name="connsiteX148" fmla="*/ 3592104 w 12198158"/>
              <a:gd name="connsiteY148" fmla="*/ 4589103 h 4977304"/>
              <a:gd name="connsiteX149" fmla="*/ 3583586 w 12198158"/>
              <a:gd name="connsiteY149" fmla="*/ 4589853 h 4977304"/>
              <a:gd name="connsiteX150" fmla="*/ 3533777 w 12198158"/>
              <a:gd name="connsiteY150" fmla="*/ 4579320 h 4977304"/>
              <a:gd name="connsiteX151" fmla="*/ 3470906 w 12198158"/>
              <a:gd name="connsiteY151" fmla="*/ 4575344 h 4977304"/>
              <a:gd name="connsiteX152" fmla="*/ 3398460 w 12198158"/>
              <a:gd name="connsiteY152" fmla="*/ 4562260 h 4977304"/>
              <a:gd name="connsiteX153" fmla="*/ 3361644 w 12198158"/>
              <a:gd name="connsiteY153" fmla="*/ 4580670 h 4977304"/>
              <a:gd name="connsiteX154" fmla="*/ 3341795 w 12198158"/>
              <a:gd name="connsiteY154" fmla="*/ 4582496 h 4977304"/>
              <a:gd name="connsiteX155" fmla="*/ 3339469 w 12198158"/>
              <a:gd name="connsiteY155" fmla="*/ 4581438 h 4977304"/>
              <a:gd name="connsiteX156" fmla="*/ 3260180 w 12198158"/>
              <a:gd name="connsiteY156" fmla="*/ 4587820 h 4977304"/>
              <a:gd name="connsiteX157" fmla="*/ 3140460 w 12198158"/>
              <a:gd name="connsiteY157" fmla="*/ 4596263 h 4977304"/>
              <a:gd name="connsiteX158" fmla="*/ 3028270 w 12198158"/>
              <a:gd name="connsiteY158" fmla="*/ 4599134 h 4977304"/>
              <a:gd name="connsiteX159" fmla="*/ 2779714 w 12198158"/>
              <a:gd name="connsiteY159" fmla="*/ 4622831 h 4977304"/>
              <a:gd name="connsiteX160" fmla="*/ 2649525 w 12198158"/>
              <a:gd name="connsiteY160" fmla="*/ 4658086 h 4977304"/>
              <a:gd name="connsiteX161" fmla="*/ 2566315 w 12198158"/>
              <a:gd name="connsiteY161" fmla="*/ 4605776 h 4977304"/>
              <a:gd name="connsiteX162" fmla="*/ 2441626 w 12198158"/>
              <a:gd name="connsiteY162" fmla="*/ 4620872 h 4977304"/>
              <a:gd name="connsiteX163" fmla="*/ 2313568 w 12198158"/>
              <a:gd name="connsiteY163" fmla="*/ 4630067 h 4977304"/>
              <a:gd name="connsiteX164" fmla="*/ 2207105 w 12198158"/>
              <a:gd name="connsiteY164" fmla="*/ 4624384 h 4977304"/>
              <a:gd name="connsiteX165" fmla="*/ 2093268 w 12198158"/>
              <a:gd name="connsiteY165" fmla="*/ 4606236 h 4977304"/>
              <a:gd name="connsiteX166" fmla="*/ 1996024 w 12198158"/>
              <a:gd name="connsiteY166" fmla="*/ 4597526 h 4977304"/>
              <a:gd name="connsiteX167" fmla="*/ 1926886 w 12198158"/>
              <a:gd name="connsiteY167" fmla="*/ 4621358 h 4977304"/>
              <a:gd name="connsiteX168" fmla="*/ 1920368 w 12198158"/>
              <a:gd name="connsiteY168" fmla="*/ 4616112 h 4977304"/>
              <a:gd name="connsiteX169" fmla="*/ 1871831 w 12198158"/>
              <a:gd name="connsiteY169" fmla="*/ 4617844 h 4977304"/>
              <a:gd name="connsiteX170" fmla="*/ 1785463 w 12198158"/>
              <a:gd name="connsiteY170" fmla="*/ 4647841 h 4977304"/>
              <a:gd name="connsiteX171" fmla="*/ 1737045 w 12198158"/>
              <a:gd name="connsiteY171" fmla="*/ 4642356 h 4977304"/>
              <a:gd name="connsiteX172" fmla="*/ 1673954 w 12198158"/>
              <a:gd name="connsiteY172" fmla="*/ 4624601 h 4977304"/>
              <a:gd name="connsiteX173" fmla="*/ 1602834 w 12198158"/>
              <a:gd name="connsiteY173" fmla="*/ 4640924 h 4977304"/>
              <a:gd name="connsiteX174" fmla="*/ 1490351 w 12198158"/>
              <a:gd name="connsiteY174" fmla="*/ 4613132 h 4977304"/>
              <a:gd name="connsiteX175" fmla="*/ 1149212 w 12198158"/>
              <a:gd name="connsiteY175" fmla="*/ 4564210 h 4977304"/>
              <a:gd name="connsiteX176" fmla="*/ 938574 w 12198158"/>
              <a:gd name="connsiteY176" fmla="*/ 4566821 h 4977304"/>
              <a:gd name="connsiteX177" fmla="*/ 857697 w 12198158"/>
              <a:gd name="connsiteY177" fmla="*/ 4525391 h 4977304"/>
              <a:gd name="connsiteX178" fmla="*/ 836981 w 12198158"/>
              <a:gd name="connsiteY178" fmla="*/ 4526708 h 4977304"/>
              <a:gd name="connsiteX179" fmla="*/ 816264 w 12198158"/>
              <a:gd name="connsiteY179" fmla="*/ 4524575 h 4977304"/>
              <a:gd name="connsiteX180" fmla="*/ 810965 w 12198158"/>
              <a:gd name="connsiteY180" fmla="*/ 4527718 h 4977304"/>
              <a:gd name="connsiteX181" fmla="*/ 796509 w 12198158"/>
              <a:gd name="connsiteY181" fmla="*/ 4527387 h 4977304"/>
              <a:gd name="connsiteX182" fmla="*/ 767389 w 12198158"/>
              <a:gd name="connsiteY182" fmla="*/ 4529784 h 4977304"/>
              <a:gd name="connsiteX183" fmla="*/ 762544 w 12198158"/>
              <a:gd name="connsiteY183" fmla="*/ 4527372 h 4977304"/>
              <a:gd name="connsiteX184" fmla="*/ 719567 w 12198158"/>
              <a:gd name="connsiteY184" fmla="*/ 4526534 h 4977304"/>
              <a:gd name="connsiteX185" fmla="*/ 719262 w 12198158"/>
              <a:gd name="connsiteY185" fmla="*/ 4525164 h 4977304"/>
              <a:gd name="connsiteX186" fmla="*/ 708402 w 12198158"/>
              <a:gd name="connsiteY186" fmla="*/ 4518999 h 4977304"/>
              <a:gd name="connsiteX187" fmla="*/ 596394 w 12198158"/>
              <a:gd name="connsiteY187" fmla="*/ 4472455 h 4977304"/>
              <a:gd name="connsiteX188" fmla="*/ 578149 w 12198158"/>
              <a:gd name="connsiteY188" fmla="*/ 4469575 h 4977304"/>
              <a:gd name="connsiteX189" fmla="*/ 571336 w 12198158"/>
              <a:gd name="connsiteY189" fmla="*/ 4469781 h 4977304"/>
              <a:gd name="connsiteX190" fmla="*/ 444802 w 12198158"/>
              <a:gd name="connsiteY190" fmla="*/ 4428480 h 4977304"/>
              <a:gd name="connsiteX191" fmla="*/ 403746 w 12198158"/>
              <a:gd name="connsiteY191" fmla="*/ 4422157 h 4977304"/>
              <a:gd name="connsiteX192" fmla="*/ 292240 w 12198158"/>
              <a:gd name="connsiteY192" fmla="*/ 4399681 h 4977304"/>
              <a:gd name="connsiteX193" fmla="*/ 118302 w 12198158"/>
              <a:gd name="connsiteY193" fmla="*/ 4343421 h 4977304"/>
              <a:gd name="connsiteX194" fmla="*/ 15516 w 12198158"/>
              <a:gd name="connsiteY194" fmla="*/ 4340320 h 4977304"/>
              <a:gd name="connsiteX195" fmla="*/ 2 w 12198158"/>
              <a:gd name="connsiteY195" fmla="*/ 4334381 h 4977304"/>
              <a:gd name="connsiteX196" fmla="*/ 2 w 12198158"/>
              <a:gd name="connsiteY196" fmla="*/ 3589361 h 4977304"/>
              <a:gd name="connsiteX197" fmla="*/ 0 w 12198158"/>
              <a:gd name="connsiteY197" fmla="*/ 3589361 h 4977304"/>
              <a:gd name="connsiteX198" fmla="*/ 0 w 12198158"/>
              <a:gd name="connsiteY198" fmla="*/ 0 h 4977304"/>
              <a:gd name="connsiteX0" fmla="*/ 0 w 12198158"/>
              <a:gd name="connsiteY0" fmla="*/ 0 h 4977304"/>
              <a:gd name="connsiteX1" fmla="*/ 12192000 w 12198158"/>
              <a:gd name="connsiteY1" fmla="*/ 0 h 4977304"/>
              <a:gd name="connsiteX2" fmla="*/ 12198158 w 12198158"/>
              <a:gd name="connsiteY2" fmla="*/ 3664565 h 4977304"/>
              <a:gd name="connsiteX3" fmla="*/ 12132764 w 12198158"/>
              <a:gd name="connsiteY3" fmla="*/ 3748492 h 4977304"/>
              <a:gd name="connsiteX4" fmla="*/ 12053056 w 12198158"/>
              <a:gd name="connsiteY4" fmla="*/ 3749753 h 4977304"/>
              <a:gd name="connsiteX5" fmla="*/ 11938513 w 12198158"/>
              <a:gd name="connsiteY5" fmla="*/ 3754367 h 4977304"/>
              <a:gd name="connsiteX6" fmla="*/ 11853342 w 12198158"/>
              <a:gd name="connsiteY6" fmla="*/ 3782688 h 4977304"/>
              <a:gd name="connsiteX7" fmla="*/ 11704569 w 12198158"/>
              <a:gd name="connsiteY7" fmla="*/ 3839336 h 4977304"/>
              <a:gd name="connsiteX8" fmla="*/ 11577641 w 12198158"/>
              <a:gd name="connsiteY8" fmla="*/ 3885996 h 4977304"/>
              <a:gd name="connsiteX9" fmla="*/ 11508791 w 12198158"/>
              <a:gd name="connsiteY9" fmla="*/ 3969283 h 4977304"/>
              <a:gd name="connsiteX10" fmla="*/ 11388373 w 12198158"/>
              <a:gd name="connsiteY10" fmla="*/ 4027440 h 4977304"/>
              <a:gd name="connsiteX11" fmla="*/ 11276406 w 12198158"/>
              <a:gd name="connsiteY11" fmla="*/ 4056099 h 4977304"/>
              <a:gd name="connsiteX12" fmla="*/ 11190251 w 12198158"/>
              <a:gd name="connsiteY12" fmla="*/ 4073272 h 4977304"/>
              <a:gd name="connsiteX13" fmla="*/ 11139995 w 12198158"/>
              <a:gd name="connsiteY13" fmla="*/ 4081811 h 4977304"/>
              <a:gd name="connsiteX14" fmla="*/ 11040727 w 12198158"/>
              <a:gd name="connsiteY14" fmla="*/ 4081109 h 4977304"/>
              <a:gd name="connsiteX15" fmla="*/ 10969005 w 12198158"/>
              <a:gd name="connsiteY15" fmla="*/ 4091154 h 4977304"/>
              <a:gd name="connsiteX16" fmla="*/ 10899772 w 12198158"/>
              <a:gd name="connsiteY16" fmla="*/ 4122857 h 4977304"/>
              <a:gd name="connsiteX17" fmla="*/ 10838983 w 12198158"/>
              <a:gd name="connsiteY17" fmla="*/ 4155791 h 4977304"/>
              <a:gd name="connsiteX18" fmla="*/ 10769520 w 12198158"/>
              <a:gd name="connsiteY18" fmla="*/ 4198574 h 4977304"/>
              <a:gd name="connsiteX19" fmla="*/ 10570843 w 12198158"/>
              <a:gd name="connsiteY19" fmla="*/ 4255424 h 4977304"/>
              <a:gd name="connsiteX20" fmla="*/ 10512263 w 12198158"/>
              <a:gd name="connsiteY20" fmla="*/ 4291698 h 4977304"/>
              <a:gd name="connsiteX21" fmla="*/ 10439016 w 12198158"/>
              <a:gd name="connsiteY21" fmla="*/ 4293933 h 4977304"/>
              <a:gd name="connsiteX22" fmla="*/ 10376941 w 12198158"/>
              <a:gd name="connsiteY22" fmla="*/ 4298111 h 4977304"/>
              <a:gd name="connsiteX23" fmla="*/ 10329960 w 12198158"/>
              <a:gd name="connsiteY23" fmla="*/ 4298774 h 4977304"/>
              <a:gd name="connsiteX24" fmla="*/ 10254256 w 12198158"/>
              <a:gd name="connsiteY24" fmla="*/ 4309364 h 4977304"/>
              <a:gd name="connsiteX25" fmla="*/ 10119745 w 12198158"/>
              <a:gd name="connsiteY25" fmla="*/ 4321869 h 4977304"/>
              <a:gd name="connsiteX26" fmla="*/ 10075444 w 12198158"/>
              <a:gd name="connsiteY26" fmla="*/ 4324144 h 4977304"/>
              <a:gd name="connsiteX27" fmla="*/ 10032543 w 12198158"/>
              <a:gd name="connsiteY27" fmla="*/ 4322337 h 4977304"/>
              <a:gd name="connsiteX28" fmla="*/ 9953375 w 12198158"/>
              <a:gd name="connsiteY28" fmla="*/ 4339186 h 4977304"/>
              <a:gd name="connsiteX29" fmla="*/ 9841223 w 12198158"/>
              <a:gd name="connsiteY29" fmla="*/ 4346536 h 4977304"/>
              <a:gd name="connsiteX30" fmla="*/ 9721820 w 12198158"/>
              <a:gd name="connsiteY30" fmla="*/ 4368481 h 4977304"/>
              <a:gd name="connsiteX31" fmla="*/ 9578114 w 12198158"/>
              <a:gd name="connsiteY31" fmla="*/ 4380883 h 4977304"/>
              <a:gd name="connsiteX32" fmla="*/ 9336820 w 12198158"/>
              <a:gd name="connsiteY32" fmla="*/ 4430514 h 4977304"/>
              <a:gd name="connsiteX33" fmla="*/ 9272837 w 12198158"/>
              <a:gd name="connsiteY33" fmla="*/ 4491645 h 4977304"/>
              <a:gd name="connsiteX34" fmla="*/ 9188677 w 12198158"/>
              <a:gd name="connsiteY34" fmla="*/ 4497828 h 4977304"/>
              <a:gd name="connsiteX35" fmla="*/ 9183116 w 12198158"/>
              <a:gd name="connsiteY35" fmla="*/ 4507862 h 4977304"/>
              <a:gd name="connsiteX36" fmla="*/ 9145128 w 12198158"/>
              <a:gd name="connsiteY36" fmla="*/ 4520027 h 4977304"/>
              <a:gd name="connsiteX37" fmla="*/ 9144106 w 12198158"/>
              <a:gd name="connsiteY37" fmla="*/ 4518870 h 4977304"/>
              <a:gd name="connsiteX38" fmla="*/ 9131223 w 12198158"/>
              <a:gd name="connsiteY38" fmla="*/ 4516515 h 4977304"/>
              <a:gd name="connsiteX39" fmla="*/ 9107733 w 12198158"/>
              <a:gd name="connsiteY39" fmla="*/ 4515031 h 4977304"/>
              <a:gd name="connsiteX40" fmla="*/ 9047414 w 12198158"/>
              <a:gd name="connsiteY40" fmla="*/ 4506003 h 4977304"/>
              <a:gd name="connsiteX41" fmla="*/ 8999479 w 12198158"/>
              <a:gd name="connsiteY41" fmla="*/ 4509570 h 4977304"/>
              <a:gd name="connsiteX42" fmla="*/ 8999194 w 12198158"/>
              <a:gd name="connsiteY42" fmla="*/ 4509309 h 4977304"/>
              <a:gd name="connsiteX43" fmla="*/ 8990231 w 12198158"/>
              <a:gd name="connsiteY43" fmla="*/ 4510625 h 4977304"/>
              <a:gd name="connsiteX44" fmla="*/ 8984397 w 12198158"/>
              <a:gd name="connsiteY44" fmla="*/ 4512863 h 4977304"/>
              <a:gd name="connsiteX45" fmla="*/ 8968351 w 12198158"/>
              <a:gd name="connsiteY45" fmla="*/ 4516366 h 4977304"/>
              <a:gd name="connsiteX46" fmla="*/ 8962029 w 12198158"/>
              <a:gd name="connsiteY46" fmla="*/ 4515606 h 4977304"/>
              <a:gd name="connsiteX47" fmla="*/ 8957069 w 12198158"/>
              <a:gd name="connsiteY47" fmla="*/ 4513190 h 4977304"/>
              <a:gd name="connsiteX48" fmla="*/ 8889695 w 12198158"/>
              <a:gd name="connsiteY48" fmla="*/ 4533539 h 4977304"/>
              <a:gd name="connsiteX49" fmla="*/ 8746606 w 12198158"/>
              <a:gd name="connsiteY49" fmla="*/ 4530613 h 4977304"/>
              <a:gd name="connsiteX50" fmla="*/ 8702038 w 12198158"/>
              <a:gd name="connsiteY50" fmla="*/ 4532895 h 4977304"/>
              <a:gd name="connsiteX51" fmla="*/ 8590337 w 12198158"/>
              <a:gd name="connsiteY51" fmla="*/ 4542204 h 4977304"/>
              <a:gd name="connsiteX52" fmla="*/ 8519543 w 12198158"/>
              <a:gd name="connsiteY52" fmla="*/ 4526086 h 4977304"/>
              <a:gd name="connsiteX53" fmla="*/ 8505306 w 12198158"/>
              <a:gd name="connsiteY53" fmla="*/ 4532509 h 4977304"/>
              <a:gd name="connsiteX54" fmla="*/ 8500493 w 12198158"/>
              <a:gd name="connsiteY54" fmla="*/ 4535768 h 4977304"/>
              <a:gd name="connsiteX55" fmla="*/ 8492299 w 12198158"/>
              <a:gd name="connsiteY55" fmla="*/ 4538742 h 4977304"/>
              <a:gd name="connsiteX56" fmla="*/ 8491926 w 12198158"/>
              <a:gd name="connsiteY56" fmla="*/ 4538547 h 4977304"/>
              <a:gd name="connsiteX57" fmla="*/ 8484586 w 12198158"/>
              <a:gd name="connsiteY57" fmla="*/ 4541860 h 4977304"/>
              <a:gd name="connsiteX58" fmla="*/ 8361601 w 12198158"/>
              <a:gd name="connsiteY58" fmla="*/ 4557109 h 4977304"/>
              <a:gd name="connsiteX59" fmla="*/ 8348227 w 12198158"/>
              <a:gd name="connsiteY59" fmla="*/ 4557320 h 4977304"/>
              <a:gd name="connsiteX60" fmla="*/ 8346801 w 12198158"/>
              <a:gd name="connsiteY60" fmla="*/ 4556408 h 4977304"/>
              <a:gd name="connsiteX61" fmla="*/ 8308886 w 12198158"/>
              <a:gd name="connsiteY61" fmla="*/ 4575677 h 4977304"/>
              <a:gd name="connsiteX62" fmla="*/ 8289640 w 12198158"/>
              <a:gd name="connsiteY62" fmla="*/ 4590767 h 4977304"/>
              <a:gd name="connsiteX63" fmla="*/ 8278750 w 12198158"/>
              <a:gd name="connsiteY63" fmla="*/ 4597091 h 4977304"/>
              <a:gd name="connsiteX64" fmla="*/ 8277624 w 12198158"/>
              <a:gd name="connsiteY64" fmla="*/ 4601916 h 4977304"/>
              <a:gd name="connsiteX65" fmla="*/ 8260561 w 12198158"/>
              <a:gd name="connsiteY65" fmla="*/ 4609708 h 4977304"/>
              <a:gd name="connsiteX66" fmla="*/ 8257864 w 12198158"/>
              <a:gd name="connsiteY66" fmla="*/ 4609458 h 4977304"/>
              <a:gd name="connsiteX67" fmla="*/ 8246529 w 12198158"/>
              <a:gd name="connsiteY67" fmla="*/ 4620148 h 4977304"/>
              <a:gd name="connsiteX68" fmla="*/ 8240334 w 12198158"/>
              <a:gd name="connsiteY68" fmla="*/ 4634257 h 4977304"/>
              <a:gd name="connsiteX69" fmla="*/ 8084875 w 12198158"/>
              <a:gd name="connsiteY69" fmla="*/ 4684387 h 4977304"/>
              <a:gd name="connsiteX70" fmla="*/ 7900134 w 12198158"/>
              <a:gd name="connsiteY70" fmla="*/ 4729969 h 4977304"/>
              <a:gd name="connsiteX71" fmla="*/ 7713595 w 12198158"/>
              <a:gd name="connsiteY71" fmla="*/ 4757895 h 4977304"/>
              <a:gd name="connsiteX72" fmla="*/ 7609267 w 12198158"/>
              <a:gd name="connsiteY72" fmla="*/ 4754126 h 4977304"/>
              <a:gd name="connsiteX73" fmla="*/ 7522521 w 12198158"/>
              <a:gd name="connsiteY73" fmla="*/ 4760455 h 4977304"/>
              <a:gd name="connsiteX74" fmla="*/ 7514554 w 12198158"/>
              <a:gd name="connsiteY74" fmla="*/ 4763228 h 4977304"/>
              <a:gd name="connsiteX75" fmla="*/ 7502403 w 12198158"/>
              <a:gd name="connsiteY75" fmla="*/ 4764677 h 4977304"/>
              <a:gd name="connsiteX76" fmla="*/ 7502032 w 12198158"/>
              <a:gd name="connsiteY76" fmla="*/ 4764322 h 4977304"/>
              <a:gd name="connsiteX77" fmla="*/ 7490794 w 12198158"/>
              <a:gd name="connsiteY77" fmla="*/ 4766442 h 4977304"/>
              <a:gd name="connsiteX78" fmla="*/ 7400450 w 12198158"/>
              <a:gd name="connsiteY78" fmla="*/ 4757640 h 4977304"/>
              <a:gd name="connsiteX79" fmla="*/ 7307302 w 12198158"/>
              <a:gd name="connsiteY79" fmla="*/ 4747220 h 4977304"/>
              <a:gd name="connsiteX80" fmla="*/ 7305976 w 12198158"/>
              <a:gd name="connsiteY80" fmla="*/ 4745654 h 4977304"/>
              <a:gd name="connsiteX81" fmla="*/ 7213744 w 12198158"/>
              <a:gd name="connsiteY81" fmla="*/ 4773074 h 4977304"/>
              <a:gd name="connsiteX82" fmla="*/ 7196298 w 12198158"/>
              <a:gd name="connsiteY82" fmla="*/ 4778016 h 4977304"/>
              <a:gd name="connsiteX83" fmla="*/ 7192202 w 12198158"/>
              <a:gd name="connsiteY83" fmla="*/ 4783834 h 4977304"/>
              <a:gd name="connsiteX84" fmla="*/ 7166024 w 12198158"/>
              <a:gd name="connsiteY84" fmla="*/ 4788882 h 4977304"/>
              <a:gd name="connsiteX85" fmla="*/ 7092253 w 12198158"/>
              <a:gd name="connsiteY85" fmla="*/ 4802161 h 4977304"/>
              <a:gd name="connsiteX86" fmla="*/ 7013814 w 12198158"/>
              <a:gd name="connsiteY86" fmla="*/ 4801755 h 4977304"/>
              <a:gd name="connsiteX87" fmla="*/ 6899540 w 12198158"/>
              <a:gd name="connsiteY87" fmla="*/ 4833798 h 4977304"/>
              <a:gd name="connsiteX88" fmla="*/ 6703746 w 12198158"/>
              <a:gd name="connsiteY88" fmla="*/ 4864157 h 4977304"/>
              <a:gd name="connsiteX89" fmla="*/ 6545085 w 12198158"/>
              <a:gd name="connsiteY89" fmla="*/ 4895408 h 4977304"/>
              <a:gd name="connsiteX90" fmla="*/ 6313345 w 12198158"/>
              <a:gd name="connsiteY90" fmla="*/ 4946232 h 4977304"/>
              <a:gd name="connsiteX91" fmla="*/ 6164558 w 12198158"/>
              <a:gd name="connsiteY91" fmla="*/ 4948498 h 4977304"/>
              <a:gd name="connsiteX92" fmla="*/ 6069796 w 12198158"/>
              <a:gd name="connsiteY92" fmla="*/ 4970720 h 4977304"/>
              <a:gd name="connsiteX93" fmla="*/ 6064481 w 12198158"/>
              <a:gd name="connsiteY93" fmla="*/ 4969051 h 4977304"/>
              <a:gd name="connsiteX94" fmla="*/ 6044602 w 12198158"/>
              <a:gd name="connsiteY94" fmla="*/ 4969792 h 4977304"/>
              <a:gd name="connsiteX95" fmla="*/ 6037252 w 12198158"/>
              <a:gd name="connsiteY95" fmla="*/ 4960726 h 4977304"/>
              <a:gd name="connsiteX96" fmla="*/ 6006081 w 12198158"/>
              <a:gd name="connsiteY96" fmla="*/ 4955195 h 4977304"/>
              <a:gd name="connsiteX97" fmla="*/ 5920065 w 12198158"/>
              <a:gd name="connsiteY97" fmla="*/ 4944866 h 4977304"/>
              <a:gd name="connsiteX98" fmla="*/ 5755077 w 12198158"/>
              <a:gd name="connsiteY98" fmla="*/ 4976193 h 4977304"/>
              <a:gd name="connsiteX99" fmla="*/ 5623207 w 12198158"/>
              <a:gd name="connsiteY99" fmla="*/ 4977304 h 4977304"/>
              <a:gd name="connsiteX100" fmla="*/ 5467256 w 12198158"/>
              <a:gd name="connsiteY100" fmla="*/ 4962079 h 4977304"/>
              <a:gd name="connsiteX101" fmla="*/ 5429137 w 12198158"/>
              <a:gd name="connsiteY101" fmla="*/ 4949858 h 4977304"/>
              <a:gd name="connsiteX102" fmla="*/ 5378078 w 12198158"/>
              <a:gd name="connsiteY102" fmla="*/ 4930634 h 4977304"/>
              <a:gd name="connsiteX103" fmla="*/ 5258253 w 12198158"/>
              <a:gd name="connsiteY103" fmla="*/ 4908461 h 4977304"/>
              <a:gd name="connsiteX104" fmla="*/ 5219477 w 12198158"/>
              <a:gd name="connsiteY104" fmla="*/ 4896381 h 4977304"/>
              <a:gd name="connsiteX105" fmla="*/ 5171208 w 12198158"/>
              <a:gd name="connsiteY105" fmla="*/ 4893134 h 4977304"/>
              <a:gd name="connsiteX106" fmla="*/ 5153115 w 12198158"/>
              <a:gd name="connsiteY106" fmla="*/ 4885290 h 4977304"/>
              <a:gd name="connsiteX107" fmla="*/ 5139168 w 12198158"/>
              <a:gd name="connsiteY107" fmla="*/ 4881597 h 4977304"/>
              <a:gd name="connsiteX108" fmla="*/ 5136167 w 12198158"/>
              <a:gd name="connsiteY108" fmla="*/ 4879315 h 4977304"/>
              <a:gd name="connsiteX109" fmla="*/ 5118243 w 12198158"/>
              <a:gd name="connsiteY109" fmla="*/ 4867529 h 4977304"/>
              <a:gd name="connsiteX110" fmla="*/ 5062411 w 12198158"/>
              <a:gd name="connsiteY110" fmla="*/ 4874665 h 4977304"/>
              <a:gd name="connsiteX111" fmla="*/ 5008170 w 12198158"/>
              <a:gd name="connsiteY111" fmla="*/ 4856876 h 4977304"/>
              <a:gd name="connsiteX112" fmla="*/ 4837210 w 12198158"/>
              <a:gd name="connsiteY112" fmla="*/ 4830794 h 4977304"/>
              <a:gd name="connsiteX113" fmla="*/ 4759270 w 12198158"/>
              <a:gd name="connsiteY113" fmla="*/ 4800638 h 4977304"/>
              <a:gd name="connsiteX114" fmla="*/ 4720035 w 12198158"/>
              <a:gd name="connsiteY114" fmla="*/ 4790848 h 4977304"/>
              <a:gd name="connsiteX115" fmla="*/ 4718027 w 12198158"/>
              <a:gd name="connsiteY115" fmla="*/ 4790035 h 4977304"/>
              <a:gd name="connsiteX116" fmla="*/ 4718961 w 12198158"/>
              <a:gd name="connsiteY116" fmla="*/ 4789806 h 4977304"/>
              <a:gd name="connsiteX117" fmla="*/ 4714055 w 12198158"/>
              <a:gd name="connsiteY117" fmla="*/ 4788426 h 4977304"/>
              <a:gd name="connsiteX118" fmla="*/ 4718027 w 12198158"/>
              <a:gd name="connsiteY118" fmla="*/ 4790035 h 4977304"/>
              <a:gd name="connsiteX119" fmla="*/ 4712381 w 12198158"/>
              <a:gd name="connsiteY119" fmla="*/ 4791420 h 4977304"/>
              <a:gd name="connsiteX120" fmla="*/ 4512801 w 12198158"/>
              <a:gd name="connsiteY120" fmla="*/ 4780666 h 4977304"/>
              <a:gd name="connsiteX121" fmla="*/ 4425588 w 12198158"/>
              <a:gd name="connsiteY121" fmla="*/ 4769100 h 4977304"/>
              <a:gd name="connsiteX122" fmla="*/ 4314086 w 12198158"/>
              <a:gd name="connsiteY122" fmla="*/ 4774822 h 4977304"/>
              <a:gd name="connsiteX123" fmla="*/ 4312230 w 12198158"/>
              <a:gd name="connsiteY123" fmla="*/ 4773365 h 4977304"/>
              <a:gd name="connsiteX124" fmla="*/ 4292278 w 12198158"/>
              <a:gd name="connsiteY124" fmla="*/ 4771325 h 4977304"/>
              <a:gd name="connsiteX125" fmla="*/ 4287201 w 12198158"/>
              <a:gd name="connsiteY125" fmla="*/ 4774493 h 4977304"/>
              <a:gd name="connsiteX126" fmla="*/ 4273289 w 12198158"/>
              <a:gd name="connsiteY126" fmla="*/ 4774225 h 4977304"/>
              <a:gd name="connsiteX127" fmla="*/ 4245283 w 12198158"/>
              <a:gd name="connsiteY127" fmla="*/ 4776749 h 4977304"/>
              <a:gd name="connsiteX128" fmla="*/ 4199245 w 12198158"/>
              <a:gd name="connsiteY128" fmla="*/ 4773714 h 4977304"/>
              <a:gd name="connsiteX129" fmla="*/ 4198941 w 12198158"/>
              <a:gd name="connsiteY129" fmla="*/ 4772347 h 4977304"/>
              <a:gd name="connsiteX130" fmla="*/ 4188453 w 12198158"/>
              <a:gd name="connsiteY130" fmla="*/ 4766228 h 4977304"/>
              <a:gd name="connsiteX131" fmla="*/ 4139982 w 12198158"/>
              <a:gd name="connsiteY131" fmla="*/ 4748999 h 4977304"/>
              <a:gd name="connsiteX132" fmla="*/ 4080374 w 12198158"/>
              <a:gd name="connsiteY132" fmla="*/ 4720184 h 4977304"/>
              <a:gd name="connsiteX133" fmla="*/ 4071828 w 12198158"/>
              <a:gd name="connsiteY133" fmla="*/ 4719278 h 4977304"/>
              <a:gd name="connsiteX134" fmla="*/ 4071710 w 12198158"/>
              <a:gd name="connsiteY134" fmla="*/ 4718953 h 4977304"/>
              <a:gd name="connsiteX135" fmla="*/ 4056247 w 12198158"/>
              <a:gd name="connsiteY135" fmla="*/ 4717622 h 4977304"/>
              <a:gd name="connsiteX136" fmla="*/ 4039668 w 12198158"/>
              <a:gd name="connsiteY136" fmla="*/ 4715861 h 4977304"/>
              <a:gd name="connsiteX137" fmla="*/ 4034303 w 12198158"/>
              <a:gd name="connsiteY137" fmla="*/ 4713218 h 4977304"/>
              <a:gd name="connsiteX138" fmla="*/ 4032672 w 12198158"/>
              <a:gd name="connsiteY138" fmla="*/ 4709236 h 4977304"/>
              <a:gd name="connsiteX139" fmla="*/ 4031088 w 12198158"/>
              <a:gd name="connsiteY139" fmla="*/ 4709491 h 4977304"/>
              <a:gd name="connsiteX140" fmla="*/ 4001867 w 12198158"/>
              <a:gd name="connsiteY140" fmla="*/ 4695842 h 4977304"/>
              <a:gd name="connsiteX141" fmla="*/ 3934220 w 12198158"/>
              <a:gd name="connsiteY141" fmla="*/ 4676884 h 4977304"/>
              <a:gd name="connsiteX142" fmla="*/ 3894676 w 12198158"/>
              <a:gd name="connsiteY142" fmla="*/ 4670743 h 4977304"/>
              <a:gd name="connsiteX143" fmla="*/ 3787232 w 12198158"/>
              <a:gd name="connsiteY143" fmla="*/ 4648764 h 4977304"/>
              <a:gd name="connsiteX144" fmla="*/ 3680057 w 12198158"/>
              <a:gd name="connsiteY144" fmla="*/ 4622784 h 4977304"/>
              <a:gd name="connsiteX145" fmla="*/ 3607627 w 12198158"/>
              <a:gd name="connsiteY145" fmla="*/ 4587738 h 4977304"/>
              <a:gd name="connsiteX146" fmla="*/ 3601451 w 12198158"/>
              <a:gd name="connsiteY146" fmla="*/ 4589218 h 4977304"/>
              <a:gd name="connsiteX147" fmla="*/ 3592338 w 12198158"/>
              <a:gd name="connsiteY147" fmla="*/ 4589396 h 4977304"/>
              <a:gd name="connsiteX148" fmla="*/ 3592104 w 12198158"/>
              <a:gd name="connsiteY148" fmla="*/ 4589103 h 4977304"/>
              <a:gd name="connsiteX149" fmla="*/ 3583586 w 12198158"/>
              <a:gd name="connsiteY149" fmla="*/ 4589853 h 4977304"/>
              <a:gd name="connsiteX150" fmla="*/ 3533777 w 12198158"/>
              <a:gd name="connsiteY150" fmla="*/ 4579320 h 4977304"/>
              <a:gd name="connsiteX151" fmla="*/ 3470906 w 12198158"/>
              <a:gd name="connsiteY151" fmla="*/ 4575344 h 4977304"/>
              <a:gd name="connsiteX152" fmla="*/ 3398460 w 12198158"/>
              <a:gd name="connsiteY152" fmla="*/ 4562260 h 4977304"/>
              <a:gd name="connsiteX153" fmla="*/ 3361644 w 12198158"/>
              <a:gd name="connsiteY153" fmla="*/ 4580670 h 4977304"/>
              <a:gd name="connsiteX154" fmla="*/ 3341795 w 12198158"/>
              <a:gd name="connsiteY154" fmla="*/ 4582496 h 4977304"/>
              <a:gd name="connsiteX155" fmla="*/ 3339469 w 12198158"/>
              <a:gd name="connsiteY155" fmla="*/ 4581438 h 4977304"/>
              <a:gd name="connsiteX156" fmla="*/ 3260180 w 12198158"/>
              <a:gd name="connsiteY156" fmla="*/ 4587820 h 4977304"/>
              <a:gd name="connsiteX157" fmla="*/ 3140460 w 12198158"/>
              <a:gd name="connsiteY157" fmla="*/ 4596263 h 4977304"/>
              <a:gd name="connsiteX158" fmla="*/ 3028270 w 12198158"/>
              <a:gd name="connsiteY158" fmla="*/ 4599134 h 4977304"/>
              <a:gd name="connsiteX159" fmla="*/ 2779714 w 12198158"/>
              <a:gd name="connsiteY159" fmla="*/ 4622831 h 4977304"/>
              <a:gd name="connsiteX160" fmla="*/ 2649525 w 12198158"/>
              <a:gd name="connsiteY160" fmla="*/ 4658086 h 4977304"/>
              <a:gd name="connsiteX161" fmla="*/ 2566315 w 12198158"/>
              <a:gd name="connsiteY161" fmla="*/ 4605776 h 4977304"/>
              <a:gd name="connsiteX162" fmla="*/ 2441626 w 12198158"/>
              <a:gd name="connsiteY162" fmla="*/ 4620872 h 4977304"/>
              <a:gd name="connsiteX163" fmla="*/ 2313568 w 12198158"/>
              <a:gd name="connsiteY163" fmla="*/ 4630067 h 4977304"/>
              <a:gd name="connsiteX164" fmla="*/ 2207105 w 12198158"/>
              <a:gd name="connsiteY164" fmla="*/ 4624384 h 4977304"/>
              <a:gd name="connsiteX165" fmla="*/ 2093268 w 12198158"/>
              <a:gd name="connsiteY165" fmla="*/ 4606236 h 4977304"/>
              <a:gd name="connsiteX166" fmla="*/ 1996024 w 12198158"/>
              <a:gd name="connsiteY166" fmla="*/ 4597526 h 4977304"/>
              <a:gd name="connsiteX167" fmla="*/ 1926886 w 12198158"/>
              <a:gd name="connsiteY167" fmla="*/ 4621358 h 4977304"/>
              <a:gd name="connsiteX168" fmla="*/ 1920368 w 12198158"/>
              <a:gd name="connsiteY168" fmla="*/ 4616112 h 4977304"/>
              <a:gd name="connsiteX169" fmla="*/ 1871831 w 12198158"/>
              <a:gd name="connsiteY169" fmla="*/ 4617844 h 4977304"/>
              <a:gd name="connsiteX170" fmla="*/ 1785463 w 12198158"/>
              <a:gd name="connsiteY170" fmla="*/ 4647841 h 4977304"/>
              <a:gd name="connsiteX171" fmla="*/ 1737045 w 12198158"/>
              <a:gd name="connsiteY171" fmla="*/ 4642356 h 4977304"/>
              <a:gd name="connsiteX172" fmla="*/ 1673954 w 12198158"/>
              <a:gd name="connsiteY172" fmla="*/ 4624601 h 4977304"/>
              <a:gd name="connsiteX173" fmla="*/ 1602834 w 12198158"/>
              <a:gd name="connsiteY173" fmla="*/ 4640924 h 4977304"/>
              <a:gd name="connsiteX174" fmla="*/ 1490351 w 12198158"/>
              <a:gd name="connsiteY174" fmla="*/ 4613132 h 4977304"/>
              <a:gd name="connsiteX175" fmla="*/ 1149212 w 12198158"/>
              <a:gd name="connsiteY175" fmla="*/ 4564210 h 4977304"/>
              <a:gd name="connsiteX176" fmla="*/ 938574 w 12198158"/>
              <a:gd name="connsiteY176" fmla="*/ 4566821 h 4977304"/>
              <a:gd name="connsiteX177" fmla="*/ 857697 w 12198158"/>
              <a:gd name="connsiteY177" fmla="*/ 4525391 h 4977304"/>
              <a:gd name="connsiteX178" fmla="*/ 836981 w 12198158"/>
              <a:gd name="connsiteY178" fmla="*/ 4526708 h 4977304"/>
              <a:gd name="connsiteX179" fmla="*/ 816264 w 12198158"/>
              <a:gd name="connsiteY179" fmla="*/ 4524575 h 4977304"/>
              <a:gd name="connsiteX180" fmla="*/ 810965 w 12198158"/>
              <a:gd name="connsiteY180" fmla="*/ 4527718 h 4977304"/>
              <a:gd name="connsiteX181" fmla="*/ 796509 w 12198158"/>
              <a:gd name="connsiteY181" fmla="*/ 4527387 h 4977304"/>
              <a:gd name="connsiteX182" fmla="*/ 767389 w 12198158"/>
              <a:gd name="connsiteY182" fmla="*/ 4529784 h 4977304"/>
              <a:gd name="connsiteX183" fmla="*/ 762544 w 12198158"/>
              <a:gd name="connsiteY183" fmla="*/ 4527372 h 4977304"/>
              <a:gd name="connsiteX184" fmla="*/ 719567 w 12198158"/>
              <a:gd name="connsiteY184" fmla="*/ 4526534 h 4977304"/>
              <a:gd name="connsiteX185" fmla="*/ 719262 w 12198158"/>
              <a:gd name="connsiteY185" fmla="*/ 4525164 h 4977304"/>
              <a:gd name="connsiteX186" fmla="*/ 708402 w 12198158"/>
              <a:gd name="connsiteY186" fmla="*/ 4518999 h 4977304"/>
              <a:gd name="connsiteX187" fmla="*/ 596394 w 12198158"/>
              <a:gd name="connsiteY187" fmla="*/ 4472455 h 4977304"/>
              <a:gd name="connsiteX188" fmla="*/ 578149 w 12198158"/>
              <a:gd name="connsiteY188" fmla="*/ 4469575 h 4977304"/>
              <a:gd name="connsiteX189" fmla="*/ 571336 w 12198158"/>
              <a:gd name="connsiteY189" fmla="*/ 4469781 h 4977304"/>
              <a:gd name="connsiteX190" fmla="*/ 444802 w 12198158"/>
              <a:gd name="connsiteY190" fmla="*/ 4428480 h 4977304"/>
              <a:gd name="connsiteX191" fmla="*/ 403746 w 12198158"/>
              <a:gd name="connsiteY191" fmla="*/ 4422157 h 4977304"/>
              <a:gd name="connsiteX192" fmla="*/ 292240 w 12198158"/>
              <a:gd name="connsiteY192" fmla="*/ 4399681 h 4977304"/>
              <a:gd name="connsiteX193" fmla="*/ 118302 w 12198158"/>
              <a:gd name="connsiteY193" fmla="*/ 4343421 h 4977304"/>
              <a:gd name="connsiteX194" fmla="*/ 15516 w 12198158"/>
              <a:gd name="connsiteY194" fmla="*/ 4340320 h 4977304"/>
              <a:gd name="connsiteX195" fmla="*/ 2 w 12198158"/>
              <a:gd name="connsiteY195" fmla="*/ 4334381 h 4977304"/>
              <a:gd name="connsiteX196" fmla="*/ 2 w 12198158"/>
              <a:gd name="connsiteY196" fmla="*/ 3589361 h 4977304"/>
              <a:gd name="connsiteX197" fmla="*/ 0 w 12198158"/>
              <a:gd name="connsiteY197" fmla="*/ 0 h 4977304"/>
              <a:gd name="connsiteX0" fmla="*/ 0 w 12198158"/>
              <a:gd name="connsiteY0" fmla="*/ 0 h 4977304"/>
              <a:gd name="connsiteX1" fmla="*/ 12192000 w 12198158"/>
              <a:gd name="connsiteY1" fmla="*/ 0 h 4977304"/>
              <a:gd name="connsiteX2" fmla="*/ 12198158 w 12198158"/>
              <a:gd name="connsiteY2" fmla="*/ 3664565 h 4977304"/>
              <a:gd name="connsiteX3" fmla="*/ 12132764 w 12198158"/>
              <a:gd name="connsiteY3" fmla="*/ 3748492 h 4977304"/>
              <a:gd name="connsiteX4" fmla="*/ 12053056 w 12198158"/>
              <a:gd name="connsiteY4" fmla="*/ 3749753 h 4977304"/>
              <a:gd name="connsiteX5" fmla="*/ 11938513 w 12198158"/>
              <a:gd name="connsiteY5" fmla="*/ 3754367 h 4977304"/>
              <a:gd name="connsiteX6" fmla="*/ 11853342 w 12198158"/>
              <a:gd name="connsiteY6" fmla="*/ 3782688 h 4977304"/>
              <a:gd name="connsiteX7" fmla="*/ 11704569 w 12198158"/>
              <a:gd name="connsiteY7" fmla="*/ 3839336 h 4977304"/>
              <a:gd name="connsiteX8" fmla="*/ 11577641 w 12198158"/>
              <a:gd name="connsiteY8" fmla="*/ 3885996 h 4977304"/>
              <a:gd name="connsiteX9" fmla="*/ 11508791 w 12198158"/>
              <a:gd name="connsiteY9" fmla="*/ 3969283 h 4977304"/>
              <a:gd name="connsiteX10" fmla="*/ 11388373 w 12198158"/>
              <a:gd name="connsiteY10" fmla="*/ 4027440 h 4977304"/>
              <a:gd name="connsiteX11" fmla="*/ 11276406 w 12198158"/>
              <a:gd name="connsiteY11" fmla="*/ 4056099 h 4977304"/>
              <a:gd name="connsiteX12" fmla="*/ 11190251 w 12198158"/>
              <a:gd name="connsiteY12" fmla="*/ 4073272 h 4977304"/>
              <a:gd name="connsiteX13" fmla="*/ 11139995 w 12198158"/>
              <a:gd name="connsiteY13" fmla="*/ 4081811 h 4977304"/>
              <a:gd name="connsiteX14" fmla="*/ 11040727 w 12198158"/>
              <a:gd name="connsiteY14" fmla="*/ 4081109 h 4977304"/>
              <a:gd name="connsiteX15" fmla="*/ 10969005 w 12198158"/>
              <a:gd name="connsiteY15" fmla="*/ 4091154 h 4977304"/>
              <a:gd name="connsiteX16" fmla="*/ 10899772 w 12198158"/>
              <a:gd name="connsiteY16" fmla="*/ 4122857 h 4977304"/>
              <a:gd name="connsiteX17" fmla="*/ 10838983 w 12198158"/>
              <a:gd name="connsiteY17" fmla="*/ 4155791 h 4977304"/>
              <a:gd name="connsiteX18" fmla="*/ 10769520 w 12198158"/>
              <a:gd name="connsiteY18" fmla="*/ 4198574 h 4977304"/>
              <a:gd name="connsiteX19" fmla="*/ 10570843 w 12198158"/>
              <a:gd name="connsiteY19" fmla="*/ 4255424 h 4977304"/>
              <a:gd name="connsiteX20" fmla="*/ 10512263 w 12198158"/>
              <a:gd name="connsiteY20" fmla="*/ 4291698 h 4977304"/>
              <a:gd name="connsiteX21" fmla="*/ 10439016 w 12198158"/>
              <a:gd name="connsiteY21" fmla="*/ 4293933 h 4977304"/>
              <a:gd name="connsiteX22" fmla="*/ 10376941 w 12198158"/>
              <a:gd name="connsiteY22" fmla="*/ 4298111 h 4977304"/>
              <a:gd name="connsiteX23" fmla="*/ 10329960 w 12198158"/>
              <a:gd name="connsiteY23" fmla="*/ 4298774 h 4977304"/>
              <a:gd name="connsiteX24" fmla="*/ 10254256 w 12198158"/>
              <a:gd name="connsiteY24" fmla="*/ 4309364 h 4977304"/>
              <a:gd name="connsiteX25" fmla="*/ 10119745 w 12198158"/>
              <a:gd name="connsiteY25" fmla="*/ 4321869 h 4977304"/>
              <a:gd name="connsiteX26" fmla="*/ 10075444 w 12198158"/>
              <a:gd name="connsiteY26" fmla="*/ 4324144 h 4977304"/>
              <a:gd name="connsiteX27" fmla="*/ 10032543 w 12198158"/>
              <a:gd name="connsiteY27" fmla="*/ 4322337 h 4977304"/>
              <a:gd name="connsiteX28" fmla="*/ 9953375 w 12198158"/>
              <a:gd name="connsiteY28" fmla="*/ 4339186 h 4977304"/>
              <a:gd name="connsiteX29" fmla="*/ 9841223 w 12198158"/>
              <a:gd name="connsiteY29" fmla="*/ 4346536 h 4977304"/>
              <a:gd name="connsiteX30" fmla="*/ 9721820 w 12198158"/>
              <a:gd name="connsiteY30" fmla="*/ 4368481 h 4977304"/>
              <a:gd name="connsiteX31" fmla="*/ 9578114 w 12198158"/>
              <a:gd name="connsiteY31" fmla="*/ 4380883 h 4977304"/>
              <a:gd name="connsiteX32" fmla="*/ 9336820 w 12198158"/>
              <a:gd name="connsiteY32" fmla="*/ 4430514 h 4977304"/>
              <a:gd name="connsiteX33" fmla="*/ 9272837 w 12198158"/>
              <a:gd name="connsiteY33" fmla="*/ 4491645 h 4977304"/>
              <a:gd name="connsiteX34" fmla="*/ 9188677 w 12198158"/>
              <a:gd name="connsiteY34" fmla="*/ 4497828 h 4977304"/>
              <a:gd name="connsiteX35" fmla="*/ 9183116 w 12198158"/>
              <a:gd name="connsiteY35" fmla="*/ 4507862 h 4977304"/>
              <a:gd name="connsiteX36" fmla="*/ 9145128 w 12198158"/>
              <a:gd name="connsiteY36" fmla="*/ 4520027 h 4977304"/>
              <a:gd name="connsiteX37" fmla="*/ 9144106 w 12198158"/>
              <a:gd name="connsiteY37" fmla="*/ 4518870 h 4977304"/>
              <a:gd name="connsiteX38" fmla="*/ 9131223 w 12198158"/>
              <a:gd name="connsiteY38" fmla="*/ 4516515 h 4977304"/>
              <a:gd name="connsiteX39" fmla="*/ 9107733 w 12198158"/>
              <a:gd name="connsiteY39" fmla="*/ 4515031 h 4977304"/>
              <a:gd name="connsiteX40" fmla="*/ 9047414 w 12198158"/>
              <a:gd name="connsiteY40" fmla="*/ 4506003 h 4977304"/>
              <a:gd name="connsiteX41" fmla="*/ 8999479 w 12198158"/>
              <a:gd name="connsiteY41" fmla="*/ 4509570 h 4977304"/>
              <a:gd name="connsiteX42" fmla="*/ 8999194 w 12198158"/>
              <a:gd name="connsiteY42" fmla="*/ 4509309 h 4977304"/>
              <a:gd name="connsiteX43" fmla="*/ 8990231 w 12198158"/>
              <a:gd name="connsiteY43" fmla="*/ 4510625 h 4977304"/>
              <a:gd name="connsiteX44" fmla="*/ 8984397 w 12198158"/>
              <a:gd name="connsiteY44" fmla="*/ 4512863 h 4977304"/>
              <a:gd name="connsiteX45" fmla="*/ 8968351 w 12198158"/>
              <a:gd name="connsiteY45" fmla="*/ 4516366 h 4977304"/>
              <a:gd name="connsiteX46" fmla="*/ 8962029 w 12198158"/>
              <a:gd name="connsiteY46" fmla="*/ 4515606 h 4977304"/>
              <a:gd name="connsiteX47" fmla="*/ 8957069 w 12198158"/>
              <a:gd name="connsiteY47" fmla="*/ 4513190 h 4977304"/>
              <a:gd name="connsiteX48" fmla="*/ 8889695 w 12198158"/>
              <a:gd name="connsiteY48" fmla="*/ 4533539 h 4977304"/>
              <a:gd name="connsiteX49" fmla="*/ 8746606 w 12198158"/>
              <a:gd name="connsiteY49" fmla="*/ 4530613 h 4977304"/>
              <a:gd name="connsiteX50" fmla="*/ 8702038 w 12198158"/>
              <a:gd name="connsiteY50" fmla="*/ 4532895 h 4977304"/>
              <a:gd name="connsiteX51" fmla="*/ 8590337 w 12198158"/>
              <a:gd name="connsiteY51" fmla="*/ 4542204 h 4977304"/>
              <a:gd name="connsiteX52" fmla="*/ 8519543 w 12198158"/>
              <a:gd name="connsiteY52" fmla="*/ 4526086 h 4977304"/>
              <a:gd name="connsiteX53" fmla="*/ 8505306 w 12198158"/>
              <a:gd name="connsiteY53" fmla="*/ 4532509 h 4977304"/>
              <a:gd name="connsiteX54" fmla="*/ 8500493 w 12198158"/>
              <a:gd name="connsiteY54" fmla="*/ 4535768 h 4977304"/>
              <a:gd name="connsiteX55" fmla="*/ 8492299 w 12198158"/>
              <a:gd name="connsiteY55" fmla="*/ 4538742 h 4977304"/>
              <a:gd name="connsiteX56" fmla="*/ 8491926 w 12198158"/>
              <a:gd name="connsiteY56" fmla="*/ 4538547 h 4977304"/>
              <a:gd name="connsiteX57" fmla="*/ 8484586 w 12198158"/>
              <a:gd name="connsiteY57" fmla="*/ 4541860 h 4977304"/>
              <a:gd name="connsiteX58" fmla="*/ 8361601 w 12198158"/>
              <a:gd name="connsiteY58" fmla="*/ 4557109 h 4977304"/>
              <a:gd name="connsiteX59" fmla="*/ 8348227 w 12198158"/>
              <a:gd name="connsiteY59" fmla="*/ 4557320 h 4977304"/>
              <a:gd name="connsiteX60" fmla="*/ 8346801 w 12198158"/>
              <a:gd name="connsiteY60" fmla="*/ 4556408 h 4977304"/>
              <a:gd name="connsiteX61" fmla="*/ 8308886 w 12198158"/>
              <a:gd name="connsiteY61" fmla="*/ 4575677 h 4977304"/>
              <a:gd name="connsiteX62" fmla="*/ 8289640 w 12198158"/>
              <a:gd name="connsiteY62" fmla="*/ 4590767 h 4977304"/>
              <a:gd name="connsiteX63" fmla="*/ 8278750 w 12198158"/>
              <a:gd name="connsiteY63" fmla="*/ 4597091 h 4977304"/>
              <a:gd name="connsiteX64" fmla="*/ 8277624 w 12198158"/>
              <a:gd name="connsiteY64" fmla="*/ 4601916 h 4977304"/>
              <a:gd name="connsiteX65" fmla="*/ 8260561 w 12198158"/>
              <a:gd name="connsiteY65" fmla="*/ 4609708 h 4977304"/>
              <a:gd name="connsiteX66" fmla="*/ 8257864 w 12198158"/>
              <a:gd name="connsiteY66" fmla="*/ 4609458 h 4977304"/>
              <a:gd name="connsiteX67" fmla="*/ 8246529 w 12198158"/>
              <a:gd name="connsiteY67" fmla="*/ 4620148 h 4977304"/>
              <a:gd name="connsiteX68" fmla="*/ 8240334 w 12198158"/>
              <a:gd name="connsiteY68" fmla="*/ 4634257 h 4977304"/>
              <a:gd name="connsiteX69" fmla="*/ 8084875 w 12198158"/>
              <a:gd name="connsiteY69" fmla="*/ 4684387 h 4977304"/>
              <a:gd name="connsiteX70" fmla="*/ 7900134 w 12198158"/>
              <a:gd name="connsiteY70" fmla="*/ 4729969 h 4977304"/>
              <a:gd name="connsiteX71" fmla="*/ 7713595 w 12198158"/>
              <a:gd name="connsiteY71" fmla="*/ 4757895 h 4977304"/>
              <a:gd name="connsiteX72" fmla="*/ 7609267 w 12198158"/>
              <a:gd name="connsiteY72" fmla="*/ 4754126 h 4977304"/>
              <a:gd name="connsiteX73" fmla="*/ 7522521 w 12198158"/>
              <a:gd name="connsiteY73" fmla="*/ 4760455 h 4977304"/>
              <a:gd name="connsiteX74" fmla="*/ 7514554 w 12198158"/>
              <a:gd name="connsiteY74" fmla="*/ 4763228 h 4977304"/>
              <a:gd name="connsiteX75" fmla="*/ 7502403 w 12198158"/>
              <a:gd name="connsiteY75" fmla="*/ 4764677 h 4977304"/>
              <a:gd name="connsiteX76" fmla="*/ 7502032 w 12198158"/>
              <a:gd name="connsiteY76" fmla="*/ 4764322 h 4977304"/>
              <a:gd name="connsiteX77" fmla="*/ 7490794 w 12198158"/>
              <a:gd name="connsiteY77" fmla="*/ 4766442 h 4977304"/>
              <a:gd name="connsiteX78" fmla="*/ 7400450 w 12198158"/>
              <a:gd name="connsiteY78" fmla="*/ 4757640 h 4977304"/>
              <a:gd name="connsiteX79" fmla="*/ 7307302 w 12198158"/>
              <a:gd name="connsiteY79" fmla="*/ 4747220 h 4977304"/>
              <a:gd name="connsiteX80" fmla="*/ 7305976 w 12198158"/>
              <a:gd name="connsiteY80" fmla="*/ 4745654 h 4977304"/>
              <a:gd name="connsiteX81" fmla="*/ 7213744 w 12198158"/>
              <a:gd name="connsiteY81" fmla="*/ 4773074 h 4977304"/>
              <a:gd name="connsiteX82" fmla="*/ 7196298 w 12198158"/>
              <a:gd name="connsiteY82" fmla="*/ 4778016 h 4977304"/>
              <a:gd name="connsiteX83" fmla="*/ 7192202 w 12198158"/>
              <a:gd name="connsiteY83" fmla="*/ 4783834 h 4977304"/>
              <a:gd name="connsiteX84" fmla="*/ 7166024 w 12198158"/>
              <a:gd name="connsiteY84" fmla="*/ 4788882 h 4977304"/>
              <a:gd name="connsiteX85" fmla="*/ 7092253 w 12198158"/>
              <a:gd name="connsiteY85" fmla="*/ 4802161 h 4977304"/>
              <a:gd name="connsiteX86" fmla="*/ 7013814 w 12198158"/>
              <a:gd name="connsiteY86" fmla="*/ 4801755 h 4977304"/>
              <a:gd name="connsiteX87" fmla="*/ 6899540 w 12198158"/>
              <a:gd name="connsiteY87" fmla="*/ 4833798 h 4977304"/>
              <a:gd name="connsiteX88" fmla="*/ 6703746 w 12198158"/>
              <a:gd name="connsiteY88" fmla="*/ 4864157 h 4977304"/>
              <a:gd name="connsiteX89" fmla="*/ 6545085 w 12198158"/>
              <a:gd name="connsiteY89" fmla="*/ 4895408 h 4977304"/>
              <a:gd name="connsiteX90" fmla="*/ 6313345 w 12198158"/>
              <a:gd name="connsiteY90" fmla="*/ 4946232 h 4977304"/>
              <a:gd name="connsiteX91" fmla="*/ 6164558 w 12198158"/>
              <a:gd name="connsiteY91" fmla="*/ 4948498 h 4977304"/>
              <a:gd name="connsiteX92" fmla="*/ 6069796 w 12198158"/>
              <a:gd name="connsiteY92" fmla="*/ 4970720 h 4977304"/>
              <a:gd name="connsiteX93" fmla="*/ 6064481 w 12198158"/>
              <a:gd name="connsiteY93" fmla="*/ 4969051 h 4977304"/>
              <a:gd name="connsiteX94" fmla="*/ 6044602 w 12198158"/>
              <a:gd name="connsiteY94" fmla="*/ 4969792 h 4977304"/>
              <a:gd name="connsiteX95" fmla="*/ 6037252 w 12198158"/>
              <a:gd name="connsiteY95" fmla="*/ 4960726 h 4977304"/>
              <a:gd name="connsiteX96" fmla="*/ 6006081 w 12198158"/>
              <a:gd name="connsiteY96" fmla="*/ 4955195 h 4977304"/>
              <a:gd name="connsiteX97" fmla="*/ 5920065 w 12198158"/>
              <a:gd name="connsiteY97" fmla="*/ 4944866 h 4977304"/>
              <a:gd name="connsiteX98" fmla="*/ 5755077 w 12198158"/>
              <a:gd name="connsiteY98" fmla="*/ 4976193 h 4977304"/>
              <a:gd name="connsiteX99" fmla="*/ 5623207 w 12198158"/>
              <a:gd name="connsiteY99" fmla="*/ 4977304 h 4977304"/>
              <a:gd name="connsiteX100" fmla="*/ 5467256 w 12198158"/>
              <a:gd name="connsiteY100" fmla="*/ 4962079 h 4977304"/>
              <a:gd name="connsiteX101" fmla="*/ 5429137 w 12198158"/>
              <a:gd name="connsiteY101" fmla="*/ 4949858 h 4977304"/>
              <a:gd name="connsiteX102" fmla="*/ 5378078 w 12198158"/>
              <a:gd name="connsiteY102" fmla="*/ 4930634 h 4977304"/>
              <a:gd name="connsiteX103" fmla="*/ 5258253 w 12198158"/>
              <a:gd name="connsiteY103" fmla="*/ 4908461 h 4977304"/>
              <a:gd name="connsiteX104" fmla="*/ 5219477 w 12198158"/>
              <a:gd name="connsiteY104" fmla="*/ 4896381 h 4977304"/>
              <a:gd name="connsiteX105" fmla="*/ 5171208 w 12198158"/>
              <a:gd name="connsiteY105" fmla="*/ 4893134 h 4977304"/>
              <a:gd name="connsiteX106" fmla="*/ 5153115 w 12198158"/>
              <a:gd name="connsiteY106" fmla="*/ 4885290 h 4977304"/>
              <a:gd name="connsiteX107" fmla="*/ 5139168 w 12198158"/>
              <a:gd name="connsiteY107" fmla="*/ 4881597 h 4977304"/>
              <a:gd name="connsiteX108" fmla="*/ 5136167 w 12198158"/>
              <a:gd name="connsiteY108" fmla="*/ 4879315 h 4977304"/>
              <a:gd name="connsiteX109" fmla="*/ 5118243 w 12198158"/>
              <a:gd name="connsiteY109" fmla="*/ 4867529 h 4977304"/>
              <a:gd name="connsiteX110" fmla="*/ 5062411 w 12198158"/>
              <a:gd name="connsiteY110" fmla="*/ 4874665 h 4977304"/>
              <a:gd name="connsiteX111" fmla="*/ 5008170 w 12198158"/>
              <a:gd name="connsiteY111" fmla="*/ 4856876 h 4977304"/>
              <a:gd name="connsiteX112" fmla="*/ 4837210 w 12198158"/>
              <a:gd name="connsiteY112" fmla="*/ 4830794 h 4977304"/>
              <a:gd name="connsiteX113" fmla="*/ 4759270 w 12198158"/>
              <a:gd name="connsiteY113" fmla="*/ 4800638 h 4977304"/>
              <a:gd name="connsiteX114" fmla="*/ 4720035 w 12198158"/>
              <a:gd name="connsiteY114" fmla="*/ 4790848 h 4977304"/>
              <a:gd name="connsiteX115" fmla="*/ 4718027 w 12198158"/>
              <a:gd name="connsiteY115" fmla="*/ 4790035 h 4977304"/>
              <a:gd name="connsiteX116" fmla="*/ 4718961 w 12198158"/>
              <a:gd name="connsiteY116" fmla="*/ 4789806 h 4977304"/>
              <a:gd name="connsiteX117" fmla="*/ 4714055 w 12198158"/>
              <a:gd name="connsiteY117" fmla="*/ 4788426 h 4977304"/>
              <a:gd name="connsiteX118" fmla="*/ 4718027 w 12198158"/>
              <a:gd name="connsiteY118" fmla="*/ 4790035 h 4977304"/>
              <a:gd name="connsiteX119" fmla="*/ 4712381 w 12198158"/>
              <a:gd name="connsiteY119" fmla="*/ 4791420 h 4977304"/>
              <a:gd name="connsiteX120" fmla="*/ 4512801 w 12198158"/>
              <a:gd name="connsiteY120" fmla="*/ 4780666 h 4977304"/>
              <a:gd name="connsiteX121" fmla="*/ 4425588 w 12198158"/>
              <a:gd name="connsiteY121" fmla="*/ 4769100 h 4977304"/>
              <a:gd name="connsiteX122" fmla="*/ 4314086 w 12198158"/>
              <a:gd name="connsiteY122" fmla="*/ 4774822 h 4977304"/>
              <a:gd name="connsiteX123" fmla="*/ 4312230 w 12198158"/>
              <a:gd name="connsiteY123" fmla="*/ 4773365 h 4977304"/>
              <a:gd name="connsiteX124" fmla="*/ 4292278 w 12198158"/>
              <a:gd name="connsiteY124" fmla="*/ 4771325 h 4977304"/>
              <a:gd name="connsiteX125" fmla="*/ 4287201 w 12198158"/>
              <a:gd name="connsiteY125" fmla="*/ 4774493 h 4977304"/>
              <a:gd name="connsiteX126" fmla="*/ 4273289 w 12198158"/>
              <a:gd name="connsiteY126" fmla="*/ 4774225 h 4977304"/>
              <a:gd name="connsiteX127" fmla="*/ 4245283 w 12198158"/>
              <a:gd name="connsiteY127" fmla="*/ 4776749 h 4977304"/>
              <a:gd name="connsiteX128" fmla="*/ 4199245 w 12198158"/>
              <a:gd name="connsiteY128" fmla="*/ 4773714 h 4977304"/>
              <a:gd name="connsiteX129" fmla="*/ 4198941 w 12198158"/>
              <a:gd name="connsiteY129" fmla="*/ 4772347 h 4977304"/>
              <a:gd name="connsiteX130" fmla="*/ 4188453 w 12198158"/>
              <a:gd name="connsiteY130" fmla="*/ 4766228 h 4977304"/>
              <a:gd name="connsiteX131" fmla="*/ 4139982 w 12198158"/>
              <a:gd name="connsiteY131" fmla="*/ 4748999 h 4977304"/>
              <a:gd name="connsiteX132" fmla="*/ 4080374 w 12198158"/>
              <a:gd name="connsiteY132" fmla="*/ 4720184 h 4977304"/>
              <a:gd name="connsiteX133" fmla="*/ 4071828 w 12198158"/>
              <a:gd name="connsiteY133" fmla="*/ 4719278 h 4977304"/>
              <a:gd name="connsiteX134" fmla="*/ 4071710 w 12198158"/>
              <a:gd name="connsiteY134" fmla="*/ 4718953 h 4977304"/>
              <a:gd name="connsiteX135" fmla="*/ 4056247 w 12198158"/>
              <a:gd name="connsiteY135" fmla="*/ 4717622 h 4977304"/>
              <a:gd name="connsiteX136" fmla="*/ 4039668 w 12198158"/>
              <a:gd name="connsiteY136" fmla="*/ 4715861 h 4977304"/>
              <a:gd name="connsiteX137" fmla="*/ 4034303 w 12198158"/>
              <a:gd name="connsiteY137" fmla="*/ 4713218 h 4977304"/>
              <a:gd name="connsiteX138" fmla="*/ 4032672 w 12198158"/>
              <a:gd name="connsiteY138" fmla="*/ 4709236 h 4977304"/>
              <a:gd name="connsiteX139" fmla="*/ 4031088 w 12198158"/>
              <a:gd name="connsiteY139" fmla="*/ 4709491 h 4977304"/>
              <a:gd name="connsiteX140" fmla="*/ 4001867 w 12198158"/>
              <a:gd name="connsiteY140" fmla="*/ 4695842 h 4977304"/>
              <a:gd name="connsiteX141" fmla="*/ 3934220 w 12198158"/>
              <a:gd name="connsiteY141" fmla="*/ 4676884 h 4977304"/>
              <a:gd name="connsiteX142" fmla="*/ 3894676 w 12198158"/>
              <a:gd name="connsiteY142" fmla="*/ 4670743 h 4977304"/>
              <a:gd name="connsiteX143" fmla="*/ 3787232 w 12198158"/>
              <a:gd name="connsiteY143" fmla="*/ 4648764 h 4977304"/>
              <a:gd name="connsiteX144" fmla="*/ 3680057 w 12198158"/>
              <a:gd name="connsiteY144" fmla="*/ 4622784 h 4977304"/>
              <a:gd name="connsiteX145" fmla="*/ 3607627 w 12198158"/>
              <a:gd name="connsiteY145" fmla="*/ 4587738 h 4977304"/>
              <a:gd name="connsiteX146" fmla="*/ 3601451 w 12198158"/>
              <a:gd name="connsiteY146" fmla="*/ 4589218 h 4977304"/>
              <a:gd name="connsiteX147" fmla="*/ 3592338 w 12198158"/>
              <a:gd name="connsiteY147" fmla="*/ 4589396 h 4977304"/>
              <a:gd name="connsiteX148" fmla="*/ 3592104 w 12198158"/>
              <a:gd name="connsiteY148" fmla="*/ 4589103 h 4977304"/>
              <a:gd name="connsiteX149" fmla="*/ 3583586 w 12198158"/>
              <a:gd name="connsiteY149" fmla="*/ 4589853 h 4977304"/>
              <a:gd name="connsiteX150" fmla="*/ 3533777 w 12198158"/>
              <a:gd name="connsiteY150" fmla="*/ 4579320 h 4977304"/>
              <a:gd name="connsiteX151" fmla="*/ 3470906 w 12198158"/>
              <a:gd name="connsiteY151" fmla="*/ 4575344 h 4977304"/>
              <a:gd name="connsiteX152" fmla="*/ 3398460 w 12198158"/>
              <a:gd name="connsiteY152" fmla="*/ 4562260 h 4977304"/>
              <a:gd name="connsiteX153" fmla="*/ 3361644 w 12198158"/>
              <a:gd name="connsiteY153" fmla="*/ 4580670 h 4977304"/>
              <a:gd name="connsiteX154" fmla="*/ 3341795 w 12198158"/>
              <a:gd name="connsiteY154" fmla="*/ 4582496 h 4977304"/>
              <a:gd name="connsiteX155" fmla="*/ 3339469 w 12198158"/>
              <a:gd name="connsiteY155" fmla="*/ 4581438 h 4977304"/>
              <a:gd name="connsiteX156" fmla="*/ 3260180 w 12198158"/>
              <a:gd name="connsiteY156" fmla="*/ 4587820 h 4977304"/>
              <a:gd name="connsiteX157" fmla="*/ 3140460 w 12198158"/>
              <a:gd name="connsiteY157" fmla="*/ 4596263 h 4977304"/>
              <a:gd name="connsiteX158" fmla="*/ 3028270 w 12198158"/>
              <a:gd name="connsiteY158" fmla="*/ 4599134 h 4977304"/>
              <a:gd name="connsiteX159" fmla="*/ 2779714 w 12198158"/>
              <a:gd name="connsiteY159" fmla="*/ 4622831 h 4977304"/>
              <a:gd name="connsiteX160" fmla="*/ 2649525 w 12198158"/>
              <a:gd name="connsiteY160" fmla="*/ 4658086 h 4977304"/>
              <a:gd name="connsiteX161" fmla="*/ 2566315 w 12198158"/>
              <a:gd name="connsiteY161" fmla="*/ 4605776 h 4977304"/>
              <a:gd name="connsiteX162" fmla="*/ 2441626 w 12198158"/>
              <a:gd name="connsiteY162" fmla="*/ 4620872 h 4977304"/>
              <a:gd name="connsiteX163" fmla="*/ 2313568 w 12198158"/>
              <a:gd name="connsiteY163" fmla="*/ 4630067 h 4977304"/>
              <a:gd name="connsiteX164" fmla="*/ 2207105 w 12198158"/>
              <a:gd name="connsiteY164" fmla="*/ 4624384 h 4977304"/>
              <a:gd name="connsiteX165" fmla="*/ 2093268 w 12198158"/>
              <a:gd name="connsiteY165" fmla="*/ 4606236 h 4977304"/>
              <a:gd name="connsiteX166" fmla="*/ 1996024 w 12198158"/>
              <a:gd name="connsiteY166" fmla="*/ 4597526 h 4977304"/>
              <a:gd name="connsiteX167" fmla="*/ 1926886 w 12198158"/>
              <a:gd name="connsiteY167" fmla="*/ 4621358 h 4977304"/>
              <a:gd name="connsiteX168" fmla="*/ 1920368 w 12198158"/>
              <a:gd name="connsiteY168" fmla="*/ 4616112 h 4977304"/>
              <a:gd name="connsiteX169" fmla="*/ 1871831 w 12198158"/>
              <a:gd name="connsiteY169" fmla="*/ 4617844 h 4977304"/>
              <a:gd name="connsiteX170" fmla="*/ 1785463 w 12198158"/>
              <a:gd name="connsiteY170" fmla="*/ 4647841 h 4977304"/>
              <a:gd name="connsiteX171" fmla="*/ 1737045 w 12198158"/>
              <a:gd name="connsiteY171" fmla="*/ 4642356 h 4977304"/>
              <a:gd name="connsiteX172" fmla="*/ 1673954 w 12198158"/>
              <a:gd name="connsiteY172" fmla="*/ 4624601 h 4977304"/>
              <a:gd name="connsiteX173" fmla="*/ 1602834 w 12198158"/>
              <a:gd name="connsiteY173" fmla="*/ 4640924 h 4977304"/>
              <a:gd name="connsiteX174" fmla="*/ 1490351 w 12198158"/>
              <a:gd name="connsiteY174" fmla="*/ 4613132 h 4977304"/>
              <a:gd name="connsiteX175" fmla="*/ 1149212 w 12198158"/>
              <a:gd name="connsiteY175" fmla="*/ 4564210 h 4977304"/>
              <a:gd name="connsiteX176" fmla="*/ 938574 w 12198158"/>
              <a:gd name="connsiteY176" fmla="*/ 4566821 h 4977304"/>
              <a:gd name="connsiteX177" fmla="*/ 857697 w 12198158"/>
              <a:gd name="connsiteY177" fmla="*/ 4525391 h 4977304"/>
              <a:gd name="connsiteX178" fmla="*/ 836981 w 12198158"/>
              <a:gd name="connsiteY178" fmla="*/ 4526708 h 4977304"/>
              <a:gd name="connsiteX179" fmla="*/ 816264 w 12198158"/>
              <a:gd name="connsiteY179" fmla="*/ 4524575 h 4977304"/>
              <a:gd name="connsiteX180" fmla="*/ 810965 w 12198158"/>
              <a:gd name="connsiteY180" fmla="*/ 4527718 h 4977304"/>
              <a:gd name="connsiteX181" fmla="*/ 796509 w 12198158"/>
              <a:gd name="connsiteY181" fmla="*/ 4527387 h 4977304"/>
              <a:gd name="connsiteX182" fmla="*/ 767389 w 12198158"/>
              <a:gd name="connsiteY182" fmla="*/ 4529784 h 4977304"/>
              <a:gd name="connsiteX183" fmla="*/ 762544 w 12198158"/>
              <a:gd name="connsiteY183" fmla="*/ 4527372 h 4977304"/>
              <a:gd name="connsiteX184" fmla="*/ 719567 w 12198158"/>
              <a:gd name="connsiteY184" fmla="*/ 4526534 h 4977304"/>
              <a:gd name="connsiteX185" fmla="*/ 719262 w 12198158"/>
              <a:gd name="connsiteY185" fmla="*/ 4525164 h 4977304"/>
              <a:gd name="connsiteX186" fmla="*/ 708402 w 12198158"/>
              <a:gd name="connsiteY186" fmla="*/ 4518999 h 4977304"/>
              <a:gd name="connsiteX187" fmla="*/ 596394 w 12198158"/>
              <a:gd name="connsiteY187" fmla="*/ 4472455 h 4977304"/>
              <a:gd name="connsiteX188" fmla="*/ 578149 w 12198158"/>
              <a:gd name="connsiteY188" fmla="*/ 4469575 h 4977304"/>
              <a:gd name="connsiteX189" fmla="*/ 571336 w 12198158"/>
              <a:gd name="connsiteY189" fmla="*/ 4469781 h 4977304"/>
              <a:gd name="connsiteX190" fmla="*/ 444802 w 12198158"/>
              <a:gd name="connsiteY190" fmla="*/ 4428480 h 4977304"/>
              <a:gd name="connsiteX191" fmla="*/ 403746 w 12198158"/>
              <a:gd name="connsiteY191" fmla="*/ 4422157 h 4977304"/>
              <a:gd name="connsiteX192" fmla="*/ 292240 w 12198158"/>
              <a:gd name="connsiteY192" fmla="*/ 4399681 h 4977304"/>
              <a:gd name="connsiteX193" fmla="*/ 118302 w 12198158"/>
              <a:gd name="connsiteY193" fmla="*/ 4343421 h 4977304"/>
              <a:gd name="connsiteX194" fmla="*/ 15516 w 12198158"/>
              <a:gd name="connsiteY194" fmla="*/ 4340320 h 4977304"/>
              <a:gd name="connsiteX195" fmla="*/ 2 w 12198158"/>
              <a:gd name="connsiteY195" fmla="*/ 4334381 h 4977304"/>
              <a:gd name="connsiteX196" fmla="*/ 0 w 12198158"/>
              <a:gd name="connsiteY196" fmla="*/ 0 h 4977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Lst>
            <a:rect l="l" t="t" r="r" b="b"/>
            <a:pathLst>
              <a:path w="12198158" h="4977304">
                <a:moveTo>
                  <a:pt x="0" y="0"/>
                </a:moveTo>
                <a:lnTo>
                  <a:pt x="12192000" y="0"/>
                </a:lnTo>
                <a:cubicBezTo>
                  <a:pt x="12194053" y="1221522"/>
                  <a:pt x="12196105" y="2443043"/>
                  <a:pt x="12198158" y="3664565"/>
                </a:cubicBezTo>
                <a:lnTo>
                  <a:pt x="12132764" y="3748492"/>
                </a:lnTo>
                <a:cubicBezTo>
                  <a:pt x="12118570" y="3746087"/>
                  <a:pt x="12066475" y="3748051"/>
                  <a:pt x="12053056" y="3749753"/>
                </a:cubicBezTo>
                <a:cubicBezTo>
                  <a:pt x="11951151" y="3723523"/>
                  <a:pt x="11987956" y="3741350"/>
                  <a:pt x="11938513" y="3754367"/>
                </a:cubicBezTo>
                <a:cubicBezTo>
                  <a:pt x="11893437" y="3756229"/>
                  <a:pt x="11892333" y="3768527"/>
                  <a:pt x="11853342" y="3782688"/>
                </a:cubicBezTo>
                <a:lnTo>
                  <a:pt x="11704569" y="3839336"/>
                </a:lnTo>
                <a:cubicBezTo>
                  <a:pt x="11658619" y="3856554"/>
                  <a:pt x="11620159" y="3839774"/>
                  <a:pt x="11577641" y="3885996"/>
                </a:cubicBezTo>
                <a:lnTo>
                  <a:pt x="11508791" y="3969283"/>
                </a:lnTo>
                <a:cubicBezTo>
                  <a:pt x="11460627" y="3971273"/>
                  <a:pt x="11432986" y="4009558"/>
                  <a:pt x="11388373" y="4027440"/>
                </a:cubicBezTo>
                <a:cubicBezTo>
                  <a:pt x="11343278" y="4048257"/>
                  <a:pt x="11314689" y="4047456"/>
                  <a:pt x="11276406" y="4056099"/>
                </a:cubicBezTo>
                <a:cubicBezTo>
                  <a:pt x="11261021" y="4049529"/>
                  <a:pt x="11204601" y="4061517"/>
                  <a:pt x="11190251" y="4073272"/>
                </a:cubicBezTo>
                <a:cubicBezTo>
                  <a:pt x="11148224" y="4071760"/>
                  <a:pt x="11166866" y="4068152"/>
                  <a:pt x="11139995" y="4081811"/>
                </a:cubicBezTo>
                <a:cubicBezTo>
                  <a:pt x="11109018" y="4049468"/>
                  <a:pt x="11068949" y="4077660"/>
                  <a:pt x="11040727" y="4081109"/>
                </a:cubicBezTo>
                <a:cubicBezTo>
                  <a:pt x="11023237" y="4085061"/>
                  <a:pt x="10985662" y="4089557"/>
                  <a:pt x="10969005" y="4091154"/>
                </a:cubicBezTo>
                <a:cubicBezTo>
                  <a:pt x="10940582" y="4090832"/>
                  <a:pt x="10898726" y="4139134"/>
                  <a:pt x="10899772" y="4122857"/>
                </a:cubicBezTo>
                <a:cubicBezTo>
                  <a:pt x="10876619" y="4120124"/>
                  <a:pt x="10869907" y="4153686"/>
                  <a:pt x="10838983" y="4155791"/>
                </a:cubicBezTo>
                <a:cubicBezTo>
                  <a:pt x="10773332" y="4195792"/>
                  <a:pt x="10814211" y="4181968"/>
                  <a:pt x="10769520" y="4198574"/>
                </a:cubicBezTo>
                <a:cubicBezTo>
                  <a:pt x="10724830" y="4215180"/>
                  <a:pt x="10633260" y="4238403"/>
                  <a:pt x="10570843" y="4255424"/>
                </a:cubicBezTo>
                <a:cubicBezTo>
                  <a:pt x="10542692" y="4260653"/>
                  <a:pt x="10551563" y="4286463"/>
                  <a:pt x="10512263" y="4291698"/>
                </a:cubicBezTo>
                <a:cubicBezTo>
                  <a:pt x="10488463" y="4290048"/>
                  <a:pt x="10466846" y="4304648"/>
                  <a:pt x="10439016" y="4293933"/>
                </a:cubicBezTo>
                <a:cubicBezTo>
                  <a:pt x="10429577" y="4289548"/>
                  <a:pt x="10402340" y="4290424"/>
                  <a:pt x="10376941" y="4298111"/>
                </a:cubicBezTo>
                <a:cubicBezTo>
                  <a:pt x="10367909" y="4289198"/>
                  <a:pt x="10340964" y="4298606"/>
                  <a:pt x="10329960" y="4298774"/>
                </a:cubicBezTo>
                <a:cubicBezTo>
                  <a:pt x="10316703" y="4291487"/>
                  <a:pt x="10267890" y="4301333"/>
                  <a:pt x="10254256" y="4309364"/>
                </a:cubicBezTo>
                <a:lnTo>
                  <a:pt x="10119745" y="4321869"/>
                </a:lnTo>
                <a:lnTo>
                  <a:pt x="10075444" y="4324144"/>
                </a:lnTo>
                <a:cubicBezTo>
                  <a:pt x="10067850" y="4321897"/>
                  <a:pt x="10040161" y="4323339"/>
                  <a:pt x="10032543" y="4322337"/>
                </a:cubicBezTo>
                <a:cubicBezTo>
                  <a:pt x="9991791" y="4333306"/>
                  <a:pt x="9977737" y="4333839"/>
                  <a:pt x="9953375" y="4339186"/>
                </a:cubicBezTo>
                <a:cubicBezTo>
                  <a:pt x="9912366" y="4339340"/>
                  <a:pt x="9882148" y="4335866"/>
                  <a:pt x="9841223" y="4346536"/>
                </a:cubicBezTo>
                <a:lnTo>
                  <a:pt x="9721820" y="4368481"/>
                </a:lnTo>
                <a:cubicBezTo>
                  <a:pt x="9668605" y="4358070"/>
                  <a:pt x="9595633" y="4367186"/>
                  <a:pt x="9578114" y="4380883"/>
                </a:cubicBezTo>
                <a:cubicBezTo>
                  <a:pt x="9512605" y="4396386"/>
                  <a:pt x="9409151" y="4424759"/>
                  <a:pt x="9336820" y="4430514"/>
                </a:cubicBezTo>
                <a:lnTo>
                  <a:pt x="9272837" y="4491645"/>
                </a:lnTo>
                <a:lnTo>
                  <a:pt x="9188677" y="4497828"/>
                </a:lnTo>
                <a:lnTo>
                  <a:pt x="9183116" y="4507862"/>
                </a:lnTo>
                <a:lnTo>
                  <a:pt x="9145128" y="4520027"/>
                </a:lnTo>
                <a:lnTo>
                  <a:pt x="9144106" y="4518870"/>
                </a:lnTo>
                <a:cubicBezTo>
                  <a:pt x="9140946" y="4516556"/>
                  <a:pt x="9136985" y="4515370"/>
                  <a:pt x="9131223" y="4516515"/>
                </a:cubicBezTo>
                <a:cubicBezTo>
                  <a:pt x="9132769" y="4495356"/>
                  <a:pt x="9124864" y="4509787"/>
                  <a:pt x="9107733" y="4515031"/>
                </a:cubicBezTo>
                <a:cubicBezTo>
                  <a:pt x="9106313" y="4483339"/>
                  <a:pt x="9062068" y="4520734"/>
                  <a:pt x="9047414" y="4506003"/>
                </a:cubicBezTo>
                <a:lnTo>
                  <a:pt x="8999479" y="4509570"/>
                </a:lnTo>
                <a:lnTo>
                  <a:pt x="8999194" y="4509309"/>
                </a:lnTo>
                <a:cubicBezTo>
                  <a:pt x="8997140" y="4509070"/>
                  <a:pt x="8994323" y="4509427"/>
                  <a:pt x="8990231" y="4510625"/>
                </a:cubicBezTo>
                <a:lnTo>
                  <a:pt x="8984397" y="4512863"/>
                </a:lnTo>
                <a:lnTo>
                  <a:pt x="8968351" y="4516366"/>
                </a:lnTo>
                <a:lnTo>
                  <a:pt x="8962029" y="4515606"/>
                </a:lnTo>
                <a:lnTo>
                  <a:pt x="8957069" y="4513190"/>
                </a:lnTo>
                <a:cubicBezTo>
                  <a:pt x="8948720" y="4521824"/>
                  <a:pt x="8916209" y="4555353"/>
                  <a:pt x="8889695" y="4533539"/>
                </a:cubicBezTo>
                <a:cubicBezTo>
                  <a:pt x="8858762" y="4534647"/>
                  <a:pt x="8783440" y="4526750"/>
                  <a:pt x="8746606" y="4530613"/>
                </a:cubicBezTo>
                <a:cubicBezTo>
                  <a:pt x="8714005" y="4542255"/>
                  <a:pt x="8742361" y="4527419"/>
                  <a:pt x="8702038" y="4532895"/>
                </a:cubicBezTo>
                <a:cubicBezTo>
                  <a:pt x="8665825" y="4554110"/>
                  <a:pt x="8633382" y="4536256"/>
                  <a:pt x="8590337" y="4542204"/>
                </a:cubicBezTo>
                <a:lnTo>
                  <a:pt x="8519543" y="4526086"/>
                </a:lnTo>
                <a:lnTo>
                  <a:pt x="8505306" y="4532509"/>
                </a:lnTo>
                <a:lnTo>
                  <a:pt x="8500493" y="4535768"/>
                </a:lnTo>
                <a:cubicBezTo>
                  <a:pt x="8496977" y="4537698"/>
                  <a:pt x="8494378" y="4538579"/>
                  <a:pt x="8492299" y="4538742"/>
                </a:cubicBezTo>
                <a:lnTo>
                  <a:pt x="8491926" y="4538547"/>
                </a:lnTo>
                <a:lnTo>
                  <a:pt x="8484586" y="4541860"/>
                </a:lnTo>
                <a:lnTo>
                  <a:pt x="8361601" y="4557109"/>
                </a:lnTo>
                <a:cubicBezTo>
                  <a:pt x="8356446" y="4559308"/>
                  <a:pt x="8352158" y="4558930"/>
                  <a:pt x="8348227" y="4557320"/>
                </a:cubicBezTo>
                <a:lnTo>
                  <a:pt x="8346801" y="4556408"/>
                </a:lnTo>
                <a:lnTo>
                  <a:pt x="8308886" y="4575677"/>
                </a:lnTo>
                <a:lnTo>
                  <a:pt x="8289640" y="4590767"/>
                </a:lnTo>
                <a:lnTo>
                  <a:pt x="8278750" y="4597091"/>
                </a:lnTo>
                <a:lnTo>
                  <a:pt x="8277624" y="4601916"/>
                </a:lnTo>
                <a:cubicBezTo>
                  <a:pt x="8275321" y="4605440"/>
                  <a:pt x="8270631" y="4608316"/>
                  <a:pt x="8260561" y="4609708"/>
                </a:cubicBezTo>
                <a:lnTo>
                  <a:pt x="8257864" y="4609458"/>
                </a:lnTo>
                <a:lnTo>
                  <a:pt x="8246529" y="4620148"/>
                </a:lnTo>
                <a:cubicBezTo>
                  <a:pt x="8243357" y="4624329"/>
                  <a:pt x="8241146" y="4628979"/>
                  <a:pt x="8240334" y="4634257"/>
                </a:cubicBezTo>
                <a:cubicBezTo>
                  <a:pt x="8176370" y="4631100"/>
                  <a:pt x="8141696" y="4668156"/>
                  <a:pt x="8084875" y="4684387"/>
                </a:cubicBezTo>
                <a:cubicBezTo>
                  <a:pt x="8020114" y="4709519"/>
                  <a:pt x="7961756" y="4732581"/>
                  <a:pt x="7900134" y="4729969"/>
                </a:cubicBezTo>
                <a:cubicBezTo>
                  <a:pt x="7829893" y="4746164"/>
                  <a:pt x="7775775" y="4748586"/>
                  <a:pt x="7713595" y="4757895"/>
                </a:cubicBezTo>
                <a:lnTo>
                  <a:pt x="7609267" y="4754126"/>
                </a:lnTo>
                <a:lnTo>
                  <a:pt x="7522521" y="4760455"/>
                </a:lnTo>
                <a:lnTo>
                  <a:pt x="7514554" y="4763228"/>
                </a:lnTo>
                <a:cubicBezTo>
                  <a:pt x="7508980" y="4764682"/>
                  <a:pt x="7505163" y="4765062"/>
                  <a:pt x="7502403" y="4764677"/>
                </a:cubicBezTo>
                <a:lnTo>
                  <a:pt x="7502032" y="4764322"/>
                </a:lnTo>
                <a:lnTo>
                  <a:pt x="7490794" y="4766442"/>
                </a:lnTo>
                <a:cubicBezTo>
                  <a:pt x="7471998" y="4770914"/>
                  <a:pt x="7417576" y="4752001"/>
                  <a:pt x="7400450" y="4757640"/>
                </a:cubicBezTo>
                <a:cubicBezTo>
                  <a:pt x="7369869" y="4754437"/>
                  <a:pt x="7329097" y="4753237"/>
                  <a:pt x="7307302" y="4747220"/>
                </a:cubicBezTo>
                <a:lnTo>
                  <a:pt x="7305976" y="4745654"/>
                </a:lnTo>
                <a:lnTo>
                  <a:pt x="7213744" y="4773074"/>
                </a:lnTo>
                <a:lnTo>
                  <a:pt x="7196298" y="4778016"/>
                </a:lnTo>
                <a:lnTo>
                  <a:pt x="7192202" y="4783834"/>
                </a:lnTo>
                <a:cubicBezTo>
                  <a:pt x="7187314" y="4787660"/>
                  <a:pt x="7179713" y="4789983"/>
                  <a:pt x="7166024" y="4788882"/>
                </a:cubicBezTo>
                <a:lnTo>
                  <a:pt x="7092253" y="4802161"/>
                </a:lnTo>
                <a:cubicBezTo>
                  <a:pt x="7056437" y="4803224"/>
                  <a:pt x="7045485" y="4804285"/>
                  <a:pt x="7013814" y="4801755"/>
                </a:cubicBezTo>
                <a:cubicBezTo>
                  <a:pt x="6932900" y="4813634"/>
                  <a:pt x="6939012" y="4839878"/>
                  <a:pt x="6899540" y="4833798"/>
                </a:cubicBezTo>
                <a:cubicBezTo>
                  <a:pt x="6867337" y="4828143"/>
                  <a:pt x="6783460" y="4848857"/>
                  <a:pt x="6703746" y="4864157"/>
                </a:cubicBezTo>
                <a:cubicBezTo>
                  <a:pt x="6644670" y="4874425"/>
                  <a:pt x="6623684" y="4889739"/>
                  <a:pt x="6545085" y="4895408"/>
                </a:cubicBezTo>
                <a:cubicBezTo>
                  <a:pt x="6467836" y="4943289"/>
                  <a:pt x="6405420" y="4917526"/>
                  <a:pt x="6313345" y="4946232"/>
                </a:cubicBezTo>
                <a:cubicBezTo>
                  <a:pt x="6293349" y="4963089"/>
                  <a:pt x="6205149" y="4944417"/>
                  <a:pt x="6164558" y="4948498"/>
                </a:cubicBezTo>
                <a:cubicBezTo>
                  <a:pt x="6123967" y="4952580"/>
                  <a:pt x="6086477" y="4967293"/>
                  <a:pt x="6069796" y="4970720"/>
                </a:cubicBezTo>
                <a:lnTo>
                  <a:pt x="6064481" y="4969051"/>
                </a:lnTo>
                <a:lnTo>
                  <a:pt x="6044602" y="4969792"/>
                </a:lnTo>
                <a:lnTo>
                  <a:pt x="6037252" y="4960726"/>
                </a:lnTo>
                <a:lnTo>
                  <a:pt x="6006081" y="4955195"/>
                </a:lnTo>
                <a:cubicBezTo>
                  <a:pt x="5994678" y="4954557"/>
                  <a:pt x="5932808" y="4941262"/>
                  <a:pt x="5920065" y="4944866"/>
                </a:cubicBezTo>
                <a:cubicBezTo>
                  <a:pt x="5853957" y="4950547"/>
                  <a:pt x="5821185" y="4970512"/>
                  <a:pt x="5755077" y="4976193"/>
                </a:cubicBezTo>
                <a:lnTo>
                  <a:pt x="5623207" y="4977304"/>
                </a:lnTo>
                <a:lnTo>
                  <a:pt x="5467256" y="4962079"/>
                </a:lnTo>
                <a:cubicBezTo>
                  <a:pt x="5474480" y="4947930"/>
                  <a:pt x="5435381" y="4963206"/>
                  <a:pt x="5429137" y="4949858"/>
                </a:cubicBezTo>
                <a:cubicBezTo>
                  <a:pt x="5425747" y="4938963"/>
                  <a:pt x="5388231" y="4933877"/>
                  <a:pt x="5378078" y="4930634"/>
                </a:cubicBezTo>
                <a:lnTo>
                  <a:pt x="5258253" y="4908461"/>
                </a:lnTo>
                <a:cubicBezTo>
                  <a:pt x="5248095" y="4908261"/>
                  <a:pt x="5227061" y="4899237"/>
                  <a:pt x="5219477" y="4896381"/>
                </a:cubicBezTo>
                <a:lnTo>
                  <a:pt x="5171208" y="4893134"/>
                </a:lnTo>
                <a:lnTo>
                  <a:pt x="5153115" y="4885290"/>
                </a:lnTo>
                <a:lnTo>
                  <a:pt x="5139168" y="4881597"/>
                </a:lnTo>
                <a:lnTo>
                  <a:pt x="5136167" y="4879315"/>
                </a:lnTo>
                <a:cubicBezTo>
                  <a:pt x="5130452" y="4874928"/>
                  <a:pt x="5124659" y="4870789"/>
                  <a:pt x="5118243" y="4867529"/>
                </a:cubicBezTo>
                <a:cubicBezTo>
                  <a:pt x="5104912" y="4898609"/>
                  <a:pt x="5061478" y="4844922"/>
                  <a:pt x="5062411" y="4874665"/>
                </a:cubicBezTo>
                <a:cubicBezTo>
                  <a:pt x="5024842" y="4862159"/>
                  <a:pt x="5035586" y="4893749"/>
                  <a:pt x="5008170" y="4856876"/>
                </a:cubicBezTo>
                <a:cubicBezTo>
                  <a:pt x="4933732" y="4857292"/>
                  <a:pt x="4913077" y="4871417"/>
                  <a:pt x="4837210" y="4830794"/>
                </a:cubicBezTo>
                <a:cubicBezTo>
                  <a:pt x="4803536" y="4812721"/>
                  <a:pt x="4780918" y="4800616"/>
                  <a:pt x="4759270" y="4800638"/>
                </a:cubicBezTo>
                <a:cubicBezTo>
                  <a:pt x="4738164" y="4795750"/>
                  <a:pt x="4726328" y="4792685"/>
                  <a:pt x="4720035" y="4790848"/>
                </a:cubicBezTo>
                <a:lnTo>
                  <a:pt x="4718027" y="4790035"/>
                </a:lnTo>
                <a:lnTo>
                  <a:pt x="4718961" y="4789806"/>
                </a:lnTo>
                <a:cubicBezTo>
                  <a:pt x="4717997" y="4789109"/>
                  <a:pt x="4715119" y="4788451"/>
                  <a:pt x="4714055" y="4788426"/>
                </a:cubicBezTo>
                <a:lnTo>
                  <a:pt x="4718027" y="4790035"/>
                </a:lnTo>
                <a:lnTo>
                  <a:pt x="4712381" y="4791420"/>
                </a:lnTo>
                <a:cubicBezTo>
                  <a:pt x="4677029" y="4783866"/>
                  <a:pt x="4521728" y="4782988"/>
                  <a:pt x="4512801" y="4780666"/>
                </a:cubicBezTo>
                <a:cubicBezTo>
                  <a:pt x="4454849" y="4766427"/>
                  <a:pt x="4459685" y="4765622"/>
                  <a:pt x="4425588" y="4769100"/>
                </a:cubicBezTo>
                <a:lnTo>
                  <a:pt x="4314086" y="4774822"/>
                </a:lnTo>
                <a:lnTo>
                  <a:pt x="4312230" y="4773365"/>
                </a:lnTo>
                <a:cubicBezTo>
                  <a:pt x="4303254" y="4769704"/>
                  <a:pt x="4297128" y="4769706"/>
                  <a:pt x="4292278" y="4771325"/>
                </a:cubicBezTo>
                <a:lnTo>
                  <a:pt x="4287201" y="4774493"/>
                </a:lnTo>
                <a:lnTo>
                  <a:pt x="4273289" y="4774225"/>
                </a:lnTo>
                <a:lnTo>
                  <a:pt x="4245283" y="4776749"/>
                </a:lnTo>
                <a:lnTo>
                  <a:pt x="4199245" y="4773714"/>
                </a:lnTo>
                <a:cubicBezTo>
                  <a:pt x="4199145" y="4773258"/>
                  <a:pt x="4199042" y="4772803"/>
                  <a:pt x="4198941" y="4772347"/>
                </a:cubicBezTo>
                <a:cubicBezTo>
                  <a:pt x="4197318" y="4769266"/>
                  <a:pt x="4194344" y="4766965"/>
                  <a:pt x="4188453" y="4766228"/>
                </a:cubicBezTo>
                <a:cubicBezTo>
                  <a:pt x="4201411" y="4747453"/>
                  <a:pt x="4158502" y="4749511"/>
                  <a:pt x="4139982" y="4748999"/>
                </a:cubicBezTo>
                <a:cubicBezTo>
                  <a:pt x="4121969" y="4741325"/>
                  <a:pt x="4096368" y="4726578"/>
                  <a:pt x="4080374" y="4720184"/>
                </a:cubicBezTo>
                <a:lnTo>
                  <a:pt x="4071828" y="4719278"/>
                </a:lnTo>
                <a:cubicBezTo>
                  <a:pt x="4071789" y="4719168"/>
                  <a:pt x="4071748" y="4719061"/>
                  <a:pt x="4071710" y="4718953"/>
                </a:cubicBezTo>
                <a:lnTo>
                  <a:pt x="4056247" y="4717622"/>
                </a:lnTo>
                <a:lnTo>
                  <a:pt x="4039668" y="4715861"/>
                </a:lnTo>
                <a:lnTo>
                  <a:pt x="4034303" y="4713218"/>
                </a:lnTo>
                <a:lnTo>
                  <a:pt x="4032672" y="4709236"/>
                </a:lnTo>
                <a:lnTo>
                  <a:pt x="4031088" y="4709491"/>
                </a:lnTo>
                <a:cubicBezTo>
                  <a:pt x="4018745" y="4714773"/>
                  <a:pt x="4014198" y="4723869"/>
                  <a:pt x="4001867" y="4695842"/>
                </a:cubicBezTo>
                <a:lnTo>
                  <a:pt x="3934220" y="4676884"/>
                </a:lnTo>
                <a:cubicBezTo>
                  <a:pt x="3917894" y="4685272"/>
                  <a:pt x="3905931" y="4680180"/>
                  <a:pt x="3894676" y="4670743"/>
                </a:cubicBezTo>
                <a:cubicBezTo>
                  <a:pt x="3858520" y="4671281"/>
                  <a:pt x="3827077" y="4656219"/>
                  <a:pt x="3787232" y="4648764"/>
                </a:cubicBezTo>
                <a:cubicBezTo>
                  <a:pt x="3738515" y="4632794"/>
                  <a:pt x="3722648" y="4630647"/>
                  <a:pt x="3680057" y="4622784"/>
                </a:cubicBezTo>
                <a:lnTo>
                  <a:pt x="3607627" y="4587738"/>
                </a:lnTo>
                <a:lnTo>
                  <a:pt x="3601451" y="4589218"/>
                </a:lnTo>
                <a:cubicBezTo>
                  <a:pt x="3597182" y="4589890"/>
                  <a:pt x="3594330" y="4589890"/>
                  <a:pt x="3592338" y="4589396"/>
                </a:cubicBezTo>
                <a:lnTo>
                  <a:pt x="3592104" y="4589103"/>
                </a:lnTo>
                <a:lnTo>
                  <a:pt x="3583586" y="4589853"/>
                </a:lnTo>
                <a:cubicBezTo>
                  <a:pt x="3569244" y="4591798"/>
                  <a:pt x="3547025" y="4576378"/>
                  <a:pt x="3533777" y="4579320"/>
                </a:cubicBezTo>
                <a:cubicBezTo>
                  <a:pt x="3511599" y="4574654"/>
                  <a:pt x="3486298" y="4581458"/>
                  <a:pt x="3470906" y="4575344"/>
                </a:cubicBezTo>
                <a:lnTo>
                  <a:pt x="3398460" y="4562260"/>
                </a:lnTo>
                <a:lnTo>
                  <a:pt x="3361644" y="4580670"/>
                </a:lnTo>
                <a:cubicBezTo>
                  <a:pt x="3357618" y="4583165"/>
                  <a:pt x="3351760" y="4584336"/>
                  <a:pt x="3341795" y="4582496"/>
                </a:cubicBezTo>
                <a:lnTo>
                  <a:pt x="3339469" y="4581438"/>
                </a:lnTo>
                <a:cubicBezTo>
                  <a:pt x="3334155" y="4584121"/>
                  <a:pt x="3293348" y="4585348"/>
                  <a:pt x="3260180" y="4587820"/>
                </a:cubicBezTo>
                <a:cubicBezTo>
                  <a:pt x="3207583" y="4590362"/>
                  <a:pt x="3201254" y="4599020"/>
                  <a:pt x="3140460" y="4596263"/>
                </a:cubicBezTo>
                <a:cubicBezTo>
                  <a:pt x="3080635" y="4597598"/>
                  <a:pt x="3070240" y="4604121"/>
                  <a:pt x="3028270" y="4599134"/>
                </a:cubicBezTo>
                <a:lnTo>
                  <a:pt x="2779714" y="4622831"/>
                </a:lnTo>
                <a:cubicBezTo>
                  <a:pt x="2717485" y="4652864"/>
                  <a:pt x="2720552" y="4643479"/>
                  <a:pt x="2649525" y="4658086"/>
                </a:cubicBezTo>
                <a:cubicBezTo>
                  <a:pt x="2585557" y="4592997"/>
                  <a:pt x="2606961" y="4610743"/>
                  <a:pt x="2566315" y="4605776"/>
                </a:cubicBezTo>
                <a:lnTo>
                  <a:pt x="2441626" y="4620872"/>
                </a:lnTo>
                <a:cubicBezTo>
                  <a:pt x="2409973" y="4638856"/>
                  <a:pt x="2352457" y="4606180"/>
                  <a:pt x="2313568" y="4630067"/>
                </a:cubicBezTo>
                <a:cubicBezTo>
                  <a:pt x="2274482" y="4630651"/>
                  <a:pt x="2231693" y="4626096"/>
                  <a:pt x="2207105" y="4624384"/>
                </a:cubicBezTo>
                <a:cubicBezTo>
                  <a:pt x="2170388" y="4620413"/>
                  <a:pt x="2128447" y="4610713"/>
                  <a:pt x="2093268" y="4606236"/>
                </a:cubicBezTo>
                <a:cubicBezTo>
                  <a:pt x="2076153" y="4621015"/>
                  <a:pt x="2044188" y="4596793"/>
                  <a:pt x="1996024" y="4597526"/>
                </a:cubicBezTo>
                <a:cubicBezTo>
                  <a:pt x="1977383" y="4614519"/>
                  <a:pt x="1963539" y="4597813"/>
                  <a:pt x="1926886" y="4621358"/>
                </a:cubicBezTo>
                <a:cubicBezTo>
                  <a:pt x="1925073" y="4619412"/>
                  <a:pt x="1922877" y="4617645"/>
                  <a:pt x="1920368" y="4616112"/>
                </a:cubicBezTo>
                <a:cubicBezTo>
                  <a:pt x="1905804" y="4607213"/>
                  <a:pt x="1884071" y="4607988"/>
                  <a:pt x="1871831" y="4617844"/>
                </a:cubicBezTo>
                <a:cubicBezTo>
                  <a:pt x="1842333" y="4633872"/>
                  <a:pt x="1813480" y="4642318"/>
                  <a:pt x="1785463" y="4647841"/>
                </a:cubicBezTo>
                <a:lnTo>
                  <a:pt x="1737045" y="4642356"/>
                </a:lnTo>
                <a:cubicBezTo>
                  <a:pt x="1718461" y="4638483"/>
                  <a:pt x="1695530" y="4628808"/>
                  <a:pt x="1673954" y="4624601"/>
                </a:cubicBezTo>
                <a:cubicBezTo>
                  <a:pt x="1651606" y="4623293"/>
                  <a:pt x="1622786" y="4654278"/>
                  <a:pt x="1602834" y="4640924"/>
                </a:cubicBezTo>
                <a:cubicBezTo>
                  <a:pt x="1563877" y="4628244"/>
                  <a:pt x="1518595" y="4650131"/>
                  <a:pt x="1490351" y="4613132"/>
                </a:cubicBezTo>
                <a:cubicBezTo>
                  <a:pt x="1412573" y="4597158"/>
                  <a:pt x="1263233" y="4580189"/>
                  <a:pt x="1149212" y="4564210"/>
                </a:cubicBezTo>
                <a:cubicBezTo>
                  <a:pt x="1116338" y="4591134"/>
                  <a:pt x="987159" y="4573292"/>
                  <a:pt x="938574" y="4566821"/>
                </a:cubicBezTo>
                <a:cubicBezTo>
                  <a:pt x="889988" y="4560351"/>
                  <a:pt x="864045" y="4523705"/>
                  <a:pt x="857697" y="4525391"/>
                </a:cubicBezTo>
                <a:lnTo>
                  <a:pt x="836981" y="4526708"/>
                </a:lnTo>
                <a:cubicBezTo>
                  <a:pt x="827680" y="4523006"/>
                  <a:pt x="821314" y="4522979"/>
                  <a:pt x="816264" y="4524575"/>
                </a:cubicBezTo>
                <a:lnTo>
                  <a:pt x="810965" y="4527718"/>
                </a:lnTo>
                <a:lnTo>
                  <a:pt x="796509" y="4527387"/>
                </a:lnTo>
                <a:lnTo>
                  <a:pt x="767389" y="4529784"/>
                </a:lnTo>
                <a:lnTo>
                  <a:pt x="762544" y="4527372"/>
                </a:lnTo>
                <a:lnTo>
                  <a:pt x="719567" y="4526534"/>
                </a:lnTo>
                <a:cubicBezTo>
                  <a:pt x="719467" y="4526078"/>
                  <a:pt x="719363" y="4525621"/>
                  <a:pt x="719262" y="4525164"/>
                </a:cubicBezTo>
                <a:cubicBezTo>
                  <a:pt x="717595" y="4522076"/>
                  <a:pt x="714519" y="4519761"/>
                  <a:pt x="708402" y="4518999"/>
                </a:cubicBezTo>
                <a:cubicBezTo>
                  <a:pt x="687925" y="4510214"/>
                  <a:pt x="618105" y="4480694"/>
                  <a:pt x="596394" y="4472455"/>
                </a:cubicBezTo>
                <a:cubicBezTo>
                  <a:pt x="585891" y="4471805"/>
                  <a:pt x="582326" y="4470021"/>
                  <a:pt x="578149" y="4469575"/>
                </a:cubicBezTo>
                <a:lnTo>
                  <a:pt x="571336" y="4469781"/>
                </a:lnTo>
                <a:cubicBezTo>
                  <a:pt x="549113" y="4462932"/>
                  <a:pt x="472734" y="4436418"/>
                  <a:pt x="444802" y="4428480"/>
                </a:cubicBezTo>
                <a:cubicBezTo>
                  <a:pt x="427780" y="4436790"/>
                  <a:pt x="415383" y="4431645"/>
                  <a:pt x="403746" y="4422157"/>
                </a:cubicBezTo>
                <a:cubicBezTo>
                  <a:pt x="366174" y="4422528"/>
                  <a:pt x="333597" y="4407319"/>
                  <a:pt x="292240" y="4399681"/>
                </a:cubicBezTo>
                <a:lnTo>
                  <a:pt x="118302" y="4343421"/>
                </a:lnTo>
                <a:cubicBezTo>
                  <a:pt x="72181" y="4333528"/>
                  <a:pt x="35232" y="4341827"/>
                  <a:pt x="15516" y="4340320"/>
                </a:cubicBezTo>
                <a:lnTo>
                  <a:pt x="2" y="4334381"/>
                </a:lnTo>
                <a:cubicBezTo>
                  <a:pt x="1" y="2889587"/>
                  <a:pt x="1" y="1444794"/>
                  <a:pt x="0" y="0"/>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4358FC5-F81F-257A-5DE9-BE344080FC9F}"/>
              </a:ext>
            </a:extLst>
          </p:cNvPr>
          <p:cNvSpPr>
            <a:spLocks noGrp="1"/>
          </p:cNvSpPr>
          <p:nvPr>
            <p:ph type="title"/>
          </p:nvPr>
        </p:nvSpPr>
        <p:spPr>
          <a:xfrm>
            <a:off x="1910822" y="1122363"/>
            <a:ext cx="8376514" cy="2596652"/>
          </a:xfrm>
        </p:spPr>
        <p:txBody>
          <a:bodyPr vert="horz" lIns="91440" tIns="45720" rIns="91440" bIns="45720" rtlCol="0" anchor="b">
            <a:normAutofit/>
          </a:bodyPr>
          <a:lstStyle/>
          <a:p>
            <a:pPr algn="ctr"/>
            <a:r>
              <a:rPr lang="en-US" dirty="0"/>
              <a:t>Session 2</a:t>
            </a:r>
            <a:br>
              <a:rPr lang="en-US" dirty="0"/>
            </a:br>
            <a:r>
              <a:rPr lang="en-US" dirty="0"/>
              <a:t>Group dynamics</a:t>
            </a:r>
          </a:p>
        </p:txBody>
      </p:sp>
    </p:spTree>
    <p:extLst>
      <p:ext uri="{BB962C8B-B14F-4D97-AF65-F5344CB8AC3E}">
        <p14:creationId xmlns:p14="http://schemas.microsoft.com/office/powerpoint/2010/main" val="35105607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58EE7-A733-3395-8BF4-C2F02A4D65E8}"/>
              </a:ext>
            </a:extLst>
          </p:cNvPr>
          <p:cNvSpPr>
            <a:spLocks noGrp="1"/>
          </p:cNvSpPr>
          <p:nvPr>
            <p:ph type="title"/>
          </p:nvPr>
        </p:nvSpPr>
        <p:spPr/>
        <p:txBody>
          <a:bodyPr/>
          <a:lstStyle/>
          <a:p>
            <a:pPr algn="ctr"/>
            <a:r>
              <a:rPr lang="en-GB" dirty="0"/>
              <a:t>Group work</a:t>
            </a:r>
          </a:p>
        </p:txBody>
      </p:sp>
      <p:sp>
        <p:nvSpPr>
          <p:cNvPr id="3" name="Content Placeholder 2">
            <a:extLst>
              <a:ext uri="{FF2B5EF4-FFF2-40B4-BE49-F238E27FC236}">
                <a16:creationId xmlns:a16="http://schemas.microsoft.com/office/drawing/2014/main" id="{51867897-094A-FDFF-5BA5-54F38FB28DB3}"/>
              </a:ext>
            </a:extLst>
          </p:cNvPr>
          <p:cNvSpPr>
            <a:spLocks noGrp="1"/>
          </p:cNvSpPr>
          <p:nvPr>
            <p:ph idx="1"/>
          </p:nvPr>
        </p:nvSpPr>
        <p:spPr>
          <a:xfrm>
            <a:off x="1252832" y="2324897"/>
            <a:ext cx="9810604" cy="4428753"/>
          </a:xfrm>
        </p:spPr>
        <p:txBody>
          <a:bodyPr/>
          <a:lstStyle/>
          <a:p>
            <a:pPr marL="0" indent="0">
              <a:buNone/>
            </a:pPr>
            <a:r>
              <a:rPr lang="en-GB" dirty="0"/>
              <a:t>Research Tuckman’s Stages of Team Development. Make notes on the following: </a:t>
            </a:r>
          </a:p>
          <a:p>
            <a:pPr marL="0" indent="0">
              <a:buNone/>
            </a:pPr>
            <a:endParaRPr lang="en-GB" dirty="0"/>
          </a:p>
          <a:p>
            <a:r>
              <a:rPr lang="en-GB" dirty="0"/>
              <a:t>What are the stages of the model?</a:t>
            </a:r>
          </a:p>
          <a:p>
            <a:r>
              <a:rPr lang="en-GB" dirty="0"/>
              <a:t>What does each phase mean?</a:t>
            </a:r>
          </a:p>
          <a:p>
            <a:r>
              <a:rPr lang="en-GB" dirty="0"/>
              <a:t>How does each stage relate into leadership?</a:t>
            </a:r>
          </a:p>
        </p:txBody>
      </p:sp>
    </p:spTree>
    <p:extLst>
      <p:ext uri="{BB962C8B-B14F-4D97-AF65-F5344CB8AC3E}">
        <p14:creationId xmlns:p14="http://schemas.microsoft.com/office/powerpoint/2010/main" val="1075168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9E00C-C0F3-7453-6173-B67AC7CA889A}"/>
              </a:ext>
            </a:extLst>
          </p:cNvPr>
          <p:cNvSpPr>
            <a:spLocks noGrp="1"/>
          </p:cNvSpPr>
          <p:nvPr>
            <p:ph type="title"/>
          </p:nvPr>
        </p:nvSpPr>
        <p:spPr>
          <a:xfrm>
            <a:off x="1000873" y="194454"/>
            <a:ext cx="9810604" cy="1216024"/>
          </a:xfrm>
        </p:spPr>
        <p:txBody>
          <a:bodyPr/>
          <a:lstStyle/>
          <a:p>
            <a:pPr algn="ctr"/>
            <a:r>
              <a:rPr lang="en-GB" dirty="0"/>
              <a:t>Tuckman’s stages of team development</a:t>
            </a:r>
          </a:p>
        </p:txBody>
      </p:sp>
      <p:pic>
        <p:nvPicPr>
          <p:cNvPr id="4" name="Content Placeholder 3">
            <a:extLst>
              <a:ext uri="{FF2B5EF4-FFF2-40B4-BE49-F238E27FC236}">
                <a16:creationId xmlns:a16="http://schemas.microsoft.com/office/drawing/2014/main" id="{B6D579E1-B288-7CCE-FBE3-73FDA7C4BC88}"/>
              </a:ext>
            </a:extLst>
          </p:cNvPr>
          <p:cNvPicPr>
            <a:picLocks noGrp="1" noChangeAspect="1"/>
          </p:cNvPicPr>
          <p:nvPr>
            <p:ph idx="1"/>
          </p:nvPr>
        </p:nvPicPr>
        <p:blipFill>
          <a:blip r:embed="rId3"/>
          <a:stretch>
            <a:fillRect/>
          </a:stretch>
        </p:blipFill>
        <p:spPr>
          <a:xfrm>
            <a:off x="3492634" y="1549700"/>
            <a:ext cx="4206605" cy="646232"/>
          </a:xfrm>
          <a:prstGeom prst="rect">
            <a:avLst/>
          </a:prstGeom>
        </p:spPr>
      </p:pic>
      <p:cxnSp>
        <p:nvCxnSpPr>
          <p:cNvPr id="5" name="Straight Arrow Connector 4">
            <a:extLst>
              <a:ext uri="{FF2B5EF4-FFF2-40B4-BE49-F238E27FC236}">
                <a16:creationId xmlns:a16="http://schemas.microsoft.com/office/drawing/2014/main" id="{9FE8BE65-405D-622D-57E8-8EB978D3CAE0}"/>
              </a:ext>
            </a:extLst>
          </p:cNvPr>
          <p:cNvCxnSpPr/>
          <p:nvPr/>
        </p:nvCxnSpPr>
        <p:spPr>
          <a:xfrm rot="5400000">
            <a:off x="5308463" y="2473226"/>
            <a:ext cx="457200" cy="3175"/>
          </a:xfrm>
          <a:prstGeom prst="straightConnector1">
            <a:avLst/>
          </a:prstGeom>
          <a:noFill/>
          <a:ln w="6350" cap="flat" cmpd="sng" algn="ctr">
            <a:solidFill>
              <a:sysClr val="windowText" lastClr="000000"/>
            </a:solidFill>
            <a:prstDash val="solid"/>
            <a:miter lim="800000"/>
            <a:tailEnd type="arrow"/>
          </a:ln>
          <a:effectLst/>
        </p:spPr>
      </p:cxnSp>
      <p:pic>
        <p:nvPicPr>
          <p:cNvPr id="6" name="Picture 5">
            <a:extLst>
              <a:ext uri="{FF2B5EF4-FFF2-40B4-BE49-F238E27FC236}">
                <a16:creationId xmlns:a16="http://schemas.microsoft.com/office/drawing/2014/main" id="{4BB4832D-4D5B-682D-B364-672BDC409065}"/>
              </a:ext>
            </a:extLst>
          </p:cNvPr>
          <p:cNvPicPr>
            <a:picLocks noChangeAspect="1"/>
          </p:cNvPicPr>
          <p:nvPr/>
        </p:nvPicPr>
        <p:blipFill>
          <a:blip r:embed="rId4"/>
          <a:stretch>
            <a:fillRect/>
          </a:stretch>
        </p:blipFill>
        <p:spPr>
          <a:xfrm>
            <a:off x="3543122" y="2708053"/>
            <a:ext cx="4206605" cy="646232"/>
          </a:xfrm>
          <a:prstGeom prst="rect">
            <a:avLst/>
          </a:prstGeom>
        </p:spPr>
      </p:pic>
      <p:cxnSp>
        <p:nvCxnSpPr>
          <p:cNvPr id="7" name="Straight Arrow Connector 6">
            <a:extLst>
              <a:ext uri="{FF2B5EF4-FFF2-40B4-BE49-F238E27FC236}">
                <a16:creationId xmlns:a16="http://schemas.microsoft.com/office/drawing/2014/main" id="{095B3745-0E7C-58BD-B6F4-138FA95E8A3A}"/>
              </a:ext>
            </a:extLst>
          </p:cNvPr>
          <p:cNvCxnSpPr/>
          <p:nvPr/>
        </p:nvCxnSpPr>
        <p:spPr>
          <a:xfrm rot="5400000">
            <a:off x="5270362" y="3540248"/>
            <a:ext cx="533400" cy="3175"/>
          </a:xfrm>
          <a:prstGeom prst="straightConnector1">
            <a:avLst/>
          </a:prstGeom>
          <a:noFill/>
          <a:ln w="6350" cap="flat" cmpd="sng" algn="ctr">
            <a:solidFill>
              <a:sysClr val="windowText" lastClr="000000"/>
            </a:solidFill>
            <a:prstDash val="solid"/>
            <a:miter lim="800000"/>
            <a:tailEnd type="arrow"/>
          </a:ln>
          <a:effectLst/>
        </p:spPr>
      </p:cxnSp>
      <p:sp>
        <p:nvSpPr>
          <p:cNvPr id="8" name="Rectangle 7">
            <a:extLst>
              <a:ext uri="{FF2B5EF4-FFF2-40B4-BE49-F238E27FC236}">
                <a16:creationId xmlns:a16="http://schemas.microsoft.com/office/drawing/2014/main" id="{AE913E7F-7DE1-5346-F32B-7D2ED53E222F}"/>
              </a:ext>
            </a:extLst>
          </p:cNvPr>
          <p:cNvSpPr/>
          <p:nvPr/>
        </p:nvSpPr>
        <p:spPr>
          <a:xfrm>
            <a:off x="3608271" y="3903220"/>
            <a:ext cx="4191000" cy="381000"/>
          </a:xfrm>
          <a:prstGeom prst="rect">
            <a:avLst/>
          </a:prstGeom>
          <a:solidFill>
            <a:srgbClr val="5B9BD5"/>
          </a:solidFill>
          <a:ln w="12700" cap="flat" cmpd="sng" algn="ctr">
            <a:solidFill>
              <a:srgbClr val="5B9BD5">
                <a:shade val="50000"/>
              </a:srgbClr>
            </a:solidFill>
            <a:prstDash val="solid"/>
            <a:miter lim="800000"/>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black"/>
                </a:solidFill>
                <a:effectLst/>
                <a:uLnTx/>
                <a:uFillTx/>
                <a:latin typeface="Calibri" panose="020F0502020204030204"/>
                <a:ea typeface="+mn-ea"/>
                <a:cs typeface="+mn-cs"/>
              </a:rPr>
              <a:t>NORMING</a:t>
            </a:r>
          </a:p>
        </p:txBody>
      </p:sp>
      <p:cxnSp>
        <p:nvCxnSpPr>
          <p:cNvPr id="9" name="Straight Arrow Connector 8">
            <a:extLst>
              <a:ext uri="{FF2B5EF4-FFF2-40B4-BE49-F238E27FC236}">
                <a16:creationId xmlns:a16="http://schemas.microsoft.com/office/drawing/2014/main" id="{D3962585-97B9-4FBC-3C77-55DAF0B44EDC}"/>
              </a:ext>
            </a:extLst>
          </p:cNvPr>
          <p:cNvCxnSpPr/>
          <p:nvPr/>
        </p:nvCxnSpPr>
        <p:spPr>
          <a:xfrm>
            <a:off x="5532299" y="4380493"/>
            <a:ext cx="3175" cy="533400"/>
          </a:xfrm>
          <a:prstGeom prst="straightConnector1">
            <a:avLst/>
          </a:prstGeom>
          <a:noFill/>
          <a:ln w="6350" cap="flat" cmpd="sng" algn="ctr">
            <a:solidFill>
              <a:sysClr val="windowText" lastClr="000000"/>
            </a:solidFill>
            <a:prstDash val="solid"/>
            <a:miter lim="800000"/>
            <a:tailEnd type="arrow"/>
          </a:ln>
          <a:effectLst/>
        </p:spPr>
      </p:cxnSp>
      <p:pic>
        <p:nvPicPr>
          <p:cNvPr id="10" name="Picture 9">
            <a:extLst>
              <a:ext uri="{FF2B5EF4-FFF2-40B4-BE49-F238E27FC236}">
                <a16:creationId xmlns:a16="http://schemas.microsoft.com/office/drawing/2014/main" id="{20328B31-FFBD-9241-B3BD-393F1B2AD59C}"/>
              </a:ext>
            </a:extLst>
          </p:cNvPr>
          <p:cNvPicPr>
            <a:picLocks noChangeAspect="1"/>
          </p:cNvPicPr>
          <p:nvPr/>
        </p:nvPicPr>
        <p:blipFill>
          <a:blip r:embed="rId5"/>
          <a:stretch>
            <a:fillRect/>
          </a:stretch>
        </p:blipFill>
        <p:spPr>
          <a:xfrm>
            <a:off x="3608271" y="4909750"/>
            <a:ext cx="4279763" cy="646232"/>
          </a:xfrm>
          <a:prstGeom prst="rect">
            <a:avLst/>
          </a:prstGeom>
        </p:spPr>
      </p:pic>
      <p:pic>
        <p:nvPicPr>
          <p:cNvPr id="11" name="Picture 10">
            <a:extLst>
              <a:ext uri="{FF2B5EF4-FFF2-40B4-BE49-F238E27FC236}">
                <a16:creationId xmlns:a16="http://schemas.microsoft.com/office/drawing/2014/main" id="{5F86EA9A-E0C5-92D7-8DEB-EE20A0127248}"/>
              </a:ext>
            </a:extLst>
          </p:cNvPr>
          <p:cNvPicPr>
            <a:picLocks noChangeAspect="1"/>
          </p:cNvPicPr>
          <p:nvPr/>
        </p:nvPicPr>
        <p:blipFill>
          <a:blip r:embed="rId6"/>
          <a:stretch>
            <a:fillRect/>
          </a:stretch>
        </p:blipFill>
        <p:spPr>
          <a:xfrm>
            <a:off x="5468285" y="5443150"/>
            <a:ext cx="128027" cy="597460"/>
          </a:xfrm>
          <a:prstGeom prst="rect">
            <a:avLst/>
          </a:prstGeom>
        </p:spPr>
      </p:pic>
      <p:pic>
        <p:nvPicPr>
          <p:cNvPr id="13" name="Picture 12">
            <a:extLst>
              <a:ext uri="{FF2B5EF4-FFF2-40B4-BE49-F238E27FC236}">
                <a16:creationId xmlns:a16="http://schemas.microsoft.com/office/drawing/2014/main" id="{7FDD3C5D-5870-1717-8F4F-D45229F3B9B6}"/>
              </a:ext>
            </a:extLst>
          </p:cNvPr>
          <p:cNvPicPr>
            <a:picLocks noChangeAspect="1"/>
          </p:cNvPicPr>
          <p:nvPr/>
        </p:nvPicPr>
        <p:blipFill>
          <a:blip r:embed="rId7"/>
          <a:stretch>
            <a:fillRect/>
          </a:stretch>
        </p:blipFill>
        <p:spPr>
          <a:xfrm>
            <a:off x="9685716" y="6362448"/>
            <a:ext cx="2924361" cy="340335"/>
          </a:xfrm>
          <a:prstGeom prst="rect">
            <a:avLst/>
          </a:prstGeom>
        </p:spPr>
      </p:pic>
      <p:sp>
        <p:nvSpPr>
          <p:cNvPr id="14" name="Rectangle 13">
            <a:extLst>
              <a:ext uri="{FF2B5EF4-FFF2-40B4-BE49-F238E27FC236}">
                <a16:creationId xmlns:a16="http://schemas.microsoft.com/office/drawing/2014/main" id="{12BBE520-8775-A9C4-3B71-09F617CE85FC}"/>
              </a:ext>
            </a:extLst>
          </p:cNvPr>
          <p:cNvSpPr/>
          <p:nvPr/>
        </p:nvSpPr>
        <p:spPr>
          <a:xfrm>
            <a:off x="2890652" y="5999215"/>
            <a:ext cx="5715000" cy="533400"/>
          </a:xfrm>
          <a:prstGeom prst="rect">
            <a:avLst/>
          </a:prstGeom>
          <a:solidFill>
            <a:srgbClr val="5B9BD5"/>
          </a:solidFill>
          <a:ln w="12700" cap="flat" cmpd="sng" algn="ctr">
            <a:solidFill>
              <a:srgbClr val="5B9BD5">
                <a:shade val="50000"/>
              </a:srgbClr>
            </a:solidFill>
            <a:prstDash val="solid"/>
            <a:miter lim="800000"/>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black"/>
                </a:solidFill>
                <a:effectLst/>
                <a:uLnTx/>
                <a:uFillTx/>
                <a:latin typeface="Calibri" panose="020F0502020204030204"/>
                <a:ea typeface="+mn-ea"/>
                <a:cs typeface="+mn-cs"/>
              </a:rPr>
              <a:t>ADJOURNING</a:t>
            </a:r>
          </a:p>
        </p:txBody>
      </p:sp>
    </p:spTree>
    <p:extLst>
      <p:ext uri="{BB962C8B-B14F-4D97-AF65-F5344CB8AC3E}">
        <p14:creationId xmlns:p14="http://schemas.microsoft.com/office/powerpoint/2010/main" val="1868297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nodeType="after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additive="base">
                                        <p:cTn id="22" dur="500" fill="hold"/>
                                        <p:tgtEl>
                                          <p:spTgt spid="9"/>
                                        </p:tgtEl>
                                        <p:attrNameLst>
                                          <p:attrName>ppt_x</p:attrName>
                                        </p:attrNameLst>
                                      </p:cBhvr>
                                      <p:tavLst>
                                        <p:tav tm="0">
                                          <p:val>
                                            <p:strVal val="#ppt_x"/>
                                          </p:val>
                                        </p:tav>
                                        <p:tav tm="100000">
                                          <p:val>
                                            <p:strVal val="#ppt_x"/>
                                          </p:val>
                                        </p:tav>
                                      </p:tavLst>
                                    </p:anim>
                                    <p:anim calcmode="lin" valueType="num">
                                      <p:cBhvr additive="base">
                                        <p:cTn id="23" dur="500" fill="hold"/>
                                        <p:tgtEl>
                                          <p:spTgt spid="9"/>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35" presetClass="entr" presetSubtype="0" fill="hold" grpId="0" nodeType="after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2000"/>
                                        <p:tgtEl>
                                          <p:spTgt spid="14"/>
                                        </p:tgtEl>
                                      </p:cBhvr>
                                    </p:animEffect>
                                    <p:anim calcmode="lin" valueType="num">
                                      <p:cBhvr>
                                        <p:cTn id="28" dur="2000" fill="hold"/>
                                        <p:tgtEl>
                                          <p:spTgt spid="14"/>
                                        </p:tgtEl>
                                        <p:attrNameLst>
                                          <p:attrName>style.rotation</p:attrName>
                                        </p:attrNameLst>
                                      </p:cBhvr>
                                      <p:tavLst>
                                        <p:tav tm="0">
                                          <p:val>
                                            <p:fltVal val="720"/>
                                          </p:val>
                                        </p:tav>
                                        <p:tav tm="100000">
                                          <p:val>
                                            <p:fltVal val="0"/>
                                          </p:val>
                                        </p:tav>
                                      </p:tavLst>
                                    </p:anim>
                                    <p:anim calcmode="lin" valueType="num">
                                      <p:cBhvr>
                                        <p:cTn id="29" dur="2000" fill="hold"/>
                                        <p:tgtEl>
                                          <p:spTgt spid="14"/>
                                        </p:tgtEl>
                                        <p:attrNameLst>
                                          <p:attrName>ppt_h</p:attrName>
                                        </p:attrNameLst>
                                      </p:cBhvr>
                                      <p:tavLst>
                                        <p:tav tm="0">
                                          <p:val>
                                            <p:fltVal val="0"/>
                                          </p:val>
                                        </p:tav>
                                        <p:tav tm="100000">
                                          <p:val>
                                            <p:strVal val="#ppt_h"/>
                                          </p:val>
                                        </p:tav>
                                      </p:tavLst>
                                    </p:anim>
                                    <p:anim calcmode="lin" valueType="num">
                                      <p:cBhvr>
                                        <p:cTn id="30" dur="2000" fill="hold"/>
                                        <p:tgtEl>
                                          <p:spTgt spid="14"/>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0" name="Ink 9">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0" name="Ink 9">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2" name="Rectangle 11">
            <a:extLst>
              <a:ext uri="{FF2B5EF4-FFF2-40B4-BE49-F238E27FC236}">
                <a16:creationId xmlns:a16="http://schemas.microsoft.com/office/drawing/2014/main" id="{6C8586D2-469F-400A-AEA2-B4413CA53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9"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4" name="Freeform: Shape 13">
            <a:extLst>
              <a:ext uri="{FF2B5EF4-FFF2-40B4-BE49-F238E27FC236}">
                <a16:creationId xmlns:a16="http://schemas.microsoft.com/office/drawing/2014/main" id="{87883E25-6335-4DAF-A7CE-E4C57BBDA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8158" cy="4831308"/>
          </a:xfrm>
          <a:custGeom>
            <a:avLst/>
            <a:gdLst>
              <a:gd name="connsiteX0" fmla="*/ 0 w 12217206"/>
              <a:gd name="connsiteY0" fmla="*/ 0 h 4977304"/>
              <a:gd name="connsiteX1" fmla="*/ 12192000 w 12217206"/>
              <a:gd name="connsiteY1" fmla="*/ 0 h 4977304"/>
              <a:gd name="connsiteX2" fmla="*/ 12192000 w 12217206"/>
              <a:gd name="connsiteY2" fmla="*/ 2726958 h 4977304"/>
              <a:gd name="connsiteX3" fmla="*/ 12217206 w 12217206"/>
              <a:gd name="connsiteY3" fmla="*/ 2896463 h 4977304"/>
              <a:gd name="connsiteX4" fmla="*/ 12192000 w 12217206"/>
              <a:gd name="connsiteY4" fmla="*/ 2864054 h 4977304"/>
              <a:gd name="connsiteX5" fmla="*/ 12192000 w 12217206"/>
              <a:gd name="connsiteY5" fmla="*/ 3315068 h 4977304"/>
              <a:gd name="connsiteX6" fmla="*/ 12198158 w 12217206"/>
              <a:gd name="connsiteY6" fmla="*/ 3664565 h 4977304"/>
              <a:gd name="connsiteX7" fmla="*/ 12132764 w 12217206"/>
              <a:gd name="connsiteY7" fmla="*/ 3748492 h 4977304"/>
              <a:gd name="connsiteX8" fmla="*/ 12053056 w 12217206"/>
              <a:gd name="connsiteY8" fmla="*/ 3749753 h 4977304"/>
              <a:gd name="connsiteX9" fmla="*/ 11938513 w 12217206"/>
              <a:gd name="connsiteY9" fmla="*/ 3754367 h 4977304"/>
              <a:gd name="connsiteX10" fmla="*/ 11853342 w 12217206"/>
              <a:gd name="connsiteY10" fmla="*/ 3782688 h 4977304"/>
              <a:gd name="connsiteX11" fmla="*/ 11704569 w 12217206"/>
              <a:gd name="connsiteY11" fmla="*/ 3839336 h 4977304"/>
              <a:gd name="connsiteX12" fmla="*/ 11577641 w 12217206"/>
              <a:gd name="connsiteY12" fmla="*/ 3885996 h 4977304"/>
              <a:gd name="connsiteX13" fmla="*/ 11508791 w 12217206"/>
              <a:gd name="connsiteY13" fmla="*/ 3969283 h 4977304"/>
              <a:gd name="connsiteX14" fmla="*/ 11388373 w 12217206"/>
              <a:gd name="connsiteY14" fmla="*/ 4027440 h 4977304"/>
              <a:gd name="connsiteX15" fmla="*/ 11276406 w 12217206"/>
              <a:gd name="connsiteY15" fmla="*/ 4056099 h 4977304"/>
              <a:gd name="connsiteX16" fmla="*/ 11190251 w 12217206"/>
              <a:gd name="connsiteY16" fmla="*/ 4073272 h 4977304"/>
              <a:gd name="connsiteX17" fmla="*/ 11139995 w 12217206"/>
              <a:gd name="connsiteY17" fmla="*/ 4081811 h 4977304"/>
              <a:gd name="connsiteX18" fmla="*/ 11040727 w 12217206"/>
              <a:gd name="connsiteY18" fmla="*/ 4081109 h 4977304"/>
              <a:gd name="connsiteX19" fmla="*/ 10969005 w 12217206"/>
              <a:gd name="connsiteY19" fmla="*/ 4091154 h 4977304"/>
              <a:gd name="connsiteX20" fmla="*/ 10899772 w 12217206"/>
              <a:gd name="connsiteY20" fmla="*/ 4122857 h 4977304"/>
              <a:gd name="connsiteX21" fmla="*/ 10838983 w 12217206"/>
              <a:gd name="connsiteY21" fmla="*/ 4155791 h 4977304"/>
              <a:gd name="connsiteX22" fmla="*/ 10769520 w 12217206"/>
              <a:gd name="connsiteY22" fmla="*/ 4198574 h 4977304"/>
              <a:gd name="connsiteX23" fmla="*/ 10570843 w 12217206"/>
              <a:gd name="connsiteY23" fmla="*/ 4255424 h 4977304"/>
              <a:gd name="connsiteX24" fmla="*/ 10512263 w 12217206"/>
              <a:gd name="connsiteY24" fmla="*/ 4291698 h 4977304"/>
              <a:gd name="connsiteX25" fmla="*/ 10439016 w 12217206"/>
              <a:gd name="connsiteY25" fmla="*/ 4293933 h 4977304"/>
              <a:gd name="connsiteX26" fmla="*/ 10376941 w 12217206"/>
              <a:gd name="connsiteY26" fmla="*/ 4298111 h 4977304"/>
              <a:gd name="connsiteX27" fmla="*/ 10329960 w 12217206"/>
              <a:gd name="connsiteY27" fmla="*/ 4298774 h 4977304"/>
              <a:gd name="connsiteX28" fmla="*/ 10254256 w 12217206"/>
              <a:gd name="connsiteY28" fmla="*/ 4309364 h 4977304"/>
              <a:gd name="connsiteX29" fmla="*/ 10119745 w 12217206"/>
              <a:gd name="connsiteY29" fmla="*/ 4321869 h 4977304"/>
              <a:gd name="connsiteX30" fmla="*/ 10075444 w 12217206"/>
              <a:gd name="connsiteY30" fmla="*/ 4324144 h 4977304"/>
              <a:gd name="connsiteX31" fmla="*/ 10032543 w 12217206"/>
              <a:gd name="connsiteY31" fmla="*/ 4322337 h 4977304"/>
              <a:gd name="connsiteX32" fmla="*/ 9953375 w 12217206"/>
              <a:gd name="connsiteY32" fmla="*/ 4339186 h 4977304"/>
              <a:gd name="connsiteX33" fmla="*/ 9841223 w 12217206"/>
              <a:gd name="connsiteY33" fmla="*/ 4346536 h 4977304"/>
              <a:gd name="connsiteX34" fmla="*/ 9721820 w 12217206"/>
              <a:gd name="connsiteY34" fmla="*/ 4368481 h 4977304"/>
              <a:gd name="connsiteX35" fmla="*/ 9578114 w 12217206"/>
              <a:gd name="connsiteY35" fmla="*/ 4380883 h 4977304"/>
              <a:gd name="connsiteX36" fmla="*/ 9336820 w 12217206"/>
              <a:gd name="connsiteY36" fmla="*/ 4430514 h 4977304"/>
              <a:gd name="connsiteX37" fmla="*/ 9272837 w 12217206"/>
              <a:gd name="connsiteY37" fmla="*/ 4491645 h 4977304"/>
              <a:gd name="connsiteX38" fmla="*/ 9188677 w 12217206"/>
              <a:gd name="connsiteY38" fmla="*/ 4497828 h 4977304"/>
              <a:gd name="connsiteX39" fmla="*/ 9183116 w 12217206"/>
              <a:gd name="connsiteY39" fmla="*/ 4507862 h 4977304"/>
              <a:gd name="connsiteX40" fmla="*/ 9145128 w 12217206"/>
              <a:gd name="connsiteY40" fmla="*/ 4520027 h 4977304"/>
              <a:gd name="connsiteX41" fmla="*/ 9144106 w 12217206"/>
              <a:gd name="connsiteY41" fmla="*/ 4518870 h 4977304"/>
              <a:gd name="connsiteX42" fmla="*/ 9131223 w 12217206"/>
              <a:gd name="connsiteY42" fmla="*/ 4516515 h 4977304"/>
              <a:gd name="connsiteX43" fmla="*/ 9107733 w 12217206"/>
              <a:gd name="connsiteY43" fmla="*/ 4515031 h 4977304"/>
              <a:gd name="connsiteX44" fmla="*/ 9047414 w 12217206"/>
              <a:gd name="connsiteY44" fmla="*/ 4506003 h 4977304"/>
              <a:gd name="connsiteX45" fmla="*/ 8999479 w 12217206"/>
              <a:gd name="connsiteY45" fmla="*/ 4509570 h 4977304"/>
              <a:gd name="connsiteX46" fmla="*/ 8999194 w 12217206"/>
              <a:gd name="connsiteY46" fmla="*/ 4509309 h 4977304"/>
              <a:gd name="connsiteX47" fmla="*/ 8990231 w 12217206"/>
              <a:gd name="connsiteY47" fmla="*/ 4510625 h 4977304"/>
              <a:gd name="connsiteX48" fmla="*/ 8984397 w 12217206"/>
              <a:gd name="connsiteY48" fmla="*/ 4512863 h 4977304"/>
              <a:gd name="connsiteX49" fmla="*/ 8968351 w 12217206"/>
              <a:gd name="connsiteY49" fmla="*/ 4516366 h 4977304"/>
              <a:gd name="connsiteX50" fmla="*/ 8962029 w 12217206"/>
              <a:gd name="connsiteY50" fmla="*/ 4515606 h 4977304"/>
              <a:gd name="connsiteX51" fmla="*/ 8957069 w 12217206"/>
              <a:gd name="connsiteY51" fmla="*/ 4513190 h 4977304"/>
              <a:gd name="connsiteX52" fmla="*/ 8889695 w 12217206"/>
              <a:gd name="connsiteY52" fmla="*/ 4533539 h 4977304"/>
              <a:gd name="connsiteX53" fmla="*/ 8746606 w 12217206"/>
              <a:gd name="connsiteY53" fmla="*/ 4530613 h 4977304"/>
              <a:gd name="connsiteX54" fmla="*/ 8702038 w 12217206"/>
              <a:gd name="connsiteY54" fmla="*/ 4532895 h 4977304"/>
              <a:gd name="connsiteX55" fmla="*/ 8590337 w 12217206"/>
              <a:gd name="connsiteY55" fmla="*/ 4542204 h 4977304"/>
              <a:gd name="connsiteX56" fmla="*/ 8519543 w 12217206"/>
              <a:gd name="connsiteY56" fmla="*/ 4526086 h 4977304"/>
              <a:gd name="connsiteX57" fmla="*/ 8505306 w 12217206"/>
              <a:gd name="connsiteY57" fmla="*/ 4532509 h 4977304"/>
              <a:gd name="connsiteX58" fmla="*/ 8500493 w 12217206"/>
              <a:gd name="connsiteY58" fmla="*/ 4535768 h 4977304"/>
              <a:gd name="connsiteX59" fmla="*/ 8492299 w 12217206"/>
              <a:gd name="connsiteY59" fmla="*/ 4538742 h 4977304"/>
              <a:gd name="connsiteX60" fmla="*/ 8491926 w 12217206"/>
              <a:gd name="connsiteY60" fmla="*/ 4538547 h 4977304"/>
              <a:gd name="connsiteX61" fmla="*/ 8484586 w 12217206"/>
              <a:gd name="connsiteY61" fmla="*/ 4541860 h 4977304"/>
              <a:gd name="connsiteX62" fmla="*/ 8361601 w 12217206"/>
              <a:gd name="connsiteY62" fmla="*/ 4557109 h 4977304"/>
              <a:gd name="connsiteX63" fmla="*/ 8348227 w 12217206"/>
              <a:gd name="connsiteY63" fmla="*/ 4557320 h 4977304"/>
              <a:gd name="connsiteX64" fmla="*/ 8346801 w 12217206"/>
              <a:gd name="connsiteY64" fmla="*/ 4556408 h 4977304"/>
              <a:gd name="connsiteX65" fmla="*/ 8308886 w 12217206"/>
              <a:gd name="connsiteY65" fmla="*/ 4575677 h 4977304"/>
              <a:gd name="connsiteX66" fmla="*/ 8289640 w 12217206"/>
              <a:gd name="connsiteY66" fmla="*/ 4590767 h 4977304"/>
              <a:gd name="connsiteX67" fmla="*/ 8278750 w 12217206"/>
              <a:gd name="connsiteY67" fmla="*/ 4597091 h 4977304"/>
              <a:gd name="connsiteX68" fmla="*/ 8277624 w 12217206"/>
              <a:gd name="connsiteY68" fmla="*/ 4601916 h 4977304"/>
              <a:gd name="connsiteX69" fmla="*/ 8260561 w 12217206"/>
              <a:gd name="connsiteY69" fmla="*/ 4609708 h 4977304"/>
              <a:gd name="connsiteX70" fmla="*/ 8257864 w 12217206"/>
              <a:gd name="connsiteY70" fmla="*/ 4609458 h 4977304"/>
              <a:gd name="connsiteX71" fmla="*/ 8246529 w 12217206"/>
              <a:gd name="connsiteY71" fmla="*/ 4620148 h 4977304"/>
              <a:gd name="connsiteX72" fmla="*/ 8240334 w 12217206"/>
              <a:gd name="connsiteY72" fmla="*/ 4634257 h 4977304"/>
              <a:gd name="connsiteX73" fmla="*/ 8084875 w 12217206"/>
              <a:gd name="connsiteY73" fmla="*/ 4684387 h 4977304"/>
              <a:gd name="connsiteX74" fmla="*/ 7900134 w 12217206"/>
              <a:gd name="connsiteY74" fmla="*/ 4729969 h 4977304"/>
              <a:gd name="connsiteX75" fmla="*/ 7713595 w 12217206"/>
              <a:gd name="connsiteY75" fmla="*/ 4757895 h 4977304"/>
              <a:gd name="connsiteX76" fmla="*/ 7609267 w 12217206"/>
              <a:gd name="connsiteY76" fmla="*/ 4754126 h 4977304"/>
              <a:gd name="connsiteX77" fmla="*/ 7522521 w 12217206"/>
              <a:gd name="connsiteY77" fmla="*/ 4760455 h 4977304"/>
              <a:gd name="connsiteX78" fmla="*/ 7514554 w 12217206"/>
              <a:gd name="connsiteY78" fmla="*/ 4763228 h 4977304"/>
              <a:gd name="connsiteX79" fmla="*/ 7502403 w 12217206"/>
              <a:gd name="connsiteY79" fmla="*/ 4764677 h 4977304"/>
              <a:gd name="connsiteX80" fmla="*/ 7502032 w 12217206"/>
              <a:gd name="connsiteY80" fmla="*/ 4764322 h 4977304"/>
              <a:gd name="connsiteX81" fmla="*/ 7490794 w 12217206"/>
              <a:gd name="connsiteY81" fmla="*/ 4766442 h 4977304"/>
              <a:gd name="connsiteX82" fmla="*/ 7400450 w 12217206"/>
              <a:gd name="connsiteY82" fmla="*/ 4757640 h 4977304"/>
              <a:gd name="connsiteX83" fmla="*/ 7307302 w 12217206"/>
              <a:gd name="connsiteY83" fmla="*/ 4747220 h 4977304"/>
              <a:gd name="connsiteX84" fmla="*/ 7305976 w 12217206"/>
              <a:gd name="connsiteY84" fmla="*/ 4745654 h 4977304"/>
              <a:gd name="connsiteX85" fmla="*/ 7213744 w 12217206"/>
              <a:gd name="connsiteY85" fmla="*/ 4773074 h 4977304"/>
              <a:gd name="connsiteX86" fmla="*/ 7196298 w 12217206"/>
              <a:gd name="connsiteY86" fmla="*/ 4778016 h 4977304"/>
              <a:gd name="connsiteX87" fmla="*/ 7192202 w 12217206"/>
              <a:gd name="connsiteY87" fmla="*/ 4783834 h 4977304"/>
              <a:gd name="connsiteX88" fmla="*/ 7166024 w 12217206"/>
              <a:gd name="connsiteY88" fmla="*/ 4788882 h 4977304"/>
              <a:gd name="connsiteX89" fmla="*/ 7092253 w 12217206"/>
              <a:gd name="connsiteY89" fmla="*/ 4802161 h 4977304"/>
              <a:gd name="connsiteX90" fmla="*/ 7013814 w 12217206"/>
              <a:gd name="connsiteY90" fmla="*/ 4801755 h 4977304"/>
              <a:gd name="connsiteX91" fmla="*/ 6899540 w 12217206"/>
              <a:gd name="connsiteY91" fmla="*/ 4833798 h 4977304"/>
              <a:gd name="connsiteX92" fmla="*/ 6703746 w 12217206"/>
              <a:gd name="connsiteY92" fmla="*/ 4864157 h 4977304"/>
              <a:gd name="connsiteX93" fmla="*/ 6545085 w 12217206"/>
              <a:gd name="connsiteY93" fmla="*/ 4895408 h 4977304"/>
              <a:gd name="connsiteX94" fmla="*/ 6313345 w 12217206"/>
              <a:gd name="connsiteY94" fmla="*/ 4946232 h 4977304"/>
              <a:gd name="connsiteX95" fmla="*/ 6164558 w 12217206"/>
              <a:gd name="connsiteY95" fmla="*/ 4948498 h 4977304"/>
              <a:gd name="connsiteX96" fmla="*/ 6069796 w 12217206"/>
              <a:gd name="connsiteY96" fmla="*/ 4970720 h 4977304"/>
              <a:gd name="connsiteX97" fmla="*/ 6064481 w 12217206"/>
              <a:gd name="connsiteY97" fmla="*/ 4969051 h 4977304"/>
              <a:gd name="connsiteX98" fmla="*/ 6044602 w 12217206"/>
              <a:gd name="connsiteY98" fmla="*/ 4969792 h 4977304"/>
              <a:gd name="connsiteX99" fmla="*/ 6037252 w 12217206"/>
              <a:gd name="connsiteY99" fmla="*/ 4960726 h 4977304"/>
              <a:gd name="connsiteX100" fmla="*/ 6006081 w 12217206"/>
              <a:gd name="connsiteY100" fmla="*/ 4955195 h 4977304"/>
              <a:gd name="connsiteX101" fmla="*/ 5920065 w 12217206"/>
              <a:gd name="connsiteY101" fmla="*/ 4944866 h 4977304"/>
              <a:gd name="connsiteX102" fmla="*/ 5755077 w 12217206"/>
              <a:gd name="connsiteY102" fmla="*/ 4976193 h 4977304"/>
              <a:gd name="connsiteX103" fmla="*/ 5623207 w 12217206"/>
              <a:gd name="connsiteY103" fmla="*/ 4977304 h 4977304"/>
              <a:gd name="connsiteX104" fmla="*/ 5467256 w 12217206"/>
              <a:gd name="connsiteY104" fmla="*/ 4962079 h 4977304"/>
              <a:gd name="connsiteX105" fmla="*/ 5429137 w 12217206"/>
              <a:gd name="connsiteY105" fmla="*/ 4949858 h 4977304"/>
              <a:gd name="connsiteX106" fmla="*/ 5378078 w 12217206"/>
              <a:gd name="connsiteY106" fmla="*/ 4930634 h 4977304"/>
              <a:gd name="connsiteX107" fmla="*/ 5258253 w 12217206"/>
              <a:gd name="connsiteY107" fmla="*/ 4908461 h 4977304"/>
              <a:gd name="connsiteX108" fmla="*/ 5219477 w 12217206"/>
              <a:gd name="connsiteY108" fmla="*/ 4896381 h 4977304"/>
              <a:gd name="connsiteX109" fmla="*/ 5171208 w 12217206"/>
              <a:gd name="connsiteY109" fmla="*/ 4893134 h 4977304"/>
              <a:gd name="connsiteX110" fmla="*/ 5153115 w 12217206"/>
              <a:gd name="connsiteY110" fmla="*/ 4885290 h 4977304"/>
              <a:gd name="connsiteX111" fmla="*/ 5139168 w 12217206"/>
              <a:gd name="connsiteY111" fmla="*/ 4881597 h 4977304"/>
              <a:gd name="connsiteX112" fmla="*/ 5136167 w 12217206"/>
              <a:gd name="connsiteY112" fmla="*/ 4879315 h 4977304"/>
              <a:gd name="connsiteX113" fmla="*/ 5118243 w 12217206"/>
              <a:gd name="connsiteY113" fmla="*/ 4867529 h 4977304"/>
              <a:gd name="connsiteX114" fmla="*/ 5062411 w 12217206"/>
              <a:gd name="connsiteY114" fmla="*/ 4874665 h 4977304"/>
              <a:gd name="connsiteX115" fmla="*/ 5008170 w 12217206"/>
              <a:gd name="connsiteY115" fmla="*/ 4856876 h 4977304"/>
              <a:gd name="connsiteX116" fmla="*/ 4837210 w 12217206"/>
              <a:gd name="connsiteY116" fmla="*/ 4830794 h 4977304"/>
              <a:gd name="connsiteX117" fmla="*/ 4759270 w 12217206"/>
              <a:gd name="connsiteY117" fmla="*/ 4800638 h 4977304"/>
              <a:gd name="connsiteX118" fmla="*/ 4720035 w 12217206"/>
              <a:gd name="connsiteY118" fmla="*/ 4790848 h 4977304"/>
              <a:gd name="connsiteX119" fmla="*/ 4718027 w 12217206"/>
              <a:gd name="connsiteY119" fmla="*/ 4790035 h 4977304"/>
              <a:gd name="connsiteX120" fmla="*/ 4718961 w 12217206"/>
              <a:gd name="connsiteY120" fmla="*/ 4789806 h 4977304"/>
              <a:gd name="connsiteX121" fmla="*/ 4714055 w 12217206"/>
              <a:gd name="connsiteY121" fmla="*/ 4788426 h 4977304"/>
              <a:gd name="connsiteX122" fmla="*/ 4718027 w 12217206"/>
              <a:gd name="connsiteY122" fmla="*/ 4790035 h 4977304"/>
              <a:gd name="connsiteX123" fmla="*/ 4712381 w 12217206"/>
              <a:gd name="connsiteY123" fmla="*/ 4791420 h 4977304"/>
              <a:gd name="connsiteX124" fmla="*/ 4512801 w 12217206"/>
              <a:gd name="connsiteY124" fmla="*/ 4780666 h 4977304"/>
              <a:gd name="connsiteX125" fmla="*/ 4425588 w 12217206"/>
              <a:gd name="connsiteY125" fmla="*/ 4769100 h 4977304"/>
              <a:gd name="connsiteX126" fmla="*/ 4314086 w 12217206"/>
              <a:gd name="connsiteY126" fmla="*/ 4774822 h 4977304"/>
              <a:gd name="connsiteX127" fmla="*/ 4312230 w 12217206"/>
              <a:gd name="connsiteY127" fmla="*/ 4773365 h 4977304"/>
              <a:gd name="connsiteX128" fmla="*/ 4292278 w 12217206"/>
              <a:gd name="connsiteY128" fmla="*/ 4771325 h 4977304"/>
              <a:gd name="connsiteX129" fmla="*/ 4287201 w 12217206"/>
              <a:gd name="connsiteY129" fmla="*/ 4774493 h 4977304"/>
              <a:gd name="connsiteX130" fmla="*/ 4273289 w 12217206"/>
              <a:gd name="connsiteY130" fmla="*/ 4774225 h 4977304"/>
              <a:gd name="connsiteX131" fmla="*/ 4245283 w 12217206"/>
              <a:gd name="connsiteY131" fmla="*/ 4776749 h 4977304"/>
              <a:gd name="connsiteX132" fmla="*/ 4199245 w 12217206"/>
              <a:gd name="connsiteY132" fmla="*/ 4773714 h 4977304"/>
              <a:gd name="connsiteX133" fmla="*/ 4198941 w 12217206"/>
              <a:gd name="connsiteY133" fmla="*/ 4772347 h 4977304"/>
              <a:gd name="connsiteX134" fmla="*/ 4188453 w 12217206"/>
              <a:gd name="connsiteY134" fmla="*/ 4766228 h 4977304"/>
              <a:gd name="connsiteX135" fmla="*/ 4139982 w 12217206"/>
              <a:gd name="connsiteY135" fmla="*/ 4748999 h 4977304"/>
              <a:gd name="connsiteX136" fmla="*/ 4080374 w 12217206"/>
              <a:gd name="connsiteY136" fmla="*/ 4720184 h 4977304"/>
              <a:gd name="connsiteX137" fmla="*/ 4071828 w 12217206"/>
              <a:gd name="connsiteY137" fmla="*/ 4719278 h 4977304"/>
              <a:gd name="connsiteX138" fmla="*/ 4071710 w 12217206"/>
              <a:gd name="connsiteY138" fmla="*/ 4718953 h 4977304"/>
              <a:gd name="connsiteX139" fmla="*/ 4056247 w 12217206"/>
              <a:gd name="connsiteY139" fmla="*/ 4717622 h 4977304"/>
              <a:gd name="connsiteX140" fmla="*/ 4039668 w 12217206"/>
              <a:gd name="connsiteY140" fmla="*/ 4715861 h 4977304"/>
              <a:gd name="connsiteX141" fmla="*/ 4034303 w 12217206"/>
              <a:gd name="connsiteY141" fmla="*/ 4713218 h 4977304"/>
              <a:gd name="connsiteX142" fmla="*/ 4032672 w 12217206"/>
              <a:gd name="connsiteY142" fmla="*/ 4709236 h 4977304"/>
              <a:gd name="connsiteX143" fmla="*/ 4031088 w 12217206"/>
              <a:gd name="connsiteY143" fmla="*/ 4709491 h 4977304"/>
              <a:gd name="connsiteX144" fmla="*/ 4001867 w 12217206"/>
              <a:gd name="connsiteY144" fmla="*/ 4695842 h 4977304"/>
              <a:gd name="connsiteX145" fmla="*/ 3934220 w 12217206"/>
              <a:gd name="connsiteY145" fmla="*/ 4676884 h 4977304"/>
              <a:gd name="connsiteX146" fmla="*/ 3894676 w 12217206"/>
              <a:gd name="connsiteY146" fmla="*/ 4670743 h 4977304"/>
              <a:gd name="connsiteX147" fmla="*/ 3787232 w 12217206"/>
              <a:gd name="connsiteY147" fmla="*/ 4648764 h 4977304"/>
              <a:gd name="connsiteX148" fmla="*/ 3680057 w 12217206"/>
              <a:gd name="connsiteY148" fmla="*/ 4622784 h 4977304"/>
              <a:gd name="connsiteX149" fmla="*/ 3607627 w 12217206"/>
              <a:gd name="connsiteY149" fmla="*/ 4587738 h 4977304"/>
              <a:gd name="connsiteX150" fmla="*/ 3601451 w 12217206"/>
              <a:gd name="connsiteY150" fmla="*/ 4589218 h 4977304"/>
              <a:gd name="connsiteX151" fmla="*/ 3592338 w 12217206"/>
              <a:gd name="connsiteY151" fmla="*/ 4589396 h 4977304"/>
              <a:gd name="connsiteX152" fmla="*/ 3592104 w 12217206"/>
              <a:gd name="connsiteY152" fmla="*/ 4589103 h 4977304"/>
              <a:gd name="connsiteX153" fmla="*/ 3583586 w 12217206"/>
              <a:gd name="connsiteY153" fmla="*/ 4589853 h 4977304"/>
              <a:gd name="connsiteX154" fmla="*/ 3533777 w 12217206"/>
              <a:gd name="connsiteY154" fmla="*/ 4579320 h 4977304"/>
              <a:gd name="connsiteX155" fmla="*/ 3470906 w 12217206"/>
              <a:gd name="connsiteY155" fmla="*/ 4575344 h 4977304"/>
              <a:gd name="connsiteX156" fmla="*/ 3398460 w 12217206"/>
              <a:gd name="connsiteY156" fmla="*/ 4562260 h 4977304"/>
              <a:gd name="connsiteX157" fmla="*/ 3361644 w 12217206"/>
              <a:gd name="connsiteY157" fmla="*/ 4580670 h 4977304"/>
              <a:gd name="connsiteX158" fmla="*/ 3341795 w 12217206"/>
              <a:gd name="connsiteY158" fmla="*/ 4582496 h 4977304"/>
              <a:gd name="connsiteX159" fmla="*/ 3339469 w 12217206"/>
              <a:gd name="connsiteY159" fmla="*/ 4581438 h 4977304"/>
              <a:gd name="connsiteX160" fmla="*/ 3260180 w 12217206"/>
              <a:gd name="connsiteY160" fmla="*/ 4587820 h 4977304"/>
              <a:gd name="connsiteX161" fmla="*/ 3140460 w 12217206"/>
              <a:gd name="connsiteY161" fmla="*/ 4596263 h 4977304"/>
              <a:gd name="connsiteX162" fmla="*/ 3028270 w 12217206"/>
              <a:gd name="connsiteY162" fmla="*/ 4599134 h 4977304"/>
              <a:gd name="connsiteX163" fmla="*/ 2779714 w 12217206"/>
              <a:gd name="connsiteY163" fmla="*/ 4622831 h 4977304"/>
              <a:gd name="connsiteX164" fmla="*/ 2649525 w 12217206"/>
              <a:gd name="connsiteY164" fmla="*/ 4658086 h 4977304"/>
              <a:gd name="connsiteX165" fmla="*/ 2566315 w 12217206"/>
              <a:gd name="connsiteY165" fmla="*/ 4605776 h 4977304"/>
              <a:gd name="connsiteX166" fmla="*/ 2441626 w 12217206"/>
              <a:gd name="connsiteY166" fmla="*/ 4620872 h 4977304"/>
              <a:gd name="connsiteX167" fmla="*/ 2313568 w 12217206"/>
              <a:gd name="connsiteY167" fmla="*/ 4630067 h 4977304"/>
              <a:gd name="connsiteX168" fmla="*/ 2207105 w 12217206"/>
              <a:gd name="connsiteY168" fmla="*/ 4624384 h 4977304"/>
              <a:gd name="connsiteX169" fmla="*/ 2093268 w 12217206"/>
              <a:gd name="connsiteY169" fmla="*/ 4606236 h 4977304"/>
              <a:gd name="connsiteX170" fmla="*/ 1996024 w 12217206"/>
              <a:gd name="connsiteY170" fmla="*/ 4597526 h 4977304"/>
              <a:gd name="connsiteX171" fmla="*/ 1926886 w 12217206"/>
              <a:gd name="connsiteY171" fmla="*/ 4621358 h 4977304"/>
              <a:gd name="connsiteX172" fmla="*/ 1920368 w 12217206"/>
              <a:gd name="connsiteY172" fmla="*/ 4616112 h 4977304"/>
              <a:gd name="connsiteX173" fmla="*/ 1871831 w 12217206"/>
              <a:gd name="connsiteY173" fmla="*/ 4617844 h 4977304"/>
              <a:gd name="connsiteX174" fmla="*/ 1785463 w 12217206"/>
              <a:gd name="connsiteY174" fmla="*/ 4647841 h 4977304"/>
              <a:gd name="connsiteX175" fmla="*/ 1737045 w 12217206"/>
              <a:gd name="connsiteY175" fmla="*/ 4642356 h 4977304"/>
              <a:gd name="connsiteX176" fmla="*/ 1673954 w 12217206"/>
              <a:gd name="connsiteY176" fmla="*/ 4624601 h 4977304"/>
              <a:gd name="connsiteX177" fmla="*/ 1602834 w 12217206"/>
              <a:gd name="connsiteY177" fmla="*/ 4640924 h 4977304"/>
              <a:gd name="connsiteX178" fmla="*/ 1490351 w 12217206"/>
              <a:gd name="connsiteY178" fmla="*/ 4613132 h 4977304"/>
              <a:gd name="connsiteX179" fmla="*/ 1149212 w 12217206"/>
              <a:gd name="connsiteY179" fmla="*/ 4564210 h 4977304"/>
              <a:gd name="connsiteX180" fmla="*/ 938574 w 12217206"/>
              <a:gd name="connsiteY180" fmla="*/ 4566821 h 4977304"/>
              <a:gd name="connsiteX181" fmla="*/ 857697 w 12217206"/>
              <a:gd name="connsiteY181" fmla="*/ 4525391 h 4977304"/>
              <a:gd name="connsiteX182" fmla="*/ 836981 w 12217206"/>
              <a:gd name="connsiteY182" fmla="*/ 4526708 h 4977304"/>
              <a:gd name="connsiteX183" fmla="*/ 816264 w 12217206"/>
              <a:gd name="connsiteY183" fmla="*/ 4524575 h 4977304"/>
              <a:gd name="connsiteX184" fmla="*/ 810965 w 12217206"/>
              <a:gd name="connsiteY184" fmla="*/ 4527718 h 4977304"/>
              <a:gd name="connsiteX185" fmla="*/ 796509 w 12217206"/>
              <a:gd name="connsiteY185" fmla="*/ 4527387 h 4977304"/>
              <a:gd name="connsiteX186" fmla="*/ 767389 w 12217206"/>
              <a:gd name="connsiteY186" fmla="*/ 4529784 h 4977304"/>
              <a:gd name="connsiteX187" fmla="*/ 762544 w 12217206"/>
              <a:gd name="connsiteY187" fmla="*/ 4527372 h 4977304"/>
              <a:gd name="connsiteX188" fmla="*/ 719567 w 12217206"/>
              <a:gd name="connsiteY188" fmla="*/ 4526534 h 4977304"/>
              <a:gd name="connsiteX189" fmla="*/ 719262 w 12217206"/>
              <a:gd name="connsiteY189" fmla="*/ 4525164 h 4977304"/>
              <a:gd name="connsiteX190" fmla="*/ 708402 w 12217206"/>
              <a:gd name="connsiteY190" fmla="*/ 4518999 h 4977304"/>
              <a:gd name="connsiteX191" fmla="*/ 596394 w 12217206"/>
              <a:gd name="connsiteY191" fmla="*/ 4472455 h 4977304"/>
              <a:gd name="connsiteX192" fmla="*/ 578149 w 12217206"/>
              <a:gd name="connsiteY192" fmla="*/ 4469575 h 4977304"/>
              <a:gd name="connsiteX193" fmla="*/ 571336 w 12217206"/>
              <a:gd name="connsiteY193" fmla="*/ 4469781 h 4977304"/>
              <a:gd name="connsiteX194" fmla="*/ 444802 w 12217206"/>
              <a:gd name="connsiteY194" fmla="*/ 4428480 h 4977304"/>
              <a:gd name="connsiteX195" fmla="*/ 403746 w 12217206"/>
              <a:gd name="connsiteY195" fmla="*/ 4422157 h 4977304"/>
              <a:gd name="connsiteX196" fmla="*/ 292240 w 12217206"/>
              <a:gd name="connsiteY196" fmla="*/ 4399681 h 4977304"/>
              <a:gd name="connsiteX197" fmla="*/ 118302 w 12217206"/>
              <a:gd name="connsiteY197" fmla="*/ 4343421 h 4977304"/>
              <a:gd name="connsiteX198" fmla="*/ 15516 w 12217206"/>
              <a:gd name="connsiteY198" fmla="*/ 4340320 h 4977304"/>
              <a:gd name="connsiteX199" fmla="*/ 2 w 12217206"/>
              <a:gd name="connsiteY199" fmla="*/ 4334381 h 4977304"/>
              <a:gd name="connsiteX200" fmla="*/ 2 w 12217206"/>
              <a:gd name="connsiteY200" fmla="*/ 3589361 h 4977304"/>
              <a:gd name="connsiteX201" fmla="*/ 0 w 12217206"/>
              <a:gd name="connsiteY201" fmla="*/ 3589361 h 4977304"/>
              <a:gd name="connsiteX202" fmla="*/ 0 w 12217206"/>
              <a:gd name="connsiteY202" fmla="*/ 3513036 h 4977304"/>
              <a:gd name="connsiteX203" fmla="*/ 0 w 12217206"/>
              <a:gd name="connsiteY203" fmla="*/ 2672265 h 4977304"/>
              <a:gd name="connsiteX0" fmla="*/ 0 w 12217206"/>
              <a:gd name="connsiteY0" fmla="*/ 0 h 4977304"/>
              <a:gd name="connsiteX1" fmla="*/ 12192000 w 12217206"/>
              <a:gd name="connsiteY1" fmla="*/ 0 h 4977304"/>
              <a:gd name="connsiteX2" fmla="*/ 12192000 w 12217206"/>
              <a:gd name="connsiteY2" fmla="*/ 2726958 h 4977304"/>
              <a:gd name="connsiteX3" fmla="*/ 12217206 w 12217206"/>
              <a:gd name="connsiteY3" fmla="*/ 2896463 h 4977304"/>
              <a:gd name="connsiteX4" fmla="*/ 12192000 w 12217206"/>
              <a:gd name="connsiteY4" fmla="*/ 2864054 h 4977304"/>
              <a:gd name="connsiteX5" fmla="*/ 12198158 w 12217206"/>
              <a:gd name="connsiteY5" fmla="*/ 3664565 h 4977304"/>
              <a:gd name="connsiteX6" fmla="*/ 12132764 w 12217206"/>
              <a:gd name="connsiteY6" fmla="*/ 3748492 h 4977304"/>
              <a:gd name="connsiteX7" fmla="*/ 12053056 w 12217206"/>
              <a:gd name="connsiteY7" fmla="*/ 3749753 h 4977304"/>
              <a:gd name="connsiteX8" fmla="*/ 11938513 w 12217206"/>
              <a:gd name="connsiteY8" fmla="*/ 3754367 h 4977304"/>
              <a:gd name="connsiteX9" fmla="*/ 11853342 w 12217206"/>
              <a:gd name="connsiteY9" fmla="*/ 3782688 h 4977304"/>
              <a:gd name="connsiteX10" fmla="*/ 11704569 w 12217206"/>
              <a:gd name="connsiteY10" fmla="*/ 3839336 h 4977304"/>
              <a:gd name="connsiteX11" fmla="*/ 11577641 w 12217206"/>
              <a:gd name="connsiteY11" fmla="*/ 3885996 h 4977304"/>
              <a:gd name="connsiteX12" fmla="*/ 11508791 w 12217206"/>
              <a:gd name="connsiteY12" fmla="*/ 3969283 h 4977304"/>
              <a:gd name="connsiteX13" fmla="*/ 11388373 w 12217206"/>
              <a:gd name="connsiteY13" fmla="*/ 4027440 h 4977304"/>
              <a:gd name="connsiteX14" fmla="*/ 11276406 w 12217206"/>
              <a:gd name="connsiteY14" fmla="*/ 4056099 h 4977304"/>
              <a:gd name="connsiteX15" fmla="*/ 11190251 w 12217206"/>
              <a:gd name="connsiteY15" fmla="*/ 4073272 h 4977304"/>
              <a:gd name="connsiteX16" fmla="*/ 11139995 w 12217206"/>
              <a:gd name="connsiteY16" fmla="*/ 4081811 h 4977304"/>
              <a:gd name="connsiteX17" fmla="*/ 11040727 w 12217206"/>
              <a:gd name="connsiteY17" fmla="*/ 4081109 h 4977304"/>
              <a:gd name="connsiteX18" fmla="*/ 10969005 w 12217206"/>
              <a:gd name="connsiteY18" fmla="*/ 4091154 h 4977304"/>
              <a:gd name="connsiteX19" fmla="*/ 10899772 w 12217206"/>
              <a:gd name="connsiteY19" fmla="*/ 4122857 h 4977304"/>
              <a:gd name="connsiteX20" fmla="*/ 10838983 w 12217206"/>
              <a:gd name="connsiteY20" fmla="*/ 4155791 h 4977304"/>
              <a:gd name="connsiteX21" fmla="*/ 10769520 w 12217206"/>
              <a:gd name="connsiteY21" fmla="*/ 4198574 h 4977304"/>
              <a:gd name="connsiteX22" fmla="*/ 10570843 w 12217206"/>
              <a:gd name="connsiteY22" fmla="*/ 4255424 h 4977304"/>
              <a:gd name="connsiteX23" fmla="*/ 10512263 w 12217206"/>
              <a:gd name="connsiteY23" fmla="*/ 4291698 h 4977304"/>
              <a:gd name="connsiteX24" fmla="*/ 10439016 w 12217206"/>
              <a:gd name="connsiteY24" fmla="*/ 4293933 h 4977304"/>
              <a:gd name="connsiteX25" fmla="*/ 10376941 w 12217206"/>
              <a:gd name="connsiteY25" fmla="*/ 4298111 h 4977304"/>
              <a:gd name="connsiteX26" fmla="*/ 10329960 w 12217206"/>
              <a:gd name="connsiteY26" fmla="*/ 4298774 h 4977304"/>
              <a:gd name="connsiteX27" fmla="*/ 10254256 w 12217206"/>
              <a:gd name="connsiteY27" fmla="*/ 4309364 h 4977304"/>
              <a:gd name="connsiteX28" fmla="*/ 10119745 w 12217206"/>
              <a:gd name="connsiteY28" fmla="*/ 4321869 h 4977304"/>
              <a:gd name="connsiteX29" fmla="*/ 10075444 w 12217206"/>
              <a:gd name="connsiteY29" fmla="*/ 4324144 h 4977304"/>
              <a:gd name="connsiteX30" fmla="*/ 10032543 w 12217206"/>
              <a:gd name="connsiteY30" fmla="*/ 4322337 h 4977304"/>
              <a:gd name="connsiteX31" fmla="*/ 9953375 w 12217206"/>
              <a:gd name="connsiteY31" fmla="*/ 4339186 h 4977304"/>
              <a:gd name="connsiteX32" fmla="*/ 9841223 w 12217206"/>
              <a:gd name="connsiteY32" fmla="*/ 4346536 h 4977304"/>
              <a:gd name="connsiteX33" fmla="*/ 9721820 w 12217206"/>
              <a:gd name="connsiteY33" fmla="*/ 4368481 h 4977304"/>
              <a:gd name="connsiteX34" fmla="*/ 9578114 w 12217206"/>
              <a:gd name="connsiteY34" fmla="*/ 4380883 h 4977304"/>
              <a:gd name="connsiteX35" fmla="*/ 9336820 w 12217206"/>
              <a:gd name="connsiteY35" fmla="*/ 4430514 h 4977304"/>
              <a:gd name="connsiteX36" fmla="*/ 9272837 w 12217206"/>
              <a:gd name="connsiteY36" fmla="*/ 4491645 h 4977304"/>
              <a:gd name="connsiteX37" fmla="*/ 9188677 w 12217206"/>
              <a:gd name="connsiteY37" fmla="*/ 4497828 h 4977304"/>
              <a:gd name="connsiteX38" fmla="*/ 9183116 w 12217206"/>
              <a:gd name="connsiteY38" fmla="*/ 4507862 h 4977304"/>
              <a:gd name="connsiteX39" fmla="*/ 9145128 w 12217206"/>
              <a:gd name="connsiteY39" fmla="*/ 4520027 h 4977304"/>
              <a:gd name="connsiteX40" fmla="*/ 9144106 w 12217206"/>
              <a:gd name="connsiteY40" fmla="*/ 4518870 h 4977304"/>
              <a:gd name="connsiteX41" fmla="*/ 9131223 w 12217206"/>
              <a:gd name="connsiteY41" fmla="*/ 4516515 h 4977304"/>
              <a:gd name="connsiteX42" fmla="*/ 9107733 w 12217206"/>
              <a:gd name="connsiteY42" fmla="*/ 4515031 h 4977304"/>
              <a:gd name="connsiteX43" fmla="*/ 9047414 w 12217206"/>
              <a:gd name="connsiteY43" fmla="*/ 4506003 h 4977304"/>
              <a:gd name="connsiteX44" fmla="*/ 8999479 w 12217206"/>
              <a:gd name="connsiteY44" fmla="*/ 4509570 h 4977304"/>
              <a:gd name="connsiteX45" fmla="*/ 8999194 w 12217206"/>
              <a:gd name="connsiteY45" fmla="*/ 4509309 h 4977304"/>
              <a:gd name="connsiteX46" fmla="*/ 8990231 w 12217206"/>
              <a:gd name="connsiteY46" fmla="*/ 4510625 h 4977304"/>
              <a:gd name="connsiteX47" fmla="*/ 8984397 w 12217206"/>
              <a:gd name="connsiteY47" fmla="*/ 4512863 h 4977304"/>
              <a:gd name="connsiteX48" fmla="*/ 8968351 w 12217206"/>
              <a:gd name="connsiteY48" fmla="*/ 4516366 h 4977304"/>
              <a:gd name="connsiteX49" fmla="*/ 8962029 w 12217206"/>
              <a:gd name="connsiteY49" fmla="*/ 4515606 h 4977304"/>
              <a:gd name="connsiteX50" fmla="*/ 8957069 w 12217206"/>
              <a:gd name="connsiteY50" fmla="*/ 4513190 h 4977304"/>
              <a:gd name="connsiteX51" fmla="*/ 8889695 w 12217206"/>
              <a:gd name="connsiteY51" fmla="*/ 4533539 h 4977304"/>
              <a:gd name="connsiteX52" fmla="*/ 8746606 w 12217206"/>
              <a:gd name="connsiteY52" fmla="*/ 4530613 h 4977304"/>
              <a:gd name="connsiteX53" fmla="*/ 8702038 w 12217206"/>
              <a:gd name="connsiteY53" fmla="*/ 4532895 h 4977304"/>
              <a:gd name="connsiteX54" fmla="*/ 8590337 w 12217206"/>
              <a:gd name="connsiteY54" fmla="*/ 4542204 h 4977304"/>
              <a:gd name="connsiteX55" fmla="*/ 8519543 w 12217206"/>
              <a:gd name="connsiteY55" fmla="*/ 4526086 h 4977304"/>
              <a:gd name="connsiteX56" fmla="*/ 8505306 w 12217206"/>
              <a:gd name="connsiteY56" fmla="*/ 4532509 h 4977304"/>
              <a:gd name="connsiteX57" fmla="*/ 8500493 w 12217206"/>
              <a:gd name="connsiteY57" fmla="*/ 4535768 h 4977304"/>
              <a:gd name="connsiteX58" fmla="*/ 8492299 w 12217206"/>
              <a:gd name="connsiteY58" fmla="*/ 4538742 h 4977304"/>
              <a:gd name="connsiteX59" fmla="*/ 8491926 w 12217206"/>
              <a:gd name="connsiteY59" fmla="*/ 4538547 h 4977304"/>
              <a:gd name="connsiteX60" fmla="*/ 8484586 w 12217206"/>
              <a:gd name="connsiteY60" fmla="*/ 4541860 h 4977304"/>
              <a:gd name="connsiteX61" fmla="*/ 8361601 w 12217206"/>
              <a:gd name="connsiteY61" fmla="*/ 4557109 h 4977304"/>
              <a:gd name="connsiteX62" fmla="*/ 8348227 w 12217206"/>
              <a:gd name="connsiteY62" fmla="*/ 4557320 h 4977304"/>
              <a:gd name="connsiteX63" fmla="*/ 8346801 w 12217206"/>
              <a:gd name="connsiteY63" fmla="*/ 4556408 h 4977304"/>
              <a:gd name="connsiteX64" fmla="*/ 8308886 w 12217206"/>
              <a:gd name="connsiteY64" fmla="*/ 4575677 h 4977304"/>
              <a:gd name="connsiteX65" fmla="*/ 8289640 w 12217206"/>
              <a:gd name="connsiteY65" fmla="*/ 4590767 h 4977304"/>
              <a:gd name="connsiteX66" fmla="*/ 8278750 w 12217206"/>
              <a:gd name="connsiteY66" fmla="*/ 4597091 h 4977304"/>
              <a:gd name="connsiteX67" fmla="*/ 8277624 w 12217206"/>
              <a:gd name="connsiteY67" fmla="*/ 4601916 h 4977304"/>
              <a:gd name="connsiteX68" fmla="*/ 8260561 w 12217206"/>
              <a:gd name="connsiteY68" fmla="*/ 4609708 h 4977304"/>
              <a:gd name="connsiteX69" fmla="*/ 8257864 w 12217206"/>
              <a:gd name="connsiteY69" fmla="*/ 4609458 h 4977304"/>
              <a:gd name="connsiteX70" fmla="*/ 8246529 w 12217206"/>
              <a:gd name="connsiteY70" fmla="*/ 4620148 h 4977304"/>
              <a:gd name="connsiteX71" fmla="*/ 8240334 w 12217206"/>
              <a:gd name="connsiteY71" fmla="*/ 4634257 h 4977304"/>
              <a:gd name="connsiteX72" fmla="*/ 8084875 w 12217206"/>
              <a:gd name="connsiteY72" fmla="*/ 4684387 h 4977304"/>
              <a:gd name="connsiteX73" fmla="*/ 7900134 w 12217206"/>
              <a:gd name="connsiteY73" fmla="*/ 4729969 h 4977304"/>
              <a:gd name="connsiteX74" fmla="*/ 7713595 w 12217206"/>
              <a:gd name="connsiteY74" fmla="*/ 4757895 h 4977304"/>
              <a:gd name="connsiteX75" fmla="*/ 7609267 w 12217206"/>
              <a:gd name="connsiteY75" fmla="*/ 4754126 h 4977304"/>
              <a:gd name="connsiteX76" fmla="*/ 7522521 w 12217206"/>
              <a:gd name="connsiteY76" fmla="*/ 4760455 h 4977304"/>
              <a:gd name="connsiteX77" fmla="*/ 7514554 w 12217206"/>
              <a:gd name="connsiteY77" fmla="*/ 4763228 h 4977304"/>
              <a:gd name="connsiteX78" fmla="*/ 7502403 w 12217206"/>
              <a:gd name="connsiteY78" fmla="*/ 4764677 h 4977304"/>
              <a:gd name="connsiteX79" fmla="*/ 7502032 w 12217206"/>
              <a:gd name="connsiteY79" fmla="*/ 4764322 h 4977304"/>
              <a:gd name="connsiteX80" fmla="*/ 7490794 w 12217206"/>
              <a:gd name="connsiteY80" fmla="*/ 4766442 h 4977304"/>
              <a:gd name="connsiteX81" fmla="*/ 7400450 w 12217206"/>
              <a:gd name="connsiteY81" fmla="*/ 4757640 h 4977304"/>
              <a:gd name="connsiteX82" fmla="*/ 7307302 w 12217206"/>
              <a:gd name="connsiteY82" fmla="*/ 4747220 h 4977304"/>
              <a:gd name="connsiteX83" fmla="*/ 7305976 w 12217206"/>
              <a:gd name="connsiteY83" fmla="*/ 4745654 h 4977304"/>
              <a:gd name="connsiteX84" fmla="*/ 7213744 w 12217206"/>
              <a:gd name="connsiteY84" fmla="*/ 4773074 h 4977304"/>
              <a:gd name="connsiteX85" fmla="*/ 7196298 w 12217206"/>
              <a:gd name="connsiteY85" fmla="*/ 4778016 h 4977304"/>
              <a:gd name="connsiteX86" fmla="*/ 7192202 w 12217206"/>
              <a:gd name="connsiteY86" fmla="*/ 4783834 h 4977304"/>
              <a:gd name="connsiteX87" fmla="*/ 7166024 w 12217206"/>
              <a:gd name="connsiteY87" fmla="*/ 4788882 h 4977304"/>
              <a:gd name="connsiteX88" fmla="*/ 7092253 w 12217206"/>
              <a:gd name="connsiteY88" fmla="*/ 4802161 h 4977304"/>
              <a:gd name="connsiteX89" fmla="*/ 7013814 w 12217206"/>
              <a:gd name="connsiteY89" fmla="*/ 4801755 h 4977304"/>
              <a:gd name="connsiteX90" fmla="*/ 6899540 w 12217206"/>
              <a:gd name="connsiteY90" fmla="*/ 4833798 h 4977304"/>
              <a:gd name="connsiteX91" fmla="*/ 6703746 w 12217206"/>
              <a:gd name="connsiteY91" fmla="*/ 4864157 h 4977304"/>
              <a:gd name="connsiteX92" fmla="*/ 6545085 w 12217206"/>
              <a:gd name="connsiteY92" fmla="*/ 4895408 h 4977304"/>
              <a:gd name="connsiteX93" fmla="*/ 6313345 w 12217206"/>
              <a:gd name="connsiteY93" fmla="*/ 4946232 h 4977304"/>
              <a:gd name="connsiteX94" fmla="*/ 6164558 w 12217206"/>
              <a:gd name="connsiteY94" fmla="*/ 4948498 h 4977304"/>
              <a:gd name="connsiteX95" fmla="*/ 6069796 w 12217206"/>
              <a:gd name="connsiteY95" fmla="*/ 4970720 h 4977304"/>
              <a:gd name="connsiteX96" fmla="*/ 6064481 w 12217206"/>
              <a:gd name="connsiteY96" fmla="*/ 4969051 h 4977304"/>
              <a:gd name="connsiteX97" fmla="*/ 6044602 w 12217206"/>
              <a:gd name="connsiteY97" fmla="*/ 4969792 h 4977304"/>
              <a:gd name="connsiteX98" fmla="*/ 6037252 w 12217206"/>
              <a:gd name="connsiteY98" fmla="*/ 4960726 h 4977304"/>
              <a:gd name="connsiteX99" fmla="*/ 6006081 w 12217206"/>
              <a:gd name="connsiteY99" fmla="*/ 4955195 h 4977304"/>
              <a:gd name="connsiteX100" fmla="*/ 5920065 w 12217206"/>
              <a:gd name="connsiteY100" fmla="*/ 4944866 h 4977304"/>
              <a:gd name="connsiteX101" fmla="*/ 5755077 w 12217206"/>
              <a:gd name="connsiteY101" fmla="*/ 4976193 h 4977304"/>
              <a:gd name="connsiteX102" fmla="*/ 5623207 w 12217206"/>
              <a:gd name="connsiteY102" fmla="*/ 4977304 h 4977304"/>
              <a:gd name="connsiteX103" fmla="*/ 5467256 w 12217206"/>
              <a:gd name="connsiteY103" fmla="*/ 4962079 h 4977304"/>
              <a:gd name="connsiteX104" fmla="*/ 5429137 w 12217206"/>
              <a:gd name="connsiteY104" fmla="*/ 4949858 h 4977304"/>
              <a:gd name="connsiteX105" fmla="*/ 5378078 w 12217206"/>
              <a:gd name="connsiteY105" fmla="*/ 4930634 h 4977304"/>
              <a:gd name="connsiteX106" fmla="*/ 5258253 w 12217206"/>
              <a:gd name="connsiteY106" fmla="*/ 4908461 h 4977304"/>
              <a:gd name="connsiteX107" fmla="*/ 5219477 w 12217206"/>
              <a:gd name="connsiteY107" fmla="*/ 4896381 h 4977304"/>
              <a:gd name="connsiteX108" fmla="*/ 5171208 w 12217206"/>
              <a:gd name="connsiteY108" fmla="*/ 4893134 h 4977304"/>
              <a:gd name="connsiteX109" fmla="*/ 5153115 w 12217206"/>
              <a:gd name="connsiteY109" fmla="*/ 4885290 h 4977304"/>
              <a:gd name="connsiteX110" fmla="*/ 5139168 w 12217206"/>
              <a:gd name="connsiteY110" fmla="*/ 4881597 h 4977304"/>
              <a:gd name="connsiteX111" fmla="*/ 5136167 w 12217206"/>
              <a:gd name="connsiteY111" fmla="*/ 4879315 h 4977304"/>
              <a:gd name="connsiteX112" fmla="*/ 5118243 w 12217206"/>
              <a:gd name="connsiteY112" fmla="*/ 4867529 h 4977304"/>
              <a:gd name="connsiteX113" fmla="*/ 5062411 w 12217206"/>
              <a:gd name="connsiteY113" fmla="*/ 4874665 h 4977304"/>
              <a:gd name="connsiteX114" fmla="*/ 5008170 w 12217206"/>
              <a:gd name="connsiteY114" fmla="*/ 4856876 h 4977304"/>
              <a:gd name="connsiteX115" fmla="*/ 4837210 w 12217206"/>
              <a:gd name="connsiteY115" fmla="*/ 4830794 h 4977304"/>
              <a:gd name="connsiteX116" fmla="*/ 4759270 w 12217206"/>
              <a:gd name="connsiteY116" fmla="*/ 4800638 h 4977304"/>
              <a:gd name="connsiteX117" fmla="*/ 4720035 w 12217206"/>
              <a:gd name="connsiteY117" fmla="*/ 4790848 h 4977304"/>
              <a:gd name="connsiteX118" fmla="*/ 4718027 w 12217206"/>
              <a:gd name="connsiteY118" fmla="*/ 4790035 h 4977304"/>
              <a:gd name="connsiteX119" fmla="*/ 4718961 w 12217206"/>
              <a:gd name="connsiteY119" fmla="*/ 4789806 h 4977304"/>
              <a:gd name="connsiteX120" fmla="*/ 4714055 w 12217206"/>
              <a:gd name="connsiteY120" fmla="*/ 4788426 h 4977304"/>
              <a:gd name="connsiteX121" fmla="*/ 4718027 w 12217206"/>
              <a:gd name="connsiteY121" fmla="*/ 4790035 h 4977304"/>
              <a:gd name="connsiteX122" fmla="*/ 4712381 w 12217206"/>
              <a:gd name="connsiteY122" fmla="*/ 4791420 h 4977304"/>
              <a:gd name="connsiteX123" fmla="*/ 4512801 w 12217206"/>
              <a:gd name="connsiteY123" fmla="*/ 4780666 h 4977304"/>
              <a:gd name="connsiteX124" fmla="*/ 4425588 w 12217206"/>
              <a:gd name="connsiteY124" fmla="*/ 4769100 h 4977304"/>
              <a:gd name="connsiteX125" fmla="*/ 4314086 w 12217206"/>
              <a:gd name="connsiteY125" fmla="*/ 4774822 h 4977304"/>
              <a:gd name="connsiteX126" fmla="*/ 4312230 w 12217206"/>
              <a:gd name="connsiteY126" fmla="*/ 4773365 h 4977304"/>
              <a:gd name="connsiteX127" fmla="*/ 4292278 w 12217206"/>
              <a:gd name="connsiteY127" fmla="*/ 4771325 h 4977304"/>
              <a:gd name="connsiteX128" fmla="*/ 4287201 w 12217206"/>
              <a:gd name="connsiteY128" fmla="*/ 4774493 h 4977304"/>
              <a:gd name="connsiteX129" fmla="*/ 4273289 w 12217206"/>
              <a:gd name="connsiteY129" fmla="*/ 4774225 h 4977304"/>
              <a:gd name="connsiteX130" fmla="*/ 4245283 w 12217206"/>
              <a:gd name="connsiteY130" fmla="*/ 4776749 h 4977304"/>
              <a:gd name="connsiteX131" fmla="*/ 4199245 w 12217206"/>
              <a:gd name="connsiteY131" fmla="*/ 4773714 h 4977304"/>
              <a:gd name="connsiteX132" fmla="*/ 4198941 w 12217206"/>
              <a:gd name="connsiteY132" fmla="*/ 4772347 h 4977304"/>
              <a:gd name="connsiteX133" fmla="*/ 4188453 w 12217206"/>
              <a:gd name="connsiteY133" fmla="*/ 4766228 h 4977304"/>
              <a:gd name="connsiteX134" fmla="*/ 4139982 w 12217206"/>
              <a:gd name="connsiteY134" fmla="*/ 4748999 h 4977304"/>
              <a:gd name="connsiteX135" fmla="*/ 4080374 w 12217206"/>
              <a:gd name="connsiteY135" fmla="*/ 4720184 h 4977304"/>
              <a:gd name="connsiteX136" fmla="*/ 4071828 w 12217206"/>
              <a:gd name="connsiteY136" fmla="*/ 4719278 h 4977304"/>
              <a:gd name="connsiteX137" fmla="*/ 4071710 w 12217206"/>
              <a:gd name="connsiteY137" fmla="*/ 4718953 h 4977304"/>
              <a:gd name="connsiteX138" fmla="*/ 4056247 w 12217206"/>
              <a:gd name="connsiteY138" fmla="*/ 4717622 h 4977304"/>
              <a:gd name="connsiteX139" fmla="*/ 4039668 w 12217206"/>
              <a:gd name="connsiteY139" fmla="*/ 4715861 h 4977304"/>
              <a:gd name="connsiteX140" fmla="*/ 4034303 w 12217206"/>
              <a:gd name="connsiteY140" fmla="*/ 4713218 h 4977304"/>
              <a:gd name="connsiteX141" fmla="*/ 4032672 w 12217206"/>
              <a:gd name="connsiteY141" fmla="*/ 4709236 h 4977304"/>
              <a:gd name="connsiteX142" fmla="*/ 4031088 w 12217206"/>
              <a:gd name="connsiteY142" fmla="*/ 4709491 h 4977304"/>
              <a:gd name="connsiteX143" fmla="*/ 4001867 w 12217206"/>
              <a:gd name="connsiteY143" fmla="*/ 4695842 h 4977304"/>
              <a:gd name="connsiteX144" fmla="*/ 3934220 w 12217206"/>
              <a:gd name="connsiteY144" fmla="*/ 4676884 h 4977304"/>
              <a:gd name="connsiteX145" fmla="*/ 3894676 w 12217206"/>
              <a:gd name="connsiteY145" fmla="*/ 4670743 h 4977304"/>
              <a:gd name="connsiteX146" fmla="*/ 3787232 w 12217206"/>
              <a:gd name="connsiteY146" fmla="*/ 4648764 h 4977304"/>
              <a:gd name="connsiteX147" fmla="*/ 3680057 w 12217206"/>
              <a:gd name="connsiteY147" fmla="*/ 4622784 h 4977304"/>
              <a:gd name="connsiteX148" fmla="*/ 3607627 w 12217206"/>
              <a:gd name="connsiteY148" fmla="*/ 4587738 h 4977304"/>
              <a:gd name="connsiteX149" fmla="*/ 3601451 w 12217206"/>
              <a:gd name="connsiteY149" fmla="*/ 4589218 h 4977304"/>
              <a:gd name="connsiteX150" fmla="*/ 3592338 w 12217206"/>
              <a:gd name="connsiteY150" fmla="*/ 4589396 h 4977304"/>
              <a:gd name="connsiteX151" fmla="*/ 3592104 w 12217206"/>
              <a:gd name="connsiteY151" fmla="*/ 4589103 h 4977304"/>
              <a:gd name="connsiteX152" fmla="*/ 3583586 w 12217206"/>
              <a:gd name="connsiteY152" fmla="*/ 4589853 h 4977304"/>
              <a:gd name="connsiteX153" fmla="*/ 3533777 w 12217206"/>
              <a:gd name="connsiteY153" fmla="*/ 4579320 h 4977304"/>
              <a:gd name="connsiteX154" fmla="*/ 3470906 w 12217206"/>
              <a:gd name="connsiteY154" fmla="*/ 4575344 h 4977304"/>
              <a:gd name="connsiteX155" fmla="*/ 3398460 w 12217206"/>
              <a:gd name="connsiteY155" fmla="*/ 4562260 h 4977304"/>
              <a:gd name="connsiteX156" fmla="*/ 3361644 w 12217206"/>
              <a:gd name="connsiteY156" fmla="*/ 4580670 h 4977304"/>
              <a:gd name="connsiteX157" fmla="*/ 3341795 w 12217206"/>
              <a:gd name="connsiteY157" fmla="*/ 4582496 h 4977304"/>
              <a:gd name="connsiteX158" fmla="*/ 3339469 w 12217206"/>
              <a:gd name="connsiteY158" fmla="*/ 4581438 h 4977304"/>
              <a:gd name="connsiteX159" fmla="*/ 3260180 w 12217206"/>
              <a:gd name="connsiteY159" fmla="*/ 4587820 h 4977304"/>
              <a:gd name="connsiteX160" fmla="*/ 3140460 w 12217206"/>
              <a:gd name="connsiteY160" fmla="*/ 4596263 h 4977304"/>
              <a:gd name="connsiteX161" fmla="*/ 3028270 w 12217206"/>
              <a:gd name="connsiteY161" fmla="*/ 4599134 h 4977304"/>
              <a:gd name="connsiteX162" fmla="*/ 2779714 w 12217206"/>
              <a:gd name="connsiteY162" fmla="*/ 4622831 h 4977304"/>
              <a:gd name="connsiteX163" fmla="*/ 2649525 w 12217206"/>
              <a:gd name="connsiteY163" fmla="*/ 4658086 h 4977304"/>
              <a:gd name="connsiteX164" fmla="*/ 2566315 w 12217206"/>
              <a:gd name="connsiteY164" fmla="*/ 4605776 h 4977304"/>
              <a:gd name="connsiteX165" fmla="*/ 2441626 w 12217206"/>
              <a:gd name="connsiteY165" fmla="*/ 4620872 h 4977304"/>
              <a:gd name="connsiteX166" fmla="*/ 2313568 w 12217206"/>
              <a:gd name="connsiteY166" fmla="*/ 4630067 h 4977304"/>
              <a:gd name="connsiteX167" fmla="*/ 2207105 w 12217206"/>
              <a:gd name="connsiteY167" fmla="*/ 4624384 h 4977304"/>
              <a:gd name="connsiteX168" fmla="*/ 2093268 w 12217206"/>
              <a:gd name="connsiteY168" fmla="*/ 4606236 h 4977304"/>
              <a:gd name="connsiteX169" fmla="*/ 1996024 w 12217206"/>
              <a:gd name="connsiteY169" fmla="*/ 4597526 h 4977304"/>
              <a:gd name="connsiteX170" fmla="*/ 1926886 w 12217206"/>
              <a:gd name="connsiteY170" fmla="*/ 4621358 h 4977304"/>
              <a:gd name="connsiteX171" fmla="*/ 1920368 w 12217206"/>
              <a:gd name="connsiteY171" fmla="*/ 4616112 h 4977304"/>
              <a:gd name="connsiteX172" fmla="*/ 1871831 w 12217206"/>
              <a:gd name="connsiteY172" fmla="*/ 4617844 h 4977304"/>
              <a:gd name="connsiteX173" fmla="*/ 1785463 w 12217206"/>
              <a:gd name="connsiteY173" fmla="*/ 4647841 h 4977304"/>
              <a:gd name="connsiteX174" fmla="*/ 1737045 w 12217206"/>
              <a:gd name="connsiteY174" fmla="*/ 4642356 h 4977304"/>
              <a:gd name="connsiteX175" fmla="*/ 1673954 w 12217206"/>
              <a:gd name="connsiteY175" fmla="*/ 4624601 h 4977304"/>
              <a:gd name="connsiteX176" fmla="*/ 1602834 w 12217206"/>
              <a:gd name="connsiteY176" fmla="*/ 4640924 h 4977304"/>
              <a:gd name="connsiteX177" fmla="*/ 1490351 w 12217206"/>
              <a:gd name="connsiteY177" fmla="*/ 4613132 h 4977304"/>
              <a:gd name="connsiteX178" fmla="*/ 1149212 w 12217206"/>
              <a:gd name="connsiteY178" fmla="*/ 4564210 h 4977304"/>
              <a:gd name="connsiteX179" fmla="*/ 938574 w 12217206"/>
              <a:gd name="connsiteY179" fmla="*/ 4566821 h 4977304"/>
              <a:gd name="connsiteX180" fmla="*/ 857697 w 12217206"/>
              <a:gd name="connsiteY180" fmla="*/ 4525391 h 4977304"/>
              <a:gd name="connsiteX181" fmla="*/ 836981 w 12217206"/>
              <a:gd name="connsiteY181" fmla="*/ 4526708 h 4977304"/>
              <a:gd name="connsiteX182" fmla="*/ 816264 w 12217206"/>
              <a:gd name="connsiteY182" fmla="*/ 4524575 h 4977304"/>
              <a:gd name="connsiteX183" fmla="*/ 810965 w 12217206"/>
              <a:gd name="connsiteY183" fmla="*/ 4527718 h 4977304"/>
              <a:gd name="connsiteX184" fmla="*/ 796509 w 12217206"/>
              <a:gd name="connsiteY184" fmla="*/ 4527387 h 4977304"/>
              <a:gd name="connsiteX185" fmla="*/ 767389 w 12217206"/>
              <a:gd name="connsiteY185" fmla="*/ 4529784 h 4977304"/>
              <a:gd name="connsiteX186" fmla="*/ 762544 w 12217206"/>
              <a:gd name="connsiteY186" fmla="*/ 4527372 h 4977304"/>
              <a:gd name="connsiteX187" fmla="*/ 719567 w 12217206"/>
              <a:gd name="connsiteY187" fmla="*/ 4526534 h 4977304"/>
              <a:gd name="connsiteX188" fmla="*/ 719262 w 12217206"/>
              <a:gd name="connsiteY188" fmla="*/ 4525164 h 4977304"/>
              <a:gd name="connsiteX189" fmla="*/ 708402 w 12217206"/>
              <a:gd name="connsiteY189" fmla="*/ 4518999 h 4977304"/>
              <a:gd name="connsiteX190" fmla="*/ 596394 w 12217206"/>
              <a:gd name="connsiteY190" fmla="*/ 4472455 h 4977304"/>
              <a:gd name="connsiteX191" fmla="*/ 578149 w 12217206"/>
              <a:gd name="connsiteY191" fmla="*/ 4469575 h 4977304"/>
              <a:gd name="connsiteX192" fmla="*/ 571336 w 12217206"/>
              <a:gd name="connsiteY192" fmla="*/ 4469781 h 4977304"/>
              <a:gd name="connsiteX193" fmla="*/ 444802 w 12217206"/>
              <a:gd name="connsiteY193" fmla="*/ 4428480 h 4977304"/>
              <a:gd name="connsiteX194" fmla="*/ 403746 w 12217206"/>
              <a:gd name="connsiteY194" fmla="*/ 4422157 h 4977304"/>
              <a:gd name="connsiteX195" fmla="*/ 292240 w 12217206"/>
              <a:gd name="connsiteY195" fmla="*/ 4399681 h 4977304"/>
              <a:gd name="connsiteX196" fmla="*/ 118302 w 12217206"/>
              <a:gd name="connsiteY196" fmla="*/ 4343421 h 4977304"/>
              <a:gd name="connsiteX197" fmla="*/ 15516 w 12217206"/>
              <a:gd name="connsiteY197" fmla="*/ 4340320 h 4977304"/>
              <a:gd name="connsiteX198" fmla="*/ 2 w 12217206"/>
              <a:gd name="connsiteY198" fmla="*/ 4334381 h 4977304"/>
              <a:gd name="connsiteX199" fmla="*/ 2 w 12217206"/>
              <a:gd name="connsiteY199" fmla="*/ 3589361 h 4977304"/>
              <a:gd name="connsiteX200" fmla="*/ 0 w 12217206"/>
              <a:gd name="connsiteY200" fmla="*/ 3589361 h 4977304"/>
              <a:gd name="connsiteX201" fmla="*/ 0 w 12217206"/>
              <a:gd name="connsiteY201" fmla="*/ 3513036 h 4977304"/>
              <a:gd name="connsiteX202" fmla="*/ 0 w 12217206"/>
              <a:gd name="connsiteY202" fmla="*/ 2672265 h 4977304"/>
              <a:gd name="connsiteX203" fmla="*/ 0 w 12217206"/>
              <a:gd name="connsiteY203" fmla="*/ 0 h 4977304"/>
              <a:gd name="connsiteX0" fmla="*/ 0 w 12217206"/>
              <a:gd name="connsiteY0" fmla="*/ 0 h 4977304"/>
              <a:gd name="connsiteX1" fmla="*/ 12192000 w 12217206"/>
              <a:gd name="connsiteY1" fmla="*/ 0 h 4977304"/>
              <a:gd name="connsiteX2" fmla="*/ 12192000 w 12217206"/>
              <a:gd name="connsiteY2" fmla="*/ 2726958 h 4977304"/>
              <a:gd name="connsiteX3" fmla="*/ 12217206 w 12217206"/>
              <a:gd name="connsiteY3" fmla="*/ 2896463 h 4977304"/>
              <a:gd name="connsiteX4" fmla="*/ 12198158 w 12217206"/>
              <a:gd name="connsiteY4" fmla="*/ 3664565 h 4977304"/>
              <a:gd name="connsiteX5" fmla="*/ 12132764 w 12217206"/>
              <a:gd name="connsiteY5" fmla="*/ 3748492 h 4977304"/>
              <a:gd name="connsiteX6" fmla="*/ 12053056 w 12217206"/>
              <a:gd name="connsiteY6" fmla="*/ 3749753 h 4977304"/>
              <a:gd name="connsiteX7" fmla="*/ 11938513 w 12217206"/>
              <a:gd name="connsiteY7" fmla="*/ 3754367 h 4977304"/>
              <a:gd name="connsiteX8" fmla="*/ 11853342 w 12217206"/>
              <a:gd name="connsiteY8" fmla="*/ 3782688 h 4977304"/>
              <a:gd name="connsiteX9" fmla="*/ 11704569 w 12217206"/>
              <a:gd name="connsiteY9" fmla="*/ 3839336 h 4977304"/>
              <a:gd name="connsiteX10" fmla="*/ 11577641 w 12217206"/>
              <a:gd name="connsiteY10" fmla="*/ 3885996 h 4977304"/>
              <a:gd name="connsiteX11" fmla="*/ 11508791 w 12217206"/>
              <a:gd name="connsiteY11" fmla="*/ 3969283 h 4977304"/>
              <a:gd name="connsiteX12" fmla="*/ 11388373 w 12217206"/>
              <a:gd name="connsiteY12" fmla="*/ 4027440 h 4977304"/>
              <a:gd name="connsiteX13" fmla="*/ 11276406 w 12217206"/>
              <a:gd name="connsiteY13" fmla="*/ 4056099 h 4977304"/>
              <a:gd name="connsiteX14" fmla="*/ 11190251 w 12217206"/>
              <a:gd name="connsiteY14" fmla="*/ 4073272 h 4977304"/>
              <a:gd name="connsiteX15" fmla="*/ 11139995 w 12217206"/>
              <a:gd name="connsiteY15" fmla="*/ 4081811 h 4977304"/>
              <a:gd name="connsiteX16" fmla="*/ 11040727 w 12217206"/>
              <a:gd name="connsiteY16" fmla="*/ 4081109 h 4977304"/>
              <a:gd name="connsiteX17" fmla="*/ 10969005 w 12217206"/>
              <a:gd name="connsiteY17" fmla="*/ 4091154 h 4977304"/>
              <a:gd name="connsiteX18" fmla="*/ 10899772 w 12217206"/>
              <a:gd name="connsiteY18" fmla="*/ 4122857 h 4977304"/>
              <a:gd name="connsiteX19" fmla="*/ 10838983 w 12217206"/>
              <a:gd name="connsiteY19" fmla="*/ 4155791 h 4977304"/>
              <a:gd name="connsiteX20" fmla="*/ 10769520 w 12217206"/>
              <a:gd name="connsiteY20" fmla="*/ 4198574 h 4977304"/>
              <a:gd name="connsiteX21" fmla="*/ 10570843 w 12217206"/>
              <a:gd name="connsiteY21" fmla="*/ 4255424 h 4977304"/>
              <a:gd name="connsiteX22" fmla="*/ 10512263 w 12217206"/>
              <a:gd name="connsiteY22" fmla="*/ 4291698 h 4977304"/>
              <a:gd name="connsiteX23" fmla="*/ 10439016 w 12217206"/>
              <a:gd name="connsiteY23" fmla="*/ 4293933 h 4977304"/>
              <a:gd name="connsiteX24" fmla="*/ 10376941 w 12217206"/>
              <a:gd name="connsiteY24" fmla="*/ 4298111 h 4977304"/>
              <a:gd name="connsiteX25" fmla="*/ 10329960 w 12217206"/>
              <a:gd name="connsiteY25" fmla="*/ 4298774 h 4977304"/>
              <a:gd name="connsiteX26" fmla="*/ 10254256 w 12217206"/>
              <a:gd name="connsiteY26" fmla="*/ 4309364 h 4977304"/>
              <a:gd name="connsiteX27" fmla="*/ 10119745 w 12217206"/>
              <a:gd name="connsiteY27" fmla="*/ 4321869 h 4977304"/>
              <a:gd name="connsiteX28" fmla="*/ 10075444 w 12217206"/>
              <a:gd name="connsiteY28" fmla="*/ 4324144 h 4977304"/>
              <a:gd name="connsiteX29" fmla="*/ 10032543 w 12217206"/>
              <a:gd name="connsiteY29" fmla="*/ 4322337 h 4977304"/>
              <a:gd name="connsiteX30" fmla="*/ 9953375 w 12217206"/>
              <a:gd name="connsiteY30" fmla="*/ 4339186 h 4977304"/>
              <a:gd name="connsiteX31" fmla="*/ 9841223 w 12217206"/>
              <a:gd name="connsiteY31" fmla="*/ 4346536 h 4977304"/>
              <a:gd name="connsiteX32" fmla="*/ 9721820 w 12217206"/>
              <a:gd name="connsiteY32" fmla="*/ 4368481 h 4977304"/>
              <a:gd name="connsiteX33" fmla="*/ 9578114 w 12217206"/>
              <a:gd name="connsiteY33" fmla="*/ 4380883 h 4977304"/>
              <a:gd name="connsiteX34" fmla="*/ 9336820 w 12217206"/>
              <a:gd name="connsiteY34" fmla="*/ 4430514 h 4977304"/>
              <a:gd name="connsiteX35" fmla="*/ 9272837 w 12217206"/>
              <a:gd name="connsiteY35" fmla="*/ 4491645 h 4977304"/>
              <a:gd name="connsiteX36" fmla="*/ 9188677 w 12217206"/>
              <a:gd name="connsiteY36" fmla="*/ 4497828 h 4977304"/>
              <a:gd name="connsiteX37" fmla="*/ 9183116 w 12217206"/>
              <a:gd name="connsiteY37" fmla="*/ 4507862 h 4977304"/>
              <a:gd name="connsiteX38" fmla="*/ 9145128 w 12217206"/>
              <a:gd name="connsiteY38" fmla="*/ 4520027 h 4977304"/>
              <a:gd name="connsiteX39" fmla="*/ 9144106 w 12217206"/>
              <a:gd name="connsiteY39" fmla="*/ 4518870 h 4977304"/>
              <a:gd name="connsiteX40" fmla="*/ 9131223 w 12217206"/>
              <a:gd name="connsiteY40" fmla="*/ 4516515 h 4977304"/>
              <a:gd name="connsiteX41" fmla="*/ 9107733 w 12217206"/>
              <a:gd name="connsiteY41" fmla="*/ 4515031 h 4977304"/>
              <a:gd name="connsiteX42" fmla="*/ 9047414 w 12217206"/>
              <a:gd name="connsiteY42" fmla="*/ 4506003 h 4977304"/>
              <a:gd name="connsiteX43" fmla="*/ 8999479 w 12217206"/>
              <a:gd name="connsiteY43" fmla="*/ 4509570 h 4977304"/>
              <a:gd name="connsiteX44" fmla="*/ 8999194 w 12217206"/>
              <a:gd name="connsiteY44" fmla="*/ 4509309 h 4977304"/>
              <a:gd name="connsiteX45" fmla="*/ 8990231 w 12217206"/>
              <a:gd name="connsiteY45" fmla="*/ 4510625 h 4977304"/>
              <a:gd name="connsiteX46" fmla="*/ 8984397 w 12217206"/>
              <a:gd name="connsiteY46" fmla="*/ 4512863 h 4977304"/>
              <a:gd name="connsiteX47" fmla="*/ 8968351 w 12217206"/>
              <a:gd name="connsiteY47" fmla="*/ 4516366 h 4977304"/>
              <a:gd name="connsiteX48" fmla="*/ 8962029 w 12217206"/>
              <a:gd name="connsiteY48" fmla="*/ 4515606 h 4977304"/>
              <a:gd name="connsiteX49" fmla="*/ 8957069 w 12217206"/>
              <a:gd name="connsiteY49" fmla="*/ 4513190 h 4977304"/>
              <a:gd name="connsiteX50" fmla="*/ 8889695 w 12217206"/>
              <a:gd name="connsiteY50" fmla="*/ 4533539 h 4977304"/>
              <a:gd name="connsiteX51" fmla="*/ 8746606 w 12217206"/>
              <a:gd name="connsiteY51" fmla="*/ 4530613 h 4977304"/>
              <a:gd name="connsiteX52" fmla="*/ 8702038 w 12217206"/>
              <a:gd name="connsiteY52" fmla="*/ 4532895 h 4977304"/>
              <a:gd name="connsiteX53" fmla="*/ 8590337 w 12217206"/>
              <a:gd name="connsiteY53" fmla="*/ 4542204 h 4977304"/>
              <a:gd name="connsiteX54" fmla="*/ 8519543 w 12217206"/>
              <a:gd name="connsiteY54" fmla="*/ 4526086 h 4977304"/>
              <a:gd name="connsiteX55" fmla="*/ 8505306 w 12217206"/>
              <a:gd name="connsiteY55" fmla="*/ 4532509 h 4977304"/>
              <a:gd name="connsiteX56" fmla="*/ 8500493 w 12217206"/>
              <a:gd name="connsiteY56" fmla="*/ 4535768 h 4977304"/>
              <a:gd name="connsiteX57" fmla="*/ 8492299 w 12217206"/>
              <a:gd name="connsiteY57" fmla="*/ 4538742 h 4977304"/>
              <a:gd name="connsiteX58" fmla="*/ 8491926 w 12217206"/>
              <a:gd name="connsiteY58" fmla="*/ 4538547 h 4977304"/>
              <a:gd name="connsiteX59" fmla="*/ 8484586 w 12217206"/>
              <a:gd name="connsiteY59" fmla="*/ 4541860 h 4977304"/>
              <a:gd name="connsiteX60" fmla="*/ 8361601 w 12217206"/>
              <a:gd name="connsiteY60" fmla="*/ 4557109 h 4977304"/>
              <a:gd name="connsiteX61" fmla="*/ 8348227 w 12217206"/>
              <a:gd name="connsiteY61" fmla="*/ 4557320 h 4977304"/>
              <a:gd name="connsiteX62" fmla="*/ 8346801 w 12217206"/>
              <a:gd name="connsiteY62" fmla="*/ 4556408 h 4977304"/>
              <a:gd name="connsiteX63" fmla="*/ 8308886 w 12217206"/>
              <a:gd name="connsiteY63" fmla="*/ 4575677 h 4977304"/>
              <a:gd name="connsiteX64" fmla="*/ 8289640 w 12217206"/>
              <a:gd name="connsiteY64" fmla="*/ 4590767 h 4977304"/>
              <a:gd name="connsiteX65" fmla="*/ 8278750 w 12217206"/>
              <a:gd name="connsiteY65" fmla="*/ 4597091 h 4977304"/>
              <a:gd name="connsiteX66" fmla="*/ 8277624 w 12217206"/>
              <a:gd name="connsiteY66" fmla="*/ 4601916 h 4977304"/>
              <a:gd name="connsiteX67" fmla="*/ 8260561 w 12217206"/>
              <a:gd name="connsiteY67" fmla="*/ 4609708 h 4977304"/>
              <a:gd name="connsiteX68" fmla="*/ 8257864 w 12217206"/>
              <a:gd name="connsiteY68" fmla="*/ 4609458 h 4977304"/>
              <a:gd name="connsiteX69" fmla="*/ 8246529 w 12217206"/>
              <a:gd name="connsiteY69" fmla="*/ 4620148 h 4977304"/>
              <a:gd name="connsiteX70" fmla="*/ 8240334 w 12217206"/>
              <a:gd name="connsiteY70" fmla="*/ 4634257 h 4977304"/>
              <a:gd name="connsiteX71" fmla="*/ 8084875 w 12217206"/>
              <a:gd name="connsiteY71" fmla="*/ 4684387 h 4977304"/>
              <a:gd name="connsiteX72" fmla="*/ 7900134 w 12217206"/>
              <a:gd name="connsiteY72" fmla="*/ 4729969 h 4977304"/>
              <a:gd name="connsiteX73" fmla="*/ 7713595 w 12217206"/>
              <a:gd name="connsiteY73" fmla="*/ 4757895 h 4977304"/>
              <a:gd name="connsiteX74" fmla="*/ 7609267 w 12217206"/>
              <a:gd name="connsiteY74" fmla="*/ 4754126 h 4977304"/>
              <a:gd name="connsiteX75" fmla="*/ 7522521 w 12217206"/>
              <a:gd name="connsiteY75" fmla="*/ 4760455 h 4977304"/>
              <a:gd name="connsiteX76" fmla="*/ 7514554 w 12217206"/>
              <a:gd name="connsiteY76" fmla="*/ 4763228 h 4977304"/>
              <a:gd name="connsiteX77" fmla="*/ 7502403 w 12217206"/>
              <a:gd name="connsiteY77" fmla="*/ 4764677 h 4977304"/>
              <a:gd name="connsiteX78" fmla="*/ 7502032 w 12217206"/>
              <a:gd name="connsiteY78" fmla="*/ 4764322 h 4977304"/>
              <a:gd name="connsiteX79" fmla="*/ 7490794 w 12217206"/>
              <a:gd name="connsiteY79" fmla="*/ 4766442 h 4977304"/>
              <a:gd name="connsiteX80" fmla="*/ 7400450 w 12217206"/>
              <a:gd name="connsiteY80" fmla="*/ 4757640 h 4977304"/>
              <a:gd name="connsiteX81" fmla="*/ 7307302 w 12217206"/>
              <a:gd name="connsiteY81" fmla="*/ 4747220 h 4977304"/>
              <a:gd name="connsiteX82" fmla="*/ 7305976 w 12217206"/>
              <a:gd name="connsiteY82" fmla="*/ 4745654 h 4977304"/>
              <a:gd name="connsiteX83" fmla="*/ 7213744 w 12217206"/>
              <a:gd name="connsiteY83" fmla="*/ 4773074 h 4977304"/>
              <a:gd name="connsiteX84" fmla="*/ 7196298 w 12217206"/>
              <a:gd name="connsiteY84" fmla="*/ 4778016 h 4977304"/>
              <a:gd name="connsiteX85" fmla="*/ 7192202 w 12217206"/>
              <a:gd name="connsiteY85" fmla="*/ 4783834 h 4977304"/>
              <a:gd name="connsiteX86" fmla="*/ 7166024 w 12217206"/>
              <a:gd name="connsiteY86" fmla="*/ 4788882 h 4977304"/>
              <a:gd name="connsiteX87" fmla="*/ 7092253 w 12217206"/>
              <a:gd name="connsiteY87" fmla="*/ 4802161 h 4977304"/>
              <a:gd name="connsiteX88" fmla="*/ 7013814 w 12217206"/>
              <a:gd name="connsiteY88" fmla="*/ 4801755 h 4977304"/>
              <a:gd name="connsiteX89" fmla="*/ 6899540 w 12217206"/>
              <a:gd name="connsiteY89" fmla="*/ 4833798 h 4977304"/>
              <a:gd name="connsiteX90" fmla="*/ 6703746 w 12217206"/>
              <a:gd name="connsiteY90" fmla="*/ 4864157 h 4977304"/>
              <a:gd name="connsiteX91" fmla="*/ 6545085 w 12217206"/>
              <a:gd name="connsiteY91" fmla="*/ 4895408 h 4977304"/>
              <a:gd name="connsiteX92" fmla="*/ 6313345 w 12217206"/>
              <a:gd name="connsiteY92" fmla="*/ 4946232 h 4977304"/>
              <a:gd name="connsiteX93" fmla="*/ 6164558 w 12217206"/>
              <a:gd name="connsiteY93" fmla="*/ 4948498 h 4977304"/>
              <a:gd name="connsiteX94" fmla="*/ 6069796 w 12217206"/>
              <a:gd name="connsiteY94" fmla="*/ 4970720 h 4977304"/>
              <a:gd name="connsiteX95" fmla="*/ 6064481 w 12217206"/>
              <a:gd name="connsiteY95" fmla="*/ 4969051 h 4977304"/>
              <a:gd name="connsiteX96" fmla="*/ 6044602 w 12217206"/>
              <a:gd name="connsiteY96" fmla="*/ 4969792 h 4977304"/>
              <a:gd name="connsiteX97" fmla="*/ 6037252 w 12217206"/>
              <a:gd name="connsiteY97" fmla="*/ 4960726 h 4977304"/>
              <a:gd name="connsiteX98" fmla="*/ 6006081 w 12217206"/>
              <a:gd name="connsiteY98" fmla="*/ 4955195 h 4977304"/>
              <a:gd name="connsiteX99" fmla="*/ 5920065 w 12217206"/>
              <a:gd name="connsiteY99" fmla="*/ 4944866 h 4977304"/>
              <a:gd name="connsiteX100" fmla="*/ 5755077 w 12217206"/>
              <a:gd name="connsiteY100" fmla="*/ 4976193 h 4977304"/>
              <a:gd name="connsiteX101" fmla="*/ 5623207 w 12217206"/>
              <a:gd name="connsiteY101" fmla="*/ 4977304 h 4977304"/>
              <a:gd name="connsiteX102" fmla="*/ 5467256 w 12217206"/>
              <a:gd name="connsiteY102" fmla="*/ 4962079 h 4977304"/>
              <a:gd name="connsiteX103" fmla="*/ 5429137 w 12217206"/>
              <a:gd name="connsiteY103" fmla="*/ 4949858 h 4977304"/>
              <a:gd name="connsiteX104" fmla="*/ 5378078 w 12217206"/>
              <a:gd name="connsiteY104" fmla="*/ 4930634 h 4977304"/>
              <a:gd name="connsiteX105" fmla="*/ 5258253 w 12217206"/>
              <a:gd name="connsiteY105" fmla="*/ 4908461 h 4977304"/>
              <a:gd name="connsiteX106" fmla="*/ 5219477 w 12217206"/>
              <a:gd name="connsiteY106" fmla="*/ 4896381 h 4977304"/>
              <a:gd name="connsiteX107" fmla="*/ 5171208 w 12217206"/>
              <a:gd name="connsiteY107" fmla="*/ 4893134 h 4977304"/>
              <a:gd name="connsiteX108" fmla="*/ 5153115 w 12217206"/>
              <a:gd name="connsiteY108" fmla="*/ 4885290 h 4977304"/>
              <a:gd name="connsiteX109" fmla="*/ 5139168 w 12217206"/>
              <a:gd name="connsiteY109" fmla="*/ 4881597 h 4977304"/>
              <a:gd name="connsiteX110" fmla="*/ 5136167 w 12217206"/>
              <a:gd name="connsiteY110" fmla="*/ 4879315 h 4977304"/>
              <a:gd name="connsiteX111" fmla="*/ 5118243 w 12217206"/>
              <a:gd name="connsiteY111" fmla="*/ 4867529 h 4977304"/>
              <a:gd name="connsiteX112" fmla="*/ 5062411 w 12217206"/>
              <a:gd name="connsiteY112" fmla="*/ 4874665 h 4977304"/>
              <a:gd name="connsiteX113" fmla="*/ 5008170 w 12217206"/>
              <a:gd name="connsiteY113" fmla="*/ 4856876 h 4977304"/>
              <a:gd name="connsiteX114" fmla="*/ 4837210 w 12217206"/>
              <a:gd name="connsiteY114" fmla="*/ 4830794 h 4977304"/>
              <a:gd name="connsiteX115" fmla="*/ 4759270 w 12217206"/>
              <a:gd name="connsiteY115" fmla="*/ 4800638 h 4977304"/>
              <a:gd name="connsiteX116" fmla="*/ 4720035 w 12217206"/>
              <a:gd name="connsiteY116" fmla="*/ 4790848 h 4977304"/>
              <a:gd name="connsiteX117" fmla="*/ 4718027 w 12217206"/>
              <a:gd name="connsiteY117" fmla="*/ 4790035 h 4977304"/>
              <a:gd name="connsiteX118" fmla="*/ 4718961 w 12217206"/>
              <a:gd name="connsiteY118" fmla="*/ 4789806 h 4977304"/>
              <a:gd name="connsiteX119" fmla="*/ 4714055 w 12217206"/>
              <a:gd name="connsiteY119" fmla="*/ 4788426 h 4977304"/>
              <a:gd name="connsiteX120" fmla="*/ 4718027 w 12217206"/>
              <a:gd name="connsiteY120" fmla="*/ 4790035 h 4977304"/>
              <a:gd name="connsiteX121" fmla="*/ 4712381 w 12217206"/>
              <a:gd name="connsiteY121" fmla="*/ 4791420 h 4977304"/>
              <a:gd name="connsiteX122" fmla="*/ 4512801 w 12217206"/>
              <a:gd name="connsiteY122" fmla="*/ 4780666 h 4977304"/>
              <a:gd name="connsiteX123" fmla="*/ 4425588 w 12217206"/>
              <a:gd name="connsiteY123" fmla="*/ 4769100 h 4977304"/>
              <a:gd name="connsiteX124" fmla="*/ 4314086 w 12217206"/>
              <a:gd name="connsiteY124" fmla="*/ 4774822 h 4977304"/>
              <a:gd name="connsiteX125" fmla="*/ 4312230 w 12217206"/>
              <a:gd name="connsiteY125" fmla="*/ 4773365 h 4977304"/>
              <a:gd name="connsiteX126" fmla="*/ 4292278 w 12217206"/>
              <a:gd name="connsiteY126" fmla="*/ 4771325 h 4977304"/>
              <a:gd name="connsiteX127" fmla="*/ 4287201 w 12217206"/>
              <a:gd name="connsiteY127" fmla="*/ 4774493 h 4977304"/>
              <a:gd name="connsiteX128" fmla="*/ 4273289 w 12217206"/>
              <a:gd name="connsiteY128" fmla="*/ 4774225 h 4977304"/>
              <a:gd name="connsiteX129" fmla="*/ 4245283 w 12217206"/>
              <a:gd name="connsiteY129" fmla="*/ 4776749 h 4977304"/>
              <a:gd name="connsiteX130" fmla="*/ 4199245 w 12217206"/>
              <a:gd name="connsiteY130" fmla="*/ 4773714 h 4977304"/>
              <a:gd name="connsiteX131" fmla="*/ 4198941 w 12217206"/>
              <a:gd name="connsiteY131" fmla="*/ 4772347 h 4977304"/>
              <a:gd name="connsiteX132" fmla="*/ 4188453 w 12217206"/>
              <a:gd name="connsiteY132" fmla="*/ 4766228 h 4977304"/>
              <a:gd name="connsiteX133" fmla="*/ 4139982 w 12217206"/>
              <a:gd name="connsiteY133" fmla="*/ 4748999 h 4977304"/>
              <a:gd name="connsiteX134" fmla="*/ 4080374 w 12217206"/>
              <a:gd name="connsiteY134" fmla="*/ 4720184 h 4977304"/>
              <a:gd name="connsiteX135" fmla="*/ 4071828 w 12217206"/>
              <a:gd name="connsiteY135" fmla="*/ 4719278 h 4977304"/>
              <a:gd name="connsiteX136" fmla="*/ 4071710 w 12217206"/>
              <a:gd name="connsiteY136" fmla="*/ 4718953 h 4977304"/>
              <a:gd name="connsiteX137" fmla="*/ 4056247 w 12217206"/>
              <a:gd name="connsiteY137" fmla="*/ 4717622 h 4977304"/>
              <a:gd name="connsiteX138" fmla="*/ 4039668 w 12217206"/>
              <a:gd name="connsiteY138" fmla="*/ 4715861 h 4977304"/>
              <a:gd name="connsiteX139" fmla="*/ 4034303 w 12217206"/>
              <a:gd name="connsiteY139" fmla="*/ 4713218 h 4977304"/>
              <a:gd name="connsiteX140" fmla="*/ 4032672 w 12217206"/>
              <a:gd name="connsiteY140" fmla="*/ 4709236 h 4977304"/>
              <a:gd name="connsiteX141" fmla="*/ 4031088 w 12217206"/>
              <a:gd name="connsiteY141" fmla="*/ 4709491 h 4977304"/>
              <a:gd name="connsiteX142" fmla="*/ 4001867 w 12217206"/>
              <a:gd name="connsiteY142" fmla="*/ 4695842 h 4977304"/>
              <a:gd name="connsiteX143" fmla="*/ 3934220 w 12217206"/>
              <a:gd name="connsiteY143" fmla="*/ 4676884 h 4977304"/>
              <a:gd name="connsiteX144" fmla="*/ 3894676 w 12217206"/>
              <a:gd name="connsiteY144" fmla="*/ 4670743 h 4977304"/>
              <a:gd name="connsiteX145" fmla="*/ 3787232 w 12217206"/>
              <a:gd name="connsiteY145" fmla="*/ 4648764 h 4977304"/>
              <a:gd name="connsiteX146" fmla="*/ 3680057 w 12217206"/>
              <a:gd name="connsiteY146" fmla="*/ 4622784 h 4977304"/>
              <a:gd name="connsiteX147" fmla="*/ 3607627 w 12217206"/>
              <a:gd name="connsiteY147" fmla="*/ 4587738 h 4977304"/>
              <a:gd name="connsiteX148" fmla="*/ 3601451 w 12217206"/>
              <a:gd name="connsiteY148" fmla="*/ 4589218 h 4977304"/>
              <a:gd name="connsiteX149" fmla="*/ 3592338 w 12217206"/>
              <a:gd name="connsiteY149" fmla="*/ 4589396 h 4977304"/>
              <a:gd name="connsiteX150" fmla="*/ 3592104 w 12217206"/>
              <a:gd name="connsiteY150" fmla="*/ 4589103 h 4977304"/>
              <a:gd name="connsiteX151" fmla="*/ 3583586 w 12217206"/>
              <a:gd name="connsiteY151" fmla="*/ 4589853 h 4977304"/>
              <a:gd name="connsiteX152" fmla="*/ 3533777 w 12217206"/>
              <a:gd name="connsiteY152" fmla="*/ 4579320 h 4977304"/>
              <a:gd name="connsiteX153" fmla="*/ 3470906 w 12217206"/>
              <a:gd name="connsiteY153" fmla="*/ 4575344 h 4977304"/>
              <a:gd name="connsiteX154" fmla="*/ 3398460 w 12217206"/>
              <a:gd name="connsiteY154" fmla="*/ 4562260 h 4977304"/>
              <a:gd name="connsiteX155" fmla="*/ 3361644 w 12217206"/>
              <a:gd name="connsiteY155" fmla="*/ 4580670 h 4977304"/>
              <a:gd name="connsiteX156" fmla="*/ 3341795 w 12217206"/>
              <a:gd name="connsiteY156" fmla="*/ 4582496 h 4977304"/>
              <a:gd name="connsiteX157" fmla="*/ 3339469 w 12217206"/>
              <a:gd name="connsiteY157" fmla="*/ 4581438 h 4977304"/>
              <a:gd name="connsiteX158" fmla="*/ 3260180 w 12217206"/>
              <a:gd name="connsiteY158" fmla="*/ 4587820 h 4977304"/>
              <a:gd name="connsiteX159" fmla="*/ 3140460 w 12217206"/>
              <a:gd name="connsiteY159" fmla="*/ 4596263 h 4977304"/>
              <a:gd name="connsiteX160" fmla="*/ 3028270 w 12217206"/>
              <a:gd name="connsiteY160" fmla="*/ 4599134 h 4977304"/>
              <a:gd name="connsiteX161" fmla="*/ 2779714 w 12217206"/>
              <a:gd name="connsiteY161" fmla="*/ 4622831 h 4977304"/>
              <a:gd name="connsiteX162" fmla="*/ 2649525 w 12217206"/>
              <a:gd name="connsiteY162" fmla="*/ 4658086 h 4977304"/>
              <a:gd name="connsiteX163" fmla="*/ 2566315 w 12217206"/>
              <a:gd name="connsiteY163" fmla="*/ 4605776 h 4977304"/>
              <a:gd name="connsiteX164" fmla="*/ 2441626 w 12217206"/>
              <a:gd name="connsiteY164" fmla="*/ 4620872 h 4977304"/>
              <a:gd name="connsiteX165" fmla="*/ 2313568 w 12217206"/>
              <a:gd name="connsiteY165" fmla="*/ 4630067 h 4977304"/>
              <a:gd name="connsiteX166" fmla="*/ 2207105 w 12217206"/>
              <a:gd name="connsiteY166" fmla="*/ 4624384 h 4977304"/>
              <a:gd name="connsiteX167" fmla="*/ 2093268 w 12217206"/>
              <a:gd name="connsiteY167" fmla="*/ 4606236 h 4977304"/>
              <a:gd name="connsiteX168" fmla="*/ 1996024 w 12217206"/>
              <a:gd name="connsiteY168" fmla="*/ 4597526 h 4977304"/>
              <a:gd name="connsiteX169" fmla="*/ 1926886 w 12217206"/>
              <a:gd name="connsiteY169" fmla="*/ 4621358 h 4977304"/>
              <a:gd name="connsiteX170" fmla="*/ 1920368 w 12217206"/>
              <a:gd name="connsiteY170" fmla="*/ 4616112 h 4977304"/>
              <a:gd name="connsiteX171" fmla="*/ 1871831 w 12217206"/>
              <a:gd name="connsiteY171" fmla="*/ 4617844 h 4977304"/>
              <a:gd name="connsiteX172" fmla="*/ 1785463 w 12217206"/>
              <a:gd name="connsiteY172" fmla="*/ 4647841 h 4977304"/>
              <a:gd name="connsiteX173" fmla="*/ 1737045 w 12217206"/>
              <a:gd name="connsiteY173" fmla="*/ 4642356 h 4977304"/>
              <a:gd name="connsiteX174" fmla="*/ 1673954 w 12217206"/>
              <a:gd name="connsiteY174" fmla="*/ 4624601 h 4977304"/>
              <a:gd name="connsiteX175" fmla="*/ 1602834 w 12217206"/>
              <a:gd name="connsiteY175" fmla="*/ 4640924 h 4977304"/>
              <a:gd name="connsiteX176" fmla="*/ 1490351 w 12217206"/>
              <a:gd name="connsiteY176" fmla="*/ 4613132 h 4977304"/>
              <a:gd name="connsiteX177" fmla="*/ 1149212 w 12217206"/>
              <a:gd name="connsiteY177" fmla="*/ 4564210 h 4977304"/>
              <a:gd name="connsiteX178" fmla="*/ 938574 w 12217206"/>
              <a:gd name="connsiteY178" fmla="*/ 4566821 h 4977304"/>
              <a:gd name="connsiteX179" fmla="*/ 857697 w 12217206"/>
              <a:gd name="connsiteY179" fmla="*/ 4525391 h 4977304"/>
              <a:gd name="connsiteX180" fmla="*/ 836981 w 12217206"/>
              <a:gd name="connsiteY180" fmla="*/ 4526708 h 4977304"/>
              <a:gd name="connsiteX181" fmla="*/ 816264 w 12217206"/>
              <a:gd name="connsiteY181" fmla="*/ 4524575 h 4977304"/>
              <a:gd name="connsiteX182" fmla="*/ 810965 w 12217206"/>
              <a:gd name="connsiteY182" fmla="*/ 4527718 h 4977304"/>
              <a:gd name="connsiteX183" fmla="*/ 796509 w 12217206"/>
              <a:gd name="connsiteY183" fmla="*/ 4527387 h 4977304"/>
              <a:gd name="connsiteX184" fmla="*/ 767389 w 12217206"/>
              <a:gd name="connsiteY184" fmla="*/ 4529784 h 4977304"/>
              <a:gd name="connsiteX185" fmla="*/ 762544 w 12217206"/>
              <a:gd name="connsiteY185" fmla="*/ 4527372 h 4977304"/>
              <a:gd name="connsiteX186" fmla="*/ 719567 w 12217206"/>
              <a:gd name="connsiteY186" fmla="*/ 4526534 h 4977304"/>
              <a:gd name="connsiteX187" fmla="*/ 719262 w 12217206"/>
              <a:gd name="connsiteY187" fmla="*/ 4525164 h 4977304"/>
              <a:gd name="connsiteX188" fmla="*/ 708402 w 12217206"/>
              <a:gd name="connsiteY188" fmla="*/ 4518999 h 4977304"/>
              <a:gd name="connsiteX189" fmla="*/ 596394 w 12217206"/>
              <a:gd name="connsiteY189" fmla="*/ 4472455 h 4977304"/>
              <a:gd name="connsiteX190" fmla="*/ 578149 w 12217206"/>
              <a:gd name="connsiteY190" fmla="*/ 4469575 h 4977304"/>
              <a:gd name="connsiteX191" fmla="*/ 571336 w 12217206"/>
              <a:gd name="connsiteY191" fmla="*/ 4469781 h 4977304"/>
              <a:gd name="connsiteX192" fmla="*/ 444802 w 12217206"/>
              <a:gd name="connsiteY192" fmla="*/ 4428480 h 4977304"/>
              <a:gd name="connsiteX193" fmla="*/ 403746 w 12217206"/>
              <a:gd name="connsiteY193" fmla="*/ 4422157 h 4977304"/>
              <a:gd name="connsiteX194" fmla="*/ 292240 w 12217206"/>
              <a:gd name="connsiteY194" fmla="*/ 4399681 h 4977304"/>
              <a:gd name="connsiteX195" fmla="*/ 118302 w 12217206"/>
              <a:gd name="connsiteY195" fmla="*/ 4343421 h 4977304"/>
              <a:gd name="connsiteX196" fmla="*/ 15516 w 12217206"/>
              <a:gd name="connsiteY196" fmla="*/ 4340320 h 4977304"/>
              <a:gd name="connsiteX197" fmla="*/ 2 w 12217206"/>
              <a:gd name="connsiteY197" fmla="*/ 4334381 h 4977304"/>
              <a:gd name="connsiteX198" fmla="*/ 2 w 12217206"/>
              <a:gd name="connsiteY198" fmla="*/ 3589361 h 4977304"/>
              <a:gd name="connsiteX199" fmla="*/ 0 w 12217206"/>
              <a:gd name="connsiteY199" fmla="*/ 3589361 h 4977304"/>
              <a:gd name="connsiteX200" fmla="*/ 0 w 12217206"/>
              <a:gd name="connsiteY200" fmla="*/ 3513036 h 4977304"/>
              <a:gd name="connsiteX201" fmla="*/ 0 w 12217206"/>
              <a:gd name="connsiteY201" fmla="*/ 2672265 h 4977304"/>
              <a:gd name="connsiteX202" fmla="*/ 0 w 12217206"/>
              <a:gd name="connsiteY202" fmla="*/ 0 h 4977304"/>
              <a:gd name="connsiteX0" fmla="*/ 0 w 12198158"/>
              <a:gd name="connsiteY0" fmla="*/ 0 h 4977304"/>
              <a:gd name="connsiteX1" fmla="*/ 12192000 w 12198158"/>
              <a:gd name="connsiteY1" fmla="*/ 0 h 4977304"/>
              <a:gd name="connsiteX2" fmla="*/ 12192000 w 12198158"/>
              <a:gd name="connsiteY2" fmla="*/ 2726958 h 4977304"/>
              <a:gd name="connsiteX3" fmla="*/ 12198158 w 12198158"/>
              <a:gd name="connsiteY3" fmla="*/ 3664565 h 4977304"/>
              <a:gd name="connsiteX4" fmla="*/ 12132764 w 12198158"/>
              <a:gd name="connsiteY4" fmla="*/ 3748492 h 4977304"/>
              <a:gd name="connsiteX5" fmla="*/ 12053056 w 12198158"/>
              <a:gd name="connsiteY5" fmla="*/ 3749753 h 4977304"/>
              <a:gd name="connsiteX6" fmla="*/ 11938513 w 12198158"/>
              <a:gd name="connsiteY6" fmla="*/ 3754367 h 4977304"/>
              <a:gd name="connsiteX7" fmla="*/ 11853342 w 12198158"/>
              <a:gd name="connsiteY7" fmla="*/ 3782688 h 4977304"/>
              <a:gd name="connsiteX8" fmla="*/ 11704569 w 12198158"/>
              <a:gd name="connsiteY8" fmla="*/ 3839336 h 4977304"/>
              <a:gd name="connsiteX9" fmla="*/ 11577641 w 12198158"/>
              <a:gd name="connsiteY9" fmla="*/ 3885996 h 4977304"/>
              <a:gd name="connsiteX10" fmla="*/ 11508791 w 12198158"/>
              <a:gd name="connsiteY10" fmla="*/ 3969283 h 4977304"/>
              <a:gd name="connsiteX11" fmla="*/ 11388373 w 12198158"/>
              <a:gd name="connsiteY11" fmla="*/ 4027440 h 4977304"/>
              <a:gd name="connsiteX12" fmla="*/ 11276406 w 12198158"/>
              <a:gd name="connsiteY12" fmla="*/ 4056099 h 4977304"/>
              <a:gd name="connsiteX13" fmla="*/ 11190251 w 12198158"/>
              <a:gd name="connsiteY13" fmla="*/ 4073272 h 4977304"/>
              <a:gd name="connsiteX14" fmla="*/ 11139995 w 12198158"/>
              <a:gd name="connsiteY14" fmla="*/ 4081811 h 4977304"/>
              <a:gd name="connsiteX15" fmla="*/ 11040727 w 12198158"/>
              <a:gd name="connsiteY15" fmla="*/ 4081109 h 4977304"/>
              <a:gd name="connsiteX16" fmla="*/ 10969005 w 12198158"/>
              <a:gd name="connsiteY16" fmla="*/ 4091154 h 4977304"/>
              <a:gd name="connsiteX17" fmla="*/ 10899772 w 12198158"/>
              <a:gd name="connsiteY17" fmla="*/ 4122857 h 4977304"/>
              <a:gd name="connsiteX18" fmla="*/ 10838983 w 12198158"/>
              <a:gd name="connsiteY18" fmla="*/ 4155791 h 4977304"/>
              <a:gd name="connsiteX19" fmla="*/ 10769520 w 12198158"/>
              <a:gd name="connsiteY19" fmla="*/ 4198574 h 4977304"/>
              <a:gd name="connsiteX20" fmla="*/ 10570843 w 12198158"/>
              <a:gd name="connsiteY20" fmla="*/ 4255424 h 4977304"/>
              <a:gd name="connsiteX21" fmla="*/ 10512263 w 12198158"/>
              <a:gd name="connsiteY21" fmla="*/ 4291698 h 4977304"/>
              <a:gd name="connsiteX22" fmla="*/ 10439016 w 12198158"/>
              <a:gd name="connsiteY22" fmla="*/ 4293933 h 4977304"/>
              <a:gd name="connsiteX23" fmla="*/ 10376941 w 12198158"/>
              <a:gd name="connsiteY23" fmla="*/ 4298111 h 4977304"/>
              <a:gd name="connsiteX24" fmla="*/ 10329960 w 12198158"/>
              <a:gd name="connsiteY24" fmla="*/ 4298774 h 4977304"/>
              <a:gd name="connsiteX25" fmla="*/ 10254256 w 12198158"/>
              <a:gd name="connsiteY25" fmla="*/ 4309364 h 4977304"/>
              <a:gd name="connsiteX26" fmla="*/ 10119745 w 12198158"/>
              <a:gd name="connsiteY26" fmla="*/ 4321869 h 4977304"/>
              <a:gd name="connsiteX27" fmla="*/ 10075444 w 12198158"/>
              <a:gd name="connsiteY27" fmla="*/ 4324144 h 4977304"/>
              <a:gd name="connsiteX28" fmla="*/ 10032543 w 12198158"/>
              <a:gd name="connsiteY28" fmla="*/ 4322337 h 4977304"/>
              <a:gd name="connsiteX29" fmla="*/ 9953375 w 12198158"/>
              <a:gd name="connsiteY29" fmla="*/ 4339186 h 4977304"/>
              <a:gd name="connsiteX30" fmla="*/ 9841223 w 12198158"/>
              <a:gd name="connsiteY30" fmla="*/ 4346536 h 4977304"/>
              <a:gd name="connsiteX31" fmla="*/ 9721820 w 12198158"/>
              <a:gd name="connsiteY31" fmla="*/ 4368481 h 4977304"/>
              <a:gd name="connsiteX32" fmla="*/ 9578114 w 12198158"/>
              <a:gd name="connsiteY32" fmla="*/ 4380883 h 4977304"/>
              <a:gd name="connsiteX33" fmla="*/ 9336820 w 12198158"/>
              <a:gd name="connsiteY33" fmla="*/ 4430514 h 4977304"/>
              <a:gd name="connsiteX34" fmla="*/ 9272837 w 12198158"/>
              <a:gd name="connsiteY34" fmla="*/ 4491645 h 4977304"/>
              <a:gd name="connsiteX35" fmla="*/ 9188677 w 12198158"/>
              <a:gd name="connsiteY35" fmla="*/ 4497828 h 4977304"/>
              <a:gd name="connsiteX36" fmla="*/ 9183116 w 12198158"/>
              <a:gd name="connsiteY36" fmla="*/ 4507862 h 4977304"/>
              <a:gd name="connsiteX37" fmla="*/ 9145128 w 12198158"/>
              <a:gd name="connsiteY37" fmla="*/ 4520027 h 4977304"/>
              <a:gd name="connsiteX38" fmla="*/ 9144106 w 12198158"/>
              <a:gd name="connsiteY38" fmla="*/ 4518870 h 4977304"/>
              <a:gd name="connsiteX39" fmla="*/ 9131223 w 12198158"/>
              <a:gd name="connsiteY39" fmla="*/ 4516515 h 4977304"/>
              <a:gd name="connsiteX40" fmla="*/ 9107733 w 12198158"/>
              <a:gd name="connsiteY40" fmla="*/ 4515031 h 4977304"/>
              <a:gd name="connsiteX41" fmla="*/ 9047414 w 12198158"/>
              <a:gd name="connsiteY41" fmla="*/ 4506003 h 4977304"/>
              <a:gd name="connsiteX42" fmla="*/ 8999479 w 12198158"/>
              <a:gd name="connsiteY42" fmla="*/ 4509570 h 4977304"/>
              <a:gd name="connsiteX43" fmla="*/ 8999194 w 12198158"/>
              <a:gd name="connsiteY43" fmla="*/ 4509309 h 4977304"/>
              <a:gd name="connsiteX44" fmla="*/ 8990231 w 12198158"/>
              <a:gd name="connsiteY44" fmla="*/ 4510625 h 4977304"/>
              <a:gd name="connsiteX45" fmla="*/ 8984397 w 12198158"/>
              <a:gd name="connsiteY45" fmla="*/ 4512863 h 4977304"/>
              <a:gd name="connsiteX46" fmla="*/ 8968351 w 12198158"/>
              <a:gd name="connsiteY46" fmla="*/ 4516366 h 4977304"/>
              <a:gd name="connsiteX47" fmla="*/ 8962029 w 12198158"/>
              <a:gd name="connsiteY47" fmla="*/ 4515606 h 4977304"/>
              <a:gd name="connsiteX48" fmla="*/ 8957069 w 12198158"/>
              <a:gd name="connsiteY48" fmla="*/ 4513190 h 4977304"/>
              <a:gd name="connsiteX49" fmla="*/ 8889695 w 12198158"/>
              <a:gd name="connsiteY49" fmla="*/ 4533539 h 4977304"/>
              <a:gd name="connsiteX50" fmla="*/ 8746606 w 12198158"/>
              <a:gd name="connsiteY50" fmla="*/ 4530613 h 4977304"/>
              <a:gd name="connsiteX51" fmla="*/ 8702038 w 12198158"/>
              <a:gd name="connsiteY51" fmla="*/ 4532895 h 4977304"/>
              <a:gd name="connsiteX52" fmla="*/ 8590337 w 12198158"/>
              <a:gd name="connsiteY52" fmla="*/ 4542204 h 4977304"/>
              <a:gd name="connsiteX53" fmla="*/ 8519543 w 12198158"/>
              <a:gd name="connsiteY53" fmla="*/ 4526086 h 4977304"/>
              <a:gd name="connsiteX54" fmla="*/ 8505306 w 12198158"/>
              <a:gd name="connsiteY54" fmla="*/ 4532509 h 4977304"/>
              <a:gd name="connsiteX55" fmla="*/ 8500493 w 12198158"/>
              <a:gd name="connsiteY55" fmla="*/ 4535768 h 4977304"/>
              <a:gd name="connsiteX56" fmla="*/ 8492299 w 12198158"/>
              <a:gd name="connsiteY56" fmla="*/ 4538742 h 4977304"/>
              <a:gd name="connsiteX57" fmla="*/ 8491926 w 12198158"/>
              <a:gd name="connsiteY57" fmla="*/ 4538547 h 4977304"/>
              <a:gd name="connsiteX58" fmla="*/ 8484586 w 12198158"/>
              <a:gd name="connsiteY58" fmla="*/ 4541860 h 4977304"/>
              <a:gd name="connsiteX59" fmla="*/ 8361601 w 12198158"/>
              <a:gd name="connsiteY59" fmla="*/ 4557109 h 4977304"/>
              <a:gd name="connsiteX60" fmla="*/ 8348227 w 12198158"/>
              <a:gd name="connsiteY60" fmla="*/ 4557320 h 4977304"/>
              <a:gd name="connsiteX61" fmla="*/ 8346801 w 12198158"/>
              <a:gd name="connsiteY61" fmla="*/ 4556408 h 4977304"/>
              <a:gd name="connsiteX62" fmla="*/ 8308886 w 12198158"/>
              <a:gd name="connsiteY62" fmla="*/ 4575677 h 4977304"/>
              <a:gd name="connsiteX63" fmla="*/ 8289640 w 12198158"/>
              <a:gd name="connsiteY63" fmla="*/ 4590767 h 4977304"/>
              <a:gd name="connsiteX64" fmla="*/ 8278750 w 12198158"/>
              <a:gd name="connsiteY64" fmla="*/ 4597091 h 4977304"/>
              <a:gd name="connsiteX65" fmla="*/ 8277624 w 12198158"/>
              <a:gd name="connsiteY65" fmla="*/ 4601916 h 4977304"/>
              <a:gd name="connsiteX66" fmla="*/ 8260561 w 12198158"/>
              <a:gd name="connsiteY66" fmla="*/ 4609708 h 4977304"/>
              <a:gd name="connsiteX67" fmla="*/ 8257864 w 12198158"/>
              <a:gd name="connsiteY67" fmla="*/ 4609458 h 4977304"/>
              <a:gd name="connsiteX68" fmla="*/ 8246529 w 12198158"/>
              <a:gd name="connsiteY68" fmla="*/ 4620148 h 4977304"/>
              <a:gd name="connsiteX69" fmla="*/ 8240334 w 12198158"/>
              <a:gd name="connsiteY69" fmla="*/ 4634257 h 4977304"/>
              <a:gd name="connsiteX70" fmla="*/ 8084875 w 12198158"/>
              <a:gd name="connsiteY70" fmla="*/ 4684387 h 4977304"/>
              <a:gd name="connsiteX71" fmla="*/ 7900134 w 12198158"/>
              <a:gd name="connsiteY71" fmla="*/ 4729969 h 4977304"/>
              <a:gd name="connsiteX72" fmla="*/ 7713595 w 12198158"/>
              <a:gd name="connsiteY72" fmla="*/ 4757895 h 4977304"/>
              <a:gd name="connsiteX73" fmla="*/ 7609267 w 12198158"/>
              <a:gd name="connsiteY73" fmla="*/ 4754126 h 4977304"/>
              <a:gd name="connsiteX74" fmla="*/ 7522521 w 12198158"/>
              <a:gd name="connsiteY74" fmla="*/ 4760455 h 4977304"/>
              <a:gd name="connsiteX75" fmla="*/ 7514554 w 12198158"/>
              <a:gd name="connsiteY75" fmla="*/ 4763228 h 4977304"/>
              <a:gd name="connsiteX76" fmla="*/ 7502403 w 12198158"/>
              <a:gd name="connsiteY76" fmla="*/ 4764677 h 4977304"/>
              <a:gd name="connsiteX77" fmla="*/ 7502032 w 12198158"/>
              <a:gd name="connsiteY77" fmla="*/ 4764322 h 4977304"/>
              <a:gd name="connsiteX78" fmla="*/ 7490794 w 12198158"/>
              <a:gd name="connsiteY78" fmla="*/ 4766442 h 4977304"/>
              <a:gd name="connsiteX79" fmla="*/ 7400450 w 12198158"/>
              <a:gd name="connsiteY79" fmla="*/ 4757640 h 4977304"/>
              <a:gd name="connsiteX80" fmla="*/ 7307302 w 12198158"/>
              <a:gd name="connsiteY80" fmla="*/ 4747220 h 4977304"/>
              <a:gd name="connsiteX81" fmla="*/ 7305976 w 12198158"/>
              <a:gd name="connsiteY81" fmla="*/ 4745654 h 4977304"/>
              <a:gd name="connsiteX82" fmla="*/ 7213744 w 12198158"/>
              <a:gd name="connsiteY82" fmla="*/ 4773074 h 4977304"/>
              <a:gd name="connsiteX83" fmla="*/ 7196298 w 12198158"/>
              <a:gd name="connsiteY83" fmla="*/ 4778016 h 4977304"/>
              <a:gd name="connsiteX84" fmla="*/ 7192202 w 12198158"/>
              <a:gd name="connsiteY84" fmla="*/ 4783834 h 4977304"/>
              <a:gd name="connsiteX85" fmla="*/ 7166024 w 12198158"/>
              <a:gd name="connsiteY85" fmla="*/ 4788882 h 4977304"/>
              <a:gd name="connsiteX86" fmla="*/ 7092253 w 12198158"/>
              <a:gd name="connsiteY86" fmla="*/ 4802161 h 4977304"/>
              <a:gd name="connsiteX87" fmla="*/ 7013814 w 12198158"/>
              <a:gd name="connsiteY87" fmla="*/ 4801755 h 4977304"/>
              <a:gd name="connsiteX88" fmla="*/ 6899540 w 12198158"/>
              <a:gd name="connsiteY88" fmla="*/ 4833798 h 4977304"/>
              <a:gd name="connsiteX89" fmla="*/ 6703746 w 12198158"/>
              <a:gd name="connsiteY89" fmla="*/ 4864157 h 4977304"/>
              <a:gd name="connsiteX90" fmla="*/ 6545085 w 12198158"/>
              <a:gd name="connsiteY90" fmla="*/ 4895408 h 4977304"/>
              <a:gd name="connsiteX91" fmla="*/ 6313345 w 12198158"/>
              <a:gd name="connsiteY91" fmla="*/ 4946232 h 4977304"/>
              <a:gd name="connsiteX92" fmla="*/ 6164558 w 12198158"/>
              <a:gd name="connsiteY92" fmla="*/ 4948498 h 4977304"/>
              <a:gd name="connsiteX93" fmla="*/ 6069796 w 12198158"/>
              <a:gd name="connsiteY93" fmla="*/ 4970720 h 4977304"/>
              <a:gd name="connsiteX94" fmla="*/ 6064481 w 12198158"/>
              <a:gd name="connsiteY94" fmla="*/ 4969051 h 4977304"/>
              <a:gd name="connsiteX95" fmla="*/ 6044602 w 12198158"/>
              <a:gd name="connsiteY95" fmla="*/ 4969792 h 4977304"/>
              <a:gd name="connsiteX96" fmla="*/ 6037252 w 12198158"/>
              <a:gd name="connsiteY96" fmla="*/ 4960726 h 4977304"/>
              <a:gd name="connsiteX97" fmla="*/ 6006081 w 12198158"/>
              <a:gd name="connsiteY97" fmla="*/ 4955195 h 4977304"/>
              <a:gd name="connsiteX98" fmla="*/ 5920065 w 12198158"/>
              <a:gd name="connsiteY98" fmla="*/ 4944866 h 4977304"/>
              <a:gd name="connsiteX99" fmla="*/ 5755077 w 12198158"/>
              <a:gd name="connsiteY99" fmla="*/ 4976193 h 4977304"/>
              <a:gd name="connsiteX100" fmla="*/ 5623207 w 12198158"/>
              <a:gd name="connsiteY100" fmla="*/ 4977304 h 4977304"/>
              <a:gd name="connsiteX101" fmla="*/ 5467256 w 12198158"/>
              <a:gd name="connsiteY101" fmla="*/ 4962079 h 4977304"/>
              <a:gd name="connsiteX102" fmla="*/ 5429137 w 12198158"/>
              <a:gd name="connsiteY102" fmla="*/ 4949858 h 4977304"/>
              <a:gd name="connsiteX103" fmla="*/ 5378078 w 12198158"/>
              <a:gd name="connsiteY103" fmla="*/ 4930634 h 4977304"/>
              <a:gd name="connsiteX104" fmla="*/ 5258253 w 12198158"/>
              <a:gd name="connsiteY104" fmla="*/ 4908461 h 4977304"/>
              <a:gd name="connsiteX105" fmla="*/ 5219477 w 12198158"/>
              <a:gd name="connsiteY105" fmla="*/ 4896381 h 4977304"/>
              <a:gd name="connsiteX106" fmla="*/ 5171208 w 12198158"/>
              <a:gd name="connsiteY106" fmla="*/ 4893134 h 4977304"/>
              <a:gd name="connsiteX107" fmla="*/ 5153115 w 12198158"/>
              <a:gd name="connsiteY107" fmla="*/ 4885290 h 4977304"/>
              <a:gd name="connsiteX108" fmla="*/ 5139168 w 12198158"/>
              <a:gd name="connsiteY108" fmla="*/ 4881597 h 4977304"/>
              <a:gd name="connsiteX109" fmla="*/ 5136167 w 12198158"/>
              <a:gd name="connsiteY109" fmla="*/ 4879315 h 4977304"/>
              <a:gd name="connsiteX110" fmla="*/ 5118243 w 12198158"/>
              <a:gd name="connsiteY110" fmla="*/ 4867529 h 4977304"/>
              <a:gd name="connsiteX111" fmla="*/ 5062411 w 12198158"/>
              <a:gd name="connsiteY111" fmla="*/ 4874665 h 4977304"/>
              <a:gd name="connsiteX112" fmla="*/ 5008170 w 12198158"/>
              <a:gd name="connsiteY112" fmla="*/ 4856876 h 4977304"/>
              <a:gd name="connsiteX113" fmla="*/ 4837210 w 12198158"/>
              <a:gd name="connsiteY113" fmla="*/ 4830794 h 4977304"/>
              <a:gd name="connsiteX114" fmla="*/ 4759270 w 12198158"/>
              <a:gd name="connsiteY114" fmla="*/ 4800638 h 4977304"/>
              <a:gd name="connsiteX115" fmla="*/ 4720035 w 12198158"/>
              <a:gd name="connsiteY115" fmla="*/ 4790848 h 4977304"/>
              <a:gd name="connsiteX116" fmla="*/ 4718027 w 12198158"/>
              <a:gd name="connsiteY116" fmla="*/ 4790035 h 4977304"/>
              <a:gd name="connsiteX117" fmla="*/ 4718961 w 12198158"/>
              <a:gd name="connsiteY117" fmla="*/ 4789806 h 4977304"/>
              <a:gd name="connsiteX118" fmla="*/ 4714055 w 12198158"/>
              <a:gd name="connsiteY118" fmla="*/ 4788426 h 4977304"/>
              <a:gd name="connsiteX119" fmla="*/ 4718027 w 12198158"/>
              <a:gd name="connsiteY119" fmla="*/ 4790035 h 4977304"/>
              <a:gd name="connsiteX120" fmla="*/ 4712381 w 12198158"/>
              <a:gd name="connsiteY120" fmla="*/ 4791420 h 4977304"/>
              <a:gd name="connsiteX121" fmla="*/ 4512801 w 12198158"/>
              <a:gd name="connsiteY121" fmla="*/ 4780666 h 4977304"/>
              <a:gd name="connsiteX122" fmla="*/ 4425588 w 12198158"/>
              <a:gd name="connsiteY122" fmla="*/ 4769100 h 4977304"/>
              <a:gd name="connsiteX123" fmla="*/ 4314086 w 12198158"/>
              <a:gd name="connsiteY123" fmla="*/ 4774822 h 4977304"/>
              <a:gd name="connsiteX124" fmla="*/ 4312230 w 12198158"/>
              <a:gd name="connsiteY124" fmla="*/ 4773365 h 4977304"/>
              <a:gd name="connsiteX125" fmla="*/ 4292278 w 12198158"/>
              <a:gd name="connsiteY125" fmla="*/ 4771325 h 4977304"/>
              <a:gd name="connsiteX126" fmla="*/ 4287201 w 12198158"/>
              <a:gd name="connsiteY126" fmla="*/ 4774493 h 4977304"/>
              <a:gd name="connsiteX127" fmla="*/ 4273289 w 12198158"/>
              <a:gd name="connsiteY127" fmla="*/ 4774225 h 4977304"/>
              <a:gd name="connsiteX128" fmla="*/ 4245283 w 12198158"/>
              <a:gd name="connsiteY128" fmla="*/ 4776749 h 4977304"/>
              <a:gd name="connsiteX129" fmla="*/ 4199245 w 12198158"/>
              <a:gd name="connsiteY129" fmla="*/ 4773714 h 4977304"/>
              <a:gd name="connsiteX130" fmla="*/ 4198941 w 12198158"/>
              <a:gd name="connsiteY130" fmla="*/ 4772347 h 4977304"/>
              <a:gd name="connsiteX131" fmla="*/ 4188453 w 12198158"/>
              <a:gd name="connsiteY131" fmla="*/ 4766228 h 4977304"/>
              <a:gd name="connsiteX132" fmla="*/ 4139982 w 12198158"/>
              <a:gd name="connsiteY132" fmla="*/ 4748999 h 4977304"/>
              <a:gd name="connsiteX133" fmla="*/ 4080374 w 12198158"/>
              <a:gd name="connsiteY133" fmla="*/ 4720184 h 4977304"/>
              <a:gd name="connsiteX134" fmla="*/ 4071828 w 12198158"/>
              <a:gd name="connsiteY134" fmla="*/ 4719278 h 4977304"/>
              <a:gd name="connsiteX135" fmla="*/ 4071710 w 12198158"/>
              <a:gd name="connsiteY135" fmla="*/ 4718953 h 4977304"/>
              <a:gd name="connsiteX136" fmla="*/ 4056247 w 12198158"/>
              <a:gd name="connsiteY136" fmla="*/ 4717622 h 4977304"/>
              <a:gd name="connsiteX137" fmla="*/ 4039668 w 12198158"/>
              <a:gd name="connsiteY137" fmla="*/ 4715861 h 4977304"/>
              <a:gd name="connsiteX138" fmla="*/ 4034303 w 12198158"/>
              <a:gd name="connsiteY138" fmla="*/ 4713218 h 4977304"/>
              <a:gd name="connsiteX139" fmla="*/ 4032672 w 12198158"/>
              <a:gd name="connsiteY139" fmla="*/ 4709236 h 4977304"/>
              <a:gd name="connsiteX140" fmla="*/ 4031088 w 12198158"/>
              <a:gd name="connsiteY140" fmla="*/ 4709491 h 4977304"/>
              <a:gd name="connsiteX141" fmla="*/ 4001867 w 12198158"/>
              <a:gd name="connsiteY141" fmla="*/ 4695842 h 4977304"/>
              <a:gd name="connsiteX142" fmla="*/ 3934220 w 12198158"/>
              <a:gd name="connsiteY142" fmla="*/ 4676884 h 4977304"/>
              <a:gd name="connsiteX143" fmla="*/ 3894676 w 12198158"/>
              <a:gd name="connsiteY143" fmla="*/ 4670743 h 4977304"/>
              <a:gd name="connsiteX144" fmla="*/ 3787232 w 12198158"/>
              <a:gd name="connsiteY144" fmla="*/ 4648764 h 4977304"/>
              <a:gd name="connsiteX145" fmla="*/ 3680057 w 12198158"/>
              <a:gd name="connsiteY145" fmla="*/ 4622784 h 4977304"/>
              <a:gd name="connsiteX146" fmla="*/ 3607627 w 12198158"/>
              <a:gd name="connsiteY146" fmla="*/ 4587738 h 4977304"/>
              <a:gd name="connsiteX147" fmla="*/ 3601451 w 12198158"/>
              <a:gd name="connsiteY147" fmla="*/ 4589218 h 4977304"/>
              <a:gd name="connsiteX148" fmla="*/ 3592338 w 12198158"/>
              <a:gd name="connsiteY148" fmla="*/ 4589396 h 4977304"/>
              <a:gd name="connsiteX149" fmla="*/ 3592104 w 12198158"/>
              <a:gd name="connsiteY149" fmla="*/ 4589103 h 4977304"/>
              <a:gd name="connsiteX150" fmla="*/ 3583586 w 12198158"/>
              <a:gd name="connsiteY150" fmla="*/ 4589853 h 4977304"/>
              <a:gd name="connsiteX151" fmla="*/ 3533777 w 12198158"/>
              <a:gd name="connsiteY151" fmla="*/ 4579320 h 4977304"/>
              <a:gd name="connsiteX152" fmla="*/ 3470906 w 12198158"/>
              <a:gd name="connsiteY152" fmla="*/ 4575344 h 4977304"/>
              <a:gd name="connsiteX153" fmla="*/ 3398460 w 12198158"/>
              <a:gd name="connsiteY153" fmla="*/ 4562260 h 4977304"/>
              <a:gd name="connsiteX154" fmla="*/ 3361644 w 12198158"/>
              <a:gd name="connsiteY154" fmla="*/ 4580670 h 4977304"/>
              <a:gd name="connsiteX155" fmla="*/ 3341795 w 12198158"/>
              <a:gd name="connsiteY155" fmla="*/ 4582496 h 4977304"/>
              <a:gd name="connsiteX156" fmla="*/ 3339469 w 12198158"/>
              <a:gd name="connsiteY156" fmla="*/ 4581438 h 4977304"/>
              <a:gd name="connsiteX157" fmla="*/ 3260180 w 12198158"/>
              <a:gd name="connsiteY157" fmla="*/ 4587820 h 4977304"/>
              <a:gd name="connsiteX158" fmla="*/ 3140460 w 12198158"/>
              <a:gd name="connsiteY158" fmla="*/ 4596263 h 4977304"/>
              <a:gd name="connsiteX159" fmla="*/ 3028270 w 12198158"/>
              <a:gd name="connsiteY159" fmla="*/ 4599134 h 4977304"/>
              <a:gd name="connsiteX160" fmla="*/ 2779714 w 12198158"/>
              <a:gd name="connsiteY160" fmla="*/ 4622831 h 4977304"/>
              <a:gd name="connsiteX161" fmla="*/ 2649525 w 12198158"/>
              <a:gd name="connsiteY161" fmla="*/ 4658086 h 4977304"/>
              <a:gd name="connsiteX162" fmla="*/ 2566315 w 12198158"/>
              <a:gd name="connsiteY162" fmla="*/ 4605776 h 4977304"/>
              <a:gd name="connsiteX163" fmla="*/ 2441626 w 12198158"/>
              <a:gd name="connsiteY163" fmla="*/ 4620872 h 4977304"/>
              <a:gd name="connsiteX164" fmla="*/ 2313568 w 12198158"/>
              <a:gd name="connsiteY164" fmla="*/ 4630067 h 4977304"/>
              <a:gd name="connsiteX165" fmla="*/ 2207105 w 12198158"/>
              <a:gd name="connsiteY165" fmla="*/ 4624384 h 4977304"/>
              <a:gd name="connsiteX166" fmla="*/ 2093268 w 12198158"/>
              <a:gd name="connsiteY166" fmla="*/ 4606236 h 4977304"/>
              <a:gd name="connsiteX167" fmla="*/ 1996024 w 12198158"/>
              <a:gd name="connsiteY167" fmla="*/ 4597526 h 4977304"/>
              <a:gd name="connsiteX168" fmla="*/ 1926886 w 12198158"/>
              <a:gd name="connsiteY168" fmla="*/ 4621358 h 4977304"/>
              <a:gd name="connsiteX169" fmla="*/ 1920368 w 12198158"/>
              <a:gd name="connsiteY169" fmla="*/ 4616112 h 4977304"/>
              <a:gd name="connsiteX170" fmla="*/ 1871831 w 12198158"/>
              <a:gd name="connsiteY170" fmla="*/ 4617844 h 4977304"/>
              <a:gd name="connsiteX171" fmla="*/ 1785463 w 12198158"/>
              <a:gd name="connsiteY171" fmla="*/ 4647841 h 4977304"/>
              <a:gd name="connsiteX172" fmla="*/ 1737045 w 12198158"/>
              <a:gd name="connsiteY172" fmla="*/ 4642356 h 4977304"/>
              <a:gd name="connsiteX173" fmla="*/ 1673954 w 12198158"/>
              <a:gd name="connsiteY173" fmla="*/ 4624601 h 4977304"/>
              <a:gd name="connsiteX174" fmla="*/ 1602834 w 12198158"/>
              <a:gd name="connsiteY174" fmla="*/ 4640924 h 4977304"/>
              <a:gd name="connsiteX175" fmla="*/ 1490351 w 12198158"/>
              <a:gd name="connsiteY175" fmla="*/ 4613132 h 4977304"/>
              <a:gd name="connsiteX176" fmla="*/ 1149212 w 12198158"/>
              <a:gd name="connsiteY176" fmla="*/ 4564210 h 4977304"/>
              <a:gd name="connsiteX177" fmla="*/ 938574 w 12198158"/>
              <a:gd name="connsiteY177" fmla="*/ 4566821 h 4977304"/>
              <a:gd name="connsiteX178" fmla="*/ 857697 w 12198158"/>
              <a:gd name="connsiteY178" fmla="*/ 4525391 h 4977304"/>
              <a:gd name="connsiteX179" fmla="*/ 836981 w 12198158"/>
              <a:gd name="connsiteY179" fmla="*/ 4526708 h 4977304"/>
              <a:gd name="connsiteX180" fmla="*/ 816264 w 12198158"/>
              <a:gd name="connsiteY180" fmla="*/ 4524575 h 4977304"/>
              <a:gd name="connsiteX181" fmla="*/ 810965 w 12198158"/>
              <a:gd name="connsiteY181" fmla="*/ 4527718 h 4977304"/>
              <a:gd name="connsiteX182" fmla="*/ 796509 w 12198158"/>
              <a:gd name="connsiteY182" fmla="*/ 4527387 h 4977304"/>
              <a:gd name="connsiteX183" fmla="*/ 767389 w 12198158"/>
              <a:gd name="connsiteY183" fmla="*/ 4529784 h 4977304"/>
              <a:gd name="connsiteX184" fmla="*/ 762544 w 12198158"/>
              <a:gd name="connsiteY184" fmla="*/ 4527372 h 4977304"/>
              <a:gd name="connsiteX185" fmla="*/ 719567 w 12198158"/>
              <a:gd name="connsiteY185" fmla="*/ 4526534 h 4977304"/>
              <a:gd name="connsiteX186" fmla="*/ 719262 w 12198158"/>
              <a:gd name="connsiteY186" fmla="*/ 4525164 h 4977304"/>
              <a:gd name="connsiteX187" fmla="*/ 708402 w 12198158"/>
              <a:gd name="connsiteY187" fmla="*/ 4518999 h 4977304"/>
              <a:gd name="connsiteX188" fmla="*/ 596394 w 12198158"/>
              <a:gd name="connsiteY188" fmla="*/ 4472455 h 4977304"/>
              <a:gd name="connsiteX189" fmla="*/ 578149 w 12198158"/>
              <a:gd name="connsiteY189" fmla="*/ 4469575 h 4977304"/>
              <a:gd name="connsiteX190" fmla="*/ 571336 w 12198158"/>
              <a:gd name="connsiteY190" fmla="*/ 4469781 h 4977304"/>
              <a:gd name="connsiteX191" fmla="*/ 444802 w 12198158"/>
              <a:gd name="connsiteY191" fmla="*/ 4428480 h 4977304"/>
              <a:gd name="connsiteX192" fmla="*/ 403746 w 12198158"/>
              <a:gd name="connsiteY192" fmla="*/ 4422157 h 4977304"/>
              <a:gd name="connsiteX193" fmla="*/ 292240 w 12198158"/>
              <a:gd name="connsiteY193" fmla="*/ 4399681 h 4977304"/>
              <a:gd name="connsiteX194" fmla="*/ 118302 w 12198158"/>
              <a:gd name="connsiteY194" fmla="*/ 4343421 h 4977304"/>
              <a:gd name="connsiteX195" fmla="*/ 15516 w 12198158"/>
              <a:gd name="connsiteY195" fmla="*/ 4340320 h 4977304"/>
              <a:gd name="connsiteX196" fmla="*/ 2 w 12198158"/>
              <a:gd name="connsiteY196" fmla="*/ 4334381 h 4977304"/>
              <a:gd name="connsiteX197" fmla="*/ 2 w 12198158"/>
              <a:gd name="connsiteY197" fmla="*/ 3589361 h 4977304"/>
              <a:gd name="connsiteX198" fmla="*/ 0 w 12198158"/>
              <a:gd name="connsiteY198" fmla="*/ 3589361 h 4977304"/>
              <a:gd name="connsiteX199" fmla="*/ 0 w 12198158"/>
              <a:gd name="connsiteY199" fmla="*/ 3513036 h 4977304"/>
              <a:gd name="connsiteX200" fmla="*/ 0 w 12198158"/>
              <a:gd name="connsiteY200" fmla="*/ 2672265 h 4977304"/>
              <a:gd name="connsiteX201" fmla="*/ 0 w 12198158"/>
              <a:gd name="connsiteY201" fmla="*/ 0 h 4977304"/>
              <a:gd name="connsiteX0" fmla="*/ 0 w 12198158"/>
              <a:gd name="connsiteY0" fmla="*/ 0 h 4977304"/>
              <a:gd name="connsiteX1" fmla="*/ 12192000 w 12198158"/>
              <a:gd name="connsiteY1" fmla="*/ 0 h 4977304"/>
              <a:gd name="connsiteX2" fmla="*/ 12198158 w 12198158"/>
              <a:gd name="connsiteY2" fmla="*/ 3664565 h 4977304"/>
              <a:gd name="connsiteX3" fmla="*/ 12132764 w 12198158"/>
              <a:gd name="connsiteY3" fmla="*/ 3748492 h 4977304"/>
              <a:gd name="connsiteX4" fmla="*/ 12053056 w 12198158"/>
              <a:gd name="connsiteY4" fmla="*/ 3749753 h 4977304"/>
              <a:gd name="connsiteX5" fmla="*/ 11938513 w 12198158"/>
              <a:gd name="connsiteY5" fmla="*/ 3754367 h 4977304"/>
              <a:gd name="connsiteX6" fmla="*/ 11853342 w 12198158"/>
              <a:gd name="connsiteY6" fmla="*/ 3782688 h 4977304"/>
              <a:gd name="connsiteX7" fmla="*/ 11704569 w 12198158"/>
              <a:gd name="connsiteY7" fmla="*/ 3839336 h 4977304"/>
              <a:gd name="connsiteX8" fmla="*/ 11577641 w 12198158"/>
              <a:gd name="connsiteY8" fmla="*/ 3885996 h 4977304"/>
              <a:gd name="connsiteX9" fmla="*/ 11508791 w 12198158"/>
              <a:gd name="connsiteY9" fmla="*/ 3969283 h 4977304"/>
              <a:gd name="connsiteX10" fmla="*/ 11388373 w 12198158"/>
              <a:gd name="connsiteY10" fmla="*/ 4027440 h 4977304"/>
              <a:gd name="connsiteX11" fmla="*/ 11276406 w 12198158"/>
              <a:gd name="connsiteY11" fmla="*/ 4056099 h 4977304"/>
              <a:gd name="connsiteX12" fmla="*/ 11190251 w 12198158"/>
              <a:gd name="connsiteY12" fmla="*/ 4073272 h 4977304"/>
              <a:gd name="connsiteX13" fmla="*/ 11139995 w 12198158"/>
              <a:gd name="connsiteY13" fmla="*/ 4081811 h 4977304"/>
              <a:gd name="connsiteX14" fmla="*/ 11040727 w 12198158"/>
              <a:gd name="connsiteY14" fmla="*/ 4081109 h 4977304"/>
              <a:gd name="connsiteX15" fmla="*/ 10969005 w 12198158"/>
              <a:gd name="connsiteY15" fmla="*/ 4091154 h 4977304"/>
              <a:gd name="connsiteX16" fmla="*/ 10899772 w 12198158"/>
              <a:gd name="connsiteY16" fmla="*/ 4122857 h 4977304"/>
              <a:gd name="connsiteX17" fmla="*/ 10838983 w 12198158"/>
              <a:gd name="connsiteY17" fmla="*/ 4155791 h 4977304"/>
              <a:gd name="connsiteX18" fmla="*/ 10769520 w 12198158"/>
              <a:gd name="connsiteY18" fmla="*/ 4198574 h 4977304"/>
              <a:gd name="connsiteX19" fmla="*/ 10570843 w 12198158"/>
              <a:gd name="connsiteY19" fmla="*/ 4255424 h 4977304"/>
              <a:gd name="connsiteX20" fmla="*/ 10512263 w 12198158"/>
              <a:gd name="connsiteY20" fmla="*/ 4291698 h 4977304"/>
              <a:gd name="connsiteX21" fmla="*/ 10439016 w 12198158"/>
              <a:gd name="connsiteY21" fmla="*/ 4293933 h 4977304"/>
              <a:gd name="connsiteX22" fmla="*/ 10376941 w 12198158"/>
              <a:gd name="connsiteY22" fmla="*/ 4298111 h 4977304"/>
              <a:gd name="connsiteX23" fmla="*/ 10329960 w 12198158"/>
              <a:gd name="connsiteY23" fmla="*/ 4298774 h 4977304"/>
              <a:gd name="connsiteX24" fmla="*/ 10254256 w 12198158"/>
              <a:gd name="connsiteY24" fmla="*/ 4309364 h 4977304"/>
              <a:gd name="connsiteX25" fmla="*/ 10119745 w 12198158"/>
              <a:gd name="connsiteY25" fmla="*/ 4321869 h 4977304"/>
              <a:gd name="connsiteX26" fmla="*/ 10075444 w 12198158"/>
              <a:gd name="connsiteY26" fmla="*/ 4324144 h 4977304"/>
              <a:gd name="connsiteX27" fmla="*/ 10032543 w 12198158"/>
              <a:gd name="connsiteY27" fmla="*/ 4322337 h 4977304"/>
              <a:gd name="connsiteX28" fmla="*/ 9953375 w 12198158"/>
              <a:gd name="connsiteY28" fmla="*/ 4339186 h 4977304"/>
              <a:gd name="connsiteX29" fmla="*/ 9841223 w 12198158"/>
              <a:gd name="connsiteY29" fmla="*/ 4346536 h 4977304"/>
              <a:gd name="connsiteX30" fmla="*/ 9721820 w 12198158"/>
              <a:gd name="connsiteY30" fmla="*/ 4368481 h 4977304"/>
              <a:gd name="connsiteX31" fmla="*/ 9578114 w 12198158"/>
              <a:gd name="connsiteY31" fmla="*/ 4380883 h 4977304"/>
              <a:gd name="connsiteX32" fmla="*/ 9336820 w 12198158"/>
              <a:gd name="connsiteY32" fmla="*/ 4430514 h 4977304"/>
              <a:gd name="connsiteX33" fmla="*/ 9272837 w 12198158"/>
              <a:gd name="connsiteY33" fmla="*/ 4491645 h 4977304"/>
              <a:gd name="connsiteX34" fmla="*/ 9188677 w 12198158"/>
              <a:gd name="connsiteY34" fmla="*/ 4497828 h 4977304"/>
              <a:gd name="connsiteX35" fmla="*/ 9183116 w 12198158"/>
              <a:gd name="connsiteY35" fmla="*/ 4507862 h 4977304"/>
              <a:gd name="connsiteX36" fmla="*/ 9145128 w 12198158"/>
              <a:gd name="connsiteY36" fmla="*/ 4520027 h 4977304"/>
              <a:gd name="connsiteX37" fmla="*/ 9144106 w 12198158"/>
              <a:gd name="connsiteY37" fmla="*/ 4518870 h 4977304"/>
              <a:gd name="connsiteX38" fmla="*/ 9131223 w 12198158"/>
              <a:gd name="connsiteY38" fmla="*/ 4516515 h 4977304"/>
              <a:gd name="connsiteX39" fmla="*/ 9107733 w 12198158"/>
              <a:gd name="connsiteY39" fmla="*/ 4515031 h 4977304"/>
              <a:gd name="connsiteX40" fmla="*/ 9047414 w 12198158"/>
              <a:gd name="connsiteY40" fmla="*/ 4506003 h 4977304"/>
              <a:gd name="connsiteX41" fmla="*/ 8999479 w 12198158"/>
              <a:gd name="connsiteY41" fmla="*/ 4509570 h 4977304"/>
              <a:gd name="connsiteX42" fmla="*/ 8999194 w 12198158"/>
              <a:gd name="connsiteY42" fmla="*/ 4509309 h 4977304"/>
              <a:gd name="connsiteX43" fmla="*/ 8990231 w 12198158"/>
              <a:gd name="connsiteY43" fmla="*/ 4510625 h 4977304"/>
              <a:gd name="connsiteX44" fmla="*/ 8984397 w 12198158"/>
              <a:gd name="connsiteY44" fmla="*/ 4512863 h 4977304"/>
              <a:gd name="connsiteX45" fmla="*/ 8968351 w 12198158"/>
              <a:gd name="connsiteY45" fmla="*/ 4516366 h 4977304"/>
              <a:gd name="connsiteX46" fmla="*/ 8962029 w 12198158"/>
              <a:gd name="connsiteY46" fmla="*/ 4515606 h 4977304"/>
              <a:gd name="connsiteX47" fmla="*/ 8957069 w 12198158"/>
              <a:gd name="connsiteY47" fmla="*/ 4513190 h 4977304"/>
              <a:gd name="connsiteX48" fmla="*/ 8889695 w 12198158"/>
              <a:gd name="connsiteY48" fmla="*/ 4533539 h 4977304"/>
              <a:gd name="connsiteX49" fmla="*/ 8746606 w 12198158"/>
              <a:gd name="connsiteY49" fmla="*/ 4530613 h 4977304"/>
              <a:gd name="connsiteX50" fmla="*/ 8702038 w 12198158"/>
              <a:gd name="connsiteY50" fmla="*/ 4532895 h 4977304"/>
              <a:gd name="connsiteX51" fmla="*/ 8590337 w 12198158"/>
              <a:gd name="connsiteY51" fmla="*/ 4542204 h 4977304"/>
              <a:gd name="connsiteX52" fmla="*/ 8519543 w 12198158"/>
              <a:gd name="connsiteY52" fmla="*/ 4526086 h 4977304"/>
              <a:gd name="connsiteX53" fmla="*/ 8505306 w 12198158"/>
              <a:gd name="connsiteY53" fmla="*/ 4532509 h 4977304"/>
              <a:gd name="connsiteX54" fmla="*/ 8500493 w 12198158"/>
              <a:gd name="connsiteY54" fmla="*/ 4535768 h 4977304"/>
              <a:gd name="connsiteX55" fmla="*/ 8492299 w 12198158"/>
              <a:gd name="connsiteY55" fmla="*/ 4538742 h 4977304"/>
              <a:gd name="connsiteX56" fmla="*/ 8491926 w 12198158"/>
              <a:gd name="connsiteY56" fmla="*/ 4538547 h 4977304"/>
              <a:gd name="connsiteX57" fmla="*/ 8484586 w 12198158"/>
              <a:gd name="connsiteY57" fmla="*/ 4541860 h 4977304"/>
              <a:gd name="connsiteX58" fmla="*/ 8361601 w 12198158"/>
              <a:gd name="connsiteY58" fmla="*/ 4557109 h 4977304"/>
              <a:gd name="connsiteX59" fmla="*/ 8348227 w 12198158"/>
              <a:gd name="connsiteY59" fmla="*/ 4557320 h 4977304"/>
              <a:gd name="connsiteX60" fmla="*/ 8346801 w 12198158"/>
              <a:gd name="connsiteY60" fmla="*/ 4556408 h 4977304"/>
              <a:gd name="connsiteX61" fmla="*/ 8308886 w 12198158"/>
              <a:gd name="connsiteY61" fmla="*/ 4575677 h 4977304"/>
              <a:gd name="connsiteX62" fmla="*/ 8289640 w 12198158"/>
              <a:gd name="connsiteY62" fmla="*/ 4590767 h 4977304"/>
              <a:gd name="connsiteX63" fmla="*/ 8278750 w 12198158"/>
              <a:gd name="connsiteY63" fmla="*/ 4597091 h 4977304"/>
              <a:gd name="connsiteX64" fmla="*/ 8277624 w 12198158"/>
              <a:gd name="connsiteY64" fmla="*/ 4601916 h 4977304"/>
              <a:gd name="connsiteX65" fmla="*/ 8260561 w 12198158"/>
              <a:gd name="connsiteY65" fmla="*/ 4609708 h 4977304"/>
              <a:gd name="connsiteX66" fmla="*/ 8257864 w 12198158"/>
              <a:gd name="connsiteY66" fmla="*/ 4609458 h 4977304"/>
              <a:gd name="connsiteX67" fmla="*/ 8246529 w 12198158"/>
              <a:gd name="connsiteY67" fmla="*/ 4620148 h 4977304"/>
              <a:gd name="connsiteX68" fmla="*/ 8240334 w 12198158"/>
              <a:gd name="connsiteY68" fmla="*/ 4634257 h 4977304"/>
              <a:gd name="connsiteX69" fmla="*/ 8084875 w 12198158"/>
              <a:gd name="connsiteY69" fmla="*/ 4684387 h 4977304"/>
              <a:gd name="connsiteX70" fmla="*/ 7900134 w 12198158"/>
              <a:gd name="connsiteY70" fmla="*/ 4729969 h 4977304"/>
              <a:gd name="connsiteX71" fmla="*/ 7713595 w 12198158"/>
              <a:gd name="connsiteY71" fmla="*/ 4757895 h 4977304"/>
              <a:gd name="connsiteX72" fmla="*/ 7609267 w 12198158"/>
              <a:gd name="connsiteY72" fmla="*/ 4754126 h 4977304"/>
              <a:gd name="connsiteX73" fmla="*/ 7522521 w 12198158"/>
              <a:gd name="connsiteY73" fmla="*/ 4760455 h 4977304"/>
              <a:gd name="connsiteX74" fmla="*/ 7514554 w 12198158"/>
              <a:gd name="connsiteY74" fmla="*/ 4763228 h 4977304"/>
              <a:gd name="connsiteX75" fmla="*/ 7502403 w 12198158"/>
              <a:gd name="connsiteY75" fmla="*/ 4764677 h 4977304"/>
              <a:gd name="connsiteX76" fmla="*/ 7502032 w 12198158"/>
              <a:gd name="connsiteY76" fmla="*/ 4764322 h 4977304"/>
              <a:gd name="connsiteX77" fmla="*/ 7490794 w 12198158"/>
              <a:gd name="connsiteY77" fmla="*/ 4766442 h 4977304"/>
              <a:gd name="connsiteX78" fmla="*/ 7400450 w 12198158"/>
              <a:gd name="connsiteY78" fmla="*/ 4757640 h 4977304"/>
              <a:gd name="connsiteX79" fmla="*/ 7307302 w 12198158"/>
              <a:gd name="connsiteY79" fmla="*/ 4747220 h 4977304"/>
              <a:gd name="connsiteX80" fmla="*/ 7305976 w 12198158"/>
              <a:gd name="connsiteY80" fmla="*/ 4745654 h 4977304"/>
              <a:gd name="connsiteX81" fmla="*/ 7213744 w 12198158"/>
              <a:gd name="connsiteY81" fmla="*/ 4773074 h 4977304"/>
              <a:gd name="connsiteX82" fmla="*/ 7196298 w 12198158"/>
              <a:gd name="connsiteY82" fmla="*/ 4778016 h 4977304"/>
              <a:gd name="connsiteX83" fmla="*/ 7192202 w 12198158"/>
              <a:gd name="connsiteY83" fmla="*/ 4783834 h 4977304"/>
              <a:gd name="connsiteX84" fmla="*/ 7166024 w 12198158"/>
              <a:gd name="connsiteY84" fmla="*/ 4788882 h 4977304"/>
              <a:gd name="connsiteX85" fmla="*/ 7092253 w 12198158"/>
              <a:gd name="connsiteY85" fmla="*/ 4802161 h 4977304"/>
              <a:gd name="connsiteX86" fmla="*/ 7013814 w 12198158"/>
              <a:gd name="connsiteY86" fmla="*/ 4801755 h 4977304"/>
              <a:gd name="connsiteX87" fmla="*/ 6899540 w 12198158"/>
              <a:gd name="connsiteY87" fmla="*/ 4833798 h 4977304"/>
              <a:gd name="connsiteX88" fmla="*/ 6703746 w 12198158"/>
              <a:gd name="connsiteY88" fmla="*/ 4864157 h 4977304"/>
              <a:gd name="connsiteX89" fmla="*/ 6545085 w 12198158"/>
              <a:gd name="connsiteY89" fmla="*/ 4895408 h 4977304"/>
              <a:gd name="connsiteX90" fmla="*/ 6313345 w 12198158"/>
              <a:gd name="connsiteY90" fmla="*/ 4946232 h 4977304"/>
              <a:gd name="connsiteX91" fmla="*/ 6164558 w 12198158"/>
              <a:gd name="connsiteY91" fmla="*/ 4948498 h 4977304"/>
              <a:gd name="connsiteX92" fmla="*/ 6069796 w 12198158"/>
              <a:gd name="connsiteY92" fmla="*/ 4970720 h 4977304"/>
              <a:gd name="connsiteX93" fmla="*/ 6064481 w 12198158"/>
              <a:gd name="connsiteY93" fmla="*/ 4969051 h 4977304"/>
              <a:gd name="connsiteX94" fmla="*/ 6044602 w 12198158"/>
              <a:gd name="connsiteY94" fmla="*/ 4969792 h 4977304"/>
              <a:gd name="connsiteX95" fmla="*/ 6037252 w 12198158"/>
              <a:gd name="connsiteY95" fmla="*/ 4960726 h 4977304"/>
              <a:gd name="connsiteX96" fmla="*/ 6006081 w 12198158"/>
              <a:gd name="connsiteY96" fmla="*/ 4955195 h 4977304"/>
              <a:gd name="connsiteX97" fmla="*/ 5920065 w 12198158"/>
              <a:gd name="connsiteY97" fmla="*/ 4944866 h 4977304"/>
              <a:gd name="connsiteX98" fmla="*/ 5755077 w 12198158"/>
              <a:gd name="connsiteY98" fmla="*/ 4976193 h 4977304"/>
              <a:gd name="connsiteX99" fmla="*/ 5623207 w 12198158"/>
              <a:gd name="connsiteY99" fmla="*/ 4977304 h 4977304"/>
              <a:gd name="connsiteX100" fmla="*/ 5467256 w 12198158"/>
              <a:gd name="connsiteY100" fmla="*/ 4962079 h 4977304"/>
              <a:gd name="connsiteX101" fmla="*/ 5429137 w 12198158"/>
              <a:gd name="connsiteY101" fmla="*/ 4949858 h 4977304"/>
              <a:gd name="connsiteX102" fmla="*/ 5378078 w 12198158"/>
              <a:gd name="connsiteY102" fmla="*/ 4930634 h 4977304"/>
              <a:gd name="connsiteX103" fmla="*/ 5258253 w 12198158"/>
              <a:gd name="connsiteY103" fmla="*/ 4908461 h 4977304"/>
              <a:gd name="connsiteX104" fmla="*/ 5219477 w 12198158"/>
              <a:gd name="connsiteY104" fmla="*/ 4896381 h 4977304"/>
              <a:gd name="connsiteX105" fmla="*/ 5171208 w 12198158"/>
              <a:gd name="connsiteY105" fmla="*/ 4893134 h 4977304"/>
              <a:gd name="connsiteX106" fmla="*/ 5153115 w 12198158"/>
              <a:gd name="connsiteY106" fmla="*/ 4885290 h 4977304"/>
              <a:gd name="connsiteX107" fmla="*/ 5139168 w 12198158"/>
              <a:gd name="connsiteY107" fmla="*/ 4881597 h 4977304"/>
              <a:gd name="connsiteX108" fmla="*/ 5136167 w 12198158"/>
              <a:gd name="connsiteY108" fmla="*/ 4879315 h 4977304"/>
              <a:gd name="connsiteX109" fmla="*/ 5118243 w 12198158"/>
              <a:gd name="connsiteY109" fmla="*/ 4867529 h 4977304"/>
              <a:gd name="connsiteX110" fmla="*/ 5062411 w 12198158"/>
              <a:gd name="connsiteY110" fmla="*/ 4874665 h 4977304"/>
              <a:gd name="connsiteX111" fmla="*/ 5008170 w 12198158"/>
              <a:gd name="connsiteY111" fmla="*/ 4856876 h 4977304"/>
              <a:gd name="connsiteX112" fmla="*/ 4837210 w 12198158"/>
              <a:gd name="connsiteY112" fmla="*/ 4830794 h 4977304"/>
              <a:gd name="connsiteX113" fmla="*/ 4759270 w 12198158"/>
              <a:gd name="connsiteY113" fmla="*/ 4800638 h 4977304"/>
              <a:gd name="connsiteX114" fmla="*/ 4720035 w 12198158"/>
              <a:gd name="connsiteY114" fmla="*/ 4790848 h 4977304"/>
              <a:gd name="connsiteX115" fmla="*/ 4718027 w 12198158"/>
              <a:gd name="connsiteY115" fmla="*/ 4790035 h 4977304"/>
              <a:gd name="connsiteX116" fmla="*/ 4718961 w 12198158"/>
              <a:gd name="connsiteY116" fmla="*/ 4789806 h 4977304"/>
              <a:gd name="connsiteX117" fmla="*/ 4714055 w 12198158"/>
              <a:gd name="connsiteY117" fmla="*/ 4788426 h 4977304"/>
              <a:gd name="connsiteX118" fmla="*/ 4718027 w 12198158"/>
              <a:gd name="connsiteY118" fmla="*/ 4790035 h 4977304"/>
              <a:gd name="connsiteX119" fmla="*/ 4712381 w 12198158"/>
              <a:gd name="connsiteY119" fmla="*/ 4791420 h 4977304"/>
              <a:gd name="connsiteX120" fmla="*/ 4512801 w 12198158"/>
              <a:gd name="connsiteY120" fmla="*/ 4780666 h 4977304"/>
              <a:gd name="connsiteX121" fmla="*/ 4425588 w 12198158"/>
              <a:gd name="connsiteY121" fmla="*/ 4769100 h 4977304"/>
              <a:gd name="connsiteX122" fmla="*/ 4314086 w 12198158"/>
              <a:gd name="connsiteY122" fmla="*/ 4774822 h 4977304"/>
              <a:gd name="connsiteX123" fmla="*/ 4312230 w 12198158"/>
              <a:gd name="connsiteY123" fmla="*/ 4773365 h 4977304"/>
              <a:gd name="connsiteX124" fmla="*/ 4292278 w 12198158"/>
              <a:gd name="connsiteY124" fmla="*/ 4771325 h 4977304"/>
              <a:gd name="connsiteX125" fmla="*/ 4287201 w 12198158"/>
              <a:gd name="connsiteY125" fmla="*/ 4774493 h 4977304"/>
              <a:gd name="connsiteX126" fmla="*/ 4273289 w 12198158"/>
              <a:gd name="connsiteY126" fmla="*/ 4774225 h 4977304"/>
              <a:gd name="connsiteX127" fmla="*/ 4245283 w 12198158"/>
              <a:gd name="connsiteY127" fmla="*/ 4776749 h 4977304"/>
              <a:gd name="connsiteX128" fmla="*/ 4199245 w 12198158"/>
              <a:gd name="connsiteY128" fmla="*/ 4773714 h 4977304"/>
              <a:gd name="connsiteX129" fmla="*/ 4198941 w 12198158"/>
              <a:gd name="connsiteY129" fmla="*/ 4772347 h 4977304"/>
              <a:gd name="connsiteX130" fmla="*/ 4188453 w 12198158"/>
              <a:gd name="connsiteY130" fmla="*/ 4766228 h 4977304"/>
              <a:gd name="connsiteX131" fmla="*/ 4139982 w 12198158"/>
              <a:gd name="connsiteY131" fmla="*/ 4748999 h 4977304"/>
              <a:gd name="connsiteX132" fmla="*/ 4080374 w 12198158"/>
              <a:gd name="connsiteY132" fmla="*/ 4720184 h 4977304"/>
              <a:gd name="connsiteX133" fmla="*/ 4071828 w 12198158"/>
              <a:gd name="connsiteY133" fmla="*/ 4719278 h 4977304"/>
              <a:gd name="connsiteX134" fmla="*/ 4071710 w 12198158"/>
              <a:gd name="connsiteY134" fmla="*/ 4718953 h 4977304"/>
              <a:gd name="connsiteX135" fmla="*/ 4056247 w 12198158"/>
              <a:gd name="connsiteY135" fmla="*/ 4717622 h 4977304"/>
              <a:gd name="connsiteX136" fmla="*/ 4039668 w 12198158"/>
              <a:gd name="connsiteY136" fmla="*/ 4715861 h 4977304"/>
              <a:gd name="connsiteX137" fmla="*/ 4034303 w 12198158"/>
              <a:gd name="connsiteY137" fmla="*/ 4713218 h 4977304"/>
              <a:gd name="connsiteX138" fmla="*/ 4032672 w 12198158"/>
              <a:gd name="connsiteY138" fmla="*/ 4709236 h 4977304"/>
              <a:gd name="connsiteX139" fmla="*/ 4031088 w 12198158"/>
              <a:gd name="connsiteY139" fmla="*/ 4709491 h 4977304"/>
              <a:gd name="connsiteX140" fmla="*/ 4001867 w 12198158"/>
              <a:gd name="connsiteY140" fmla="*/ 4695842 h 4977304"/>
              <a:gd name="connsiteX141" fmla="*/ 3934220 w 12198158"/>
              <a:gd name="connsiteY141" fmla="*/ 4676884 h 4977304"/>
              <a:gd name="connsiteX142" fmla="*/ 3894676 w 12198158"/>
              <a:gd name="connsiteY142" fmla="*/ 4670743 h 4977304"/>
              <a:gd name="connsiteX143" fmla="*/ 3787232 w 12198158"/>
              <a:gd name="connsiteY143" fmla="*/ 4648764 h 4977304"/>
              <a:gd name="connsiteX144" fmla="*/ 3680057 w 12198158"/>
              <a:gd name="connsiteY144" fmla="*/ 4622784 h 4977304"/>
              <a:gd name="connsiteX145" fmla="*/ 3607627 w 12198158"/>
              <a:gd name="connsiteY145" fmla="*/ 4587738 h 4977304"/>
              <a:gd name="connsiteX146" fmla="*/ 3601451 w 12198158"/>
              <a:gd name="connsiteY146" fmla="*/ 4589218 h 4977304"/>
              <a:gd name="connsiteX147" fmla="*/ 3592338 w 12198158"/>
              <a:gd name="connsiteY147" fmla="*/ 4589396 h 4977304"/>
              <a:gd name="connsiteX148" fmla="*/ 3592104 w 12198158"/>
              <a:gd name="connsiteY148" fmla="*/ 4589103 h 4977304"/>
              <a:gd name="connsiteX149" fmla="*/ 3583586 w 12198158"/>
              <a:gd name="connsiteY149" fmla="*/ 4589853 h 4977304"/>
              <a:gd name="connsiteX150" fmla="*/ 3533777 w 12198158"/>
              <a:gd name="connsiteY150" fmla="*/ 4579320 h 4977304"/>
              <a:gd name="connsiteX151" fmla="*/ 3470906 w 12198158"/>
              <a:gd name="connsiteY151" fmla="*/ 4575344 h 4977304"/>
              <a:gd name="connsiteX152" fmla="*/ 3398460 w 12198158"/>
              <a:gd name="connsiteY152" fmla="*/ 4562260 h 4977304"/>
              <a:gd name="connsiteX153" fmla="*/ 3361644 w 12198158"/>
              <a:gd name="connsiteY153" fmla="*/ 4580670 h 4977304"/>
              <a:gd name="connsiteX154" fmla="*/ 3341795 w 12198158"/>
              <a:gd name="connsiteY154" fmla="*/ 4582496 h 4977304"/>
              <a:gd name="connsiteX155" fmla="*/ 3339469 w 12198158"/>
              <a:gd name="connsiteY155" fmla="*/ 4581438 h 4977304"/>
              <a:gd name="connsiteX156" fmla="*/ 3260180 w 12198158"/>
              <a:gd name="connsiteY156" fmla="*/ 4587820 h 4977304"/>
              <a:gd name="connsiteX157" fmla="*/ 3140460 w 12198158"/>
              <a:gd name="connsiteY157" fmla="*/ 4596263 h 4977304"/>
              <a:gd name="connsiteX158" fmla="*/ 3028270 w 12198158"/>
              <a:gd name="connsiteY158" fmla="*/ 4599134 h 4977304"/>
              <a:gd name="connsiteX159" fmla="*/ 2779714 w 12198158"/>
              <a:gd name="connsiteY159" fmla="*/ 4622831 h 4977304"/>
              <a:gd name="connsiteX160" fmla="*/ 2649525 w 12198158"/>
              <a:gd name="connsiteY160" fmla="*/ 4658086 h 4977304"/>
              <a:gd name="connsiteX161" fmla="*/ 2566315 w 12198158"/>
              <a:gd name="connsiteY161" fmla="*/ 4605776 h 4977304"/>
              <a:gd name="connsiteX162" fmla="*/ 2441626 w 12198158"/>
              <a:gd name="connsiteY162" fmla="*/ 4620872 h 4977304"/>
              <a:gd name="connsiteX163" fmla="*/ 2313568 w 12198158"/>
              <a:gd name="connsiteY163" fmla="*/ 4630067 h 4977304"/>
              <a:gd name="connsiteX164" fmla="*/ 2207105 w 12198158"/>
              <a:gd name="connsiteY164" fmla="*/ 4624384 h 4977304"/>
              <a:gd name="connsiteX165" fmla="*/ 2093268 w 12198158"/>
              <a:gd name="connsiteY165" fmla="*/ 4606236 h 4977304"/>
              <a:gd name="connsiteX166" fmla="*/ 1996024 w 12198158"/>
              <a:gd name="connsiteY166" fmla="*/ 4597526 h 4977304"/>
              <a:gd name="connsiteX167" fmla="*/ 1926886 w 12198158"/>
              <a:gd name="connsiteY167" fmla="*/ 4621358 h 4977304"/>
              <a:gd name="connsiteX168" fmla="*/ 1920368 w 12198158"/>
              <a:gd name="connsiteY168" fmla="*/ 4616112 h 4977304"/>
              <a:gd name="connsiteX169" fmla="*/ 1871831 w 12198158"/>
              <a:gd name="connsiteY169" fmla="*/ 4617844 h 4977304"/>
              <a:gd name="connsiteX170" fmla="*/ 1785463 w 12198158"/>
              <a:gd name="connsiteY170" fmla="*/ 4647841 h 4977304"/>
              <a:gd name="connsiteX171" fmla="*/ 1737045 w 12198158"/>
              <a:gd name="connsiteY171" fmla="*/ 4642356 h 4977304"/>
              <a:gd name="connsiteX172" fmla="*/ 1673954 w 12198158"/>
              <a:gd name="connsiteY172" fmla="*/ 4624601 h 4977304"/>
              <a:gd name="connsiteX173" fmla="*/ 1602834 w 12198158"/>
              <a:gd name="connsiteY173" fmla="*/ 4640924 h 4977304"/>
              <a:gd name="connsiteX174" fmla="*/ 1490351 w 12198158"/>
              <a:gd name="connsiteY174" fmla="*/ 4613132 h 4977304"/>
              <a:gd name="connsiteX175" fmla="*/ 1149212 w 12198158"/>
              <a:gd name="connsiteY175" fmla="*/ 4564210 h 4977304"/>
              <a:gd name="connsiteX176" fmla="*/ 938574 w 12198158"/>
              <a:gd name="connsiteY176" fmla="*/ 4566821 h 4977304"/>
              <a:gd name="connsiteX177" fmla="*/ 857697 w 12198158"/>
              <a:gd name="connsiteY177" fmla="*/ 4525391 h 4977304"/>
              <a:gd name="connsiteX178" fmla="*/ 836981 w 12198158"/>
              <a:gd name="connsiteY178" fmla="*/ 4526708 h 4977304"/>
              <a:gd name="connsiteX179" fmla="*/ 816264 w 12198158"/>
              <a:gd name="connsiteY179" fmla="*/ 4524575 h 4977304"/>
              <a:gd name="connsiteX180" fmla="*/ 810965 w 12198158"/>
              <a:gd name="connsiteY180" fmla="*/ 4527718 h 4977304"/>
              <a:gd name="connsiteX181" fmla="*/ 796509 w 12198158"/>
              <a:gd name="connsiteY181" fmla="*/ 4527387 h 4977304"/>
              <a:gd name="connsiteX182" fmla="*/ 767389 w 12198158"/>
              <a:gd name="connsiteY182" fmla="*/ 4529784 h 4977304"/>
              <a:gd name="connsiteX183" fmla="*/ 762544 w 12198158"/>
              <a:gd name="connsiteY183" fmla="*/ 4527372 h 4977304"/>
              <a:gd name="connsiteX184" fmla="*/ 719567 w 12198158"/>
              <a:gd name="connsiteY184" fmla="*/ 4526534 h 4977304"/>
              <a:gd name="connsiteX185" fmla="*/ 719262 w 12198158"/>
              <a:gd name="connsiteY185" fmla="*/ 4525164 h 4977304"/>
              <a:gd name="connsiteX186" fmla="*/ 708402 w 12198158"/>
              <a:gd name="connsiteY186" fmla="*/ 4518999 h 4977304"/>
              <a:gd name="connsiteX187" fmla="*/ 596394 w 12198158"/>
              <a:gd name="connsiteY187" fmla="*/ 4472455 h 4977304"/>
              <a:gd name="connsiteX188" fmla="*/ 578149 w 12198158"/>
              <a:gd name="connsiteY188" fmla="*/ 4469575 h 4977304"/>
              <a:gd name="connsiteX189" fmla="*/ 571336 w 12198158"/>
              <a:gd name="connsiteY189" fmla="*/ 4469781 h 4977304"/>
              <a:gd name="connsiteX190" fmla="*/ 444802 w 12198158"/>
              <a:gd name="connsiteY190" fmla="*/ 4428480 h 4977304"/>
              <a:gd name="connsiteX191" fmla="*/ 403746 w 12198158"/>
              <a:gd name="connsiteY191" fmla="*/ 4422157 h 4977304"/>
              <a:gd name="connsiteX192" fmla="*/ 292240 w 12198158"/>
              <a:gd name="connsiteY192" fmla="*/ 4399681 h 4977304"/>
              <a:gd name="connsiteX193" fmla="*/ 118302 w 12198158"/>
              <a:gd name="connsiteY193" fmla="*/ 4343421 h 4977304"/>
              <a:gd name="connsiteX194" fmla="*/ 15516 w 12198158"/>
              <a:gd name="connsiteY194" fmla="*/ 4340320 h 4977304"/>
              <a:gd name="connsiteX195" fmla="*/ 2 w 12198158"/>
              <a:gd name="connsiteY195" fmla="*/ 4334381 h 4977304"/>
              <a:gd name="connsiteX196" fmla="*/ 2 w 12198158"/>
              <a:gd name="connsiteY196" fmla="*/ 3589361 h 4977304"/>
              <a:gd name="connsiteX197" fmla="*/ 0 w 12198158"/>
              <a:gd name="connsiteY197" fmla="*/ 3589361 h 4977304"/>
              <a:gd name="connsiteX198" fmla="*/ 0 w 12198158"/>
              <a:gd name="connsiteY198" fmla="*/ 3513036 h 4977304"/>
              <a:gd name="connsiteX199" fmla="*/ 0 w 12198158"/>
              <a:gd name="connsiteY199" fmla="*/ 2672265 h 4977304"/>
              <a:gd name="connsiteX200" fmla="*/ 0 w 12198158"/>
              <a:gd name="connsiteY200" fmla="*/ 0 h 4977304"/>
              <a:gd name="connsiteX0" fmla="*/ 0 w 12198158"/>
              <a:gd name="connsiteY0" fmla="*/ 0 h 4977304"/>
              <a:gd name="connsiteX1" fmla="*/ 12192000 w 12198158"/>
              <a:gd name="connsiteY1" fmla="*/ 0 h 4977304"/>
              <a:gd name="connsiteX2" fmla="*/ 12198158 w 12198158"/>
              <a:gd name="connsiteY2" fmla="*/ 3664565 h 4977304"/>
              <a:gd name="connsiteX3" fmla="*/ 12132764 w 12198158"/>
              <a:gd name="connsiteY3" fmla="*/ 3748492 h 4977304"/>
              <a:gd name="connsiteX4" fmla="*/ 12053056 w 12198158"/>
              <a:gd name="connsiteY4" fmla="*/ 3749753 h 4977304"/>
              <a:gd name="connsiteX5" fmla="*/ 11938513 w 12198158"/>
              <a:gd name="connsiteY5" fmla="*/ 3754367 h 4977304"/>
              <a:gd name="connsiteX6" fmla="*/ 11853342 w 12198158"/>
              <a:gd name="connsiteY6" fmla="*/ 3782688 h 4977304"/>
              <a:gd name="connsiteX7" fmla="*/ 11704569 w 12198158"/>
              <a:gd name="connsiteY7" fmla="*/ 3839336 h 4977304"/>
              <a:gd name="connsiteX8" fmla="*/ 11577641 w 12198158"/>
              <a:gd name="connsiteY8" fmla="*/ 3885996 h 4977304"/>
              <a:gd name="connsiteX9" fmla="*/ 11508791 w 12198158"/>
              <a:gd name="connsiteY9" fmla="*/ 3969283 h 4977304"/>
              <a:gd name="connsiteX10" fmla="*/ 11388373 w 12198158"/>
              <a:gd name="connsiteY10" fmla="*/ 4027440 h 4977304"/>
              <a:gd name="connsiteX11" fmla="*/ 11276406 w 12198158"/>
              <a:gd name="connsiteY11" fmla="*/ 4056099 h 4977304"/>
              <a:gd name="connsiteX12" fmla="*/ 11190251 w 12198158"/>
              <a:gd name="connsiteY12" fmla="*/ 4073272 h 4977304"/>
              <a:gd name="connsiteX13" fmla="*/ 11139995 w 12198158"/>
              <a:gd name="connsiteY13" fmla="*/ 4081811 h 4977304"/>
              <a:gd name="connsiteX14" fmla="*/ 11040727 w 12198158"/>
              <a:gd name="connsiteY14" fmla="*/ 4081109 h 4977304"/>
              <a:gd name="connsiteX15" fmla="*/ 10969005 w 12198158"/>
              <a:gd name="connsiteY15" fmla="*/ 4091154 h 4977304"/>
              <a:gd name="connsiteX16" fmla="*/ 10899772 w 12198158"/>
              <a:gd name="connsiteY16" fmla="*/ 4122857 h 4977304"/>
              <a:gd name="connsiteX17" fmla="*/ 10838983 w 12198158"/>
              <a:gd name="connsiteY17" fmla="*/ 4155791 h 4977304"/>
              <a:gd name="connsiteX18" fmla="*/ 10769520 w 12198158"/>
              <a:gd name="connsiteY18" fmla="*/ 4198574 h 4977304"/>
              <a:gd name="connsiteX19" fmla="*/ 10570843 w 12198158"/>
              <a:gd name="connsiteY19" fmla="*/ 4255424 h 4977304"/>
              <a:gd name="connsiteX20" fmla="*/ 10512263 w 12198158"/>
              <a:gd name="connsiteY20" fmla="*/ 4291698 h 4977304"/>
              <a:gd name="connsiteX21" fmla="*/ 10439016 w 12198158"/>
              <a:gd name="connsiteY21" fmla="*/ 4293933 h 4977304"/>
              <a:gd name="connsiteX22" fmla="*/ 10376941 w 12198158"/>
              <a:gd name="connsiteY22" fmla="*/ 4298111 h 4977304"/>
              <a:gd name="connsiteX23" fmla="*/ 10329960 w 12198158"/>
              <a:gd name="connsiteY23" fmla="*/ 4298774 h 4977304"/>
              <a:gd name="connsiteX24" fmla="*/ 10254256 w 12198158"/>
              <a:gd name="connsiteY24" fmla="*/ 4309364 h 4977304"/>
              <a:gd name="connsiteX25" fmla="*/ 10119745 w 12198158"/>
              <a:gd name="connsiteY25" fmla="*/ 4321869 h 4977304"/>
              <a:gd name="connsiteX26" fmla="*/ 10075444 w 12198158"/>
              <a:gd name="connsiteY26" fmla="*/ 4324144 h 4977304"/>
              <a:gd name="connsiteX27" fmla="*/ 10032543 w 12198158"/>
              <a:gd name="connsiteY27" fmla="*/ 4322337 h 4977304"/>
              <a:gd name="connsiteX28" fmla="*/ 9953375 w 12198158"/>
              <a:gd name="connsiteY28" fmla="*/ 4339186 h 4977304"/>
              <a:gd name="connsiteX29" fmla="*/ 9841223 w 12198158"/>
              <a:gd name="connsiteY29" fmla="*/ 4346536 h 4977304"/>
              <a:gd name="connsiteX30" fmla="*/ 9721820 w 12198158"/>
              <a:gd name="connsiteY30" fmla="*/ 4368481 h 4977304"/>
              <a:gd name="connsiteX31" fmla="*/ 9578114 w 12198158"/>
              <a:gd name="connsiteY31" fmla="*/ 4380883 h 4977304"/>
              <a:gd name="connsiteX32" fmla="*/ 9336820 w 12198158"/>
              <a:gd name="connsiteY32" fmla="*/ 4430514 h 4977304"/>
              <a:gd name="connsiteX33" fmla="*/ 9272837 w 12198158"/>
              <a:gd name="connsiteY33" fmla="*/ 4491645 h 4977304"/>
              <a:gd name="connsiteX34" fmla="*/ 9188677 w 12198158"/>
              <a:gd name="connsiteY34" fmla="*/ 4497828 h 4977304"/>
              <a:gd name="connsiteX35" fmla="*/ 9183116 w 12198158"/>
              <a:gd name="connsiteY35" fmla="*/ 4507862 h 4977304"/>
              <a:gd name="connsiteX36" fmla="*/ 9145128 w 12198158"/>
              <a:gd name="connsiteY36" fmla="*/ 4520027 h 4977304"/>
              <a:gd name="connsiteX37" fmla="*/ 9144106 w 12198158"/>
              <a:gd name="connsiteY37" fmla="*/ 4518870 h 4977304"/>
              <a:gd name="connsiteX38" fmla="*/ 9131223 w 12198158"/>
              <a:gd name="connsiteY38" fmla="*/ 4516515 h 4977304"/>
              <a:gd name="connsiteX39" fmla="*/ 9107733 w 12198158"/>
              <a:gd name="connsiteY39" fmla="*/ 4515031 h 4977304"/>
              <a:gd name="connsiteX40" fmla="*/ 9047414 w 12198158"/>
              <a:gd name="connsiteY40" fmla="*/ 4506003 h 4977304"/>
              <a:gd name="connsiteX41" fmla="*/ 8999479 w 12198158"/>
              <a:gd name="connsiteY41" fmla="*/ 4509570 h 4977304"/>
              <a:gd name="connsiteX42" fmla="*/ 8999194 w 12198158"/>
              <a:gd name="connsiteY42" fmla="*/ 4509309 h 4977304"/>
              <a:gd name="connsiteX43" fmla="*/ 8990231 w 12198158"/>
              <a:gd name="connsiteY43" fmla="*/ 4510625 h 4977304"/>
              <a:gd name="connsiteX44" fmla="*/ 8984397 w 12198158"/>
              <a:gd name="connsiteY44" fmla="*/ 4512863 h 4977304"/>
              <a:gd name="connsiteX45" fmla="*/ 8968351 w 12198158"/>
              <a:gd name="connsiteY45" fmla="*/ 4516366 h 4977304"/>
              <a:gd name="connsiteX46" fmla="*/ 8962029 w 12198158"/>
              <a:gd name="connsiteY46" fmla="*/ 4515606 h 4977304"/>
              <a:gd name="connsiteX47" fmla="*/ 8957069 w 12198158"/>
              <a:gd name="connsiteY47" fmla="*/ 4513190 h 4977304"/>
              <a:gd name="connsiteX48" fmla="*/ 8889695 w 12198158"/>
              <a:gd name="connsiteY48" fmla="*/ 4533539 h 4977304"/>
              <a:gd name="connsiteX49" fmla="*/ 8746606 w 12198158"/>
              <a:gd name="connsiteY49" fmla="*/ 4530613 h 4977304"/>
              <a:gd name="connsiteX50" fmla="*/ 8702038 w 12198158"/>
              <a:gd name="connsiteY50" fmla="*/ 4532895 h 4977304"/>
              <a:gd name="connsiteX51" fmla="*/ 8590337 w 12198158"/>
              <a:gd name="connsiteY51" fmla="*/ 4542204 h 4977304"/>
              <a:gd name="connsiteX52" fmla="*/ 8519543 w 12198158"/>
              <a:gd name="connsiteY52" fmla="*/ 4526086 h 4977304"/>
              <a:gd name="connsiteX53" fmla="*/ 8505306 w 12198158"/>
              <a:gd name="connsiteY53" fmla="*/ 4532509 h 4977304"/>
              <a:gd name="connsiteX54" fmla="*/ 8500493 w 12198158"/>
              <a:gd name="connsiteY54" fmla="*/ 4535768 h 4977304"/>
              <a:gd name="connsiteX55" fmla="*/ 8492299 w 12198158"/>
              <a:gd name="connsiteY55" fmla="*/ 4538742 h 4977304"/>
              <a:gd name="connsiteX56" fmla="*/ 8491926 w 12198158"/>
              <a:gd name="connsiteY56" fmla="*/ 4538547 h 4977304"/>
              <a:gd name="connsiteX57" fmla="*/ 8484586 w 12198158"/>
              <a:gd name="connsiteY57" fmla="*/ 4541860 h 4977304"/>
              <a:gd name="connsiteX58" fmla="*/ 8361601 w 12198158"/>
              <a:gd name="connsiteY58" fmla="*/ 4557109 h 4977304"/>
              <a:gd name="connsiteX59" fmla="*/ 8348227 w 12198158"/>
              <a:gd name="connsiteY59" fmla="*/ 4557320 h 4977304"/>
              <a:gd name="connsiteX60" fmla="*/ 8346801 w 12198158"/>
              <a:gd name="connsiteY60" fmla="*/ 4556408 h 4977304"/>
              <a:gd name="connsiteX61" fmla="*/ 8308886 w 12198158"/>
              <a:gd name="connsiteY61" fmla="*/ 4575677 h 4977304"/>
              <a:gd name="connsiteX62" fmla="*/ 8289640 w 12198158"/>
              <a:gd name="connsiteY62" fmla="*/ 4590767 h 4977304"/>
              <a:gd name="connsiteX63" fmla="*/ 8278750 w 12198158"/>
              <a:gd name="connsiteY63" fmla="*/ 4597091 h 4977304"/>
              <a:gd name="connsiteX64" fmla="*/ 8277624 w 12198158"/>
              <a:gd name="connsiteY64" fmla="*/ 4601916 h 4977304"/>
              <a:gd name="connsiteX65" fmla="*/ 8260561 w 12198158"/>
              <a:gd name="connsiteY65" fmla="*/ 4609708 h 4977304"/>
              <a:gd name="connsiteX66" fmla="*/ 8257864 w 12198158"/>
              <a:gd name="connsiteY66" fmla="*/ 4609458 h 4977304"/>
              <a:gd name="connsiteX67" fmla="*/ 8246529 w 12198158"/>
              <a:gd name="connsiteY67" fmla="*/ 4620148 h 4977304"/>
              <a:gd name="connsiteX68" fmla="*/ 8240334 w 12198158"/>
              <a:gd name="connsiteY68" fmla="*/ 4634257 h 4977304"/>
              <a:gd name="connsiteX69" fmla="*/ 8084875 w 12198158"/>
              <a:gd name="connsiteY69" fmla="*/ 4684387 h 4977304"/>
              <a:gd name="connsiteX70" fmla="*/ 7900134 w 12198158"/>
              <a:gd name="connsiteY70" fmla="*/ 4729969 h 4977304"/>
              <a:gd name="connsiteX71" fmla="*/ 7713595 w 12198158"/>
              <a:gd name="connsiteY71" fmla="*/ 4757895 h 4977304"/>
              <a:gd name="connsiteX72" fmla="*/ 7609267 w 12198158"/>
              <a:gd name="connsiteY72" fmla="*/ 4754126 h 4977304"/>
              <a:gd name="connsiteX73" fmla="*/ 7522521 w 12198158"/>
              <a:gd name="connsiteY73" fmla="*/ 4760455 h 4977304"/>
              <a:gd name="connsiteX74" fmla="*/ 7514554 w 12198158"/>
              <a:gd name="connsiteY74" fmla="*/ 4763228 h 4977304"/>
              <a:gd name="connsiteX75" fmla="*/ 7502403 w 12198158"/>
              <a:gd name="connsiteY75" fmla="*/ 4764677 h 4977304"/>
              <a:gd name="connsiteX76" fmla="*/ 7502032 w 12198158"/>
              <a:gd name="connsiteY76" fmla="*/ 4764322 h 4977304"/>
              <a:gd name="connsiteX77" fmla="*/ 7490794 w 12198158"/>
              <a:gd name="connsiteY77" fmla="*/ 4766442 h 4977304"/>
              <a:gd name="connsiteX78" fmla="*/ 7400450 w 12198158"/>
              <a:gd name="connsiteY78" fmla="*/ 4757640 h 4977304"/>
              <a:gd name="connsiteX79" fmla="*/ 7307302 w 12198158"/>
              <a:gd name="connsiteY79" fmla="*/ 4747220 h 4977304"/>
              <a:gd name="connsiteX80" fmla="*/ 7305976 w 12198158"/>
              <a:gd name="connsiteY80" fmla="*/ 4745654 h 4977304"/>
              <a:gd name="connsiteX81" fmla="*/ 7213744 w 12198158"/>
              <a:gd name="connsiteY81" fmla="*/ 4773074 h 4977304"/>
              <a:gd name="connsiteX82" fmla="*/ 7196298 w 12198158"/>
              <a:gd name="connsiteY82" fmla="*/ 4778016 h 4977304"/>
              <a:gd name="connsiteX83" fmla="*/ 7192202 w 12198158"/>
              <a:gd name="connsiteY83" fmla="*/ 4783834 h 4977304"/>
              <a:gd name="connsiteX84" fmla="*/ 7166024 w 12198158"/>
              <a:gd name="connsiteY84" fmla="*/ 4788882 h 4977304"/>
              <a:gd name="connsiteX85" fmla="*/ 7092253 w 12198158"/>
              <a:gd name="connsiteY85" fmla="*/ 4802161 h 4977304"/>
              <a:gd name="connsiteX86" fmla="*/ 7013814 w 12198158"/>
              <a:gd name="connsiteY86" fmla="*/ 4801755 h 4977304"/>
              <a:gd name="connsiteX87" fmla="*/ 6899540 w 12198158"/>
              <a:gd name="connsiteY87" fmla="*/ 4833798 h 4977304"/>
              <a:gd name="connsiteX88" fmla="*/ 6703746 w 12198158"/>
              <a:gd name="connsiteY88" fmla="*/ 4864157 h 4977304"/>
              <a:gd name="connsiteX89" fmla="*/ 6545085 w 12198158"/>
              <a:gd name="connsiteY89" fmla="*/ 4895408 h 4977304"/>
              <a:gd name="connsiteX90" fmla="*/ 6313345 w 12198158"/>
              <a:gd name="connsiteY90" fmla="*/ 4946232 h 4977304"/>
              <a:gd name="connsiteX91" fmla="*/ 6164558 w 12198158"/>
              <a:gd name="connsiteY91" fmla="*/ 4948498 h 4977304"/>
              <a:gd name="connsiteX92" fmla="*/ 6069796 w 12198158"/>
              <a:gd name="connsiteY92" fmla="*/ 4970720 h 4977304"/>
              <a:gd name="connsiteX93" fmla="*/ 6064481 w 12198158"/>
              <a:gd name="connsiteY93" fmla="*/ 4969051 h 4977304"/>
              <a:gd name="connsiteX94" fmla="*/ 6044602 w 12198158"/>
              <a:gd name="connsiteY94" fmla="*/ 4969792 h 4977304"/>
              <a:gd name="connsiteX95" fmla="*/ 6037252 w 12198158"/>
              <a:gd name="connsiteY95" fmla="*/ 4960726 h 4977304"/>
              <a:gd name="connsiteX96" fmla="*/ 6006081 w 12198158"/>
              <a:gd name="connsiteY96" fmla="*/ 4955195 h 4977304"/>
              <a:gd name="connsiteX97" fmla="*/ 5920065 w 12198158"/>
              <a:gd name="connsiteY97" fmla="*/ 4944866 h 4977304"/>
              <a:gd name="connsiteX98" fmla="*/ 5755077 w 12198158"/>
              <a:gd name="connsiteY98" fmla="*/ 4976193 h 4977304"/>
              <a:gd name="connsiteX99" fmla="*/ 5623207 w 12198158"/>
              <a:gd name="connsiteY99" fmla="*/ 4977304 h 4977304"/>
              <a:gd name="connsiteX100" fmla="*/ 5467256 w 12198158"/>
              <a:gd name="connsiteY100" fmla="*/ 4962079 h 4977304"/>
              <a:gd name="connsiteX101" fmla="*/ 5429137 w 12198158"/>
              <a:gd name="connsiteY101" fmla="*/ 4949858 h 4977304"/>
              <a:gd name="connsiteX102" fmla="*/ 5378078 w 12198158"/>
              <a:gd name="connsiteY102" fmla="*/ 4930634 h 4977304"/>
              <a:gd name="connsiteX103" fmla="*/ 5258253 w 12198158"/>
              <a:gd name="connsiteY103" fmla="*/ 4908461 h 4977304"/>
              <a:gd name="connsiteX104" fmla="*/ 5219477 w 12198158"/>
              <a:gd name="connsiteY104" fmla="*/ 4896381 h 4977304"/>
              <a:gd name="connsiteX105" fmla="*/ 5171208 w 12198158"/>
              <a:gd name="connsiteY105" fmla="*/ 4893134 h 4977304"/>
              <a:gd name="connsiteX106" fmla="*/ 5153115 w 12198158"/>
              <a:gd name="connsiteY106" fmla="*/ 4885290 h 4977304"/>
              <a:gd name="connsiteX107" fmla="*/ 5139168 w 12198158"/>
              <a:gd name="connsiteY107" fmla="*/ 4881597 h 4977304"/>
              <a:gd name="connsiteX108" fmla="*/ 5136167 w 12198158"/>
              <a:gd name="connsiteY108" fmla="*/ 4879315 h 4977304"/>
              <a:gd name="connsiteX109" fmla="*/ 5118243 w 12198158"/>
              <a:gd name="connsiteY109" fmla="*/ 4867529 h 4977304"/>
              <a:gd name="connsiteX110" fmla="*/ 5062411 w 12198158"/>
              <a:gd name="connsiteY110" fmla="*/ 4874665 h 4977304"/>
              <a:gd name="connsiteX111" fmla="*/ 5008170 w 12198158"/>
              <a:gd name="connsiteY111" fmla="*/ 4856876 h 4977304"/>
              <a:gd name="connsiteX112" fmla="*/ 4837210 w 12198158"/>
              <a:gd name="connsiteY112" fmla="*/ 4830794 h 4977304"/>
              <a:gd name="connsiteX113" fmla="*/ 4759270 w 12198158"/>
              <a:gd name="connsiteY113" fmla="*/ 4800638 h 4977304"/>
              <a:gd name="connsiteX114" fmla="*/ 4720035 w 12198158"/>
              <a:gd name="connsiteY114" fmla="*/ 4790848 h 4977304"/>
              <a:gd name="connsiteX115" fmla="*/ 4718027 w 12198158"/>
              <a:gd name="connsiteY115" fmla="*/ 4790035 h 4977304"/>
              <a:gd name="connsiteX116" fmla="*/ 4718961 w 12198158"/>
              <a:gd name="connsiteY116" fmla="*/ 4789806 h 4977304"/>
              <a:gd name="connsiteX117" fmla="*/ 4714055 w 12198158"/>
              <a:gd name="connsiteY117" fmla="*/ 4788426 h 4977304"/>
              <a:gd name="connsiteX118" fmla="*/ 4718027 w 12198158"/>
              <a:gd name="connsiteY118" fmla="*/ 4790035 h 4977304"/>
              <a:gd name="connsiteX119" fmla="*/ 4712381 w 12198158"/>
              <a:gd name="connsiteY119" fmla="*/ 4791420 h 4977304"/>
              <a:gd name="connsiteX120" fmla="*/ 4512801 w 12198158"/>
              <a:gd name="connsiteY120" fmla="*/ 4780666 h 4977304"/>
              <a:gd name="connsiteX121" fmla="*/ 4425588 w 12198158"/>
              <a:gd name="connsiteY121" fmla="*/ 4769100 h 4977304"/>
              <a:gd name="connsiteX122" fmla="*/ 4314086 w 12198158"/>
              <a:gd name="connsiteY122" fmla="*/ 4774822 h 4977304"/>
              <a:gd name="connsiteX123" fmla="*/ 4312230 w 12198158"/>
              <a:gd name="connsiteY123" fmla="*/ 4773365 h 4977304"/>
              <a:gd name="connsiteX124" fmla="*/ 4292278 w 12198158"/>
              <a:gd name="connsiteY124" fmla="*/ 4771325 h 4977304"/>
              <a:gd name="connsiteX125" fmla="*/ 4287201 w 12198158"/>
              <a:gd name="connsiteY125" fmla="*/ 4774493 h 4977304"/>
              <a:gd name="connsiteX126" fmla="*/ 4273289 w 12198158"/>
              <a:gd name="connsiteY126" fmla="*/ 4774225 h 4977304"/>
              <a:gd name="connsiteX127" fmla="*/ 4245283 w 12198158"/>
              <a:gd name="connsiteY127" fmla="*/ 4776749 h 4977304"/>
              <a:gd name="connsiteX128" fmla="*/ 4199245 w 12198158"/>
              <a:gd name="connsiteY128" fmla="*/ 4773714 h 4977304"/>
              <a:gd name="connsiteX129" fmla="*/ 4198941 w 12198158"/>
              <a:gd name="connsiteY129" fmla="*/ 4772347 h 4977304"/>
              <a:gd name="connsiteX130" fmla="*/ 4188453 w 12198158"/>
              <a:gd name="connsiteY130" fmla="*/ 4766228 h 4977304"/>
              <a:gd name="connsiteX131" fmla="*/ 4139982 w 12198158"/>
              <a:gd name="connsiteY131" fmla="*/ 4748999 h 4977304"/>
              <a:gd name="connsiteX132" fmla="*/ 4080374 w 12198158"/>
              <a:gd name="connsiteY132" fmla="*/ 4720184 h 4977304"/>
              <a:gd name="connsiteX133" fmla="*/ 4071828 w 12198158"/>
              <a:gd name="connsiteY133" fmla="*/ 4719278 h 4977304"/>
              <a:gd name="connsiteX134" fmla="*/ 4071710 w 12198158"/>
              <a:gd name="connsiteY134" fmla="*/ 4718953 h 4977304"/>
              <a:gd name="connsiteX135" fmla="*/ 4056247 w 12198158"/>
              <a:gd name="connsiteY135" fmla="*/ 4717622 h 4977304"/>
              <a:gd name="connsiteX136" fmla="*/ 4039668 w 12198158"/>
              <a:gd name="connsiteY136" fmla="*/ 4715861 h 4977304"/>
              <a:gd name="connsiteX137" fmla="*/ 4034303 w 12198158"/>
              <a:gd name="connsiteY137" fmla="*/ 4713218 h 4977304"/>
              <a:gd name="connsiteX138" fmla="*/ 4032672 w 12198158"/>
              <a:gd name="connsiteY138" fmla="*/ 4709236 h 4977304"/>
              <a:gd name="connsiteX139" fmla="*/ 4031088 w 12198158"/>
              <a:gd name="connsiteY139" fmla="*/ 4709491 h 4977304"/>
              <a:gd name="connsiteX140" fmla="*/ 4001867 w 12198158"/>
              <a:gd name="connsiteY140" fmla="*/ 4695842 h 4977304"/>
              <a:gd name="connsiteX141" fmla="*/ 3934220 w 12198158"/>
              <a:gd name="connsiteY141" fmla="*/ 4676884 h 4977304"/>
              <a:gd name="connsiteX142" fmla="*/ 3894676 w 12198158"/>
              <a:gd name="connsiteY142" fmla="*/ 4670743 h 4977304"/>
              <a:gd name="connsiteX143" fmla="*/ 3787232 w 12198158"/>
              <a:gd name="connsiteY143" fmla="*/ 4648764 h 4977304"/>
              <a:gd name="connsiteX144" fmla="*/ 3680057 w 12198158"/>
              <a:gd name="connsiteY144" fmla="*/ 4622784 h 4977304"/>
              <a:gd name="connsiteX145" fmla="*/ 3607627 w 12198158"/>
              <a:gd name="connsiteY145" fmla="*/ 4587738 h 4977304"/>
              <a:gd name="connsiteX146" fmla="*/ 3601451 w 12198158"/>
              <a:gd name="connsiteY146" fmla="*/ 4589218 h 4977304"/>
              <a:gd name="connsiteX147" fmla="*/ 3592338 w 12198158"/>
              <a:gd name="connsiteY147" fmla="*/ 4589396 h 4977304"/>
              <a:gd name="connsiteX148" fmla="*/ 3592104 w 12198158"/>
              <a:gd name="connsiteY148" fmla="*/ 4589103 h 4977304"/>
              <a:gd name="connsiteX149" fmla="*/ 3583586 w 12198158"/>
              <a:gd name="connsiteY149" fmla="*/ 4589853 h 4977304"/>
              <a:gd name="connsiteX150" fmla="*/ 3533777 w 12198158"/>
              <a:gd name="connsiteY150" fmla="*/ 4579320 h 4977304"/>
              <a:gd name="connsiteX151" fmla="*/ 3470906 w 12198158"/>
              <a:gd name="connsiteY151" fmla="*/ 4575344 h 4977304"/>
              <a:gd name="connsiteX152" fmla="*/ 3398460 w 12198158"/>
              <a:gd name="connsiteY152" fmla="*/ 4562260 h 4977304"/>
              <a:gd name="connsiteX153" fmla="*/ 3361644 w 12198158"/>
              <a:gd name="connsiteY153" fmla="*/ 4580670 h 4977304"/>
              <a:gd name="connsiteX154" fmla="*/ 3341795 w 12198158"/>
              <a:gd name="connsiteY154" fmla="*/ 4582496 h 4977304"/>
              <a:gd name="connsiteX155" fmla="*/ 3339469 w 12198158"/>
              <a:gd name="connsiteY155" fmla="*/ 4581438 h 4977304"/>
              <a:gd name="connsiteX156" fmla="*/ 3260180 w 12198158"/>
              <a:gd name="connsiteY156" fmla="*/ 4587820 h 4977304"/>
              <a:gd name="connsiteX157" fmla="*/ 3140460 w 12198158"/>
              <a:gd name="connsiteY157" fmla="*/ 4596263 h 4977304"/>
              <a:gd name="connsiteX158" fmla="*/ 3028270 w 12198158"/>
              <a:gd name="connsiteY158" fmla="*/ 4599134 h 4977304"/>
              <a:gd name="connsiteX159" fmla="*/ 2779714 w 12198158"/>
              <a:gd name="connsiteY159" fmla="*/ 4622831 h 4977304"/>
              <a:gd name="connsiteX160" fmla="*/ 2649525 w 12198158"/>
              <a:gd name="connsiteY160" fmla="*/ 4658086 h 4977304"/>
              <a:gd name="connsiteX161" fmla="*/ 2566315 w 12198158"/>
              <a:gd name="connsiteY161" fmla="*/ 4605776 h 4977304"/>
              <a:gd name="connsiteX162" fmla="*/ 2441626 w 12198158"/>
              <a:gd name="connsiteY162" fmla="*/ 4620872 h 4977304"/>
              <a:gd name="connsiteX163" fmla="*/ 2313568 w 12198158"/>
              <a:gd name="connsiteY163" fmla="*/ 4630067 h 4977304"/>
              <a:gd name="connsiteX164" fmla="*/ 2207105 w 12198158"/>
              <a:gd name="connsiteY164" fmla="*/ 4624384 h 4977304"/>
              <a:gd name="connsiteX165" fmla="*/ 2093268 w 12198158"/>
              <a:gd name="connsiteY165" fmla="*/ 4606236 h 4977304"/>
              <a:gd name="connsiteX166" fmla="*/ 1996024 w 12198158"/>
              <a:gd name="connsiteY166" fmla="*/ 4597526 h 4977304"/>
              <a:gd name="connsiteX167" fmla="*/ 1926886 w 12198158"/>
              <a:gd name="connsiteY167" fmla="*/ 4621358 h 4977304"/>
              <a:gd name="connsiteX168" fmla="*/ 1920368 w 12198158"/>
              <a:gd name="connsiteY168" fmla="*/ 4616112 h 4977304"/>
              <a:gd name="connsiteX169" fmla="*/ 1871831 w 12198158"/>
              <a:gd name="connsiteY169" fmla="*/ 4617844 h 4977304"/>
              <a:gd name="connsiteX170" fmla="*/ 1785463 w 12198158"/>
              <a:gd name="connsiteY170" fmla="*/ 4647841 h 4977304"/>
              <a:gd name="connsiteX171" fmla="*/ 1737045 w 12198158"/>
              <a:gd name="connsiteY171" fmla="*/ 4642356 h 4977304"/>
              <a:gd name="connsiteX172" fmla="*/ 1673954 w 12198158"/>
              <a:gd name="connsiteY172" fmla="*/ 4624601 h 4977304"/>
              <a:gd name="connsiteX173" fmla="*/ 1602834 w 12198158"/>
              <a:gd name="connsiteY173" fmla="*/ 4640924 h 4977304"/>
              <a:gd name="connsiteX174" fmla="*/ 1490351 w 12198158"/>
              <a:gd name="connsiteY174" fmla="*/ 4613132 h 4977304"/>
              <a:gd name="connsiteX175" fmla="*/ 1149212 w 12198158"/>
              <a:gd name="connsiteY175" fmla="*/ 4564210 h 4977304"/>
              <a:gd name="connsiteX176" fmla="*/ 938574 w 12198158"/>
              <a:gd name="connsiteY176" fmla="*/ 4566821 h 4977304"/>
              <a:gd name="connsiteX177" fmla="*/ 857697 w 12198158"/>
              <a:gd name="connsiteY177" fmla="*/ 4525391 h 4977304"/>
              <a:gd name="connsiteX178" fmla="*/ 836981 w 12198158"/>
              <a:gd name="connsiteY178" fmla="*/ 4526708 h 4977304"/>
              <a:gd name="connsiteX179" fmla="*/ 816264 w 12198158"/>
              <a:gd name="connsiteY179" fmla="*/ 4524575 h 4977304"/>
              <a:gd name="connsiteX180" fmla="*/ 810965 w 12198158"/>
              <a:gd name="connsiteY180" fmla="*/ 4527718 h 4977304"/>
              <a:gd name="connsiteX181" fmla="*/ 796509 w 12198158"/>
              <a:gd name="connsiteY181" fmla="*/ 4527387 h 4977304"/>
              <a:gd name="connsiteX182" fmla="*/ 767389 w 12198158"/>
              <a:gd name="connsiteY182" fmla="*/ 4529784 h 4977304"/>
              <a:gd name="connsiteX183" fmla="*/ 762544 w 12198158"/>
              <a:gd name="connsiteY183" fmla="*/ 4527372 h 4977304"/>
              <a:gd name="connsiteX184" fmla="*/ 719567 w 12198158"/>
              <a:gd name="connsiteY184" fmla="*/ 4526534 h 4977304"/>
              <a:gd name="connsiteX185" fmla="*/ 719262 w 12198158"/>
              <a:gd name="connsiteY185" fmla="*/ 4525164 h 4977304"/>
              <a:gd name="connsiteX186" fmla="*/ 708402 w 12198158"/>
              <a:gd name="connsiteY186" fmla="*/ 4518999 h 4977304"/>
              <a:gd name="connsiteX187" fmla="*/ 596394 w 12198158"/>
              <a:gd name="connsiteY187" fmla="*/ 4472455 h 4977304"/>
              <a:gd name="connsiteX188" fmla="*/ 578149 w 12198158"/>
              <a:gd name="connsiteY188" fmla="*/ 4469575 h 4977304"/>
              <a:gd name="connsiteX189" fmla="*/ 571336 w 12198158"/>
              <a:gd name="connsiteY189" fmla="*/ 4469781 h 4977304"/>
              <a:gd name="connsiteX190" fmla="*/ 444802 w 12198158"/>
              <a:gd name="connsiteY190" fmla="*/ 4428480 h 4977304"/>
              <a:gd name="connsiteX191" fmla="*/ 403746 w 12198158"/>
              <a:gd name="connsiteY191" fmla="*/ 4422157 h 4977304"/>
              <a:gd name="connsiteX192" fmla="*/ 292240 w 12198158"/>
              <a:gd name="connsiteY192" fmla="*/ 4399681 h 4977304"/>
              <a:gd name="connsiteX193" fmla="*/ 118302 w 12198158"/>
              <a:gd name="connsiteY193" fmla="*/ 4343421 h 4977304"/>
              <a:gd name="connsiteX194" fmla="*/ 15516 w 12198158"/>
              <a:gd name="connsiteY194" fmla="*/ 4340320 h 4977304"/>
              <a:gd name="connsiteX195" fmla="*/ 2 w 12198158"/>
              <a:gd name="connsiteY195" fmla="*/ 4334381 h 4977304"/>
              <a:gd name="connsiteX196" fmla="*/ 2 w 12198158"/>
              <a:gd name="connsiteY196" fmla="*/ 3589361 h 4977304"/>
              <a:gd name="connsiteX197" fmla="*/ 0 w 12198158"/>
              <a:gd name="connsiteY197" fmla="*/ 3589361 h 4977304"/>
              <a:gd name="connsiteX198" fmla="*/ 0 w 12198158"/>
              <a:gd name="connsiteY198" fmla="*/ 3513036 h 4977304"/>
              <a:gd name="connsiteX199" fmla="*/ 0 w 12198158"/>
              <a:gd name="connsiteY199" fmla="*/ 0 h 4977304"/>
              <a:gd name="connsiteX0" fmla="*/ 0 w 12198158"/>
              <a:gd name="connsiteY0" fmla="*/ 0 h 4977304"/>
              <a:gd name="connsiteX1" fmla="*/ 12192000 w 12198158"/>
              <a:gd name="connsiteY1" fmla="*/ 0 h 4977304"/>
              <a:gd name="connsiteX2" fmla="*/ 12198158 w 12198158"/>
              <a:gd name="connsiteY2" fmla="*/ 3664565 h 4977304"/>
              <a:gd name="connsiteX3" fmla="*/ 12132764 w 12198158"/>
              <a:gd name="connsiteY3" fmla="*/ 3748492 h 4977304"/>
              <a:gd name="connsiteX4" fmla="*/ 12053056 w 12198158"/>
              <a:gd name="connsiteY4" fmla="*/ 3749753 h 4977304"/>
              <a:gd name="connsiteX5" fmla="*/ 11938513 w 12198158"/>
              <a:gd name="connsiteY5" fmla="*/ 3754367 h 4977304"/>
              <a:gd name="connsiteX6" fmla="*/ 11853342 w 12198158"/>
              <a:gd name="connsiteY6" fmla="*/ 3782688 h 4977304"/>
              <a:gd name="connsiteX7" fmla="*/ 11704569 w 12198158"/>
              <a:gd name="connsiteY7" fmla="*/ 3839336 h 4977304"/>
              <a:gd name="connsiteX8" fmla="*/ 11577641 w 12198158"/>
              <a:gd name="connsiteY8" fmla="*/ 3885996 h 4977304"/>
              <a:gd name="connsiteX9" fmla="*/ 11508791 w 12198158"/>
              <a:gd name="connsiteY9" fmla="*/ 3969283 h 4977304"/>
              <a:gd name="connsiteX10" fmla="*/ 11388373 w 12198158"/>
              <a:gd name="connsiteY10" fmla="*/ 4027440 h 4977304"/>
              <a:gd name="connsiteX11" fmla="*/ 11276406 w 12198158"/>
              <a:gd name="connsiteY11" fmla="*/ 4056099 h 4977304"/>
              <a:gd name="connsiteX12" fmla="*/ 11190251 w 12198158"/>
              <a:gd name="connsiteY12" fmla="*/ 4073272 h 4977304"/>
              <a:gd name="connsiteX13" fmla="*/ 11139995 w 12198158"/>
              <a:gd name="connsiteY13" fmla="*/ 4081811 h 4977304"/>
              <a:gd name="connsiteX14" fmla="*/ 11040727 w 12198158"/>
              <a:gd name="connsiteY14" fmla="*/ 4081109 h 4977304"/>
              <a:gd name="connsiteX15" fmla="*/ 10969005 w 12198158"/>
              <a:gd name="connsiteY15" fmla="*/ 4091154 h 4977304"/>
              <a:gd name="connsiteX16" fmla="*/ 10899772 w 12198158"/>
              <a:gd name="connsiteY16" fmla="*/ 4122857 h 4977304"/>
              <a:gd name="connsiteX17" fmla="*/ 10838983 w 12198158"/>
              <a:gd name="connsiteY17" fmla="*/ 4155791 h 4977304"/>
              <a:gd name="connsiteX18" fmla="*/ 10769520 w 12198158"/>
              <a:gd name="connsiteY18" fmla="*/ 4198574 h 4977304"/>
              <a:gd name="connsiteX19" fmla="*/ 10570843 w 12198158"/>
              <a:gd name="connsiteY19" fmla="*/ 4255424 h 4977304"/>
              <a:gd name="connsiteX20" fmla="*/ 10512263 w 12198158"/>
              <a:gd name="connsiteY20" fmla="*/ 4291698 h 4977304"/>
              <a:gd name="connsiteX21" fmla="*/ 10439016 w 12198158"/>
              <a:gd name="connsiteY21" fmla="*/ 4293933 h 4977304"/>
              <a:gd name="connsiteX22" fmla="*/ 10376941 w 12198158"/>
              <a:gd name="connsiteY22" fmla="*/ 4298111 h 4977304"/>
              <a:gd name="connsiteX23" fmla="*/ 10329960 w 12198158"/>
              <a:gd name="connsiteY23" fmla="*/ 4298774 h 4977304"/>
              <a:gd name="connsiteX24" fmla="*/ 10254256 w 12198158"/>
              <a:gd name="connsiteY24" fmla="*/ 4309364 h 4977304"/>
              <a:gd name="connsiteX25" fmla="*/ 10119745 w 12198158"/>
              <a:gd name="connsiteY25" fmla="*/ 4321869 h 4977304"/>
              <a:gd name="connsiteX26" fmla="*/ 10075444 w 12198158"/>
              <a:gd name="connsiteY26" fmla="*/ 4324144 h 4977304"/>
              <a:gd name="connsiteX27" fmla="*/ 10032543 w 12198158"/>
              <a:gd name="connsiteY27" fmla="*/ 4322337 h 4977304"/>
              <a:gd name="connsiteX28" fmla="*/ 9953375 w 12198158"/>
              <a:gd name="connsiteY28" fmla="*/ 4339186 h 4977304"/>
              <a:gd name="connsiteX29" fmla="*/ 9841223 w 12198158"/>
              <a:gd name="connsiteY29" fmla="*/ 4346536 h 4977304"/>
              <a:gd name="connsiteX30" fmla="*/ 9721820 w 12198158"/>
              <a:gd name="connsiteY30" fmla="*/ 4368481 h 4977304"/>
              <a:gd name="connsiteX31" fmla="*/ 9578114 w 12198158"/>
              <a:gd name="connsiteY31" fmla="*/ 4380883 h 4977304"/>
              <a:gd name="connsiteX32" fmla="*/ 9336820 w 12198158"/>
              <a:gd name="connsiteY32" fmla="*/ 4430514 h 4977304"/>
              <a:gd name="connsiteX33" fmla="*/ 9272837 w 12198158"/>
              <a:gd name="connsiteY33" fmla="*/ 4491645 h 4977304"/>
              <a:gd name="connsiteX34" fmla="*/ 9188677 w 12198158"/>
              <a:gd name="connsiteY34" fmla="*/ 4497828 h 4977304"/>
              <a:gd name="connsiteX35" fmla="*/ 9183116 w 12198158"/>
              <a:gd name="connsiteY35" fmla="*/ 4507862 h 4977304"/>
              <a:gd name="connsiteX36" fmla="*/ 9145128 w 12198158"/>
              <a:gd name="connsiteY36" fmla="*/ 4520027 h 4977304"/>
              <a:gd name="connsiteX37" fmla="*/ 9144106 w 12198158"/>
              <a:gd name="connsiteY37" fmla="*/ 4518870 h 4977304"/>
              <a:gd name="connsiteX38" fmla="*/ 9131223 w 12198158"/>
              <a:gd name="connsiteY38" fmla="*/ 4516515 h 4977304"/>
              <a:gd name="connsiteX39" fmla="*/ 9107733 w 12198158"/>
              <a:gd name="connsiteY39" fmla="*/ 4515031 h 4977304"/>
              <a:gd name="connsiteX40" fmla="*/ 9047414 w 12198158"/>
              <a:gd name="connsiteY40" fmla="*/ 4506003 h 4977304"/>
              <a:gd name="connsiteX41" fmla="*/ 8999479 w 12198158"/>
              <a:gd name="connsiteY41" fmla="*/ 4509570 h 4977304"/>
              <a:gd name="connsiteX42" fmla="*/ 8999194 w 12198158"/>
              <a:gd name="connsiteY42" fmla="*/ 4509309 h 4977304"/>
              <a:gd name="connsiteX43" fmla="*/ 8990231 w 12198158"/>
              <a:gd name="connsiteY43" fmla="*/ 4510625 h 4977304"/>
              <a:gd name="connsiteX44" fmla="*/ 8984397 w 12198158"/>
              <a:gd name="connsiteY44" fmla="*/ 4512863 h 4977304"/>
              <a:gd name="connsiteX45" fmla="*/ 8968351 w 12198158"/>
              <a:gd name="connsiteY45" fmla="*/ 4516366 h 4977304"/>
              <a:gd name="connsiteX46" fmla="*/ 8962029 w 12198158"/>
              <a:gd name="connsiteY46" fmla="*/ 4515606 h 4977304"/>
              <a:gd name="connsiteX47" fmla="*/ 8957069 w 12198158"/>
              <a:gd name="connsiteY47" fmla="*/ 4513190 h 4977304"/>
              <a:gd name="connsiteX48" fmla="*/ 8889695 w 12198158"/>
              <a:gd name="connsiteY48" fmla="*/ 4533539 h 4977304"/>
              <a:gd name="connsiteX49" fmla="*/ 8746606 w 12198158"/>
              <a:gd name="connsiteY49" fmla="*/ 4530613 h 4977304"/>
              <a:gd name="connsiteX50" fmla="*/ 8702038 w 12198158"/>
              <a:gd name="connsiteY50" fmla="*/ 4532895 h 4977304"/>
              <a:gd name="connsiteX51" fmla="*/ 8590337 w 12198158"/>
              <a:gd name="connsiteY51" fmla="*/ 4542204 h 4977304"/>
              <a:gd name="connsiteX52" fmla="*/ 8519543 w 12198158"/>
              <a:gd name="connsiteY52" fmla="*/ 4526086 h 4977304"/>
              <a:gd name="connsiteX53" fmla="*/ 8505306 w 12198158"/>
              <a:gd name="connsiteY53" fmla="*/ 4532509 h 4977304"/>
              <a:gd name="connsiteX54" fmla="*/ 8500493 w 12198158"/>
              <a:gd name="connsiteY54" fmla="*/ 4535768 h 4977304"/>
              <a:gd name="connsiteX55" fmla="*/ 8492299 w 12198158"/>
              <a:gd name="connsiteY55" fmla="*/ 4538742 h 4977304"/>
              <a:gd name="connsiteX56" fmla="*/ 8491926 w 12198158"/>
              <a:gd name="connsiteY56" fmla="*/ 4538547 h 4977304"/>
              <a:gd name="connsiteX57" fmla="*/ 8484586 w 12198158"/>
              <a:gd name="connsiteY57" fmla="*/ 4541860 h 4977304"/>
              <a:gd name="connsiteX58" fmla="*/ 8361601 w 12198158"/>
              <a:gd name="connsiteY58" fmla="*/ 4557109 h 4977304"/>
              <a:gd name="connsiteX59" fmla="*/ 8348227 w 12198158"/>
              <a:gd name="connsiteY59" fmla="*/ 4557320 h 4977304"/>
              <a:gd name="connsiteX60" fmla="*/ 8346801 w 12198158"/>
              <a:gd name="connsiteY60" fmla="*/ 4556408 h 4977304"/>
              <a:gd name="connsiteX61" fmla="*/ 8308886 w 12198158"/>
              <a:gd name="connsiteY61" fmla="*/ 4575677 h 4977304"/>
              <a:gd name="connsiteX62" fmla="*/ 8289640 w 12198158"/>
              <a:gd name="connsiteY62" fmla="*/ 4590767 h 4977304"/>
              <a:gd name="connsiteX63" fmla="*/ 8278750 w 12198158"/>
              <a:gd name="connsiteY63" fmla="*/ 4597091 h 4977304"/>
              <a:gd name="connsiteX64" fmla="*/ 8277624 w 12198158"/>
              <a:gd name="connsiteY64" fmla="*/ 4601916 h 4977304"/>
              <a:gd name="connsiteX65" fmla="*/ 8260561 w 12198158"/>
              <a:gd name="connsiteY65" fmla="*/ 4609708 h 4977304"/>
              <a:gd name="connsiteX66" fmla="*/ 8257864 w 12198158"/>
              <a:gd name="connsiteY66" fmla="*/ 4609458 h 4977304"/>
              <a:gd name="connsiteX67" fmla="*/ 8246529 w 12198158"/>
              <a:gd name="connsiteY67" fmla="*/ 4620148 h 4977304"/>
              <a:gd name="connsiteX68" fmla="*/ 8240334 w 12198158"/>
              <a:gd name="connsiteY68" fmla="*/ 4634257 h 4977304"/>
              <a:gd name="connsiteX69" fmla="*/ 8084875 w 12198158"/>
              <a:gd name="connsiteY69" fmla="*/ 4684387 h 4977304"/>
              <a:gd name="connsiteX70" fmla="*/ 7900134 w 12198158"/>
              <a:gd name="connsiteY70" fmla="*/ 4729969 h 4977304"/>
              <a:gd name="connsiteX71" fmla="*/ 7713595 w 12198158"/>
              <a:gd name="connsiteY71" fmla="*/ 4757895 h 4977304"/>
              <a:gd name="connsiteX72" fmla="*/ 7609267 w 12198158"/>
              <a:gd name="connsiteY72" fmla="*/ 4754126 h 4977304"/>
              <a:gd name="connsiteX73" fmla="*/ 7522521 w 12198158"/>
              <a:gd name="connsiteY73" fmla="*/ 4760455 h 4977304"/>
              <a:gd name="connsiteX74" fmla="*/ 7514554 w 12198158"/>
              <a:gd name="connsiteY74" fmla="*/ 4763228 h 4977304"/>
              <a:gd name="connsiteX75" fmla="*/ 7502403 w 12198158"/>
              <a:gd name="connsiteY75" fmla="*/ 4764677 h 4977304"/>
              <a:gd name="connsiteX76" fmla="*/ 7502032 w 12198158"/>
              <a:gd name="connsiteY76" fmla="*/ 4764322 h 4977304"/>
              <a:gd name="connsiteX77" fmla="*/ 7490794 w 12198158"/>
              <a:gd name="connsiteY77" fmla="*/ 4766442 h 4977304"/>
              <a:gd name="connsiteX78" fmla="*/ 7400450 w 12198158"/>
              <a:gd name="connsiteY78" fmla="*/ 4757640 h 4977304"/>
              <a:gd name="connsiteX79" fmla="*/ 7307302 w 12198158"/>
              <a:gd name="connsiteY79" fmla="*/ 4747220 h 4977304"/>
              <a:gd name="connsiteX80" fmla="*/ 7305976 w 12198158"/>
              <a:gd name="connsiteY80" fmla="*/ 4745654 h 4977304"/>
              <a:gd name="connsiteX81" fmla="*/ 7213744 w 12198158"/>
              <a:gd name="connsiteY81" fmla="*/ 4773074 h 4977304"/>
              <a:gd name="connsiteX82" fmla="*/ 7196298 w 12198158"/>
              <a:gd name="connsiteY82" fmla="*/ 4778016 h 4977304"/>
              <a:gd name="connsiteX83" fmla="*/ 7192202 w 12198158"/>
              <a:gd name="connsiteY83" fmla="*/ 4783834 h 4977304"/>
              <a:gd name="connsiteX84" fmla="*/ 7166024 w 12198158"/>
              <a:gd name="connsiteY84" fmla="*/ 4788882 h 4977304"/>
              <a:gd name="connsiteX85" fmla="*/ 7092253 w 12198158"/>
              <a:gd name="connsiteY85" fmla="*/ 4802161 h 4977304"/>
              <a:gd name="connsiteX86" fmla="*/ 7013814 w 12198158"/>
              <a:gd name="connsiteY86" fmla="*/ 4801755 h 4977304"/>
              <a:gd name="connsiteX87" fmla="*/ 6899540 w 12198158"/>
              <a:gd name="connsiteY87" fmla="*/ 4833798 h 4977304"/>
              <a:gd name="connsiteX88" fmla="*/ 6703746 w 12198158"/>
              <a:gd name="connsiteY88" fmla="*/ 4864157 h 4977304"/>
              <a:gd name="connsiteX89" fmla="*/ 6545085 w 12198158"/>
              <a:gd name="connsiteY89" fmla="*/ 4895408 h 4977304"/>
              <a:gd name="connsiteX90" fmla="*/ 6313345 w 12198158"/>
              <a:gd name="connsiteY90" fmla="*/ 4946232 h 4977304"/>
              <a:gd name="connsiteX91" fmla="*/ 6164558 w 12198158"/>
              <a:gd name="connsiteY91" fmla="*/ 4948498 h 4977304"/>
              <a:gd name="connsiteX92" fmla="*/ 6069796 w 12198158"/>
              <a:gd name="connsiteY92" fmla="*/ 4970720 h 4977304"/>
              <a:gd name="connsiteX93" fmla="*/ 6064481 w 12198158"/>
              <a:gd name="connsiteY93" fmla="*/ 4969051 h 4977304"/>
              <a:gd name="connsiteX94" fmla="*/ 6044602 w 12198158"/>
              <a:gd name="connsiteY94" fmla="*/ 4969792 h 4977304"/>
              <a:gd name="connsiteX95" fmla="*/ 6037252 w 12198158"/>
              <a:gd name="connsiteY95" fmla="*/ 4960726 h 4977304"/>
              <a:gd name="connsiteX96" fmla="*/ 6006081 w 12198158"/>
              <a:gd name="connsiteY96" fmla="*/ 4955195 h 4977304"/>
              <a:gd name="connsiteX97" fmla="*/ 5920065 w 12198158"/>
              <a:gd name="connsiteY97" fmla="*/ 4944866 h 4977304"/>
              <a:gd name="connsiteX98" fmla="*/ 5755077 w 12198158"/>
              <a:gd name="connsiteY98" fmla="*/ 4976193 h 4977304"/>
              <a:gd name="connsiteX99" fmla="*/ 5623207 w 12198158"/>
              <a:gd name="connsiteY99" fmla="*/ 4977304 h 4977304"/>
              <a:gd name="connsiteX100" fmla="*/ 5467256 w 12198158"/>
              <a:gd name="connsiteY100" fmla="*/ 4962079 h 4977304"/>
              <a:gd name="connsiteX101" fmla="*/ 5429137 w 12198158"/>
              <a:gd name="connsiteY101" fmla="*/ 4949858 h 4977304"/>
              <a:gd name="connsiteX102" fmla="*/ 5378078 w 12198158"/>
              <a:gd name="connsiteY102" fmla="*/ 4930634 h 4977304"/>
              <a:gd name="connsiteX103" fmla="*/ 5258253 w 12198158"/>
              <a:gd name="connsiteY103" fmla="*/ 4908461 h 4977304"/>
              <a:gd name="connsiteX104" fmla="*/ 5219477 w 12198158"/>
              <a:gd name="connsiteY104" fmla="*/ 4896381 h 4977304"/>
              <a:gd name="connsiteX105" fmla="*/ 5171208 w 12198158"/>
              <a:gd name="connsiteY105" fmla="*/ 4893134 h 4977304"/>
              <a:gd name="connsiteX106" fmla="*/ 5153115 w 12198158"/>
              <a:gd name="connsiteY106" fmla="*/ 4885290 h 4977304"/>
              <a:gd name="connsiteX107" fmla="*/ 5139168 w 12198158"/>
              <a:gd name="connsiteY107" fmla="*/ 4881597 h 4977304"/>
              <a:gd name="connsiteX108" fmla="*/ 5136167 w 12198158"/>
              <a:gd name="connsiteY108" fmla="*/ 4879315 h 4977304"/>
              <a:gd name="connsiteX109" fmla="*/ 5118243 w 12198158"/>
              <a:gd name="connsiteY109" fmla="*/ 4867529 h 4977304"/>
              <a:gd name="connsiteX110" fmla="*/ 5062411 w 12198158"/>
              <a:gd name="connsiteY110" fmla="*/ 4874665 h 4977304"/>
              <a:gd name="connsiteX111" fmla="*/ 5008170 w 12198158"/>
              <a:gd name="connsiteY111" fmla="*/ 4856876 h 4977304"/>
              <a:gd name="connsiteX112" fmla="*/ 4837210 w 12198158"/>
              <a:gd name="connsiteY112" fmla="*/ 4830794 h 4977304"/>
              <a:gd name="connsiteX113" fmla="*/ 4759270 w 12198158"/>
              <a:gd name="connsiteY113" fmla="*/ 4800638 h 4977304"/>
              <a:gd name="connsiteX114" fmla="*/ 4720035 w 12198158"/>
              <a:gd name="connsiteY114" fmla="*/ 4790848 h 4977304"/>
              <a:gd name="connsiteX115" fmla="*/ 4718027 w 12198158"/>
              <a:gd name="connsiteY115" fmla="*/ 4790035 h 4977304"/>
              <a:gd name="connsiteX116" fmla="*/ 4718961 w 12198158"/>
              <a:gd name="connsiteY116" fmla="*/ 4789806 h 4977304"/>
              <a:gd name="connsiteX117" fmla="*/ 4714055 w 12198158"/>
              <a:gd name="connsiteY117" fmla="*/ 4788426 h 4977304"/>
              <a:gd name="connsiteX118" fmla="*/ 4718027 w 12198158"/>
              <a:gd name="connsiteY118" fmla="*/ 4790035 h 4977304"/>
              <a:gd name="connsiteX119" fmla="*/ 4712381 w 12198158"/>
              <a:gd name="connsiteY119" fmla="*/ 4791420 h 4977304"/>
              <a:gd name="connsiteX120" fmla="*/ 4512801 w 12198158"/>
              <a:gd name="connsiteY120" fmla="*/ 4780666 h 4977304"/>
              <a:gd name="connsiteX121" fmla="*/ 4425588 w 12198158"/>
              <a:gd name="connsiteY121" fmla="*/ 4769100 h 4977304"/>
              <a:gd name="connsiteX122" fmla="*/ 4314086 w 12198158"/>
              <a:gd name="connsiteY122" fmla="*/ 4774822 h 4977304"/>
              <a:gd name="connsiteX123" fmla="*/ 4312230 w 12198158"/>
              <a:gd name="connsiteY123" fmla="*/ 4773365 h 4977304"/>
              <a:gd name="connsiteX124" fmla="*/ 4292278 w 12198158"/>
              <a:gd name="connsiteY124" fmla="*/ 4771325 h 4977304"/>
              <a:gd name="connsiteX125" fmla="*/ 4287201 w 12198158"/>
              <a:gd name="connsiteY125" fmla="*/ 4774493 h 4977304"/>
              <a:gd name="connsiteX126" fmla="*/ 4273289 w 12198158"/>
              <a:gd name="connsiteY126" fmla="*/ 4774225 h 4977304"/>
              <a:gd name="connsiteX127" fmla="*/ 4245283 w 12198158"/>
              <a:gd name="connsiteY127" fmla="*/ 4776749 h 4977304"/>
              <a:gd name="connsiteX128" fmla="*/ 4199245 w 12198158"/>
              <a:gd name="connsiteY128" fmla="*/ 4773714 h 4977304"/>
              <a:gd name="connsiteX129" fmla="*/ 4198941 w 12198158"/>
              <a:gd name="connsiteY129" fmla="*/ 4772347 h 4977304"/>
              <a:gd name="connsiteX130" fmla="*/ 4188453 w 12198158"/>
              <a:gd name="connsiteY130" fmla="*/ 4766228 h 4977304"/>
              <a:gd name="connsiteX131" fmla="*/ 4139982 w 12198158"/>
              <a:gd name="connsiteY131" fmla="*/ 4748999 h 4977304"/>
              <a:gd name="connsiteX132" fmla="*/ 4080374 w 12198158"/>
              <a:gd name="connsiteY132" fmla="*/ 4720184 h 4977304"/>
              <a:gd name="connsiteX133" fmla="*/ 4071828 w 12198158"/>
              <a:gd name="connsiteY133" fmla="*/ 4719278 h 4977304"/>
              <a:gd name="connsiteX134" fmla="*/ 4071710 w 12198158"/>
              <a:gd name="connsiteY134" fmla="*/ 4718953 h 4977304"/>
              <a:gd name="connsiteX135" fmla="*/ 4056247 w 12198158"/>
              <a:gd name="connsiteY135" fmla="*/ 4717622 h 4977304"/>
              <a:gd name="connsiteX136" fmla="*/ 4039668 w 12198158"/>
              <a:gd name="connsiteY136" fmla="*/ 4715861 h 4977304"/>
              <a:gd name="connsiteX137" fmla="*/ 4034303 w 12198158"/>
              <a:gd name="connsiteY137" fmla="*/ 4713218 h 4977304"/>
              <a:gd name="connsiteX138" fmla="*/ 4032672 w 12198158"/>
              <a:gd name="connsiteY138" fmla="*/ 4709236 h 4977304"/>
              <a:gd name="connsiteX139" fmla="*/ 4031088 w 12198158"/>
              <a:gd name="connsiteY139" fmla="*/ 4709491 h 4977304"/>
              <a:gd name="connsiteX140" fmla="*/ 4001867 w 12198158"/>
              <a:gd name="connsiteY140" fmla="*/ 4695842 h 4977304"/>
              <a:gd name="connsiteX141" fmla="*/ 3934220 w 12198158"/>
              <a:gd name="connsiteY141" fmla="*/ 4676884 h 4977304"/>
              <a:gd name="connsiteX142" fmla="*/ 3894676 w 12198158"/>
              <a:gd name="connsiteY142" fmla="*/ 4670743 h 4977304"/>
              <a:gd name="connsiteX143" fmla="*/ 3787232 w 12198158"/>
              <a:gd name="connsiteY143" fmla="*/ 4648764 h 4977304"/>
              <a:gd name="connsiteX144" fmla="*/ 3680057 w 12198158"/>
              <a:gd name="connsiteY144" fmla="*/ 4622784 h 4977304"/>
              <a:gd name="connsiteX145" fmla="*/ 3607627 w 12198158"/>
              <a:gd name="connsiteY145" fmla="*/ 4587738 h 4977304"/>
              <a:gd name="connsiteX146" fmla="*/ 3601451 w 12198158"/>
              <a:gd name="connsiteY146" fmla="*/ 4589218 h 4977304"/>
              <a:gd name="connsiteX147" fmla="*/ 3592338 w 12198158"/>
              <a:gd name="connsiteY147" fmla="*/ 4589396 h 4977304"/>
              <a:gd name="connsiteX148" fmla="*/ 3592104 w 12198158"/>
              <a:gd name="connsiteY148" fmla="*/ 4589103 h 4977304"/>
              <a:gd name="connsiteX149" fmla="*/ 3583586 w 12198158"/>
              <a:gd name="connsiteY149" fmla="*/ 4589853 h 4977304"/>
              <a:gd name="connsiteX150" fmla="*/ 3533777 w 12198158"/>
              <a:gd name="connsiteY150" fmla="*/ 4579320 h 4977304"/>
              <a:gd name="connsiteX151" fmla="*/ 3470906 w 12198158"/>
              <a:gd name="connsiteY151" fmla="*/ 4575344 h 4977304"/>
              <a:gd name="connsiteX152" fmla="*/ 3398460 w 12198158"/>
              <a:gd name="connsiteY152" fmla="*/ 4562260 h 4977304"/>
              <a:gd name="connsiteX153" fmla="*/ 3361644 w 12198158"/>
              <a:gd name="connsiteY153" fmla="*/ 4580670 h 4977304"/>
              <a:gd name="connsiteX154" fmla="*/ 3341795 w 12198158"/>
              <a:gd name="connsiteY154" fmla="*/ 4582496 h 4977304"/>
              <a:gd name="connsiteX155" fmla="*/ 3339469 w 12198158"/>
              <a:gd name="connsiteY155" fmla="*/ 4581438 h 4977304"/>
              <a:gd name="connsiteX156" fmla="*/ 3260180 w 12198158"/>
              <a:gd name="connsiteY156" fmla="*/ 4587820 h 4977304"/>
              <a:gd name="connsiteX157" fmla="*/ 3140460 w 12198158"/>
              <a:gd name="connsiteY157" fmla="*/ 4596263 h 4977304"/>
              <a:gd name="connsiteX158" fmla="*/ 3028270 w 12198158"/>
              <a:gd name="connsiteY158" fmla="*/ 4599134 h 4977304"/>
              <a:gd name="connsiteX159" fmla="*/ 2779714 w 12198158"/>
              <a:gd name="connsiteY159" fmla="*/ 4622831 h 4977304"/>
              <a:gd name="connsiteX160" fmla="*/ 2649525 w 12198158"/>
              <a:gd name="connsiteY160" fmla="*/ 4658086 h 4977304"/>
              <a:gd name="connsiteX161" fmla="*/ 2566315 w 12198158"/>
              <a:gd name="connsiteY161" fmla="*/ 4605776 h 4977304"/>
              <a:gd name="connsiteX162" fmla="*/ 2441626 w 12198158"/>
              <a:gd name="connsiteY162" fmla="*/ 4620872 h 4977304"/>
              <a:gd name="connsiteX163" fmla="*/ 2313568 w 12198158"/>
              <a:gd name="connsiteY163" fmla="*/ 4630067 h 4977304"/>
              <a:gd name="connsiteX164" fmla="*/ 2207105 w 12198158"/>
              <a:gd name="connsiteY164" fmla="*/ 4624384 h 4977304"/>
              <a:gd name="connsiteX165" fmla="*/ 2093268 w 12198158"/>
              <a:gd name="connsiteY165" fmla="*/ 4606236 h 4977304"/>
              <a:gd name="connsiteX166" fmla="*/ 1996024 w 12198158"/>
              <a:gd name="connsiteY166" fmla="*/ 4597526 h 4977304"/>
              <a:gd name="connsiteX167" fmla="*/ 1926886 w 12198158"/>
              <a:gd name="connsiteY167" fmla="*/ 4621358 h 4977304"/>
              <a:gd name="connsiteX168" fmla="*/ 1920368 w 12198158"/>
              <a:gd name="connsiteY168" fmla="*/ 4616112 h 4977304"/>
              <a:gd name="connsiteX169" fmla="*/ 1871831 w 12198158"/>
              <a:gd name="connsiteY169" fmla="*/ 4617844 h 4977304"/>
              <a:gd name="connsiteX170" fmla="*/ 1785463 w 12198158"/>
              <a:gd name="connsiteY170" fmla="*/ 4647841 h 4977304"/>
              <a:gd name="connsiteX171" fmla="*/ 1737045 w 12198158"/>
              <a:gd name="connsiteY171" fmla="*/ 4642356 h 4977304"/>
              <a:gd name="connsiteX172" fmla="*/ 1673954 w 12198158"/>
              <a:gd name="connsiteY172" fmla="*/ 4624601 h 4977304"/>
              <a:gd name="connsiteX173" fmla="*/ 1602834 w 12198158"/>
              <a:gd name="connsiteY173" fmla="*/ 4640924 h 4977304"/>
              <a:gd name="connsiteX174" fmla="*/ 1490351 w 12198158"/>
              <a:gd name="connsiteY174" fmla="*/ 4613132 h 4977304"/>
              <a:gd name="connsiteX175" fmla="*/ 1149212 w 12198158"/>
              <a:gd name="connsiteY175" fmla="*/ 4564210 h 4977304"/>
              <a:gd name="connsiteX176" fmla="*/ 938574 w 12198158"/>
              <a:gd name="connsiteY176" fmla="*/ 4566821 h 4977304"/>
              <a:gd name="connsiteX177" fmla="*/ 857697 w 12198158"/>
              <a:gd name="connsiteY177" fmla="*/ 4525391 h 4977304"/>
              <a:gd name="connsiteX178" fmla="*/ 836981 w 12198158"/>
              <a:gd name="connsiteY178" fmla="*/ 4526708 h 4977304"/>
              <a:gd name="connsiteX179" fmla="*/ 816264 w 12198158"/>
              <a:gd name="connsiteY179" fmla="*/ 4524575 h 4977304"/>
              <a:gd name="connsiteX180" fmla="*/ 810965 w 12198158"/>
              <a:gd name="connsiteY180" fmla="*/ 4527718 h 4977304"/>
              <a:gd name="connsiteX181" fmla="*/ 796509 w 12198158"/>
              <a:gd name="connsiteY181" fmla="*/ 4527387 h 4977304"/>
              <a:gd name="connsiteX182" fmla="*/ 767389 w 12198158"/>
              <a:gd name="connsiteY182" fmla="*/ 4529784 h 4977304"/>
              <a:gd name="connsiteX183" fmla="*/ 762544 w 12198158"/>
              <a:gd name="connsiteY183" fmla="*/ 4527372 h 4977304"/>
              <a:gd name="connsiteX184" fmla="*/ 719567 w 12198158"/>
              <a:gd name="connsiteY184" fmla="*/ 4526534 h 4977304"/>
              <a:gd name="connsiteX185" fmla="*/ 719262 w 12198158"/>
              <a:gd name="connsiteY185" fmla="*/ 4525164 h 4977304"/>
              <a:gd name="connsiteX186" fmla="*/ 708402 w 12198158"/>
              <a:gd name="connsiteY186" fmla="*/ 4518999 h 4977304"/>
              <a:gd name="connsiteX187" fmla="*/ 596394 w 12198158"/>
              <a:gd name="connsiteY187" fmla="*/ 4472455 h 4977304"/>
              <a:gd name="connsiteX188" fmla="*/ 578149 w 12198158"/>
              <a:gd name="connsiteY188" fmla="*/ 4469575 h 4977304"/>
              <a:gd name="connsiteX189" fmla="*/ 571336 w 12198158"/>
              <a:gd name="connsiteY189" fmla="*/ 4469781 h 4977304"/>
              <a:gd name="connsiteX190" fmla="*/ 444802 w 12198158"/>
              <a:gd name="connsiteY190" fmla="*/ 4428480 h 4977304"/>
              <a:gd name="connsiteX191" fmla="*/ 403746 w 12198158"/>
              <a:gd name="connsiteY191" fmla="*/ 4422157 h 4977304"/>
              <a:gd name="connsiteX192" fmla="*/ 292240 w 12198158"/>
              <a:gd name="connsiteY192" fmla="*/ 4399681 h 4977304"/>
              <a:gd name="connsiteX193" fmla="*/ 118302 w 12198158"/>
              <a:gd name="connsiteY193" fmla="*/ 4343421 h 4977304"/>
              <a:gd name="connsiteX194" fmla="*/ 15516 w 12198158"/>
              <a:gd name="connsiteY194" fmla="*/ 4340320 h 4977304"/>
              <a:gd name="connsiteX195" fmla="*/ 2 w 12198158"/>
              <a:gd name="connsiteY195" fmla="*/ 4334381 h 4977304"/>
              <a:gd name="connsiteX196" fmla="*/ 2 w 12198158"/>
              <a:gd name="connsiteY196" fmla="*/ 3589361 h 4977304"/>
              <a:gd name="connsiteX197" fmla="*/ 0 w 12198158"/>
              <a:gd name="connsiteY197" fmla="*/ 3589361 h 4977304"/>
              <a:gd name="connsiteX198" fmla="*/ 0 w 12198158"/>
              <a:gd name="connsiteY198" fmla="*/ 0 h 4977304"/>
              <a:gd name="connsiteX0" fmla="*/ 0 w 12198158"/>
              <a:gd name="connsiteY0" fmla="*/ 0 h 4977304"/>
              <a:gd name="connsiteX1" fmla="*/ 12192000 w 12198158"/>
              <a:gd name="connsiteY1" fmla="*/ 0 h 4977304"/>
              <a:gd name="connsiteX2" fmla="*/ 12198158 w 12198158"/>
              <a:gd name="connsiteY2" fmla="*/ 3664565 h 4977304"/>
              <a:gd name="connsiteX3" fmla="*/ 12132764 w 12198158"/>
              <a:gd name="connsiteY3" fmla="*/ 3748492 h 4977304"/>
              <a:gd name="connsiteX4" fmla="*/ 12053056 w 12198158"/>
              <a:gd name="connsiteY4" fmla="*/ 3749753 h 4977304"/>
              <a:gd name="connsiteX5" fmla="*/ 11938513 w 12198158"/>
              <a:gd name="connsiteY5" fmla="*/ 3754367 h 4977304"/>
              <a:gd name="connsiteX6" fmla="*/ 11853342 w 12198158"/>
              <a:gd name="connsiteY6" fmla="*/ 3782688 h 4977304"/>
              <a:gd name="connsiteX7" fmla="*/ 11704569 w 12198158"/>
              <a:gd name="connsiteY7" fmla="*/ 3839336 h 4977304"/>
              <a:gd name="connsiteX8" fmla="*/ 11577641 w 12198158"/>
              <a:gd name="connsiteY8" fmla="*/ 3885996 h 4977304"/>
              <a:gd name="connsiteX9" fmla="*/ 11508791 w 12198158"/>
              <a:gd name="connsiteY9" fmla="*/ 3969283 h 4977304"/>
              <a:gd name="connsiteX10" fmla="*/ 11388373 w 12198158"/>
              <a:gd name="connsiteY10" fmla="*/ 4027440 h 4977304"/>
              <a:gd name="connsiteX11" fmla="*/ 11276406 w 12198158"/>
              <a:gd name="connsiteY11" fmla="*/ 4056099 h 4977304"/>
              <a:gd name="connsiteX12" fmla="*/ 11190251 w 12198158"/>
              <a:gd name="connsiteY12" fmla="*/ 4073272 h 4977304"/>
              <a:gd name="connsiteX13" fmla="*/ 11139995 w 12198158"/>
              <a:gd name="connsiteY13" fmla="*/ 4081811 h 4977304"/>
              <a:gd name="connsiteX14" fmla="*/ 11040727 w 12198158"/>
              <a:gd name="connsiteY14" fmla="*/ 4081109 h 4977304"/>
              <a:gd name="connsiteX15" fmla="*/ 10969005 w 12198158"/>
              <a:gd name="connsiteY15" fmla="*/ 4091154 h 4977304"/>
              <a:gd name="connsiteX16" fmla="*/ 10899772 w 12198158"/>
              <a:gd name="connsiteY16" fmla="*/ 4122857 h 4977304"/>
              <a:gd name="connsiteX17" fmla="*/ 10838983 w 12198158"/>
              <a:gd name="connsiteY17" fmla="*/ 4155791 h 4977304"/>
              <a:gd name="connsiteX18" fmla="*/ 10769520 w 12198158"/>
              <a:gd name="connsiteY18" fmla="*/ 4198574 h 4977304"/>
              <a:gd name="connsiteX19" fmla="*/ 10570843 w 12198158"/>
              <a:gd name="connsiteY19" fmla="*/ 4255424 h 4977304"/>
              <a:gd name="connsiteX20" fmla="*/ 10512263 w 12198158"/>
              <a:gd name="connsiteY20" fmla="*/ 4291698 h 4977304"/>
              <a:gd name="connsiteX21" fmla="*/ 10439016 w 12198158"/>
              <a:gd name="connsiteY21" fmla="*/ 4293933 h 4977304"/>
              <a:gd name="connsiteX22" fmla="*/ 10376941 w 12198158"/>
              <a:gd name="connsiteY22" fmla="*/ 4298111 h 4977304"/>
              <a:gd name="connsiteX23" fmla="*/ 10329960 w 12198158"/>
              <a:gd name="connsiteY23" fmla="*/ 4298774 h 4977304"/>
              <a:gd name="connsiteX24" fmla="*/ 10254256 w 12198158"/>
              <a:gd name="connsiteY24" fmla="*/ 4309364 h 4977304"/>
              <a:gd name="connsiteX25" fmla="*/ 10119745 w 12198158"/>
              <a:gd name="connsiteY25" fmla="*/ 4321869 h 4977304"/>
              <a:gd name="connsiteX26" fmla="*/ 10075444 w 12198158"/>
              <a:gd name="connsiteY26" fmla="*/ 4324144 h 4977304"/>
              <a:gd name="connsiteX27" fmla="*/ 10032543 w 12198158"/>
              <a:gd name="connsiteY27" fmla="*/ 4322337 h 4977304"/>
              <a:gd name="connsiteX28" fmla="*/ 9953375 w 12198158"/>
              <a:gd name="connsiteY28" fmla="*/ 4339186 h 4977304"/>
              <a:gd name="connsiteX29" fmla="*/ 9841223 w 12198158"/>
              <a:gd name="connsiteY29" fmla="*/ 4346536 h 4977304"/>
              <a:gd name="connsiteX30" fmla="*/ 9721820 w 12198158"/>
              <a:gd name="connsiteY30" fmla="*/ 4368481 h 4977304"/>
              <a:gd name="connsiteX31" fmla="*/ 9578114 w 12198158"/>
              <a:gd name="connsiteY31" fmla="*/ 4380883 h 4977304"/>
              <a:gd name="connsiteX32" fmla="*/ 9336820 w 12198158"/>
              <a:gd name="connsiteY32" fmla="*/ 4430514 h 4977304"/>
              <a:gd name="connsiteX33" fmla="*/ 9272837 w 12198158"/>
              <a:gd name="connsiteY33" fmla="*/ 4491645 h 4977304"/>
              <a:gd name="connsiteX34" fmla="*/ 9188677 w 12198158"/>
              <a:gd name="connsiteY34" fmla="*/ 4497828 h 4977304"/>
              <a:gd name="connsiteX35" fmla="*/ 9183116 w 12198158"/>
              <a:gd name="connsiteY35" fmla="*/ 4507862 h 4977304"/>
              <a:gd name="connsiteX36" fmla="*/ 9145128 w 12198158"/>
              <a:gd name="connsiteY36" fmla="*/ 4520027 h 4977304"/>
              <a:gd name="connsiteX37" fmla="*/ 9144106 w 12198158"/>
              <a:gd name="connsiteY37" fmla="*/ 4518870 h 4977304"/>
              <a:gd name="connsiteX38" fmla="*/ 9131223 w 12198158"/>
              <a:gd name="connsiteY38" fmla="*/ 4516515 h 4977304"/>
              <a:gd name="connsiteX39" fmla="*/ 9107733 w 12198158"/>
              <a:gd name="connsiteY39" fmla="*/ 4515031 h 4977304"/>
              <a:gd name="connsiteX40" fmla="*/ 9047414 w 12198158"/>
              <a:gd name="connsiteY40" fmla="*/ 4506003 h 4977304"/>
              <a:gd name="connsiteX41" fmla="*/ 8999479 w 12198158"/>
              <a:gd name="connsiteY41" fmla="*/ 4509570 h 4977304"/>
              <a:gd name="connsiteX42" fmla="*/ 8999194 w 12198158"/>
              <a:gd name="connsiteY42" fmla="*/ 4509309 h 4977304"/>
              <a:gd name="connsiteX43" fmla="*/ 8990231 w 12198158"/>
              <a:gd name="connsiteY43" fmla="*/ 4510625 h 4977304"/>
              <a:gd name="connsiteX44" fmla="*/ 8984397 w 12198158"/>
              <a:gd name="connsiteY44" fmla="*/ 4512863 h 4977304"/>
              <a:gd name="connsiteX45" fmla="*/ 8968351 w 12198158"/>
              <a:gd name="connsiteY45" fmla="*/ 4516366 h 4977304"/>
              <a:gd name="connsiteX46" fmla="*/ 8962029 w 12198158"/>
              <a:gd name="connsiteY46" fmla="*/ 4515606 h 4977304"/>
              <a:gd name="connsiteX47" fmla="*/ 8957069 w 12198158"/>
              <a:gd name="connsiteY47" fmla="*/ 4513190 h 4977304"/>
              <a:gd name="connsiteX48" fmla="*/ 8889695 w 12198158"/>
              <a:gd name="connsiteY48" fmla="*/ 4533539 h 4977304"/>
              <a:gd name="connsiteX49" fmla="*/ 8746606 w 12198158"/>
              <a:gd name="connsiteY49" fmla="*/ 4530613 h 4977304"/>
              <a:gd name="connsiteX50" fmla="*/ 8702038 w 12198158"/>
              <a:gd name="connsiteY50" fmla="*/ 4532895 h 4977304"/>
              <a:gd name="connsiteX51" fmla="*/ 8590337 w 12198158"/>
              <a:gd name="connsiteY51" fmla="*/ 4542204 h 4977304"/>
              <a:gd name="connsiteX52" fmla="*/ 8519543 w 12198158"/>
              <a:gd name="connsiteY52" fmla="*/ 4526086 h 4977304"/>
              <a:gd name="connsiteX53" fmla="*/ 8505306 w 12198158"/>
              <a:gd name="connsiteY53" fmla="*/ 4532509 h 4977304"/>
              <a:gd name="connsiteX54" fmla="*/ 8500493 w 12198158"/>
              <a:gd name="connsiteY54" fmla="*/ 4535768 h 4977304"/>
              <a:gd name="connsiteX55" fmla="*/ 8492299 w 12198158"/>
              <a:gd name="connsiteY55" fmla="*/ 4538742 h 4977304"/>
              <a:gd name="connsiteX56" fmla="*/ 8491926 w 12198158"/>
              <a:gd name="connsiteY56" fmla="*/ 4538547 h 4977304"/>
              <a:gd name="connsiteX57" fmla="*/ 8484586 w 12198158"/>
              <a:gd name="connsiteY57" fmla="*/ 4541860 h 4977304"/>
              <a:gd name="connsiteX58" fmla="*/ 8361601 w 12198158"/>
              <a:gd name="connsiteY58" fmla="*/ 4557109 h 4977304"/>
              <a:gd name="connsiteX59" fmla="*/ 8348227 w 12198158"/>
              <a:gd name="connsiteY59" fmla="*/ 4557320 h 4977304"/>
              <a:gd name="connsiteX60" fmla="*/ 8346801 w 12198158"/>
              <a:gd name="connsiteY60" fmla="*/ 4556408 h 4977304"/>
              <a:gd name="connsiteX61" fmla="*/ 8308886 w 12198158"/>
              <a:gd name="connsiteY61" fmla="*/ 4575677 h 4977304"/>
              <a:gd name="connsiteX62" fmla="*/ 8289640 w 12198158"/>
              <a:gd name="connsiteY62" fmla="*/ 4590767 h 4977304"/>
              <a:gd name="connsiteX63" fmla="*/ 8278750 w 12198158"/>
              <a:gd name="connsiteY63" fmla="*/ 4597091 h 4977304"/>
              <a:gd name="connsiteX64" fmla="*/ 8277624 w 12198158"/>
              <a:gd name="connsiteY64" fmla="*/ 4601916 h 4977304"/>
              <a:gd name="connsiteX65" fmla="*/ 8260561 w 12198158"/>
              <a:gd name="connsiteY65" fmla="*/ 4609708 h 4977304"/>
              <a:gd name="connsiteX66" fmla="*/ 8257864 w 12198158"/>
              <a:gd name="connsiteY66" fmla="*/ 4609458 h 4977304"/>
              <a:gd name="connsiteX67" fmla="*/ 8246529 w 12198158"/>
              <a:gd name="connsiteY67" fmla="*/ 4620148 h 4977304"/>
              <a:gd name="connsiteX68" fmla="*/ 8240334 w 12198158"/>
              <a:gd name="connsiteY68" fmla="*/ 4634257 h 4977304"/>
              <a:gd name="connsiteX69" fmla="*/ 8084875 w 12198158"/>
              <a:gd name="connsiteY69" fmla="*/ 4684387 h 4977304"/>
              <a:gd name="connsiteX70" fmla="*/ 7900134 w 12198158"/>
              <a:gd name="connsiteY70" fmla="*/ 4729969 h 4977304"/>
              <a:gd name="connsiteX71" fmla="*/ 7713595 w 12198158"/>
              <a:gd name="connsiteY71" fmla="*/ 4757895 h 4977304"/>
              <a:gd name="connsiteX72" fmla="*/ 7609267 w 12198158"/>
              <a:gd name="connsiteY72" fmla="*/ 4754126 h 4977304"/>
              <a:gd name="connsiteX73" fmla="*/ 7522521 w 12198158"/>
              <a:gd name="connsiteY73" fmla="*/ 4760455 h 4977304"/>
              <a:gd name="connsiteX74" fmla="*/ 7514554 w 12198158"/>
              <a:gd name="connsiteY74" fmla="*/ 4763228 h 4977304"/>
              <a:gd name="connsiteX75" fmla="*/ 7502403 w 12198158"/>
              <a:gd name="connsiteY75" fmla="*/ 4764677 h 4977304"/>
              <a:gd name="connsiteX76" fmla="*/ 7502032 w 12198158"/>
              <a:gd name="connsiteY76" fmla="*/ 4764322 h 4977304"/>
              <a:gd name="connsiteX77" fmla="*/ 7490794 w 12198158"/>
              <a:gd name="connsiteY77" fmla="*/ 4766442 h 4977304"/>
              <a:gd name="connsiteX78" fmla="*/ 7400450 w 12198158"/>
              <a:gd name="connsiteY78" fmla="*/ 4757640 h 4977304"/>
              <a:gd name="connsiteX79" fmla="*/ 7307302 w 12198158"/>
              <a:gd name="connsiteY79" fmla="*/ 4747220 h 4977304"/>
              <a:gd name="connsiteX80" fmla="*/ 7305976 w 12198158"/>
              <a:gd name="connsiteY80" fmla="*/ 4745654 h 4977304"/>
              <a:gd name="connsiteX81" fmla="*/ 7213744 w 12198158"/>
              <a:gd name="connsiteY81" fmla="*/ 4773074 h 4977304"/>
              <a:gd name="connsiteX82" fmla="*/ 7196298 w 12198158"/>
              <a:gd name="connsiteY82" fmla="*/ 4778016 h 4977304"/>
              <a:gd name="connsiteX83" fmla="*/ 7192202 w 12198158"/>
              <a:gd name="connsiteY83" fmla="*/ 4783834 h 4977304"/>
              <a:gd name="connsiteX84" fmla="*/ 7166024 w 12198158"/>
              <a:gd name="connsiteY84" fmla="*/ 4788882 h 4977304"/>
              <a:gd name="connsiteX85" fmla="*/ 7092253 w 12198158"/>
              <a:gd name="connsiteY85" fmla="*/ 4802161 h 4977304"/>
              <a:gd name="connsiteX86" fmla="*/ 7013814 w 12198158"/>
              <a:gd name="connsiteY86" fmla="*/ 4801755 h 4977304"/>
              <a:gd name="connsiteX87" fmla="*/ 6899540 w 12198158"/>
              <a:gd name="connsiteY87" fmla="*/ 4833798 h 4977304"/>
              <a:gd name="connsiteX88" fmla="*/ 6703746 w 12198158"/>
              <a:gd name="connsiteY88" fmla="*/ 4864157 h 4977304"/>
              <a:gd name="connsiteX89" fmla="*/ 6545085 w 12198158"/>
              <a:gd name="connsiteY89" fmla="*/ 4895408 h 4977304"/>
              <a:gd name="connsiteX90" fmla="*/ 6313345 w 12198158"/>
              <a:gd name="connsiteY90" fmla="*/ 4946232 h 4977304"/>
              <a:gd name="connsiteX91" fmla="*/ 6164558 w 12198158"/>
              <a:gd name="connsiteY91" fmla="*/ 4948498 h 4977304"/>
              <a:gd name="connsiteX92" fmla="*/ 6069796 w 12198158"/>
              <a:gd name="connsiteY92" fmla="*/ 4970720 h 4977304"/>
              <a:gd name="connsiteX93" fmla="*/ 6064481 w 12198158"/>
              <a:gd name="connsiteY93" fmla="*/ 4969051 h 4977304"/>
              <a:gd name="connsiteX94" fmla="*/ 6044602 w 12198158"/>
              <a:gd name="connsiteY94" fmla="*/ 4969792 h 4977304"/>
              <a:gd name="connsiteX95" fmla="*/ 6037252 w 12198158"/>
              <a:gd name="connsiteY95" fmla="*/ 4960726 h 4977304"/>
              <a:gd name="connsiteX96" fmla="*/ 6006081 w 12198158"/>
              <a:gd name="connsiteY96" fmla="*/ 4955195 h 4977304"/>
              <a:gd name="connsiteX97" fmla="*/ 5920065 w 12198158"/>
              <a:gd name="connsiteY97" fmla="*/ 4944866 h 4977304"/>
              <a:gd name="connsiteX98" fmla="*/ 5755077 w 12198158"/>
              <a:gd name="connsiteY98" fmla="*/ 4976193 h 4977304"/>
              <a:gd name="connsiteX99" fmla="*/ 5623207 w 12198158"/>
              <a:gd name="connsiteY99" fmla="*/ 4977304 h 4977304"/>
              <a:gd name="connsiteX100" fmla="*/ 5467256 w 12198158"/>
              <a:gd name="connsiteY100" fmla="*/ 4962079 h 4977304"/>
              <a:gd name="connsiteX101" fmla="*/ 5429137 w 12198158"/>
              <a:gd name="connsiteY101" fmla="*/ 4949858 h 4977304"/>
              <a:gd name="connsiteX102" fmla="*/ 5378078 w 12198158"/>
              <a:gd name="connsiteY102" fmla="*/ 4930634 h 4977304"/>
              <a:gd name="connsiteX103" fmla="*/ 5258253 w 12198158"/>
              <a:gd name="connsiteY103" fmla="*/ 4908461 h 4977304"/>
              <a:gd name="connsiteX104" fmla="*/ 5219477 w 12198158"/>
              <a:gd name="connsiteY104" fmla="*/ 4896381 h 4977304"/>
              <a:gd name="connsiteX105" fmla="*/ 5171208 w 12198158"/>
              <a:gd name="connsiteY105" fmla="*/ 4893134 h 4977304"/>
              <a:gd name="connsiteX106" fmla="*/ 5153115 w 12198158"/>
              <a:gd name="connsiteY106" fmla="*/ 4885290 h 4977304"/>
              <a:gd name="connsiteX107" fmla="*/ 5139168 w 12198158"/>
              <a:gd name="connsiteY107" fmla="*/ 4881597 h 4977304"/>
              <a:gd name="connsiteX108" fmla="*/ 5136167 w 12198158"/>
              <a:gd name="connsiteY108" fmla="*/ 4879315 h 4977304"/>
              <a:gd name="connsiteX109" fmla="*/ 5118243 w 12198158"/>
              <a:gd name="connsiteY109" fmla="*/ 4867529 h 4977304"/>
              <a:gd name="connsiteX110" fmla="*/ 5062411 w 12198158"/>
              <a:gd name="connsiteY110" fmla="*/ 4874665 h 4977304"/>
              <a:gd name="connsiteX111" fmla="*/ 5008170 w 12198158"/>
              <a:gd name="connsiteY111" fmla="*/ 4856876 h 4977304"/>
              <a:gd name="connsiteX112" fmla="*/ 4837210 w 12198158"/>
              <a:gd name="connsiteY112" fmla="*/ 4830794 h 4977304"/>
              <a:gd name="connsiteX113" fmla="*/ 4759270 w 12198158"/>
              <a:gd name="connsiteY113" fmla="*/ 4800638 h 4977304"/>
              <a:gd name="connsiteX114" fmla="*/ 4720035 w 12198158"/>
              <a:gd name="connsiteY114" fmla="*/ 4790848 h 4977304"/>
              <a:gd name="connsiteX115" fmla="*/ 4718027 w 12198158"/>
              <a:gd name="connsiteY115" fmla="*/ 4790035 h 4977304"/>
              <a:gd name="connsiteX116" fmla="*/ 4718961 w 12198158"/>
              <a:gd name="connsiteY116" fmla="*/ 4789806 h 4977304"/>
              <a:gd name="connsiteX117" fmla="*/ 4714055 w 12198158"/>
              <a:gd name="connsiteY117" fmla="*/ 4788426 h 4977304"/>
              <a:gd name="connsiteX118" fmla="*/ 4718027 w 12198158"/>
              <a:gd name="connsiteY118" fmla="*/ 4790035 h 4977304"/>
              <a:gd name="connsiteX119" fmla="*/ 4712381 w 12198158"/>
              <a:gd name="connsiteY119" fmla="*/ 4791420 h 4977304"/>
              <a:gd name="connsiteX120" fmla="*/ 4512801 w 12198158"/>
              <a:gd name="connsiteY120" fmla="*/ 4780666 h 4977304"/>
              <a:gd name="connsiteX121" fmla="*/ 4425588 w 12198158"/>
              <a:gd name="connsiteY121" fmla="*/ 4769100 h 4977304"/>
              <a:gd name="connsiteX122" fmla="*/ 4314086 w 12198158"/>
              <a:gd name="connsiteY122" fmla="*/ 4774822 h 4977304"/>
              <a:gd name="connsiteX123" fmla="*/ 4312230 w 12198158"/>
              <a:gd name="connsiteY123" fmla="*/ 4773365 h 4977304"/>
              <a:gd name="connsiteX124" fmla="*/ 4292278 w 12198158"/>
              <a:gd name="connsiteY124" fmla="*/ 4771325 h 4977304"/>
              <a:gd name="connsiteX125" fmla="*/ 4287201 w 12198158"/>
              <a:gd name="connsiteY125" fmla="*/ 4774493 h 4977304"/>
              <a:gd name="connsiteX126" fmla="*/ 4273289 w 12198158"/>
              <a:gd name="connsiteY126" fmla="*/ 4774225 h 4977304"/>
              <a:gd name="connsiteX127" fmla="*/ 4245283 w 12198158"/>
              <a:gd name="connsiteY127" fmla="*/ 4776749 h 4977304"/>
              <a:gd name="connsiteX128" fmla="*/ 4199245 w 12198158"/>
              <a:gd name="connsiteY128" fmla="*/ 4773714 h 4977304"/>
              <a:gd name="connsiteX129" fmla="*/ 4198941 w 12198158"/>
              <a:gd name="connsiteY129" fmla="*/ 4772347 h 4977304"/>
              <a:gd name="connsiteX130" fmla="*/ 4188453 w 12198158"/>
              <a:gd name="connsiteY130" fmla="*/ 4766228 h 4977304"/>
              <a:gd name="connsiteX131" fmla="*/ 4139982 w 12198158"/>
              <a:gd name="connsiteY131" fmla="*/ 4748999 h 4977304"/>
              <a:gd name="connsiteX132" fmla="*/ 4080374 w 12198158"/>
              <a:gd name="connsiteY132" fmla="*/ 4720184 h 4977304"/>
              <a:gd name="connsiteX133" fmla="*/ 4071828 w 12198158"/>
              <a:gd name="connsiteY133" fmla="*/ 4719278 h 4977304"/>
              <a:gd name="connsiteX134" fmla="*/ 4071710 w 12198158"/>
              <a:gd name="connsiteY134" fmla="*/ 4718953 h 4977304"/>
              <a:gd name="connsiteX135" fmla="*/ 4056247 w 12198158"/>
              <a:gd name="connsiteY135" fmla="*/ 4717622 h 4977304"/>
              <a:gd name="connsiteX136" fmla="*/ 4039668 w 12198158"/>
              <a:gd name="connsiteY136" fmla="*/ 4715861 h 4977304"/>
              <a:gd name="connsiteX137" fmla="*/ 4034303 w 12198158"/>
              <a:gd name="connsiteY137" fmla="*/ 4713218 h 4977304"/>
              <a:gd name="connsiteX138" fmla="*/ 4032672 w 12198158"/>
              <a:gd name="connsiteY138" fmla="*/ 4709236 h 4977304"/>
              <a:gd name="connsiteX139" fmla="*/ 4031088 w 12198158"/>
              <a:gd name="connsiteY139" fmla="*/ 4709491 h 4977304"/>
              <a:gd name="connsiteX140" fmla="*/ 4001867 w 12198158"/>
              <a:gd name="connsiteY140" fmla="*/ 4695842 h 4977304"/>
              <a:gd name="connsiteX141" fmla="*/ 3934220 w 12198158"/>
              <a:gd name="connsiteY141" fmla="*/ 4676884 h 4977304"/>
              <a:gd name="connsiteX142" fmla="*/ 3894676 w 12198158"/>
              <a:gd name="connsiteY142" fmla="*/ 4670743 h 4977304"/>
              <a:gd name="connsiteX143" fmla="*/ 3787232 w 12198158"/>
              <a:gd name="connsiteY143" fmla="*/ 4648764 h 4977304"/>
              <a:gd name="connsiteX144" fmla="*/ 3680057 w 12198158"/>
              <a:gd name="connsiteY144" fmla="*/ 4622784 h 4977304"/>
              <a:gd name="connsiteX145" fmla="*/ 3607627 w 12198158"/>
              <a:gd name="connsiteY145" fmla="*/ 4587738 h 4977304"/>
              <a:gd name="connsiteX146" fmla="*/ 3601451 w 12198158"/>
              <a:gd name="connsiteY146" fmla="*/ 4589218 h 4977304"/>
              <a:gd name="connsiteX147" fmla="*/ 3592338 w 12198158"/>
              <a:gd name="connsiteY147" fmla="*/ 4589396 h 4977304"/>
              <a:gd name="connsiteX148" fmla="*/ 3592104 w 12198158"/>
              <a:gd name="connsiteY148" fmla="*/ 4589103 h 4977304"/>
              <a:gd name="connsiteX149" fmla="*/ 3583586 w 12198158"/>
              <a:gd name="connsiteY149" fmla="*/ 4589853 h 4977304"/>
              <a:gd name="connsiteX150" fmla="*/ 3533777 w 12198158"/>
              <a:gd name="connsiteY150" fmla="*/ 4579320 h 4977304"/>
              <a:gd name="connsiteX151" fmla="*/ 3470906 w 12198158"/>
              <a:gd name="connsiteY151" fmla="*/ 4575344 h 4977304"/>
              <a:gd name="connsiteX152" fmla="*/ 3398460 w 12198158"/>
              <a:gd name="connsiteY152" fmla="*/ 4562260 h 4977304"/>
              <a:gd name="connsiteX153" fmla="*/ 3361644 w 12198158"/>
              <a:gd name="connsiteY153" fmla="*/ 4580670 h 4977304"/>
              <a:gd name="connsiteX154" fmla="*/ 3341795 w 12198158"/>
              <a:gd name="connsiteY154" fmla="*/ 4582496 h 4977304"/>
              <a:gd name="connsiteX155" fmla="*/ 3339469 w 12198158"/>
              <a:gd name="connsiteY155" fmla="*/ 4581438 h 4977304"/>
              <a:gd name="connsiteX156" fmla="*/ 3260180 w 12198158"/>
              <a:gd name="connsiteY156" fmla="*/ 4587820 h 4977304"/>
              <a:gd name="connsiteX157" fmla="*/ 3140460 w 12198158"/>
              <a:gd name="connsiteY157" fmla="*/ 4596263 h 4977304"/>
              <a:gd name="connsiteX158" fmla="*/ 3028270 w 12198158"/>
              <a:gd name="connsiteY158" fmla="*/ 4599134 h 4977304"/>
              <a:gd name="connsiteX159" fmla="*/ 2779714 w 12198158"/>
              <a:gd name="connsiteY159" fmla="*/ 4622831 h 4977304"/>
              <a:gd name="connsiteX160" fmla="*/ 2649525 w 12198158"/>
              <a:gd name="connsiteY160" fmla="*/ 4658086 h 4977304"/>
              <a:gd name="connsiteX161" fmla="*/ 2566315 w 12198158"/>
              <a:gd name="connsiteY161" fmla="*/ 4605776 h 4977304"/>
              <a:gd name="connsiteX162" fmla="*/ 2441626 w 12198158"/>
              <a:gd name="connsiteY162" fmla="*/ 4620872 h 4977304"/>
              <a:gd name="connsiteX163" fmla="*/ 2313568 w 12198158"/>
              <a:gd name="connsiteY163" fmla="*/ 4630067 h 4977304"/>
              <a:gd name="connsiteX164" fmla="*/ 2207105 w 12198158"/>
              <a:gd name="connsiteY164" fmla="*/ 4624384 h 4977304"/>
              <a:gd name="connsiteX165" fmla="*/ 2093268 w 12198158"/>
              <a:gd name="connsiteY165" fmla="*/ 4606236 h 4977304"/>
              <a:gd name="connsiteX166" fmla="*/ 1996024 w 12198158"/>
              <a:gd name="connsiteY166" fmla="*/ 4597526 h 4977304"/>
              <a:gd name="connsiteX167" fmla="*/ 1926886 w 12198158"/>
              <a:gd name="connsiteY167" fmla="*/ 4621358 h 4977304"/>
              <a:gd name="connsiteX168" fmla="*/ 1920368 w 12198158"/>
              <a:gd name="connsiteY168" fmla="*/ 4616112 h 4977304"/>
              <a:gd name="connsiteX169" fmla="*/ 1871831 w 12198158"/>
              <a:gd name="connsiteY169" fmla="*/ 4617844 h 4977304"/>
              <a:gd name="connsiteX170" fmla="*/ 1785463 w 12198158"/>
              <a:gd name="connsiteY170" fmla="*/ 4647841 h 4977304"/>
              <a:gd name="connsiteX171" fmla="*/ 1737045 w 12198158"/>
              <a:gd name="connsiteY171" fmla="*/ 4642356 h 4977304"/>
              <a:gd name="connsiteX172" fmla="*/ 1673954 w 12198158"/>
              <a:gd name="connsiteY172" fmla="*/ 4624601 h 4977304"/>
              <a:gd name="connsiteX173" fmla="*/ 1602834 w 12198158"/>
              <a:gd name="connsiteY173" fmla="*/ 4640924 h 4977304"/>
              <a:gd name="connsiteX174" fmla="*/ 1490351 w 12198158"/>
              <a:gd name="connsiteY174" fmla="*/ 4613132 h 4977304"/>
              <a:gd name="connsiteX175" fmla="*/ 1149212 w 12198158"/>
              <a:gd name="connsiteY175" fmla="*/ 4564210 h 4977304"/>
              <a:gd name="connsiteX176" fmla="*/ 938574 w 12198158"/>
              <a:gd name="connsiteY176" fmla="*/ 4566821 h 4977304"/>
              <a:gd name="connsiteX177" fmla="*/ 857697 w 12198158"/>
              <a:gd name="connsiteY177" fmla="*/ 4525391 h 4977304"/>
              <a:gd name="connsiteX178" fmla="*/ 836981 w 12198158"/>
              <a:gd name="connsiteY178" fmla="*/ 4526708 h 4977304"/>
              <a:gd name="connsiteX179" fmla="*/ 816264 w 12198158"/>
              <a:gd name="connsiteY179" fmla="*/ 4524575 h 4977304"/>
              <a:gd name="connsiteX180" fmla="*/ 810965 w 12198158"/>
              <a:gd name="connsiteY180" fmla="*/ 4527718 h 4977304"/>
              <a:gd name="connsiteX181" fmla="*/ 796509 w 12198158"/>
              <a:gd name="connsiteY181" fmla="*/ 4527387 h 4977304"/>
              <a:gd name="connsiteX182" fmla="*/ 767389 w 12198158"/>
              <a:gd name="connsiteY182" fmla="*/ 4529784 h 4977304"/>
              <a:gd name="connsiteX183" fmla="*/ 762544 w 12198158"/>
              <a:gd name="connsiteY183" fmla="*/ 4527372 h 4977304"/>
              <a:gd name="connsiteX184" fmla="*/ 719567 w 12198158"/>
              <a:gd name="connsiteY184" fmla="*/ 4526534 h 4977304"/>
              <a:gd name="connsiteX185" fmla="*/ 719262 w 12198158"/>
              <a:gd name="connsiteY185" fmla="*/ 4525164 h 4977304"/>
              <a:gd name="connsiteX186" fmla="*/ 708402 w 12198158"/>
              <a:gd name="connsiteY186" fmla="*/ 4518999 h 4977304"/>
              <a:gd name="connsiteX187" fmla="*/ 596394 w 12198158"/>
              <a:gd name="connsiteY187" fmla="*/ 4472455 h 4977304"/>
              <a:gd name="connsiteX188" fmla="*/ 578149 w 12198158"/>
              <a:gd name="connsiteY188" fmla="*/ 4469575 h 4977304"/>
              <a:gd name="connsiteX189" fmla="*/ 571336 w 12198158"/>
              <a:gd name="connsiteY189" fmla="*/ 4469781 h 4977304"/>
              <a:gd name="connsiteX190" fmla="*/ 444802 w 12198158"/>
              <a:gd name="connsiteY190" fmla="*/ 4428480 h 4977304"/>
              <a:gd name="connsiteX191" fmla="*/ 403746 w 12198158"/>
              <a:gd name="connsiteY191" fmla="*/ 4422157 h 4977304"/>
              <a:gd name="connsiteX192" fmla="*/ 292240 w 12198158"/>
              <a:gd name="connsiteY192" fmla="*/ 4399681 h 4977304"/>
              <a:gd name="connsiteX193" fmla="*/ 118302 w 12198158"/>
              <a:gd name="connsiteY193" fmla="*/ 4343421 h 4977304"/>
              <a:gd name="connsiteX194" fmla="*/ 15516 w 12198158"/>
              <a:gd name="connsiteY194" fmla="*/ 4340320 h 4977304"/>
              <a:gd name="connsiteX195" fmla="*/ 2 w 12198158"/>
              <a:gd name="connsiteY195" fmla="*/ 4334381 h 4977304"/>
              <a:gd name="connsiteX196" fmla="*/ 2 w 12198158"/>
              <a:gd name="connsiteY196" fmla="*/ 3589361 h 4977304"/>
              <a:gd name="connsiteX197" fmla="*/ 0 w 12198158"/>
              <a:gd name="connsiteY197" fmla="*/ 0 h 4977304"/>
              <a:gd name="connsiteX0" fmla="*/ 0 w 12198158"/>
              <a:gd name="connsiteY0" fmla="*/ 0 h 4977304"/>
              <a:gd name="connsiteX1" fmla="*/ 12192000 w 12198158"/>
              <a:gd name="connsiteY1" fmla="*/ 0 h 4977304"/>
              <a:gd name="connsiteX2" fmla="*/ 12198158 w 12198158"/>
              <a:gd name="connsiteY2" fmla="*/ 3664565 h 4977304"/>
              <a:gd name="connsiteX3" fmla="*/ 12132764 w 12198158"/>
              <a:gd name="connsiteY3" fmla="*/ 3748492 h 4977304"/>
              <a:gd name="connsiteX4" fmla="*/ 12053056 w 12198158"/>
              <a:gd name="connsiteY4" fmla="*/ 3749753 h 4977304"/>
              <a:gd name="connsiteX5" fmla="*/ 11938513 w 12198158"/>
              <a:gd name="connsiteY5" fmla="*/ 3754367 h 4977304"/>
              <a:gd name="connsiteX6" fmla="*/ 11853342 w 12198158"/>
              <a:gd name="connsiteY6" fmla="*/ 3782688 h 4977304"/>
              <a:gd name="connsiteX7" fmla="*/ 11704569 w 12198158"/>
              <a:gd name="connsiteY7" fmla="*/ 3839336 h 4977304"/>
              <a:gd name="connsiteX8" fmla="*/ 11577641 w 12198158"/>
              <a:gd name="connsiteY8" fmla="*/ 3885996 h 4977304"/>
              <a:gd name="connsiteX9" fmla="*/ 11508791 w 12198158"/>
              <a:gd name="connsiteY9" fmla="*/ 3969283 h 4977304"/>
              <a:gd name="connsiteX10" fmla="*/ 11388373 w 12198158"/>
              <a:gd name="connsiteY10" fmla="*/ 4027440 h 4977304"/>
              <a:gd name="connsiteX11" fmla="*/ 11276406 w 12198158"/>
              <a:gd name="connsiteY11" fmla="*/ 4056099 h 4977304"/>
              <a:gd name="connsiteX12" fmla="*/ 11190251 w 12198158"/>
              <a:gd name="connsiteY12" fmla="*/ 4073272 h 4977304"/>
              <a:gd name="connsiteX13" fmla="*/ 11139995 w 12198158"/>
              <a:gd name="connsiteY13" fmla="*/ 4081811 h 4977304"/>
              <a:gd name="connsiteX14" fmla="*/ 11040727 w 12198158"/>
              <a:gd name="connsiteY14" fmla="*/ 4081109 h 4977304"/>
              <a:gd name="connsiteX15" fmla="*/ 10969005 w 12198158"/>
              <a:gd name="connsiteY15" fmla="*/ 4091154 h 4977304"/>
              <a:gd name="connsiteX16" fmla="*/ 10899772 w 12198158"/>
              <a:gd name="connsiteY16" fmla="*/ 4122857 h 4977304"/>
              <a:gd name="connsiteX17" fmla="*/ 10838983 w 12198158"/>
              <a:gd name="connsiteY17" fmla="*/ 4155791 h 4977304"/>
              <a:gd name="connsiteX18" fmla="*/ 10769520 w 12198158"/>
              <a:gd name="connsiteY18" fmla="*/ 4198574 h 4977304"/>
              <a:gd name="connsiteX19" fmla="*/ 10570843 w 12198158"/>
              <a:gd name="connsiteY19" fmla="*/ 4255424 h 4977304"/>
              <a:gd name="connsiteX20" fmla="*/ 10512263 w 12198158"/>
              <a:gd name="connsiteY20" fmla="*/ 4291698 h 4977304"/>
              <a:gd name="connsiteX21" fmla="*/ 10439016 w 12198158"/>
              <a:gd name="connsiteY21" fmla="*/ 4293933 h 4977304"/>
              <a:gd name="connsiteX22" fmla="*/ 10376941 w 12198158"/>
              <a:gd name="connsiteY22" fmla="*/ 4298111 h 4977304"/>
              <a:gd name="connsiteX23" fmla="*/ 10329960 w 12198158"/>
              <a:gd name="connsiteY23" fmla="*/ 4298774 h 4977304"/>
              <a:gd name="connsiteX24" fmla="*/ 10254256 w 12198158"/>
              <a:gd name="connsiteY24" fmla="*/ 4309364 h 4977304"/>
              <a:gd name="connsiteX25" fmla="*/ 10119745 w 12198158"/>
              <a:gd name="connsiteY25" fmla="*/ 4321869 h 4977304"/>
              <a:gd name="connsiteX26" fmla="*/ 10075444 w 12198158"/>
              <a:gd name="connsiteY26" fmla="*/ 4324144 h 4977304"/>
              <a:gd name="connsiteX27" fmla="*/ 10032543 w 12198158"/>
              <a:gd name="connsiteY27" fmla="*/ 4322337 h 4977304"/>
              <a:gd name="connsiteX28" fmla="*/ 9953375 w 12198158"/>
              <a:gd name="connsiteY28" fmla="*/ 4339186 h 4977304"/>
              <a:gd name="connsiteX29" fmla="*/ 9841223 w 12198158"/>
              <a:gd name="connsiteY29" fmla="*/ 4346536 h 4977304"/>
              <a:gd name="connsiteX30" fmla="*/ 9721820 w 12198158"/>
              <a:gd name="connsiteY30" fmla="*/ 4368481 h 4977304"/>
              <a:gd name="connsiteX31" fmla="*/ 9578114 w 12198158"/>
              <a:gd name="connsiteY31" fmla="*/ 4380883 h 4977304"/>
              <a:gd name="connsiteX32" fmla="*/ 9336820 w 12198158"/>
              <a:gd name="connsiteY32" fmla="*/ 4430514 h 4977304"/>
              <a:gd name="connsiteX33" fmla="*/ 9272837 w 12198158"/>
              <a:gd name="connsiteY33" fmla="*/ 4491645 h 4977304"/>
              <a:gd name="connsiteX34" fmla="*/ 9188677 w 12198158"/>
              <a:gd name="connsiteY34" fmla="*/ 4497828 h 4977304"/>
              <a:gd name="connsiteX35" fmla="*/ 9183116 w 12198158"/>
              <a:gd name="connsiteY35" fmla="*/ 4507862 h 4977304"/>
              <a:gd name="connsiteX36" fmla="*/ 9145128 w 12198158"/>
              <a:gd name="connsiteY36" fmla="*/ 4520027 h 4977304"/>
              <a:gd name="connsiteX37" fmla="*/ 9144106 w 12198158"/>
              <a:gd name="connsiteY37" fmla="*/ 4518870 h 4977304"/>
              <a:gd name="connsiteX38" fmla="*/ 9131223 w 12198158"/>
              <a:gd name="connsiteY38" fmla="*/ 4516515 h 4977304"/>
              <a:gd name="connsiteX39" fmla="*/ 9107733 w 12198158"/>
              <a:gd name="connsiteY39" fmla="*/ 4515031 h 4977304"/>
              <a:gd name="connsiteX40" fmla="*/ 9047414 w 12198158"/>
              <a:gd name="connsiteY40" fmla="*/ 4506003 h 4977304"/>
              <a:gd name="connsiteX41" fmla="*/ 8999479 w 12198158"/>
              <a:gd name="connsiteY41" fmla="*/ 4509570 h 4977304"/>
              <a:gd name="connsiteX42" fmla="*/ 8999194 w 12198158"/>
              <a:gd name="connsiteY42" fmla="*/ 4509309 h 4977304"/>
              <a:gd name="connsiteX43" fmla="*/ 8990231 w 12198158"/>
              <a:gd name="connsiteY43" fmla="*/ 4510625 h 4977304"/>
              <a:gd name="connsiteX44" fmla="*/ 8984397 w 12198158"/>
              <a:gd name="connsiteY44" fmla="*/ 4512863 h 4977304"/>
              <a:gd name="connsiteX45" fmla="*/ 8968351 w 12198158"/>
              <a:gd name="connsiteY45" fmla="*/ 4516366 h 4977304"/>
              <a:gd name="connsiteX46" fmla="*/ 8962029 w 12198158"/>
              <a:gd name="connsiteY46" fmla="*/ 4515606 h 4977304"/>
              <a:gd name="connsiteX47" fmla="*/ 8957069 w 12198158"/>
              <a:gd name="connsiteY47" fmla="*/ 4513190 h 4977304"/>
              <a:gd name="connsiteX48" fmla="*/ 8889695 w 12198158"/>
              <a:gd name="connsiteY48" fmla="*/ 4533539 h 4977304"/>
              <a:gd name="connsiteX49" fmla="*/ 8746606 w 12198158"/>
              <a:gd name="connsiteY49" fmla="*/ 4530613 h 4977304"/>
              <a:gd name="connsiteX50" fmla="*/ 8702038 w 12198158"/>
              <a:gd name="connsiteY50" fmla="*/ 4532895 h 4977304"/>
              <a:gd name="connsiteX51" fmla="*/ 8590337 w 12198158"/>
              <a:gd name="connsiteY51" fmla="*/ 4542204 h 4977304"/>
              <a:gd name="connsiteX52" fmla="*/ 8519543 w 12198158"/>
              <a:gd name="connsiteY52" fmla="*/ 4526086 h 4977304"/>
              <a:gd name="connsiteX53" fmla="*/ 8505306 w 12198158"/>
              <a:gd name="connsiteY53" fmla="*/ 4532509 h 4977304"/>
              <a:gd name="connsiteX54" fmla="*/ 8500493 w 12198158"/>
              <a:gd name="connsiteY54" fmla="*/ 4535768 h 4977304"/>
              <a:gd name="connsiteX55" fmla="*/ 8492299 w 12198158"/>
              <a:gd name="connsiteY55" fmla="*/ 4538742 h 4977304"/>
              <a:gd name="connsiteX56" fmla="*/ 8491926 w 12198158"/>
              <a:gd name="connsiteY56" fmla="*/ 4538547 h 4977304"/>
              <a:gd name="connsiteX57" fmla="*/ 8484586 w 12198158"/>
              <a:gd name="connsiteY57" fmla="*/ 4541860 h 4977304"/>
              <a:gd name="connsiteX58" fmla="*/ 8361601 w 12198158"/>
              <a:gd name="connsiteY58" fmla="*/ 4557109 h 4977304"/>
              <a:gd name="connsiteX59" fmla="*/ 8348227 w 12198158"/>
              <a:gd name="connsiteY59" fmla="*/ 4557320 h 4977304"/>
              <a:gd name="connsiteX60" fmla="*/ 8346801 w 12198158"/>
              <a:gd name="connsiteY60" fmla="*/ 4556408 h 4977304"/>
              <a:gd name="connsiteX61" fmla="*/ 8308886 w 12198158"/>
              <a:gd name="connsiteY61" fmla="*/ 4575677 h 4977304"/>
              <a:gd name="connsiteX62" fmla="*/ 8289640 w 12198158"/>
              <a:gd name="connsiteY62" fmla="*/ 4590767 h 4977304"/>
              <a:gd name="connsiteX63" fmla="*/ 8278750 w 12198158"/>
              <a:gd name="connsiteY63" fmla="*/ 4597091 h 4977304"/>
              <a:gd name="connsiteX64" fmla="*/ 8277624 w 12198158"/>
              <a:gd name="connsiteY64" fmla="*/ 4601916 h 4977304"/>
              <a:gd name="connsiteX65" fmla="*/ 8260561 w 12198158"/>
              <a:gd name="connsiteY65" fmla="*/ 4609708 h 4977304"/>
              <a:gd name="connsiteX66" fmla="*/ 8257864 w 12198158"/>
              <a:gd name="connsiteY66" fmla="*/ 4609458 h 4977304"/>
              <a:gd name="connsiteX67" fmla="*/ 8246529 w 12198158"/>
              <a:gd name="connsiteY67" fmla="*/ 4620148 h 4977304"/>
              <a:gd name="connsiteX68" fmla="*/ 8240334 w 12198158"/>
              <a:gd name="connsiteY68" fmla="*/ 4634257 h 4977304"/>
              <a:gd name="connsiteX69" fmla="*/ 8084875 w 12198158"/>
              <a:gd name="connsiteY69" fmla="*/ 4684387 h 4977304"/>
              <a:gd name="connsiteX70" fmla="*/ 7900134 w 12198158"/>
              <a:gd name="connsiteY70" fmla="*/ 4729969 h 4977304"/>
              <a:gd name="connsiteX71" fmla="*/ 7713595 w 12198158"/>
              <a:gd name="connsiteY71" fmla="*/ 4757895 h 4977304"/>
              <a:gd name="connsiteX72" fmla="*/ 7609267 w 12198158"/>
              <a:gd name="connsiteY72" fmla="*/ 4754126 h 4977304"/>
              <a:gd name="connsiteX73" fmla="*/ 7522521 w 12198158"/>
              <a:gd name="connsiteY73" fmla="*/ 4760455 h 4977304"/>
              <a:gd name="connsiteX74" fmla="*/ 7514554 w 12198158"/>
              <a:gd name="connsiteY74" fmla="*/ 4763228 h 4977304"/>
              <a:gd name="connsiteX75" fmla="*/ 7502403 w 12198158"/>
              <a:gd name="connsiteY75" fmla="*/ 4764677 h 4977304"/>
              <a:gd name="connsiteX76" fmla="*/ 7502032 w 12198158"/>
              <a:gd name="connsiteY76" fmla="*/ 4764322 h 4977304"/>
              <a:gd name="connsiteX77" fmla="*/ 7490794 w 12198158"/>
              <a:gd name="connsiteY77" fmla="*/ 4766442 h 4977304"/>
              <a:gd name="connsiteX78" fmla="*/ 7400450 w 12198158"/>
              <a:gd name="connsiteY78" fmla="*/ 4757640 h 4977304"/>
              <a:gd name="connsiteX79" fmla="*/ 7307302 w 12198158"/>
              <a:gd name="connsiteY79" fmla="*/ 4747220 h 4977304"/>
              <a:gd name="connsiteX80" fmla="*/ 7305976 w 12198158"/>
              <a:gd name="connsiteY80" fmla="*/ 4745654 h 4977304"/>
              <a:gd name="connsiteX81" fmla="*/ 7213744 w 12198158"/>
              <a:gd name="connsiteY81" fmla="*/ 4773074 h 4977304"/>
              <a:gd name="connsiteX82" fmla="*/ 7196298 w 12198158"/>
              <a:gd name="connsiteY82" fmla="*/ 4778016 h 4977304"/>
              <a:gd name="connsiteX83" fmla="*/ 7192202 w 12198158"/>
              <a:gd name="connsiteY83" fmla="*/ 4783834 h 4977304"/>
              <a:gd name="connsiteX84" fmla="*/ 7166024 w 12198158"/>
              <a:gd name="connsiteY84" fmla="*/ 4788882 h 4977304"/>
              <a:gd name="connsiteX85" fmla="*/ 7092253 w 12198158"/>
              <a:gd name="connsiteY85" fmla="*/ 4802161 h 4977304"/>
              <a:gd name="connsiteX86" fmla="*/ 7013814 w 12198158"/>
              <a:gd name="connsiteY86" fmla="*/ 4801755 h 4977304"/>
              <a:gd name="connsiteX87" fmla="*/ 6899540 w 12198158"/>
              <a:gd name="connsiteY87" fmla="*/ 4833798 h 4977304"/>
              <a:gd name="connsiteX88" fmla="*/ 6703746 w 12198158"/>
              <a:gd name="connsiteY88" fmla="*/ 4864157 h 4977304"/>
              <a:gd name="connsiteX89" fmla="*/ 6545085 w 12198158"/>
              <a:gd name="connsiteY89" fmla="*/ 4895408 h 4977304"/>
              <a:gd name="connsiteX90" fmla="*/ 6313345 w 12198158"/>
              <a:gd name="connsiteY90" fmla="*/ 4946232 h 4977304"/>
              <a:gd name="connsiteX91" fmla="*/ 6164558 w 12198158"/>
              <a:gd name="connsiteY91" fmla="*/ 4948498 h 4977304"/>
              <a:gd name="connsiteX92" fmla="*/ 6069796 w 12198158"/>
              <a:gd name="connsiteY92" fmla="*/ 4970720 h 4977304"/>
              <a:gd name="connsiteX93" fmla="*/ 6064481 w 12198158"/>
              <a:gd name="connsiteY93" fmla="*/ 4969051 h 4977304"/>
              <a:gd name="connsiteX94" fmla="*/ 6044602 w 12198158"/>
              <a:gd name="connsiteY94" fmla="*/ 4969792 h 4977304"/>
              <a:gd name="connsiteX95" fmla="*/ 6037252 w 12198158"/>
              <a:gd name="connsiteY95" fmla="*/ 4960726 h 4977304"/>
              <a:gd name="connsiteX96" fmla="*/ 6006081 w 12198158"/>
              <a:gd name="connsiteY96" fmla="*/ 4955195 h 4977304"/>
              <a:gd name="connsiteX97" fmla="*/ 5920065 w 12198158"/>
              <a:gd name="connsiteY97" fmla="*/ 4944866 h 4977304"/>
              <a:gd name="connsiteX98" fmla="*/ 5755077 w 12198158"/>
              <a:gd name="connsiteY98" fmla="*/ 4976193 h 4977304"/>
              <a:gd name="connsiteX99" fmla="*/ 5623207 w 12198158"/>
              <a:gd name="connsiteY99" fmla="*/ 4977304 h 4977304"/>
              <a:gd name="connsiteX100" fmla="*/ 5467256 w 12198158"/>
              <a:gd name="connsiteY100" fmla="*/ 4962079 h 4977304"/>
              <a:gd name="connsiteX101" fmla="*/ 5429137 w 12198158"/>
              <a:gd name="connsiteY101" fmla="*/ 4949858 h 4977304"/>
              <a:gd name="connsiteX102" fmla="*/ 5378078 w 12198158"/>
              <a:gd name="connsiteY102" fmla="*/ 4930634 h 4977304"/>
              <a:gd name="connsiteX103" fmla="*/ 5258253 w 12198158"/>
              <a:gd name="connsiteY103" fmla="*/ 4908461 h 4977304"/>
              <a:gd name="connsiteX104" fmla="*/ 5219477 w 12198158"/>
              <a:gd name="connsiteY104" fmla="*/ 4896381 h 4977304"/>
              <a:gd name="connsiteX105" fmla="*/ 5171208 w 12198158"/>
              <a:gd name="connsiteY105" fmla="*/ 4893134 h 4977304"/>
              <a:gd name="connsiteX106" fmla="*/ 5153115 w 12198158"/>
              <a:gd name="connsiteY106" fmla="*/ 4885290 h 4977304"/>
              <a:gd name="connsiteX107" fmla="*/ 5139168 w 12198158"/>
              <a:gd name="connsiteY107" fmla="*/ 4881597 h 4977304"/>
              <a:gd name="connsiteX108" fmla="*/ 5136167 w 12198158"/>
              <a:gd name="connsiteY108" fmla="*/ 4879315 h 4977304"/>
              <a:gd name="connsiteX109" fmla="*/ 5118243 w 12198158"/>
              <a:gd name="connsiteY109" fmla="*/ 4867529 h 4977304"/>
              <a:gd name="connsiteX110" fmla="*/ 5062411 w 12198158"/>
              <a:gd name="connsiteY110" fmla="*/ 4874665 h 4977304"/>
              <a:gd name="connsiteX111" fmla="*/ 5008170 w 12198158"/>
              <a:gd name="connsiteY111" fmla="*/ 4856876 h 4977304"/>
              <a:gd name="connsiteX112" fmla="*/ 4837210 w 12198158"/>
              <a:gd name="connsiteY112" fmla="*/ 4830794 h 4977304"/>
              <a:gd name="connsiteX113" fmla="*/ 4759270 w 12198158"/>
              <a:gd name="connsiteY113" fmla="*/ 4800638 h 4977304"/>
              <a:gd name="connsiteX114" fmla="*/ 4720035 w 12198158"/>
              <a:gd name="connsiteY114" fmla="*/ 4790848 h 4977304"/>
              <a:gd name="connsiteX115" fmla="*/ 4718027 w 12198158"/>
              <a:gd name="connsiteY115" fmla="*/ 4790035 h 4977304"/>
              <a:gd name="connsiteX116" fmla="*/ 4718961 w 12198158"/>
              <a:gd name="connsiteY116" fmla="*/ 4789806 h 4977304"/>
              <a:gd name="connsiteX117" fmla="*/ 4714055 w 12198158"/>
              <a:gd name="connsiteY117" fmla="*/ 4788426 h 4977304"/>
              <a:gd name="connsiteX118" fmla="*/ 4718027 w 12198158"/>
              <a:gd name="connsiteY118" fmla="*/ 4790035 h 4977304"/>
              <a:gd name="connsiteX119" fmla="*/ 4712381 w 12198158"/>
              <a:gd name="connsiteY119" fmla="*/ 4791420 h 4977304"/>
              <a:gd name="connsiteX120" fmla="*/ 4512801 w 12198158"/>
              <a:gd name="connsiteY120" fmla="*/ 4780666 h 4977304"/>
              <a:gd name="connsiteX121" fmla="*/ 4425588 w 12198158"/>
              <a:gd name="connsiteY121" fmla="*/ 4769100 h 4977304"/>
              <a:gd name="connsiteX122" fmla="*/ 4314086 w 12198158"/>
              <a:gd name="connsiteY122" fmla="*/ 4774822 h 4977304"/>
              <a:gd name="connsiteX123" fmla="*/ 4312230 w 12198158"/>
              <a:gd name="connsiteY123" fmla="*/ 4773365 h 4977304"/>
              <a:gd name="connsiteX124" fmla="*/ 4292278 w 12198158"/>
              <a:gd name="connsiteY124" fmla="*/ 4771325 h 4977304"/>
              <a:gd name="connsiteX125" fmla="*/ 4287201 w 12198158"/>
              <a:gd name="connsiteY125" fmla="*/ 4774493 h 4977304"/>
              <a:gd name="connsiteX126" fmla="*/ 4273289 w 12198158"/>
              <a:gd name="connsiteY126" fmla="*/ 4774225 h 4977304"/>
              <a:gd name="connsiteX127" fmla="*/ 4245283 w 12198158"/>
              <a:gd name="connsiteY127" fmla="*/ 4776749 h 4977304"/>
              <a:gd name="connsiteX128" fmla="*/ 4199245 w 12198158"/>
              <a:gd name="connsiteY128" fmla="*/ 4773714 h 4977304"/>
              <a:gd name="connsiteX129" fmla="*/ 4198941 w 12198158"/>
              <a:gd name="connsiteY129" fmla="*/ 4772347 h 4977304"/>
              <a:gd name="connsiteX130" fmla="*/ 4188453 w 12198158"/>
              <a:gd name="connsiteY130" fmla="*/ 4766228 h 4977304"/>
              <a:gd name="connsiteX131" fmla="*/ 4139982 w 12198158"/>
              <a:gd name="connsiteY131" fmla="*/ 4748999 h 4977304"/>
              <a:gd name="connsiteX132" fmla="*/ 4080374 w 12198158"/>
              <a:gd name="connsiteY132" fmla="*/ 4720184 h 4977304"/>
              <a:gd name="connsiteX133" fmla="*/ 4071828 w 12198158"/>
              <a:gd name="connsiteY133" fmla="*/ 4719278 h 4977304"/>
              <a:gd name="connsiteX134" fmla="*/ 4071710 w 12198158"/>
              <a:gd name="connsiteY134" fmla="*/ 4718953 h 4977304"/>
              <a:gd name="connsiteX135" fmla="*/ 4056247 w 12198158"/>
              <a:gd name="connsiteY135" fmla="*/ 4717622 h 4977304"/>
              <a:gd name="connsiteX136" fmla="*/ 4039668 w 12198158"/>
              <a:gd name="connsiteY136" fmla="*/ 4715861 h 4977304"/>
              <a:gd name="connsiteX137" fmla="*/ 4034303 w 12198158"/>
              <a:gd name="connsiteY137" fmla="*/ 4713218 h 4977304"/>
              <a:gd name="connsiteX138" fmla="*/ 4032672 w 12198158"/>
              <a:gd name="connsiteY138" fmla="*/ 4709236 h 4977304"/>
              <a:gd name="connsiteX139" fmla="*/ 4031088 w 12198158"/>
              <a:gd name="connsiteY139" fmla="*/ 4709491 h 4977304"/>
              <a:gd name="connsiteX140" fmla="*/ 4001867 w 12198158"/>
              <a:gd name="connsiteY140" fmla="*/ 4695842 h 4977304"/>
              <a:gd name="connsiteX141" fmla="*/ 3934220 w 12198158"/>
              <a:gd name="connsiteY141" fmla="*/ 4676884 h 4977304"/>
              <a:gd name="connsiteX142" fmla="*/ 3894676 w 12198158"/>
              <a:gd name="connsiteY142" fmla="*/ 4670743 h 4977304"/>
              <a:gd name="connsiteX143" fmla="*/ 3787232 w 12198158"/>
              <a:gd name="connsiteY143" fmla="*/ 4648764 h 4977304"/>
              <a:gd name="connsiteX144" fmla="*/ 3680057 w 12198158"/>
              <a:gd name="connsiteY144" fmla="*/ 4622784 h 4977304"/>
              <a:gd name="connsiteX145" fmla="*/ 3607627 w 12198158"/>
              <a:gd name="connsiteY145" fmla="*/ 4587738 h 4977304"/>
              <a:gd name="connsiteX146" fmla="*/ 3601451 w 12198158"/>
              <a:gd name="connsiteY146" fmla="*/ 4589218 h 4977304"/>
              <a:gd name="connsiteX147" fmla="*/ 3592338 w 12198158"/>
              <a:gd name="connsiteY147" fmla="*/ 4589396 h 4977304"/>
              <a:gd name="connsiteX148" fmla="*/ 3592104 w 12198158"/>
              <a:gd name="connsiteY148" fmla="*/ 4589103 h 4977304"/>
              <a:gd name="connsiteX149" fmla="*/ 3583586 w 12198158"/>
              <a:gd name="connsiteY149" fmla="*/ 4589853 h 4977304"/>
              <a:gd name="connsiteX150" fmla="*/ 3533777 w 12198158"/>
              <a:gd name="connsiteY150" fmla="*/ 4579320 h 4977304"/>
              <a:gd name="connsiteX151" fmla="*/ 3470906 w 12198158"/>
              <a:gd name="connsiteY151" fmla="*/ 4575344 h 4977304"/>
              <a:gd name="connsiteX152" fmla="*/ 3398460 w 12198158"/>
              <a:gd name="connsiteY152" fmla="*/ 4562260 h 4977304"/>
              <a:gd name="connsiteX153" fmla="*/ 3361644 w 12198158"/>
              <a:gd name="connsiteY153" fmla="*/ 4580670 h 4977304"/>
              <a:gd name="connsiteX154" fmla="*/ 3341795 w 12198158"/>
              <a:gd name="connsiteY154" fmla="*/ 4582496 h 4977304"/>
              <a:gd name="connsiteX155" fmla="*/ 3339469 w 12198158"/>
              <a:gd name="connsiteY155" fmla="*/ 4581438 h 4977304"/>
              <a:gd name="connsiteX156" fmla="*/ 3260180 w 12198158"/>
              <a:gd name="connsiteY156" fmla="*/ 4587820 h 4977304"/>
              <a:gd name="connsiteX157" fmla="*/ 3140460 w 12198158"/>
              <a:gd name="connsiteY157" fmla="*/ 4596263 h 4977304"/>
              <a:gd name="connsiteX158" fmla="*/ 3028270 w 12198158"/>
              <a:gd name="connsiteY158" fmla="*/ 4599134 h 4977304"/>
              <a:gd name="connsiteX159" fmla="*/ 2779714 w 12198158"/>
              <a:gd name="connsiteY159" fmla="*/ 4622831 h 4977304"/>
              <a:gd name="connsiteX160" fmla="*/ 2649525 w 12198158"/>
              <a:gd name="connsiteY160" fmla="*/ 4658086 h 4977304"/>
              <a:gd name="connsiteX161" fmla="*/ 2566315 w 12198158"/>
              <a:gd name="connsiteY161" fmla="*/ 4605776 h 4977304"/>
              <a:gd name="connsiteX162" fmla="*/ 2441626 w 12198158"/>
              <a:gd name="connsiteY162" fmla="*/ 4620872 h 4977304"/>
              <a:gd name="connsiteX163" fmla="*/ 2313568 w 12198158"/>
              <a:gd name="connsiteY163" fmla="*/ 4630067 h 4977304"/>
              <a:gd name="connsiteX164" fmla="*/ 2207105 w 12198158"/>
              <a:gd name="connsiteY164" fmla="*/ 4624384 h 4977304"/>
              <a:gd name="connsiteX165" fmla="*/ 2093268 w 12198158"/>
              <a:gd name="connsiteY165" fmla="*/ 4606236 h 4977304"/>
              <a:gd name="connsiteX166" fmla="*/ 1996024 w 12198158"/>
              <a:gd name="connsiteY166" fmla="*/ 4597526 h 4977304"/>
              <a:gd name="connsiteX167" fmla="*/ 1926886 w 12198158"/>
              <a:gd name="connsiteY167" fmla="*/ 4621358 h 4977304"/>
              <a:gd name="connsiteX168" fmla="*/ 1920368 w 12198158"/>
              <a:gd name="connsiteY168" fmla="*/ 4616112 h 4977304"/>
              <a:gd name="connsiteX169" fmla="*/ 1871831 w 12198158"/>
              <a:gd name="connsiteY169" fmla="*/ 4617844 h 4977304"/>
              <a:gd name="connsiteX170" fmla="*/ 1785463 w 12198158"/>
              <a:gd name="connsiteY170" fmla="*/ 4647841 h 4977304"/>
              <a:gd name="connsiteX171" fmla="*/ 1737045 w 12198158"/>
              <a:gd name="connsiteY171" fmla="*/ 4642356 h 4977304"/>
              <a:gd name="connsiteX172" fmla="*/ 1673954 w 12198158"/>
              <a:gd name="connsiteY172" fmla="*/ 4624601 h 4977304"/>
              <a:gd name="connsiteX173" fmla="*/ 1602834 w 12198158"/>
              <a:gd name="connsiteY173" fmla="*/ 4640924 h 4977304"/>
              <a:gd name="connsiteX174" fmla="*/ 1490351 w 12198158"/>
              <a:gd name="connsiteY174" fmla="*/ 4613132 h 4977304"/>
              <a:gd name="connsiteX175" fmla="*/ 1149212 w 12198158"/>
              <a:gd name="connsiteY175" fmla="*/ 4564210 h 4977304"/>
              <a:gd name="connsiteX176" fmla="*/ 938574 w 12198158"/>
              <a:gd name="connsiteY176" fmla="*/ 4566821 h 4977304"/>
              <a:gd name="connsiteX177" fmla="*/ 857697 w 12198158"/>
              <a:gd name="connsiteY177" fmla="*/ 4525391 h 4977304"/>
              <a:gd name="connsiteX178" fmla="*/ 836981 w 12198158"/>
              <a:gd name="connsiteY178" fmla="*/ 4526708 h 4977304"/>
              <a:gd name="connsiteX179" fmla="*/ 816264 w 12198158"/>
              <a:gd name="connsiteY179" fmla="*/ 4524575 h 4977304"/>
              <a:gd name="connsiteX180" fmla="*/ 810965 w 12198158"/>
              <a:gd name="connsiteY180" fmla="*/ 4527718 h 4977304"/>
              <a:gd name="connsiteX181" fmla="*/ 796509 w 12198158"/>
              <a:gd name="connsiteY181" fmla="*/ 4527387 h 4977304"/>
              <a:gd name="connsiteX182" fmla="*/ 767389 w 12198158"/>
              <a:gd name="connsiteY182" fmla="*/ 4529784 h 4977304"/>
              <a:gd name="connsiteX183" fmla="*/ 762544 w 12198158"/>
              <a:gd name="connsiteY183" fmla="*/ 4527372 h 4977304"/>
              <a:gd name="connsiteX184" fmla="*/ 719567 w 12198158"/>
              <a:gd name="connsiteY184" fmla="*/ 4526534 h 4977304"/>
              <a:gd name="connsiteX185" fmla="*/ 719262 w 12198158"/>
              <a:gd name="connsiteY185" fmla="*/ 4525164 h 4977304"/>
              <a:gd name="connsiteX186" fmla="*/ 708402 w 12198158"/>
              <a:gd name="connsiteY186" fmla="*/ 4518999 h 4977304"/>
              <a:gd name="connsiteX187" fmla="*/ 596394 w 12198158"/>
              <a:gd name="connsiteY187" fmla="*/ 4472455 h 4977304"/>
              <a:gd name="connsiteX188" fmla="*/ 578149 w 12198158"/>
              <a:gd name="connsiteY188" fmla="*/ 4469575 h 4977304"/>
              <a:gd name="connsiteX189" fmla="*/ 571336 w 12198158"/>
              <a:gd name="connsiteY189" fmla="*/ 4469781 h 4977304"/>
              <a:gd name="connsiteX190" fmla="*/ 444802 w 12198158"/>
              <a:gd name="connsiteY190" fmla="*/ 4428480 h 4977304"/>
              <a:gd name="connsiteX191" fmla="*/ 403746 w 12198158"/>
              <a:gd name="connsiteY191" fmla="*/ 4422157 h 4977304"/>
              <a:gd name="connsiteX192" fmla="*/ 292240 w 12198158"/>
              <a:gd name="connsiteY192" fmla="*/ 4399681 h 4977304"/>
              <a:gd name="connsiteX193" fmla="*/ 118302 w 12198158"/>
              <a:gd name="connsiteY193" fmla="*/ 4343421 h 4977304"/>
              <a:gd name="connsiteX194" fmla="*/ 15516 w 12198158"/>
              <a:gd name="connsiteY194" fmla="*/ 4340320 h 4977304"/>
              <a:gd name="connsiteX195" fmla="*/ 2 w 12198158"/>
              <a:gd name="connsiteY195" fmla="*/ 4334381 h 4977304"/>
              <a:gd name="connsiteX196" fmla="*/ 0 w 12198158"/>
              <a:gd name="connsiteY196" fmla="*/ 0 h 4977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Lst>
            <a:rect l="l" t="t" r="r" b="b"/>
            <a:pathLst>
              <a:path w="12198158" h="4977304">
                <a:moveTo>
                  <a:pt x="0" y="0"/>
                </a:moveTo>
                <a:lnTo>
                  <a:pt x="12192000" y="0"/>
                </a:lnTo>
                <a:cubicBezTo>
                  <a:pt x="12194053" y="1221522"/>
                  <a:pt x="12196105" y="2443043"/>
                  <a:pt x="12198158" y="3664565"/>
                </a:cubicBezTo>
                <a:lnTo>
                  <a:pt x="12132764" y="3748492"/>
                </a:lnTo>
                <a:cubicBezTo>
                  <a:pt x="12118570" y="3746087"/>
                  <a:pt x="12066475" y="3748051"/>
                  <a:pt x="12053056" y="3749753"/>
                </a:cubicBezTo>
                <a:cubicBezTo>
                  <a:pt x="11951151" y="3723523"/>
                  <a:pt x="11987956" y="3741350"/>
                  <a:pt x="11938513" y="3754367"/>
                </a:cubicBezTo>
                <a:cubicBezTo>
                  <a:pt x="11893437" y="3756229"/>
                  <a:pt x="11892333" y="3768527"/>
                  <a:pt x="11853342" y="3782688"/>
                </a:cubicBezTo>
                <a:lnTo>
                  <a:pt x="11704569" y="3839336"/>
                </a:lnTo>
                <a:cubicBezTo>
                  <a:pt x="11658619" y="3856554"/>
                  <a:pt x="11620159" y="3839774"/>
                  <a:pt x="11577641" y="3885996"/>
                </a:cubicBezTo>
                <a:lnTo>
                  <a:pt x="11508791" y="3969283"/>
                </a:lnTo>
                <a:cubicBezTo>
                  <a:pt x="11460627" y="3971273"/>
                  <a:pt x="11432986" y="4009558"/>
                  <a:pt x="11388373" y="4027440"/>
                </a:cubicBezTo>
                <a:cubicBezTo>
                  <a:pt x="11343278" y="4048257"/>
                  <a:pt x="11314689" y="4047456"/>
                  <a:pt x="11276406" y="4056099"/>
                </a:cubicBezTo>
                <a:cubicBezTo>
                  <a:pt x="11261021" y="4049529"/>
                  <a:pt x="11204601" y="4061517"/>
                  <a:pt x="11190251" y="4073272"/>
                </a:cubicBezTo>
                <a:cubicBezTo>
                  <a:pt x="11148224" y="4071760"/>
                  <a:pt x="11166866" y="4068152"/>
                  <a:pt x="11139995" y="4081811"/>
                </a:cubicBezTo>
                <a:cubicBezTo>
                  <a:pt x="11109018" y="4049468"/>
                  <a:pt x="11068949" y="4077660"/>
                  <a:pt x="11040727" y="4081109"/>
                </a:cubicBezTo>
                <a:cubicBezTo>
                  <a:pt x="11023237" y="4085061"/>
                  <a:pt x="10985662" y="4089557"/>
                  <a:pt x="10969005" y="4091154"/>
                </a:cubicBezTo>
                <a:cubicBezTo>
                  <a:pt x="10940582" y="4090832"/>
                  <a:pt x="10898726" y="4139134"/>
                  <a:pt x="10899772" y="4122857"/>
                </a:cubicBezTo>
                <a:cubicBezTo>
                  <a:pt x="10876619" y="4120124"/>
                  <a:pt x="10869907" y="4153686"/>
                  <a:pt x="10838983" y="4155791"/>
                </a:cubicBezTo>
                <a:cubicBezTo>
                  <a:pt x="10773332" y="4195792"/>
                  <a:pt x="10814211" y="4181968"/>
                  <a:pt x="10769520" y="4198574"/>
                </a:cubicBezTo>
                <a:cubicBezTo>
                  <a:pt x="10724830" y="4215180"/>
                  <a:pt x="10633260" y="4238403"/>
                  <a:pt x="10570843" y="4255424"/>
                </a:cubicBezTo>
                <a:cubicBezTo>
                  <a:pt x="10542692" y="4260653"/>
                  <a:pt x="10551563" y="4286463"/>
                  <a:pt x="10512263" y="4291698"/>
                </a:cubicBezTo>
                <a:cubicBezTo>
                  <a:pt x="10488463" y="4290048"/>
                  <a:pt x="10466846" y="4304648"/>
                  <a:pt x="10439016" y="4293933"/>
                </a:cubicBezTo>
                <a:cubicBezTo>
                  <a:pt x="10429577" y="4289548"/>
                  <a:pt x="10402340" y="4290424"/>
                  <a:pt x="10376941" y="4298111"/>
                </a:cubicBezTo>
                <a:cubicBezTo>
                  <a:pt x="10367909" y="4289198"/>
                  <a:pt x="10340964" y="4298606"/>
                  <a:pt x="10329960" y="4298774"/>
                </a:cubicBezTo>
                <a:cubicBezTo>
                  <a:pt x="10316703" y="4291487"/>
                  <a:pt x="10267890" y="4301333"/>
                  <a:pt x="10254256" y="4309364"/>
                </a:cubicBezTo>
                <a:lnTo>
                  <a:pt x="10119745" y="4321869"/>
                </a:lnTo>
                <a:lnTo>
                  <a:pt x="10075444" y="4324144"/>
                </a:lnTo>
                <a:cubicBezTo>
                  <a:pt x="10067850" y="4321897"/>
                  <a:pt x="10040161" y="4323339"/>
                  <a:pt x="10032543" y="4322337"/>
                </a:cubicBezTo>
                <a:cubicBezTo>
                  <a:pt x="9991791" y="4333306"/>
                  <a:pt x="9977737" y="4333839"/>
                  <a:pt x="9953375" y="4339186"/>
                </a:cubicBezTo>
                <a:cubicBezTo>
                  <a:pt x="9912366" y="4339340"/>
                  <a:pt x="9882148" y="4335866"/>
                  <a:pt x="9841223" y="4346536"/>
                </a:cubicBezTo>
                <a:lnTo>
                  <a:pt x="9721820" y="4368481"/>
                </a:lnTo>
                <a:cubicBezTo>
                  <a:pt x="9668605" y="4358070"/>
                  <a:pt x="9595633" y="4367186"/>
                  <a:pt x="9578114" y="4380883"/>
                </a:cubicBezTo>
                <a:cubicBezTo>
                  <a:pt x="9512605" y="4396386"/>
                  <a:pt x="9409151" y="4424759"/>
                  <a:pt x="9336820" y="4430514"/>
                </a:cubicBezTo>
                <a:lnTo>
                  <a:pt x="9272837" y="4491645"/>
                </a:lnTo>
                <a:lnTo>
                  <a:pt x="9188677" y="4497828"/>
                </a:lnTo>
                <a:lnTo>
                  <a:pt x="9183116" y="4507862"/>
                </a:lnTo>
                <a:lnTo>
                  <a:pt x="9145128" y="4520027"/>
                </a:lnTo>
                <a:lnTo>
                  <a:pt x="9144106" y="4518870"/>
                </a:lnTo>
                <a:cubicBezTo>
                  <a:pt x="9140946" y="4516556"/>
                  <a:pt x="9136985" y="4515370"/>
                  <a:pt x="9131223" y="4516515"/>
                </a:cubicBezTo>
                <a:cubicBezTo>
                  <a:pt x="9132769" y="4495356"/>
                  <a:pt x="9124864" y="4509787"/>
                  <a:pt x="9107733" y="4515031"/>
                </a:cubicBezTo>
                <a:cubicBezTo>
                  <a:pt x="9106313" y="4483339"/>
                  <a:pt x="9062068" y="4520734"/>
                  <a:pt x="9047414" y="4506003"/>
                </a:cubicBezTo>
                <a:lnTo>
                  <a:pt x="8999479" y="4509570"/>
                </a:lnTo>
                <a:lnTo>
                  <a:pt x="8999194" y="4509309"/>
                </a:lnTo>
                <a:cubicBezTo>
                  <a:pt x="8997140" y="4509070"/>
                  <a:pt x="8994323" y="4509427"/>
                  <a:pt x="8990231" y="4510625"/>
                </a:cubicBezTo>
                <a:lnTo>
                  <a:pt x="8984397" y="4512863"/>
                </a:lnTo>
                <a:lnTo>
                  <a:pt x="8968351" y="4516366"/>
                </a:lnTo>
                <a:lnTo>
                  <a:pt x="8962029" y="4515606"/>
                </a:lnTo>
                <a:lnTo>
                  <a:pt x="8957069" y="4513190"/>
                </a:lnTo>
                <a:cubicBezTo>
                  <a:pt x="8948720" y="4521824"/>
                  <a:pt x="8916209" y="4555353"/>
                  <a:pt x="8889695" y="4533539"/>
                </a:cubicBezTo>
                <a:cubicBezTo>
                  <a:pt x="8858762" y="4534647"/>
                  <a:pt x="8783440" y="4526750"/>
                  <a:pt x="8746606" y="4530613"/>
                </a:cubicBezTo>
                <a:cubicBezTo>
                  <a:pt x="8714005" y="4542255"/>
                  <a:pt x="8742361" y="4527419"/>
                  <a:pt x="8702038" y="4532895"/>
                </a:cubicBezTo>
                <a:cubicBezTo>
                  <a:pt x="8665825" y="4554110"/>
                  <a:pt x="8633382" y="4536256"/>
                  <a:pt x="8590337" y="4542204"/>
                </a:cubicBezTo>
                <a:lnTo>
                  <a:pt x="8519543" y="4526086"/>
                </a:lnTo>
                <a:lnTo>
                  <a:pt x="8505306" y="4532509"/>
                </a:lnTo>
                <a:lnTo>
                  <a:pt x="8500493" y="4535768"/>
                </a:lnTo>
                <a:cubicBezTo>
                  <a:pt x="8496977" y="4537698"/>
                  <a:pt x="8494378" y="4538579"/>
                  <a:pt x="8492299" y="4538742"/>
                </a:cubicBezTo>
                <a:lnTo>
                  <a:pt x="8491926" y="4538547"/>
                </a:lnTo>
                <a:lnTo>
                  <a:pt x="8484586" y="4541860"/>
                </a:lnTo>
                <a:lnTo>
                  <a:pt x="8361601" y="4557109"/>
                </a:lnTo>
                <a:cubicBezTo>
                  <a:pt x="8356446" y="4559308"/>
                  <a:pt x="8352158" y="4558930"/>
                  <a:pt x="8348227" y="4557320"/>
                </a:cubicBezTo>
                <a:lnTo>
                  <a:pt x="8346801" y="4556408"/>
                </a:lnTo>
                <a:lnTo>
                  <a:pt x="8308886" y="4575677"/>
                </a:lnTo>
                <a:lnTo>
                  <a:pt x="8289640" y="4590767"/>
                </a:lnTo>
                <a:lnTo>
                  <a:pt x="8278750" y="4597091"/>
                </a:lnTo>
                <a:lnTo>
                  <a:pt x="8277624" y="4601916"/>
                </a:lnTo>
                <a:cubicBezTo>
                  <a:pt x="8275321" y="4605440"/>
                  <a:pt x="8270631" y="4608316"/>
                  <a:pt x="8260561" y="4609708"/>
                </a:cubicBezTo>
                <a:lnTo>
                  <a:pt x="8257864" y="4609458"/>
                </a:lnTo>
                <a:lnTo>
                  <a:pt x="8246529" y="4620148"/>
                </a:lnTo>
                <a:cubicBezTo>
                  <a:pt x="8243357" y="4624329"/>
                  <a:pt x="8241146" y="4628979"/>
                  <a:pt x="8240334" y="4634257"/>
                </a:cubicBezTo>
                <a:cubicBezTo>
                  <a:pt x="8176370" y="4631100"/>
                  <a:pt x="8141696" y="4668156"/>
                  <a:pt x="8084875" y="4684387"/>
                </a:cubicBezTo>
                <a:cubicBezTo>
                  <a:pt x="8020114" y="4709519"/>
                  <a:pt x="7961756" y="4732581"/>
                  <a:pt x="7900134" y="4729969"/>
                </a:cubicBezTo>
                <a:cubicBezTo>
                  <a:pt x="7829893" y="4746164"/>
                  <a:pt x="7775775" y="4748586"/>
                  <a:pt x="7713595" y="4757895"/>
                </a:cubicBezTo>
                <a:lnTo>
                  <a:pt x="7609267" y="4754126"/>
                </a:lnTo>
                <a:lnTo>
                  <a:pt x="7522521" y="4760455"/>
                </a:lnTo>
                <a:lnTo>
                  <a:pt x="7514554" y="4763228"/>
                </a:lnTo>
                <a:cubicBezTo>
                  <a:pt x="7508980" y="4764682"/>
                  <a:pt x="7505163" y="4765062"/>
                  <a:pt x="7502403" y="4764677"/>
                </a:cubicBezTo>
                <a:lnTo>
                  <a:pt x="7502032" y="4764322"/>
                </a:lnTo>
                <a:lnTo>
                  <a:pt x="7490794" y="4766442"/>
                </a:lnTo>
                <a:cubicBezTo>
                  <a:pt x="7471998" y="4770914"/>
                  <a:pt x="7417576" y="4752001"/>
                  <a:pt x="7400450" y="4757640"/>
                </a:cubicBezTo>
                <a:cubicBezTo>
                  <a:pt x="7369869" y="4754437"/>
                  <a:pt x="7329097" y="4753237"/>
                  <a:pt x="7307302" y="4747220"/>
                </a:cubicBezTo>
                <a:lnTo>
                  <a:pt x="7305976" y="4745654"/>
                </a:lnTo>
                <a:lnTo>
                  <a:pt x="7213744" y="4773074"/>
                </a:lnTo>
                <a:lnTo>
                  <a:pt x="7196298" y="4778016"/>
                </a:lnTo>
                <a:lnTo>
                  <a:pt x="7192202" y="4783834"/>
                </a:lnTo>
                <a:cubicBezTo>
                  <a:pt x="7187314" y="4787660"/>
                  <a:pt x="7179713" y="4789983"/>
                  <a:pt x="7166024" y="4788882"/>
                </a:cubicBezTo>
                <a:lnTo>
                  <a:pt x="7092253" y="4802161"/>
                </a:lnTo>
                <a:cubicBezTo>
                  <a:pt x="7056437" y="4803224"/>
                  <a:pt x="7045485" y="4804285"/>
                  <a:pt x="7013814" y="4801755"/>
                </a:cubicBezTo>
                <a:cubicBezTo>
                  <a:pt x="6932900" y="4813634"/>
                  <a:pt x="6939012" y="4839878"/>
                  <a:pt x="6899540" y="4833798"/>
                </a:cubicBezTo>
                <a:cubicBezTo>
                  <a:pt x="6867337" y="4828143"/>
                  <a:pt x="6783460" y="4848857"/>
                  <a:pt x="6703746" y="4864157"/>
                </a:cubicBezTo>
                <a:cubicBezTo>
                  <a:pt x="6644670" y="4874425"/>
                  <a:pt x="6623684" y="4889739"/>
                  <a:pt x="6545085" y="4895408"/>
                </a:cubicBezTo>
                <a:cubicBezTo>
                  <a:pt x="6467836" y="4943289"/>
                  <a:pt x="6405420" y="4917526"/>
                  <a:pt x="6313345" y="4946232"/>
                </a:cubicBezTo>
                <a:cubicBezTo>
                  <a:pt x="6293349" y="4963089"/>
                  <a:pt x="6205149" y="4944417"/>
                  <a:pt x="6164558" y="4948498"/>
                </a:cubicBezTo>
                <a:cubicBezTo>
                  <a:pt x="6123967" y="4952580"/>
                  <a:pt x="6086477" y="4967293"/>
                  <a:pt x="6069796" y="4970720"/>
                </a:cubicBezTo>
                <a:lnTo>
                  <a:pt x="6064481" y="4969051"/>
                </a:lnTo>
                <a:lnTo>
                  <a:pt x="6044602" y="4969792"/>
                </a:lnTo>
                <a:lnTo>
                  <a:pt x="6037252" y="4960726"/>
                </a:lnTo>
                <a:lnTo>
                  <a:pt x="6006081" y="4955195"/>
                </a:lnTo>
                <a:cubicBezTo>
                  <a:pt x="5994678" y="4954557"/>
                  <a:pt x="5932808" y="4941262"/>
                  <a:pt x="5920065" y="4944866"/>
                </a:cubicBezTo>
                <a:cubicBezTo>
                  <a:pt x="5853957" y="4950547"/>
                  <a:pt x="5821185" y="4970512"/>
                  <a:pt x="5755077" y="4976193"/>
                </a:cubicBezTo>
                <a:lnTo>
                  <a:pt x="5623207" y="4977304"/>
                </a:lnTo>
                <a:lnTo>
                  <a:pt x="5467256" y="4962079"/>
                </a:lnTo>
                <a:cubicBezTo>
                  <a:pt x="5474480" y="4947930"/>
                  <a:pt x="5435381" y="4963206"/>
                  <a:pt x="5429137" y="4949858"/>
                </a:cubicBezTo>
                <a:cubicBezTo>
                  <a:pt x="5425747" y="4938963"/>
                  <a:pt x="5388231" y="4933877"/>
                  <a:pt x="5378078" y="4930634"/>
                </a:cubicBezTo>
                <a:lnTo>
                  <a:pt x="5258253" y="4908461"/>
                </a:lnTo>
                <a:cubicBezTo>
                  <a:pt x="5248095" y="4908261"/>
                  <a:pt x="5227061" y="4899237"/>
                  <a:pt x="5219477" y="4896381"/>
                </a:cubicBezTo>
                <a:lnTo>
                  <a:pt x="5171208" y="4893134"/>
                </a:lnTo>
                <a:lnTo>
                  <a:pt x="5153115" y="4885290"/>
                </a:lnTo>
                <a:lnTo>
                  <a:pt x="5139168" y="4881597"/>
                </a:lnTo>
                <a:lnTo>
                  <a:pt x="5136167" y="4879315"/>
                </a:lnTo>
                <a:cubicBezTo>
                  <a:pt x="5130452" y="4874928"/>
                  <a:pt x="5124659" y="4870789"/>
                  <a:pt x="5118243" y="4867529"/>
                </a:cubicBezTo>
                <a:cubicBezTo>
                  <a:pt x="5104912" y="4898609"/>
                  <a:pt x="5061478" y="4844922"/>
                  <a:pt x="5062411" y="4874665"/>
                </a:cubicBezTo>
                <a:cubicBezTo>
                  <a:pt x="5024842" y="4862159"/>
                  <a:pt x="5035586" y="4893749"/>
                  <a:pt x="5008170" y="4856876"/>
                </a:cubicBezTo>
                <a:cubicBezTo>
                  <a:pt x="4933732" y="4857292"/>
                  <a:pt x="4913077" y="4871417"/>
                  <a:pt x="4837210" y="4830794"/>
                </a:cubicBezTo>
                <a:cubicBezTo>
                  <a:pt x="4803536" y="4812721"/>
                  <a:pt x="4780918" y="4800616"/>
                  <a:pt x="4759270" y="4800638"/>
                </a:cubicBezTo>
                <a:cubicBezTo>
                  <a:pt x="4738164" y="4795750"/>
                  <a:pt x="4726328" y="4792685"/>
                  <a:pt x="4720035" y="4790848"/>
                </a:cubicBezTo>
                <a:lnTo>
                  <a:pt x="4718027" y="4790035"/>
                </a:lnTo>
                <a:lnTo>
                  <a:pt x="4718961" y="4789806"/>
                </a:lnTo>
                <a:cubicBezTo>
                  <a:pt x="4717997" y="4789109"/>
                  <a:pt x="4715119" y="4788451"/>
                  <a:pt x="4714055" y="4788426"/>
                </a:cubicBezTo>
                <a:lnTo>
                  <a:pt x="4718027" y="4790035"/>
                </a:lnTo>
                <a:lnTo>
                  <a:pt x="4712381" y="4791420"/>
                </a:lnTo>
                <a:cubicBezTo>
                  <a:pt x="4677029" y="4783866"/>
                  <a:pt x="4521728" y="4782988"/>
                  <a:pt x="4512801" y="4780666"/>
                </a:cubicBezTo>
                <a:cubicBezTo>
                  <a:pt x="4454849" y="4766427"/>
                  <a:pt x="4459685" y="4765622"/>
                  <a:pt x="4425588" y="4769100"/>
                </a:cubicBezTo>
                <a:lnTo>
                  <a:pt x="4314086" y="4774822"/>
                </a:lnTo>
                <a:lnTo>
                  <a:pt x="4312230" y="4773365"/>
                </a:lnTo>
                <a:cubicBezTo>
                  <a:pt x="4303254" y="4769704"/>
                  <a:pt x="4297128" y="4769706"/>
                  <a:pt x="4292278" y="4771325"/>
                </a:cubicBezTo>
                <a:lnTo>
                  <a:pt x="4287201" y="4774493"/>
                </a:lnTo>
                <a:lnTo>
                  <a:pt x="4273289" y="4774225"/>
                </a:lnTo>
                <a:lnTo>
                  <a:pt x="4245283" y="4776749"/>
                </a:lnTo>
                <a:lnTo>
                  <a:pt x="4199245" y="4773714"/>
                </a:lnTo>
                <a:cubicBezTo>
                  <a:pt x="4199145" y="4773258"/>
                  <a:pt x="4199042" y="4772803"/>
                  <a:pt x="4198941" y="4772347"/>
                </a:cubicBezTo>
                <a:cubicBezTo>
                  <a:pt x="4197318" y="4769266"/>
                  <a:pt x="4194344" y="4766965"/>
                  <a:pt x="4188453" y="4766228"/>
                </a:cubicBezTo>
                <a:cubicBezTo>
                  <a:pt x="4201411" y="4747453"/>
                  <a:pt x="4158502" y="4749511"/>
                  <a:pt x="4139982" y="4748999"/>
                </a:cubicBezTo>
                <a:cubicBezTo>
                  <a:pt x="4121969" y="4741325"/>
                  <a:pt x="4096368" y="4726578"/>
                  <a:pt x="4080374" y="4720184"/>
                </a:cubicBezTo>
                <a:lnTo>
                  <a:pt x="4071828" y="4719278"/>
                </a:lnTo>
                <a:cubicBezTo>
                  <a:pt x="4071789" y="4719168"/>
                  <a:pt x="4071748" y="4719061"/>
                  <a:pt x="4071710" y="4718953"/>
                </a:cubicBezTo>
                <a:lnTo>
                  <a:pt x="4056247" y="4717622"/>
                </a:lnTo>
                <a:lnTo>
                  <a:pt x="4039668" y="4715861"/>
                </a:lnTo>
                <a:lnTo>
                  <a:pt x="4034303" y="4713218"/>
                </a:lnTo>
                <a:lnTo>
                  <a:pt x="4032672" y="4709236"/>
                </a:lnTo>
                <a:lnTo>
                  <a:pt x="4031088" y="4709491"/>
                </a:lnTo>
                <a:cubicBezTo>
                  <a:pt x="4018745" y="4714773"/>
                  <a:pt x="4014198" y="4723869"/>
                  <a:pt x="4001867" y="4695842"/>
                </a:cubicBezTo>
                <a:lnTo>
                  <a:pt x="3934220" y="4676884"/>
                </a:lnTo>
                <a:cubicBezTo>
                  <a:pt x="3917894" y="4685272"/>
                  <a:pt x="3905931" y="4680180"/>
                  <a:pt x="3894676" y="4670743"/>
                </a:cubicBezTo>
                <a:cubicBezTo>
                  <a:pt x="3858520" y="4671281"/>
                  <a:pt x="3827077" y="4656219"/>
                  <a:pt x="3787232" y="4648764"/>
                </a:cubicBezTo>
                <a:cubicBezTo>
                  <a:pt x="3738515" y="4632794"/>
                  <a:pt x="3722648" y="4630647"/>
                  <a:pt x="3680057" y="4622784"/>
                </a:cubicBezTo>
                <a:lnTo>
                  <a:pt x="3607627" y="4587738"/>
                </a:lnTo>
                <a:lnTo>
                  <a:pt x="3601451" y="4589218"/>
                </a:lnTo>
                <a:cubicBezTo>
                  <a:pt x="3597182" y="4589890"/>
                  <a:pt x="3594330" y="4589890"/>
                  <a:pt x="3592338" y="4589396"/>
                </a:cubicBezTo>
                <a:lnTo>
                  <a:pt x="3592104" y="4589103"/>
                </a:lnTo>
                <a:lnTo>
                  <a:pt x="3583586" y="4589853"/>
                </a:lnTo>
                <a:cubicBezTo>
                  <a:pt x="3569244" y="4591798"/>
                  <a:pt x="3547025" y="4576378"/>
                  <a:pt x="3533777" y="4579320"/>
                </a:cubicBezTo>
                <a:cubicBezTo>
                  <a:pt x="3511599" y="4574654"/>
                  <a:pt x="3486298" y="4581458"/>
                  <a:pt x="3470906" y="4575344"/>
                </a:cubicBezTo>
                <a:lnTo>
                  <a:pt x="3398460" y="4562260"/>
                </a:lnTo>
                <a:lnTo>
                  <a:pt x="3361644" y="4580670"/>
                </a:lnTo>
                <a:cubicBezTo>
                  <a:pt x="3357618" y="4583165"/>
                  <a:pt x="3351760" y="4584336"/>
                  <a:pt x="3341795" y="4582496"/>
                </a:cubicBezTo>
                <a:lnTo>
                  <a:pt x="3339469" y="4581438"/>
                </a:lnTo>
                <a:cubicBezTo>
                  <a:pt x="3334155" y="4584121"/>
                  <a:pt x="3293348" y="4585348"/>
                  <a:pt x="3260180" y="4587820"/>
                </a:cubicBezTo>
                <a:cubicBezTo>
                  <a:pt x="3207583" y="4590362"/>
                  <a:pt x="3201254" y="4599020"/>
                  <a:pt x="3140460" y="4596263"/>
                </a:cubicBezTo>
                <a:cubicBezTo>
                  <a:pt x="3080635" y="4597598"/>
                  <a:pt x="3070240" y="4604121"/>
                  <a:pt x="3028270" y="4599134"/>
                </a:cubicBezTo>
                <a:lnTo>
                  <a:pt x="2779714" y="4622831"/>
                </a:lnTo>
                <a:cubicBezTo>
                  <a:pt x="2717485" y="4652864"/>
                  <a:pt x="2720552" y="4643479"/>
                  <a:pt x="2649525" y="4658086"/>
                </a:cubicBezTo>
                <a:cubicBezTo>
                  <a:pt x="2585557" y="4592997"/>
                  <a:pt x="2606961" y="4610743"/>
                  <a:pt x="2566315" y="4605776"/>
                </a:cubicBezTo>
                <a:lnTo>
                  <a:pt x="2441626" y="4620872"/>
                </a:lnTo>
                <a:cubicBezTo>
                  <a:pt x="2409973" y="4638856"/>
                  <a:pt x="2352457" y="4606180"/>
                  <a:pt x="2313568" y="4630067"/>
                </a:cubicBezTo>
                <a:cubicBezTo>
                  <a:pt x="2274482" y="4630651"/>
                  <a:pt x="2231693" y="4626096"/>
                  <a:pt x="2207105" y="4624384"/>
                </a:cubicBezTo>
                <a:cubicBezTo>
                  <a:pt x="2170388" y="4620413"/>
                  <a:pt x="2128447" y="4610713"/>
                  <a:pt x="2093268" y="4606236"/>
                </a:cubicBezTo>
                <a:cubicBezTo>
                  <a:pt x="2076153" y="4621015"/>
                  <a:pt x="2044188" y="4596793"/>
                  <a:pt x="1996024" y="4597526"/>
                </a:cubicBezTo>
                <a:cubicBezTo>
                  <a:pt x="1977383" y="4614519"/>
                  <a:pt x="1963539" y="4597813"/>
                  <a:pt x="1926886" y="4621358"/>
                </a:cubicBezTo>
                <a:cubicBezTo>
                  <a:pt x="1925073" y="4619412"/>
                  <a:pt x="1922877" y="4617645"/>
                  <a:pt x="1920368" y="4616112"/>
                </a:cubicBezTo>
                <a:cubicBezTo>
                  <a:pt x="1905804" y="4607213"/>
                  <a:pt x="1884071" y="4607988"/>
                  <a:pt x="1871831" y="4617844"/>
                </a:cubicBezTo>
                <a:cubicBezTo>
                  <a:pt x="1842333" y="4633872"/>
                  <a:pt x="1813480" y="4642318"/>
                  <a:pt x="1785463" y="4647841"/>
                </a:cubicBezTo>
                <a:lnTo>
                  <a:pt x="1737045" y="4642356"/>
                </a:lnTo>
                <a:cubicBezTo>
                  <a:pt x="1718461" y="4638483"/>
                  <a:pt x="1695530" y="4628808"/>
                  <a:pt x="1673954" y="4624601"/>
                </a:cubicBezTo>
                <a:cubicBezTo>
                  <a:pt x="1651606" y="4623293"/>
                  <a:pt x="1622786" y="4654278"/>
                  <a:pt x="1602834" y="4640924"/>
                </a:cubicBezTo>
                <a:cubicBezTo>
                  <a:pt x="1563877" y="4628244"/>
                  <a:pt x="1518595" y="4650131"/>
                  <a:pt x="1490351" y="4613132"/>
                </a:cubicBezTo>
                <a:cubicBezTo>
                  <a:pt x="1412573" y="4597158"/>
                  <a:pt x="1263233" y="4580189"/>
                  <a:pt x="1149212" y="4564210"/>
                </a:cubicBezTo>
                <a:cubicBezTo>
                  <a:pt x="1116338" y="4591134"/>
                  <a:pt x="987159" y="4573292"/>
                  <a:pt x="938574" y="4566821"/>
                </a:cubicBezTo>
                <a:cubicBezTo>
                  <a:pt x="889988" y="4560351"/>
                  <a:pt x="864045" y="4523705"/>
                  <a:pt x="857697" y="4525391"/>
                </a:cubicBezTo>
                <a:lnTo>
                  <a:pt x="836981" y="4526708"/>
                </a:lnTo>
                <a:cubicBezTo>
                  <a:pt x="827680" y="4523006"/>
                  <a:pt x="821314" y="4522979"/>
                  <a:pt x="816264" y="4524575"/>
                </a:cubicBezTo>
                <a:lnTo>
                  <a:pt x="810965" y="4527718"/>
                </a:lnTo>
                <a:lnTo>
                  <a:pt x="796509" y="4527387"/>
                </a:lnTo>
                <a:lnTo>
                  <a:pt x="767389" y="4529784"/>
                </a:lnTo>
                <a:lnTo>
                  <a:pt x="762544" y="4527372"/>
                </a:lnTo>
                <a:lnTo>
                  <a:pt x="719567" y="4526534"/>
                </a:lnTo>
                <a:cubicBezTo>
                  <a:pt x="719467" y="4526078"/>
                  <a:pt x="719363" y="4525621"/>
                  <a:pt x="719262" y="4525164"/>
                </a:cubicBezTo>
                <a:cubicBezTo>
                  <a:pt x="717595" y="4522076"/>
                  <a:pt x="714519" y="4519761"/>
                  <a:pt x="708402" y="4518999"/>
                </a:cubicBezTo>
                <a:cubicBezTo>
                  <a:pt x="687925" y="4510214"/>
                  <a:pt x="618105" y="4480694"/>
                  <a:pt x="596394" y="4472455"/>
                </a:cubicBezTo>
                <a:cubicBezTo>
                  <a:pt x="585891" y="4471805"/>
                  <a:pt x="582326" y="4470021"/>
                  <a:pt x="578149" y="4469575"/>
                </a:cubicBezTo>
                <a:lnTo>
                  <a:pt x="571336" y="4469781"/>
                </a:lnTo>
                <a:cubicBezTo>
                  <a:pt x="549113" y="4462932"/>
                  <a:pt x="472734" y="4436418"/>
                  <a:pt x="444802" y="4428480"/>
                </a:cubicBezTo>
                <a:cubicBezTo>
                  <a:pt x="427780" y="4436790"/>
                  <a:pt x="415383" y="4431645"/>
                  <a:pt x="403746" y="4422157"/>
                </a:cubicBezTo>
                <a:cubicBezTo>
                  <a:pt x="366174" y="4422528"/>
                  <a:pt x="333597" y="4407319"/>
                  <a:pt x="292240" y="4399681"/>
                </a:cubicBezTo>
                <a:lnTo>
                  <a:pt x="118302" y="4343421"/>
                </a:lnTo>
                <a:cubicBezTo>
                  <a:pt x="72181" y="4333528"/>
                  <a:pt x="35232" y="4341827"/>
                  <a:pt x="15516" y="4340320"/>
                </a:cubicBezTo>
                <a:lnTo>
                  <a:pt x="2" y="4334381"/>
                </a:lnTo>
                <a:cubicBezTo>
                  <a:pt x="1" y="2889587"/>
                  <a:pt x="1" y="1444794"/>
                  <a:pt x="0" y="0"/>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2" name="Title 1">
            <a:extLst>
              <a:ext uri="{FF2B5EF4-FFF2-40B4-BE49-F238E27FC236}">
                <a16:creationId xmlns:a16="http://schemas.microsoft.com/office/drawing/2014/main" id="{D4358FC5-F81F-257A-5DE9-BE344080FC9F}"/>
              </a:ext>
            </a:extLst>
          </p:cNvPr>
          <p:cNvSpPr>
            <a:spLocks noGrp="1"/>
          </p:cNvSpPr>
          <p:nvPr>
            <p:ph type="title"/>
          </p:nvPr>
        </p:nvSpPr>
        <p:spPr>
          <a:xfrm>
            <a:off x="1910822" y="1122363"/>
            <a:ext cx="8376514" cy="2596652"/>
          </a:xfrm>
        </p:spPr>
        <p:txBody>
          <a:bodyPr vert="horz" lIns="91440" tIns="45720" rIns="91440" bIns="45720" rtlCol="0" anchor="b">
            <a:normAutofit/>
          </a:bodyPr>
          <a:lstStyle/>
          <a:p>
            <a:pPr algn="ctr"/>
            <a:r>
              <a:rPr lang="en-US" dirty="0"/>
              <a:t>Session 3</a:t>
            </a:r>
            <a:br>
              <a:rPr lang="en-US" dirty="0"/>
            </a:br>
            <a:r>
              <a:rPr lang="en-US" dirty="0"/>
              <a:t>Group dynamics</a:t>
            </a:r>
          </a:p>
        </p:txBody>
      </p:sp>
    </p:spTree>
    <p:extLst>
      <p:ext uri="{BB962C8B-B14F-4D97-AF65-F5344CB8AC3E}">
        <p14:creationId xmlns:p14="http://schemas.microsoft.com/office/powerpoint/2010/main" val="16929661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378C0-A474-C681-B604-DB916ACC1270}"/>
              </a:ext>
            </a:extLst>
          </p:cNvPr>
          <p:cNvSpPr>
            <a:spLocks noGrp="1"/>
          </p:cNvSpPr>
          <p:nvPr>
            <p:ph type="title"/>
          </p:nvPr>
        </p:nvSpPr>
        <p:spPr/>
        <p:txBody>
          <a:bodyPr/>
          <a:lstStyle/>
          <a:p>
            <a:r>
              <a:rPr lang="en-GB" dirty="0" err="1"/>
              <a:t>Tuckmans</a:t>
            </a:r>
            <a:r>
              <a:rPr lang="en-GB" dirty="0"/>
              <a:t> model</a:t>
            </a:r>
          </a:p>
        </p:txBody>
      </p:sp>
      <p:sp>
        <p:nvSpPr>
          <p:cNvPr id="4" name="Content Placeholder 2">
            <a:extLst>
              <a:ext uri="{FF2B5EF4-FFF2-40B4-BE49-F238E27FC236}">
                <a16:creationId xmlns:a16="http://schemas.microsoft.com/office/drawing/2014/main" id="{C60AF636-047E-AA3E-B30B-68B1EFCC8FE5}"/>
              </a:ext>
            </a:extLst>
          </p:cNvPr>
          <p:cNvSpPr txBox="1">
            <a:spLocks/>
          </p:cNvSpPr>
          <p:nvPr/>
        </p:nvSpPr>
        <p:spPr>
          <a:xfrm>
            <a:off x="1955279" y="2380261"/>
            <a:ext cx="7886700" cy="4351338"/>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000" b="1"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000" b="1"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2000" b="1"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2000" b="1"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2000" b="1"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GB" sz="2400" b="1" i="0" u="none" strike="noStrike" kern="1200" cap="none" spc="0" normalizeH="0" baseline="0" noProof="0" dirty="0">
              <a:ln>
                <a:noFill/>
              </a:ln>
              <a:solidFill>
                <a:srgbClr val="5B9BD5">
                  <a:lumMod val="75000"/>
                </a:srgbClr>
              </a:solidFill>
              <a:effectLst/>
              <a:uLnTx/>
              <a:uFillTx/>
              <a:latin typeface="Calibri" panose="020F0502020204030204"/>
              <a:ea typeface="+mn-lt"/>
              <a:cs typeface="Calibri" panose="020F0502020204030204"/>
            </a:endParaRPr>
          </a:p>
          <a:p>
            <a:pPr marL="0" marR="0" lvl="0" indent="0" algn="ctr"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GB" sz="2400" b="1" i="0" u="none" strike="noStrike" kern="1200" cap="none" spc="0" normalizeH="0" baseline="0" noProof="0" dirty="0">
              <a:ln>
                <a:noFill/>
              </a:ln>
              <a:solidFill>
                <a:srgbClr val="5B9BD5">
                  <a:lumMod val="75000"/>
                </a:srgbClr>
              </a:solidFill>
              <a:effectLst/>
              <a:uLnTx/>
              <a:uFillTx/>
              <a:latin typeface="Calibri" panose="020F0502020204030204"/>
              <a:ea typeface="+mn-lt"/>
              <a:cs typeface="Calibri" panose="020F0502020204030204"/>
            </a:endParaRPr>
          </a:p>
          <a:p>
            <a:pPr marL="0" marR="0" lvl="0" indent="0" algn="ctr"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ysClr val="windowText" lastClr="000000"/>
                </a:solidFill>
                <a:effectLst/>
                <a:uLnTx/>
                <a:uFillTx/>
                <a:latin typeface="Calibri" panose="020F0502020204030204"/>
                <a:ea typeface="+mn-lt"/>
                <a:cs typeface="Calibri" panose="020F0502020204030204"/>
                <a:hlinkClick r:id="rId2"/>
              </a:rPr>
              <a:t>https://www.youtube.com/watch?v=nFE8IaoInQU</a:t>
            </a:r>
            <a:endParaRPr kumimoji="0" lang="en-GB" sz="2000" b="1"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270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9E00C-C0F3-7453-6173-B67AC7CA889A}"/>
              </a:ext>
            </a:extLst>
          </p:cNvPr>
          <p:cNvSpPr>
            <a:spLocks noGrp="1"/>
          </p:cNvSpPr>
          <p:nvPr>
            <p:ph type="title"/>
          </p:nvPr>
        </p:nvSpPr>
        <p:spPr>
          <a:xfrm>
            <a:off x="1000873" y="194454"/>
            <a:ext cx="9810604" cy="1216024"/>
          </a:xfrm>
        </p:spPr>
        <p:txBody>
          <a:bodyPr/>
          <a:lstStyle/>
          <a:p>
            <a:pPr algn="ctr"/>
            <a:r>
              <a:rPr lang="en-GB" dirty="0"/>
              <a:t>Tuckman’s stages of team development</a:t>
            </a:r>
          </a:p>
        </p:txBody>
      </p:sp>
      <p:pic>
        <p:nvPicPr>
          <p:cNvPr id="4" name="Content Placeholder 3">
            <a:extLst>
              <a:ext uri="{FF2B5EF4-FFF2-40B4-BE49-F238E27FC236}">
                <a16:creationId xmlns:a16="http://schemas.microsoft.com/office/drawing/2014/main" id="{B6D579E1-B288-7CCE-FBE3-73FDA7C4BC88}"/>
              </a:ext>
            </a:extLst>
          </p:cNvPr>
          <p:cNvPicPr>
            <a:picLocks noGrp="1" noChangeAspect="1"/>
          </p:cNvPicPr>
          <p:nvPr>
            <p:ph idx="1"/>
          </p:nvPr>
        </p:nvPicPr>
        <p:blipFill>
          <a:blip r:embed="rId3"/>
          <a:stretch>
            <a:fillRect/>
          </a:stretch>
        </p:blipFill>
        <p:spPr>
          <a:xfrm>
            <a:off x="3492634" y="1549700"/>
            <a:ext cx="4206605" cy="646232"/>
          </a:xfrm>
          <a:prstGeom prst="rect">
            <a:avLst/>
          </a:prstGeom>
        </p:spPr>
      </p:pic>
      <p:cxnSp>
        <p:nvCxnSpPr>
          <p:cNvPr id="5" name="Straight Arrow Connector 4">
            <a:extLst>
              <a:ext uri="{FF2B5EF4-FFF2-40B4-BE49-F238E27FC236}">
                <a16:creationId xmlns:a16="http://schemas.microsoft.com/office/drawing/2014/main" id="{9FE8BE65-405D-622D-57E8-8EB978D3CAE0}"/>
              </a:ext>
            </a:extLst>
          </p:cNvPr>
          <p:cNvCxnSpPr/>
          <p:nvPr/>
        </p:nvCxnSpPr>
        <p:spPr>
          <a:xfrm rot="5400000">
            <a:off x="5308463" y="2473226"/>
            <a:ext cx="457200" cy="3175"/>
          </a:xfrm>
          <a:prstGeom prst="straightConnector1">
            <a:avLst/>
          </a:prstGeom>
          <a:noFill/>
          <a:ln w="6350" cap="flat" cmpd="sng" algn="ctr">
            <a:solidFill>
              <a:sysClr val="windowText" lastClr="000000"/>
            </a:solidFill>
            <a:prstDash val="solid"/>
            <a:miter lim="800000"/>
            <a:tailEnd type="arrow"/>
          </a:ln>
          <a:effectLst/>
        </p:spPr>
      </p:cxnSp>
      <p:pic>
        <p:nvPicPr>
          <p:cNvPr id="6" name="Picture 5">
            <a:extLst>
              <a:ext uri="{FF2B5EF4-FFF2-40B4-BE49-F238E27FC236}">
                <a16:creationId xmlns:a16="http://schemas.microsoft.com/office/drawing/2014/main" id="{4BB4832D-4D5B-682D-B364-672BDC409065}"/>
              </a:ext>
            </a:extLst>
          </p:cNvPr>
          <p:cNvPicPr>
            <a:picLocks noChangeAspect="1"/>
          </p:cNvPicPr>
          <p:nvPr/>
        </p:nvPicPr>
        <p:blipFill>
          <a:blip r:embed="rId4"/>
          <a:stretch>
            <a:fillRect/>
          </a:stretch>
        </p:blipFill>
        <p:spPr>
          <a:xfrm>
            <a:off x="3543122" y="2708053"/>
            <a:ext cx="4206605" cy="646232"/>
          </a:xfrm>
          <a:prstGeom prst="rect">
            <a:avLst/>
          </a:prstGeom>
        </p:spPr>
      </p:pic>
      <p:cxnSp>
        <p:nvCxnSpPr>
          <p:cNvPr id="7" name="Straight Arrow Connector 6">
            <a:extLst>
              <a:ext uri="{FF2B5EF4-FFF2-40B4-BE49-F238E27FC236}">
                <a16:creationId xmlns:a16="http://schemas.microsoft.com/office/drawing/2014/main" id="{095B3745-0E7C-58BD-B6F4-138FA95E8A3A}"/>
              </a:ext>
            </a:extLst>
          </p:cNvPr>
          <p:cNvCxnSpPr/>
          <p:nvPr/>
        </p:nvCxnSpPr>
        <p:spPr>
          <a:xfrm rot="5400000">
            <a:off x="5270362" y="3540248"/>
            <a:ext cx="533400" cy="3175"/>
          </a:xfrm>
          <a:prstGeom prst="straightConnector1">
            <a:avLst/>
          </a:prstGeom>
          <a:noFill/>
          <a:ln w="6350" cap="flat" cmpd="sng" algn="ctr">
            <a:solidFill>
              <a:sysClr val="windowText" lastClr="000000"/>
            </a:solidFill>
            <a:prstDash val="solid"/>
            <a:miter lim="800000"/>
            <a:tailEnd type="arrow"/>
          </a:ln>
          <a:effectLst/>
        </p:spPr>
      </p:cxnSp>
      <p:sp>
        <p:nvSpPr>
          <p:cNvPr id="8" name="Rectangle 7">
            <a:extLst>
              <a:ext uri="{FF2B5EF4-FFF2-40B4-BE49-F238E27FC236}">
                <a16:creationId xmlns:a16="http://schemas.microsoft.com/office/drawing/2014/main" id="{AE913E7F-7DE1-5346-F32B-7D2ED53E222F}"/>
              </a:ext>
            </a:extLst>
          </p:cNvPr>
          <p:cNvSpPr/>
          <p:nvPr/>
        </p:nvSpPr>
        <p:spPr>
          <a:xfrm>
            <a:off x="3608271" y="3903220"/>
            <a:ext cx="4191000" cy="381000"/>
          </a:xfrm>
          <a:prstGeom prst="rect">
            <a:avLst/>
          </a:prstGeom>
          <a:solidFill>
            <a:srgbClr val="5B9BD5"/>
          </a:solidFill>
          <a:ln w="12700" cap="flat" cmpd="sng" algn="ctr">
            <a:solidFill>
              <a:srgbClr val="5B9BD5">
                <a:shade val="50000"/>
              </a:srgbClr>
            </a:solidFill>
            <a:prstDash val="solid"/>
            <a:miter lim="800000"/>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black"/>
                </a:solidFill>
                <a:effectLst/>
                <a:uLnTx/>
                <a:uFillTx/>
                <a:latin typeface="Calibri" panose="020F0502020204030204"/>
                <a:ea typeface="+mn-ea"/>
                <a:cs typeface="+mn-cs"/>
              </a:rPr>
              <a:t>NORMING</a:t>
            </a:r>
          </a:p>
        </p:txBody>
      </p:sp>
      <p:cxnSp>
        <p:nvCxnSpPr>
          <p:cNvPr id="9" name="Straight Arrow Connector 8">
            <a:extLst>
              <a:ext uri="{FF2B5EF4-FFF2-40B4-BE49-F238E27FC236}">
                <a16:creationId xmlns:a16="http://schemas.microsoft.com/office/drawing/2014/main" id="{D3962585-97B9-4FBC-3C77-55DAF0B44EDC}"/>
              </a:ext>
            </a:extLst>
          </p:cNvPr>
          <p:cNvCxnSpPr/>
          <p:nvPr/>
        </p:nvCxnSpPr>
        <p:spPr>
          <a:xfrm>
            <a:off x="5532299" y="4380493"/>
            <a:ext cx="3175" cy="533400"/>
          </a:xfrm>
          <a:prstGeom prst="straightConnector1">
            <a:avLst/>
          </a:prstGeom>
          <a:noFill/>
          <a:ln w="6350" cap="flat" cmpd="sng" algn="ctr">
            <a:solidFill>
              <a:sysClr val="windowText" lastClr="000000"/>
            </a:solidFill>
            <a:prstDash val="solid"/>
            <a:miter lim="800000"/>
            <a:tailEnd type="arrow"/>
          </a:ln>
          <a:effectLst/>
        </p:spPr>
      </p:cxnSp>
      <p:pic>
        <p:nvPicPr>
          <p:cNvPr id="10" name="Picture 9">
            <a:extLst>
              <a:ext uri="{FF2B5EF4-FFF2-40B4-BE49-F238E27FC236}">
                <a16:creationId xmlns:a16="http://schemas.microsoft.com/office/drawing/2014/main" id="{20328B31-FFBD-9241-B3BD-393F1B2AD59C}"/>
              </a:ext>
            </a:extLst>
          </p:cNvPr>
          <p:cNvPicPr>
            <a:picLocks noChangeAspect="1"/>
          </p:cNvPicPr>
          <p:nvPr/>
        </p:nvPicPr>
        <p:blipFill>
          <a:blip r:embed="rId5"/>
          <a:stretch>
            <a:fillRect/>
          </a:stretch>
        </p:blipFill>
        <p:spPr>
          <a:xfrm>
            <a:off x="3608271" y="4909750"/>
            <a:ext cx="4279763" cy="646232"/>
          </a:xfrm>
          <a:prstGeom prst="rect">
            <a:avLst/>
          </a:prstGeom>
        </p:spPr>
      </p:pic>
      <p:pic>
        <p:nvPicPr>
          <p:cNvPr id="11" name="Picture 10">
            <a:extLst>
              <a:ext uri="{FF2B5EF4-FFF2-40B4-BE49-F238E27FC236}">
                <a16:creationId xmlns:a16="http://schemas.microsoft.com/office/drawing/2014/main" id="{5F86EA9A-E0C5-92D7-8DEB-EE20A0127248}"/>
              </a:ext>
            </a:extLst>
          </p:cNvPr>
          <p:cNvPicPr>
            <a:picLocks noChangeAspect="1"/>
          </p:cNvPicPr>
          <p:nvPr/>
        </p:nvPicPr>
        <p:blipFill>
          <a:blip r:embed="rId6"/>
          <a:stretch>
            <a:fillRect/>
          </a:stretch>
        </p:blipFill>
        <p:spPr>
          <a:xfrm>
            <a:off x="5468285" y="5443150"/>
            <a:ext cx="128027" cy="597460"/>
          </a:xfrm>
          <a:prstGeom prst="rect">
            <a:avLst/>
          </a:prstGeom>
        </p:spPr>
      </p:pic>
      <p:pic>
        <p:nvPicPr>
          <p:cNvPr id="13" name="Picture 12">
            <a:extLst>
              <a:ext uri="{FF2B5EF4-FFF2-40B4-BE49-F238E27FC236}">
                <a16:creationId xmlns:a16="http://schemas.microsoft.com/office/drawing/2014/main" id="{7FDD3C5D-5870-1717-8F4F-D45229F3B9B6}"/>
              </a:ext>
            </a:extLst>
          </p:cNvPr>
          <p:cNvPicPr>
            <a:picLocks noChangeAspect="1"/>
          </p:cNvPicPr>
          <p:nvPr/>
        </p:nvPicPr>
        <p:blipFill>
          <a:blip r:embed="rId7"/>
          <a:stretch>
            <a:fillRect/>
          </a:stretch>
        </p:blipFill>
        <p:spPr>
          <a:xfrm>
            <a:off x="9685716" y="6362448"/>
            <a:ext cx="2924361" cy="340335"/>
          </a:xfrm>
          <a:prstGeom prst="rect">
            <a:avLst/>
          </a:prstGeom>
        </p:spPr>
      </p:pic>
      <p:sp>
        <p:nvSpPr>
          <p:cNvPr id="14" name="Rectangle 13">
            <a:extLst>
              <a:ext uri="{FF2B5EF4-FFF2-40B4-BE49-F238E27FC236}">
                <a16:creationId xmlns:a16="http://schemas.microsoft.com/office/drawing/2014/main" id="{12BBE520-8775-A9C4-3B71-09F617CE85FC}"/>
              </a:ext>
            </a:extLst>
          </p:cNvPr>
          <p:cNvSpPr/>
          <p:nvPr/>
        </p:nvSpPr>
        <p:spPr>
          <a:xfrm>
            <a:off x="2890652" y="5999215"/>
            <a:ext cx="5715000" cy="533400"/>
          </a:xfrm>
          <a:prstGeom prst="rect">
            <a:avLst/>
          </a:prstGeom>
          <a:solidFill>
            <a:srgbClr val="5B9BD5"/>
          </a:solidFill>
          <a:ln w="12700" cap="flat" cmpd="sng" algn="ctr">
            <a:solidFill>
              <a:srgbClr val="5B9BD5">
                <a:shade val="50000"/>
              </a:srgbClr>
            </a:solidFill>
            <a:prstDash val="solid"/>
            <a:miter lim="800000"/>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black"/>
                </a:solidFill>
                <a:effectLst/>
                <a:uLnTx/>
                <a:uFillTx/>
                <a:latin typeface="Calibri" panose="020F0502020204030204"/>
                <a:ea typeface="+mn-ea"/>
                <a:cs typeface="+mn-cs"/>
              </a:rPr>
              <a:t>ADJOURNING</a:t>
            </a:r>
          </a:p>
        </p:txBody>
      </p:sp>
    </p:spTree>
    <p:extLst>
      <p:ext uri="{BB962C8B-B14F-4D97-AF65-F5344CB8AC3E}">
        <p14:creationId xmlns:p14="http://schemas.microsoft.com/office/powerpoint/2010/main" val="1783990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nodeType="after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additive="base">
                                        <p:cTn id="22" dur="500" fill="hold"/>
                                        <p:tgtEl>
                                          <p:spTgt spid="9"/>
                                        </p:tgtEl>
                                        <p:attrNameLst>
                                          <p:attrName>ppt_x</p:attrName>
                                        </p:attrNameLst>
                                      </p:cBhvr>
                                      <p:tavLst>
                                        <p:tav tm="0">
                                          <p:val>
                                            <p:strVal val="#ppt_x"/>
                                          </p:val>
                                        </p:tav>
                                        <p:tav tm="100000">
                                          <p:val>
                                            <p:strVal val="#ppt_x"/>
                                          </p:val>
                                        </p:tav>
                                      </p:tavLst>
                                    </p:anim>
                                    <p:anim calcmode="lin" valueType="num">
                                      <p:cBhvr additive="base">
                                        <p:cTn id="23" dur="500" fill="hold"/>
                                        <p:tgtEl>
                                          <p:spTgt spid="9"/>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35" presetClass="entr" presetSubtype="0" fill="hold" grpId="0" nodeType="after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2000"/>
                                        <p:tgtEl>
                                          <p:spTgt spid="14"/>
                                        </p:tgtEl>
                                      </p:cBhvr>
                                    </p:animEffect>
                                    <p:anim calcmode="lin" valueType="num">
                                      <p:cBhvr>
                                        <p:cTn id="28" dur="2000" fill="hold"/>
                                        <p:tgtEl>
                                          <p:spTgt spid="14"/>
                                        </p:tgtEl>
                                        <p:attrNameLst>
                                          <p:attrName>style.rotation</p:attrName>
                                        </p:attrNameLst>
                                      </p:cBhvr>
                                      <p:tavLst>
                                        <p:tav tm="0">
                                          <p:val>
                                            <p:fltVal val="720"/>
                                          </p:val>
                                        </p:tav>
                                        <p:tav tm="100000">
                                          <p:val>
                                            <p:fltVal val="0"/>
                                          </p:val>
                                        </p:tav>
                                      </p:tavLst>
                                    </p:anim>
                                    <p:anim calcmode="lin" valueType="num">
                                      <p:cBhvr>
                                        <p:cTn id="29" dur="2000" fill="hold"/>
                                        <p:tgtEl>
                                          <p:spTgt spid="14"/>
                                        </p:tgtEl>
                                        <p:attrNameLst>
                                          <p:attrName>ppt_h</p:attrName>
                                        </p:attrNameLst>
                                      </p:cBhvr>
                                      <p:tavLst>
                                        <p:tav tm="0">
                                          <p:val>
                                            <p:fltVal val="0"/>
                                          </p:val>
                                        </p:tav>
                                        <p:tav tm="100000">
                                          <p:val>
                                            <p:strVal val="#ppt_h"/>
                                          </p:val>
                                        </p:tav>
                                      </p:tavLst>
                                    </p:anim>
                                    <p:anim calcmode="lin" valueType="num">
                                      <p:cBhvr>
                                        <p:cTn id="30" dur="2000" fill="hold"/>
                                        <p:tgtEl>
                                          <p:spTgt spid="14"/>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8EF7D2E8-5F8A-4E0B-9647-8072A94A0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6A6E2CC-84C1-424C-A664-BC849F6D0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33668"/>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A9D5BB-EA4F-C574-C97A-9333A90343D1}"/>
              </a:ext>
            </a:extLst>
          </p:cNvPr>
          <p:cNvSpPr>
            <a:spLocks noGrp="1"/>
          </p:cNvSpPr>
          <p:nvPr>
            <p:ph type="title"/>
          </p:nvPr>
        </p:nvSpPr>
        <p:spPr>
          <a:xfrm>
            <a:off x="828675" y="5791201"/>
            <a:ext cx="10534650" cy="609600"/>
          </a:xfrm>
        </p:spPr>
        <p:txBody>
          <a:bodyPr vert="horz" lIns="91440" tIns="45720" rIns="91440" bIns="45720" rtlCol="0" anchor="ctr">
            <a:normAutofit/>
          </a:bodyPr>
          <a:lstStyle/>
          <a:p>
            <a:pPr algn="ctr"/>
            <a:r>
              <a:rPr lang="en-US"/>
              <a:t>Any questions?</a:t>
            </a:r>
          </a:p>
        </p:txBody>
      </p:sp>
      <p:pic>
        <p:nvPicPr>
          <p:cNvPr id="7" name="Graphic 6" descr="Help">
            <a:extLst>
              <a:ext uri="{FF2B5EF4-FFF2-40B4-BE49-F238E27FC236}">
                <a16:creationId xmlns:a16="http://schemas.microsoft.com/office/drawing/2014/main" id="{6404715C-176B-9FE4-44D0-254958AAF13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065658" y="609600"/>
            <a:ext cx="4060683" cy="4060683"/>
          </a:xfrm>
          <a:prstGeom prst="rect">
            <a:avLst/>
          </a:prstGeom>
        </p:spPr>
      </p:pic>
    </p:spTree>
    <p:extLst>
      <p:ext uri="{BB962C8B-B14F-4D97-AF65-F5344CB8AC3E}">
        <p14:creationId xmlns:p14="http://schemas.microsoft.com/office/powerpoint/2010/main" val="1073324527"/>
      </p:ext>
    </p:extLst>
  </p:cSld>
  <p:clrMapOvr>
    <a:masterClrMapping/>
  </p:clrMapOvr>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1938</Words>
  <Application>Microsoft Office PowerPoint</Application>
  <PresentationFormat>Widescreen</PresentationFormat>
  <Paragraphs>206</Paragraphs>
  <Slides>20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Bembo</vt:lpstr>
      <vt:lpstr>Calibri</vt:lpstr>
      <vt:lpstr>Calibri Light</vt:lpstr>
      <vt:lpstr>Wingdings</vt:lpstr>
      <vt:lpstr>ArchiveVTI</vt:lpstr>
      <vt:lpstr>Leadership Models</vt:lpstr>
      <vt:lpstr>Group work</vt:lpstr>
      <vt:lpstr>Transactional Leadership</vt:lpstr>
      <vt:lpstr>Transactional leadership</vt:lpstr>
      <vt:lpstr>Reward and punishment</vt:lpstr>
      <vt:lpstr>Consider Transactional Leadership?</vt:lpstr>
      <vt:lpstr>Transformational leadership</vt:lpstr>
      <vt:lpstr>Transformational leadership</vt:lpstr>
      <vt:lpstr>Metcalfe and Metcalfe (2005)</vt:lpstr>
      <vt:lpstr>Leading and developing others</vt:lpstr>
      <vt:lpstr>Personal qualities</vt:lpstr>
      <vt:lpstr>Leading the organisation</vt:lpstr>
      <vt:lpstr>Transactional and transformational leaders</vt:lpstr>
      <vt:lpstr>Session 2 Group dynamics</vt:lpstr>
      <vt:lpstr>Group work</vt:lpstr>
      <vt:lpstr>Tuckman’s stages of team development</vt:lpstr>
      <vt:lpstr>Session 3 Group dynamics</vt:lpstr>
      <vt:lpstr>Tuckmans model</vt:lpstr>
      <vt:lpstr>Tuckman’s stages of team development</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Models</dc:title>
  <dc:creator>Rachel Smith</dc:creator>
  <cp:lastModifiedBy>Rachel Smith</cp:lastModifiedBy>
  <cp:revision>1</cp:revision>
  <dcterms:created xsi:type="dcterms:W3CDTF">2022-07-11T09:32:15Z</dcterms:created>
  <dcterms:modified xsi:type="dcterms:W3CDTF">2022-10-18T09:21:54Z</dcterms:modified>
</cp:coreProperties>
</file>