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5" r:id="rId2"/>
    <p:sldMasterId id="2147483670" r:id="rId3"/>
  </p:sldMasterIdLst>
  <p:notesMasterIdLst>
    <p:notesMasterId r:id="rId26"/>
  </p:notesMasterIdLst>
  <p:sldIdLst>
    <p:sldId id="256" r:id="rId4"/>
    <p:sldId id="424" r:id="rId5"/>
    <p:sldId id="425" r:id="rId6"/>
    <p:sldId id="427" r:id="rId7"/>
    <p:sldId id="428" r:id="rId8"/>
    <p:sldId id="429" r:id="rId9"/>
    <p:sldId id="430" r:id="rId10"/>
    <p:sldId id="426" r:id="rId11"/>
    <p:sldId id="431" r:id="rId12"/>
    <p:sldId id="432" r:id="rId13"/>
    <p:sldId id="433" r:id="rId14"/>
    <p:sldId id="434" r:id="rId15"/>
    <p:sldId id="435" r:id="rId16"/>
    <p:sldId id="436" r:id="rId17"/>
    <p:sldId id="437" r:id="rId18"/>
    <p:sldId id="438" r:id="rId19"/>
    <p:sldId id="439" r:id="rId20"/>
    <p:sldId id="603" r:id="rId21"/>
    <p:sldId id="440" r:id="rId22"/>
    <p:sldId id="441" r:id="rId23"/>
    <p:sldId id="442" r:id="rId24"/>
    <p:sldId id="422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28D48CF-04BC-4C18-A9E4-336EE4215ED9}" v="3" dt="2026-02-26T10:59:39.5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1226" autoAdjust="0"/>
  </p:normalViewPr>
  <p:slideViewPr>
    <p:cSldViewPr snapToGrid="0">
      <p:cViewPr varScale="1">
        <p:scale>
          <a:sx n="79" d="100"/>
          <a:sy n="79" d="100"/>
        </p:scale>
        <p:origin x="1794" y="96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microsoft.com/office/2015/10/relationships/revisionInfo" Target="revisionInfo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140406-9590-4B8A-BA89-BB415953F736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8E68DC-5393-47CB-B4D4-26765A63A6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6010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9890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93974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Most professional values come from ethical principles</a:t>
            </a:r>
          </a:p>
          <a:p>
            <a:r>
              <a:rPr lang="en-GB" dirty="0"/>
              <a:t>Ethical principles might be more general</a:t>
            </a:r>
          </a:p>
          <a:p>
            <a:r>
              <a:rPr lang="en-GB" dirty="0"/>
              <a:t>Professional values are more focused on work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560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is important to you?</a:t>
            </a:r>
          </a:p>
          <a:p>
            <a:r>
              <a:rPr lang="en-GB" dirty="0"/>
              <a:t>Name, explain and then a good example.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8876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7347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Two examples, don’t need to be different laws.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14640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55551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28689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94093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58AF0-E09E-CEFA-C2E5-87BCA01889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5F7A81-7AB0-DB9C-3B44-921885D9E9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7958C1-FC14-22AB-27F9-1145E7D630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675DF-F5A5-48CD-893D-5E6615A77BF6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3AFA2B-9FC0-E83D-5330-EFC2156BA2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79B9B2-0C68-05B5-4162-AB920A4D57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6AFA6-CA01-40FD-92EC-09926BE24D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327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601066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5642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363496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58923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549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>
        <p:tmplLst>
          <p:tmpl lvl="1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2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3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4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5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</p:tmplLst>
      </p:bldP>
    </p:bld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dirty="0"/>
              <a:t>2/26/2026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68599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2877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55159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7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slideLayout" Target="../slideLayouts/slideLayout10.xml"/><Relationship Id="rId5" Type="http://schemas.openxmlformats.org/officeDocument/2006/relationships/slideLayout" Target="../slideLayouts/slideLayout9.xml"/><Relationship Id="rId4" Type="http://schemas.openxmlformats.org/officeDocument/2006/relationships/slideLayout" Target="../slideLayouts/slideLayout8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9675DF-F5A5-48CD-893D-5E6615A77BF6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F6AFA6-CA01-40FD-92EC-09926BE24D75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334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308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80" r:id="rId5"/>
    <p:sldLayoutId id="2147483681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045746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shop.cipd.org/catalog?pagename=Learning-Hub#gref" TargetMode="External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54411887-1C80-260F-D87D-7AC07129A7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295934"/>
            <a:ext cx="9144000" cy="1961866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Rhiannon Akers</a:t>
            </a:r>
          </a:p>
          <a:p>
            <a:r>
              <a:rPr lang="en-GB" dirty="0">
                <a:solidFill>
                  <a:schemeClr val="bg1"/>
                </a:solidFill>
              </a:rPr>
              <a:t>February 2026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13307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C45E6-1037-8488-715C-1E1C8E6AA1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2CAE102-663A-F56F-27B5-EA3B9244D2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07112" y="1600200"/>
            <a:ext cx="7977776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77319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58E7C2-5772-DFC3-CC4F-493BF2FCEB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6DAFB67-024D-CE84-D8C0-37DA715DFE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38235" y="1600200"/>
            <a:ext cx="7915530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7087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A1C51-C545-B9FC-95A4-C24B7E679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9C8DB39-C4D8-0730-8B8C-E606ED782B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29499" y="1600200"/>
            <a:ext cx="8133001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83850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454B2D-3438-FD5E-D3F8-1CC870D21A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0133B00-D62C-6D1B-06FE-9A4B32E1FF7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214823" y="1600200"/>
            <a:ext cx="7762353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95980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1B28E-CB1B-0FC8-464A-905C014B10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7EF97A5-3AA7-62DC-82DD-61BB5D7879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196005" y="1600200"/>
            <a:ext cx="7799990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40850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5595D-D0C8-8E07-0FF0-5C83FFBC0D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7F77D15-01A9-B6CB-1864-F68CA4ABC7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962414" y="1600200"/>
            <a:ext cx="8267172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65525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AE0D1-6C24-74C0-EB95-8415492269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BFA59C3-2D16-7FD3-B2CD-87EBAAFE2E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135063" y="1600200"/>
            <a:ext cx="7921873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29847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0C5E6-5C57-8072-5D78-9114A597DC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230E04A-B3C4-883F-003F-0E8013A89F5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769181" y="1600200"/>
            <a:ext cx="8653637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65573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9E935-9514-C605-7A37-37940EF8FA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614042C-DB28-6DB5-495B-58A1444F90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88917" y="1600200"/>
            <a:ext cx="7814165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92001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C3113F-CB41-A8F6-B2AB-C8C0CB6E3A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1B1F0E1-D8D2-B7DB-01B8-3154922D08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64279" y="1600200"/>
            <a:ext cx="7863442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87172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2ED610-E521-F7BC-0AC2-9EAEE41D75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77D496B-3ED3-2122-AE0E-7E7F1A691D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26085" y="1600200"/>
            <a:ext cx="8139829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24447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6A6FD-DCB8-B5B7-7831-1F4D8291F0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6A1213E-70BF-F9A7-6939-C3E0CD98A3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17100" y="1600200"/>
            <a:ext cx="8157799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68477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E4FD7-C38A-2D06-1134-1116EC5E3F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6A3D988-3E18-9783-DD48-55FDF25C43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46923" y="1600200"/>
            <a:ext cx="7898154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03517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D36DC-AB2C-7503-6C36-A20D499D12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7AADA40-E352-0BDD-B084-51D9B1979C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77874" y="1600200"/>
            <a:ext cx="8436252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72480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A09544-5A65-A23F-DE6B-FCDB7B50D6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11D7AC4-3F52-A9A3-5B23-450B3FB35D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09980" y="1600200"/>
            <a:ext cx="8572039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34083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A38654-0CC1-9CD8-7318-A3FA17B0B4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D3020E2-E043-A888-281D-2D7235A710A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15325" y="1600200"/>
            <a:ext cx="7761350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09530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630F2C-7A69-9412-2484-F2774A6201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CPD log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4D069B-56ED-FDED-0F0F-B6D2148873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>
                <a:hlinkClick r:id="rId2"/>
              </a:rPr>
              <a:t>https://shop.cipd.org/catalog?pagename=Learning-Hub#gref</a:t>
            </a:r>
            <a:r>
              <a:rPr lang="en-GB"/>
              <a:t> </a:t>
            </a:r>
          </a:p>
          <a:p>
            <a:pPr marL="0" indent="0">
              <a:buNone/>
            </a:pPr>
            <a:r>
              <a:rPr lang="en-GB" b="1"/>
              <a:t>1. What is the learning experience you're reflecting on? (</a:t>
            </a:r>
            <a:r>
              <a:rPr lang="en-GB" b="1" err="1"/>
              <a:t>eg</a:t>
            </a:r>
            <a:r>
              <a:rPr lang="en-GB" b="1"/>
              <a:t>, researching a topic, work you've recently done, an event you attended, a podcast you've listened to)</a:t>
            </a:r>
          </a:p>
          <a:p>
            <a:pPr marL="0" indent="0">
              <a:buNone/>
            </a:pPr>
            <a:r>
              <a:rPr lang="en-GB" b="1"/>
              <a:t>2. What did you learn from this experience? (suggest 180-220 words)</a:t>
            </a:r>
          </a:p>
          <a:p>
            <a:pPr marL="0" indent="0">
              <a:buNone/>
            </a:pPr>
            <a:r>
              <a:rPr lang="en-GB" b="1"/>
              <a:t>3. How does this change the way you'll work in the future? (Suggest 180-220 words)</a:t>
            </a:r>
          </a:p>
          <a:p>
            <a:pPr marL="0" indent="0">
              <a:buNone/>
            </a:pPr>
            <a:r>
              <a:rPr lang="en-GB" b="1"/>
              <a:t>4. What else have you done - or what will you do - for this learning experience to have a wider positive impact (</a:t>
            </a:r>
            <a:r>
              <a:rPr lang="en-GB" b="1" err="1"/>
              <a:t>eg</a:t>
            </a:r>
            <a:r>
              <a:rPr lang="en-GB" b="1"/>
              <a:t>, on others, your organisation, the profession, society)? (Suggest 100-150 words)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64776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14BD2C-1635-82CD-4B2B-99AE67E934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852335F-30FE-9AC6-42D3-F91AF4BE8F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88516" y="1600200"/>
            <a:ext cx="8214968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084856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ADE9C0-671F-6775-77E6-F76A2B0FCA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9450067-609A-8A9C-9BAD-E7DEE836AD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36827" y="1600200"/>
            <a:ext cx="7918346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49830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9ECAA1-0A56-C932-D122-26115C93FE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BB00394-2478-C6EC-6A3A-5C53A18960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38743" y="1600200"/>
            <a:ext cx="7914513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20818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E809E6-9005-90B6-E279-4AA61F489A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Any questions?</a:t>
            </a:r>
          </a:p>
        </p:txBody>
      </p:sp>
      <p:pic>
        <p:nvPicPr>
          <p:cNvPr id="5" name="Content Placeholder 4" descr="Close-up of raised hands at office training with speaker out of focus in background">
            <a:extLst>
              <a:ext uri="{FF2B5EF4-FFF2-40B4-BE49-F238E27FC236}">
                <a16:creationId xmlns:a16="http://schemas.microsoft.com/office/drawing/2014/main" id="{110F3804-86D8-D38A-0260-6FEA669427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751" b="11769"/>
          <a:stretch>
            <a:fillRect/>
          </a:stretch>
        </p:blipFill>
        <p:spPr>
          <a:xfrm>
            <a:off x="609600" y="1600201"/>
            <a:ext cx="10972800" cy="3917032"/>
          </a:xfrm>
          <a:noFill/>
        </p:spPr>
      </p:pic>
    </p:spTree>
    <p:extLst>
      <p:ext uri="{BB962C8B-B14F-4D97-AF65-F5344CB8AC3E}">
        <p14:creationId xmlns:p14="http://schemas.microsoft.com/office/powerpoint/2010/main" val="1503656015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8BC233C5-51EC-479D-9954-BB2F19622AD4}" vid="{1AF3CB73-3F68-4CB4-A7F5-70C4C3B8968D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0</TotalTime>
  <Words>186</Words>
  <Application>Microsoft Office PowerPoint</Application>
  <PresentationFormat>Widescreen</PresentationFormat>
  <Paragraphs>21</Paragraphs>
  <Slides>22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Aptos</vt:lpstr>
      <vt:lpstr>Arial</vt:lpstr>
      <vt:lpstr>Calibri</vt:lpstr>
      <vt:lpstr>Calibri Light</vt:lpstr>
      <vt:lpstr>Theme1</vt:lpstr>
      <vt:lpstr>UWTSD Text 2</vt:lpstr>
      <vt:lpstr>UWTSD Logo Variations place image in Background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CPD log</vt:lpstr>
      <vt:lpstr>PowerPoint Presentation</vt:lpstr>
      <vt:lpstr>PowerPoint Presentation</vt:lpstr>
      <vt:lpstr>PowerPoint Presentation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Julie Thomas</dc:creator>
  <cp:lastModifiedBy>Rhiannon Akers</cp:lastModifiedBy>
  <cp:revision>8</cp:revision>
  <dcterms:created xsi:type="dcterms:W3CDTF">2025-11-20T10:37:10Z</dcterms:created>
  <dcterms:modified xsi:type="dcterms:W3CDTF">2026-02-26T11:36:07Z</dcterms:modified>
</cp:coreProperties>
</file>