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7"/>
  </p:notesMasterIdLst>
  <p:sldIdLst>
    <p:sldId id="263" r:id="rId2"/>
    <p:sldId id="282" r:id="rId3"/>
    <p:sldId id="275" r:id="rId4"/>
    <p:sldId id="276" r:id="rId5"/>
    <p:sldId id="258" r:id="rId6"/>
    <p:sldId id="265" r:id="rId7"/>
    <p:sldId id="264" r:id="rId8"/>
    <p:sldId id="285" r:id="rId9"/>
    <p:sldId id="286" r:id="rId10"/>
    <p:sldId id="266" r:id="rId11"/>
    <p:sldId id="284" r:id="rId12"/>
    <p:sldId id="267" r:id="rId13"/>
    <p:sldId id="268" r:id="rId14"/>
    <p:sldId id="269" r:id="rId15"/>
    <p:sldId id="270" r:id="rId16"/>
    <p:sldId id="288" r:id="rId17"/>
    <p:sldId id="279" r:id="rId18"/>
    <p:sldId id="271" r:id="rId19"/>
    <p:sldId id="280" r:id="rId20"/>
    <p:sldId id="281" r:id="rId21"/>
    <p:sldId id="273" r:id="rId22"/>
    <p:sldId id="257" r:id="rId23"/>
    <p:sldId id="289" r:id="rId24"/>
    <p:sldId id="262" r:id="rId25"/>
    <p:sldId id="277"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4172E4-4CC0-4294-905A-A68999373E47}" v="105" dt="2026-02-11T16:20:27.9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878" autoAdjust="0"/>
    <p:restoredTop sz="94660"/>
  </p:normalViewPr>
  <p:slideViewPr>
    <p:cSldViewPr snapToGrid="0">
      <p:cViewPr>
        <p:scale>
          <a:sx n="72" d="100"/>
          <a:sy n="72" d="100"/>
        </p:scale>
        <p:origin x="37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idi ohanlon" userId="611866c3476f65ec" providerId="LiveId" clId="{A1B3AB52-3DA6-4626-BCC5-DA45E19D09C1}"/>
    <pc:docChg chg="undo redo custSel addSld delSld modSld sldOrd">
      <pc:chgData name="heidi ohanlon" userId="611866c3476f65ec" providerId="LiveId" clId="{A1B3AB52-3DA6-4626-BCC5-DA45E19D09C1}" dt="2026-02-11T16:20:56.904" v="2593" actId="12"/>
      <pc:docMkLst>
        <pc:docMk/>
      </pc:docMkLst>
      <pc:sldChg chg="modSp mod ord">
        <pc:chgData name="heidi ohanlon" userId="611866c3476f65ec" providerId="LiveId" clId="{A1B3AB52-3DA6-4626-BCC5-DA45E19D09C1}" dt="2026-02-11T16:20:56.904" v="2593" actId="12"/>
        <pc:sldMkLst>
          <pc:docMk/>
          <pc:sldMk cId="2509265688" sldId="257"/>
        </pc:sldMkLst>
        <pc:spChg chg="mod">
          <ac:chgData name="heidi ohanlon" userId="611866c3476f65ec" providerId="LiveId" clId="{A1B3AB52-3DA6-4626-BCC5-DA45E19D09C1}" dt="2026-02-11T16:05:29.649" v="2529" actId="1076"/>
          <ac:spMkLst>
            <pc:docMk/>
            <pc:sldMk cId="2509265688" sldId="257"/>
            <ac:spMk id="2" creationId="{1AB19FF4-C102-0FF9-D1E8-5010BEECBE4F}"/>
          </ac:spMkLst>
        </pc:spChg>
        <pc:spChg chg="mod">
          <ac:chgData name="heidi ohanlon" userId="611866c3476f65ec" providerId="LiveId" clId="{A1B3AB52-3DA6-4626-BCC5-DA45E19D09C1}" dt="2026-02-11T16:20:56.904" v="2593" actId="12"/>
          <ac:spMkLst>
            <pc:docMk/>
            <pc:sldMk cId="2509265688" sldId="257"/>
            <ac:spMk id="3" creationId="{3A25BA31-5323-001B-B3C3-F63C8A4F69CD}"/>
          </ac:spMkLst>
        </pc:spChg>
      </pc:sldChg>
      <pc:sldChg chg="addSp delSp modSp mod modNotesTx">
        <pc:chgData name="heidi ohanlon" userId="611866c3476f65ec" providerId="LiveId" clId="{A1B3AB52-3DA6-4626-BCC5-DA45E19D09C1}" dt="2026-02-11T16:09:04.444" v="2545" actId="20577"/>
        <pc:sldMkLst>
          <pc:docMk/>
          <pc:sldMk cId="1231507726" sldId="258"/>
        </pc:sldMkLst>
        <pc:spChg chg="mod">
          <ac:chgData name="heidi ohanlon" userId="611866c3476f65ec" providerId="LiveId" clId="{A1B3AB52-3DA6-4626-BCC5-DA45E19D09C1}" dt="2026-02-11T16:09:04.444" v="2545" actId="20577"/>
          <ac:spMkLst>
            <pc:docMk/>
            <pc:sldMk cId="1231507726" sldId="258"/>
            <ac:spMk id="2" creationId="{59B2792B-E051-BCAD-8CF7-7422310314B2}"/>
          </ac:spMkLst>
        </pc:spChg>
        <pc:spChg chg="mod">
          <ac:chgData name="heidi ohanlon" userId="611866c3476f65ec" providerId="LiveId" clId="{A1B3AB52-3DA6-4626-BCC5-DA45E19D09C1}" dt="2026-02-11T15:15:07.822" v="1819" actId="27636"/>
          <ac:spMkLst>
            <pc:docMk/>
            <pc:sldMk cId="1231507726" sldId="258"/>
            <ac:spMk id="6" creationId="{52EA0B52-6DB5-9E46-1B19-44F78ECD26B2}"/>
          </ac:spMkLst>
        </pc:spChg>
        <pc:spChg chg="del">
          <ac:chgData name="heidi ohanlon" userId="611866c3476f65ec" providerId="LiveId" clId="{A1B3AB52-3DA6-4626-BCC5-DA45E19D09C1}" dt="2026-02-10T09:49:27.841" v="716" actId="26606"/>
          <ac:spMkLst>
            <pc:docMk/>
            <pc:sldMk cId="1231507726" sldId="258"/>
            <ac:spMk id="18" creationId="{3F088236-D655-4F88-B238-E16762358025}"/>
          </ac:spMkLst>
        </pc:spChg>
        <pc:spChg chg="del">
          <ac:chgData name="heidi ohanlon" userId="611866c3476f65ec" providerId="LiveId" clId="{A1B3AB52-3DA6-4626-BCC5-DA45E19D09C1}" dt="2026-02-10T09:49:27.841" v="716" actId="26606"/>
          <ac:spMkLst>
            <pc:docMk/>
            <pc:sldMk cId="1231507726" sldId="258"/>
            <ac:spMk id="20" creationId="{3DAC0C92-199E-475C-9390-119A9B027276}"/>
          </ac:spMkLst>
        </pc:spChg>
        <pc:spChg chg="del">
          <ac:chgData name="heidi ohanlon" userId="611866c3476f65ec" providerId="LiveId" clId="{A1B3AB52-3DA6-4626-BCC5-DA45E19D09C1}" dt="2026-02-10T09:49:27.841" v="716" actId="26606"/>
          <ac:spMkLst>
            <pc:docMk/>
            <pc:sldMk cId="1231507726" sldId="258"/>
            <ac:spMk id="22" creationId="{C4CFB339-0ED8-4FE2-9EF1-6D1375B8499B}"/>
          </ac:spMkLst>
        </pc:spChg>
        <pc:spChg chg="del">
          <ac:chgData name="heidi ohanlon" userId="611866c3476f65ec" providerId="LiveId" clId="{A1B3AB52-3DA6-4626-BCC5-DA45E19D09C1}" dt="2026-02-10T09:49:27.841" v="716" actId="26606"/>
          <ac:spMkLst>
            <pc:docMk/>
            <pc:sldMk cId="1231507726" sldId="258"/>
            <ac:spMk id="24" creationId="{31896C80-2069-4431-9C19-83B913734490}"/>
          </ac:spMkLst>
        </pc:spChg>
        <pc:spChg chg="del">
          <ac:chgData name="heidi ohanlon" userId="611866c3476f65ec" providerId="LiveId" clId="{A1B3AB52-3DA6-4626-BCC5-DA45E19D09C1}" dt="2026-02-10T09:49:27.841" v="716" actId="26606"/>
          <ac:spMkLst>
            <pc:docMk/>
            <pc:sldMk cId="1231507726" sldId="258"/>
            <ac:spMk id="26" creationId="{BF120A21-0841-4823-B0C4-28AEBCEF9B78}"/>
          </ac:spMkLst>
        </pc:spChg>
        <pc:spChg chg="del">
          <ac:chgData name="heidi ohanlon" userId="611866c3476f65ec" providerId="LiveId" clId="{A1B3AB52-3DA6-4626-BCC5-DA45E19D09C1}" dt="2026-02-10T09:49:27.841" v="716" actId="26606"/>
          <ac:spMkLst>
            <pc:docMk/>
            <pc:sldMk cId="1231507726" sldId="258"/>
            <ac:spMk id="28" creationId="{DBB05BAE-BBD3-4289-899F-A6851503C6B0}"/>
          </ac:spMkLst>
        </pc:spChg>
        <pc:spChg chg="del">
          <ac:chgData name="heidi ohanlon" userId="611866c3476f65ec" providerId="LiveId" clId="{A1B3AB52-3DA6-4626-BCC5-DA45E19D09C1}" dt="2026-02-10T09:49:27.841" v="716" actId="26606"/>
          <ac:spMkLst>
            <pc:docMk/>
            <pc:sldMk cId="1231507726" sldId="258"/>
            <ac:spMk id="30" creationId="{9874D11C-36F5-4BBE-A490-019A54E953B0}"/>
          </ac:spMkLst>
        </pc:spChg>
        <pc:spChg chg="add">
          <ac:chgData name="heidi ohanlon" userId="611866c3476f65ec" providerId="LiveId" clId="{A1B3AB52-3DA6-4626-BCC5-DA45E19D09C1}" dt="2026-02-10T09:49:27.841" v="716" actId="26606"/>
          <ac:spMkLst>
            <pc:docMk/>
            <pc:sldMk cId="1231507726" sldId="258"/>
            <ac:spMk id="36" creationId="{3BCB5F6A-9EB0-40B0-9D13-3023E9A20508}"/>
          </ac:spMkLst>
        </pc:spChg>
        <pc:picChg chg="del">
          <ac:chgData name="heidi ohanlon" userId="611866c3476f65ec" providerId="LiveId" clId="{A1B3AB52-3DA6-4626-BCC5-DA45E19D09C1}" dt="2026-02-10T09:49:21.205" v="715" actId="21"/>
          <ac:picMkLst>
            <pc:docMk/>
            <pc:sldMk cId="1231507726" sldId="258"/>
            <ac:picMk id="5" creationId="{507D6C81-99CD-A59B-7024-6227DB043140}"/>
          </ac:picMkLst>
        </pc:picChg>
      </pc:sldChg>
      <pc:sldChg chg="del modNotesTx">
        <pc:chgData name="heidi ohanlon" userId="611866c3476f65ec" providerId="LiveId" clId="{A1B3AB52-3DA6-4626-BCC5-DA45E19D09C1}" dt="2026-02-11T13:40:29.861" v="1118" actId="2696"/>
        <pc:sldMkLst>
          <pc:docMk/>
          <pc:sldMk cId="940012965" sldId="260"/>
        </pc:sldMkLst>
      </pc:sldChg>
      <pc:sldChg chg="modSp del mod">
        <pc:chgData name="heidi ohanlon" userId="611866c3476f65ec" providerId="LiveId" clId="{A1B3AB52-3DA6-4626-BCC5-DA45E19D09C1}" dt="2026-02-11T13:40:43.338" v="1119" actId="2696"/>
        <pc:sldMkLst>
          <pc:docMk/>
          <pc:sldMk cId="2895169950" sldId="261"/>
        </pc:sldMkLst>
        <pc:spChg chg="mod">
          <ac:chgData name="heidi ohanlon" userId="611866c3476f65ec" providerId="LiveId" clId="{A1B3AB52-3DA6-4626-BCC5-DA45E19D09C1}" dt="2026-02-10T09:35:36.986" v="424" actId="20577"/>
          <ac:spMkLst>
            <pc:docMk/>
            <pc:sldMk cId="2895169950" sldId="261"/>
            <ac:spMk id="2" creationId="{B931887F-56A9-D3B1-9185-4B9C372C94DB}"/>
          </ac:spMkLst>
        </pc:spChg>
        <pc:graphicFrameChg chg="mod">
          <ac:chgData name="heidi ohanlon" userId="611866c3476f65ec" providerId="LiveId" clId="{A1B3AB52-3DA6-4626-BCC5-DA45E19D09C1}" dt="2026-02-10T09:34:54.820" v="375" actId="478"/>
          <ac:graphicFrameMkLst>
            <pc:docMk/>
            <pc:sldMk cId="2895169950" sldId="261"/>
            <ac:graphicFrameMk id="5" creationId="{434F97B3-3B35-F67E-B298-217E478D5D31}"/>
          </ac:graphicFrameMkLst>
        </pc:graphicFrameChg>
      </pc:sldChg>
      <pc:sldChg chg="modSp mod ord">
        <pc:chgData name="heidi ohanlon" userId="611866c3476f65ec" providerId="LiveId" clId="{A1B3AB52-3DA6-4626-BCC5-DA45E19D09C1}" dt="2026-02-11T16:04:53.254" v="2524" actId="20577"/>
        <pc:sldMkLst>
          <pc:docMk/>
          <pc:sldMk cId="431846287" sldId="262"/>
        </pc:sldMkLst>
        <pc:spChg chg="mod">
          <ac:chgData name="heidi ohanlon" userId="611866c3476f65ec" providerId="LiveId" clId="{A1B3AB52-3DA6-4626-BCC5-DA45E19D09C1}" dt="2026-02-11T16:04:53.254" v="2524" actId="20577"/>
          <ac:spMkLst>
            <pc:docMk/>
            <pc:sldMk cId="431846287" sldId="262"/>
            <ac:spMk id="2" creationId="{78BB3B56-8E24-0001-3B89-A1D8ED550B4F}"/>
          </ac:spMkLst>
        </pc:spChg>
        <pc:spChg chg="mod">
          <ac:chgData name="heidi ohanlon" userId="611866c3476f65ec" providerId="LiveId" clId="{A1B3AB52-3DA6-4626-BCC5-DA45E19D09C1}" dt="2026-02-11T16:03:20.815" v="2511" actId="20577"/>
          <ac:spMkLst>
            <pc:docMk/>
            <pc:sldMk cId="431846287" sldId="262"/>
            <ac:spMk id="3" creationId="{9EE7CEBF-9082-A027-764B-281CFD50E682}"/>
          </ac:spMkLst>
        </pc:spChg>
      </pc:sldChg>
      <pc:sldChg chg="modSp mod">
        <pc:chgData name="heidi ohanlon" userId="611866c3476f65ec" providerId="LiveId" clId="{A1B3AB52-3DA6-4626-BCC5-DA45E19D09C1}" dt="2026-02-11T16:08:11.863" v="2543"/>
        <pc:sldMkLst>
          <pc:docMk/>
          <pc:sldMk cId="1716099105" sldId="263"/>
        </pc:sldMkLst>
        <pc:graphicFrameChg chg="mod modGraphic">
          <ac:chgData name="heidi ohanlon" userId="611866c3476f65ec" providerId="LiveId" clId="{A1B3AB52-3DA6-4626-BCC5-DA45E19D09C1}" dt="2026-02-11T16:08:11.863" v="2543"/>
          <ac:graphicFrameMkLst>
            <pc:docMk/>
            <pc:sldMk cId="1716099105" sldId="263"/>
            <ac:graphicFrameMk id="5" creationId="{F75139AD-411E-9E23-A6D5-53C7D41B35BB}"/>
          </ac:graphicFrameMkLst>
        </pc:graphicFrameChg>
      </pc:sldChg>
      <pc:sldChg chg="addSp delSp modSp mod">
        <pc:chgData name="heidi ohanlon" userId="611866c3476f65ec" providerId="LiveId" clId="{A1B3AB52-3DA6-4626-BCC5-DA45E19D09C1}" dt="2026-02-11T13:34:11.845" v="1064" actId="1076"/>
        <pc:sldMkLst>
          <pc:docMk/>
          <pc:sldMk cId="2442750370" sldId="264"/>
        </pc:sldMkLst>
        <pc:spChg chg="mod">
          <ac:chgData name="heidi ohanlon" userId="611866c3476f65ec" providerId="LiveId" clId="{A1B3AB52-3DA6-4626-BCC5-DA45E19D09C1}" dt="2026-02-11T13:34:06.121" v="1063" actId="14100"/>
          <ac:spMkLst>
            <pc:docMk/>
            <pc:sldMk cId="2442750370" sldId="264"/>
            <ac:spMk id="2" creationId="{041B2B3A-2D99-6CDE-3C5B-E8E916BFE82B}"/>
          </ac:spMkLst>
        </pc:spChg>
        <pc:spChg chg="del">
          <ac:chgData name="heidi ohanlon" userId="611866c3476f65ec" providerId="LiveId" clId="{A1B3AB52-3DA6-4626-BCC5-DA45E19D09C1}" dt="2026-02-11T13:27:25.936" v="991" actId="21"/>
          <ac:spMkLst>
            <pc:docMk/>
            <pc:sldMk cId="2442750370" sldId="264"/>
            <ac:spMk id="3" creationId="{A45230D7-CCB1-138B-3E8D-81A7E13C2164}"/>
          </ac:spMkLst>
        </pc:spChg>
        <pc:spChg chg="mod">
          <ac:chgData name="heidi ohanlon" userId="611866c3476f65ec" providerId="LiveId" clId="{A1B3AB52-3DA6-4626-BCC5-DA45E19D09C1}" dt="2026-02-11T13:29:43.853" v="1047" actId="20577"/>
          <ac:spMkLst>
            <pc:docMk/>
            <pc:sldMk cId="2442750370" sldId="264"/>
            <ac:spMk id="6" creationId="{E5AD4AFC-12C0-647C-2D1A-4F9D06D481C8}"/>
          </ac:spMkLst>
        </pc:spChg>
        <pc:spChg chg="add del mod">
          <ac:chgData name="heidi ohanlon" userId="611866c3476f65ec" providerId="LiveId" clId="{A1B3AB52-3DA6-4626-BCC5-DA45E19D09C1}" dt="2026-02-11T13:28:40.192" v="1016" actId="21"/>
          <ac:spMkLst>
            <pc:docMk/>
            <pc:sldMk cId="2442750370" sldId="264"/>
            <ac:spMk id="8" creationId="{9DFF8561-DFC7-3000-772F-8B956801E3E4}"/>
          </ac:spMkLst>
        </pc:spChg>
        <pc:spChg chg="add mod">
          <ac:chgData name="heidi ohanlon" userId="611866c3476f65ec" providerId="LiveId" clId="{A1B3AB52-3DA6-4626-BCC5-DA45E19D09C1}" dt="2026-02-11T13:34:11.845" v="1064" actId="1076"/>
          <ac:spMkLst>
            <pc:docMk/>
            <pc:sldMk cId="2442750370" sldId="264"/>
            <ac:spMk id="10" creationId="{8FB4F68B-F662-2208-A57B-430624827839}"/>
          </ac:spMkLst>
        </pc:spChg>
        <pc:picChg chg="add mod">
          <ac:chgData name="heidi ohanlon" userId="611866c3476f65ec" providerId="LiveId" clId="{A1B3AB52-3DA6-4626-BCC5-DA45E19D09C1}" dt="2026-02-11T13:27:19.067" v="990" actId="14100"/>
          <ac:picMkLst>
            <pc:docMk/>
            <pc:sldMk cId="2442750370" sldId="264"/>
            <ac:picMk id="4" creationId="{2385F457-9DB4-E0FE-6BEC-534783E078A5}"/>
          </ac:picMkLst>
        </pc:picChg>
        <pc:picChg chg="del">
          <ac:chgData name="heidi ohanlon" userId="611866c3476f65ec" providerId="LiveId" clId="{A1B3AB52-3DA6-4626-BCC5-DA45E19D09C1}" dt="2026-02-10T09:33:59.648" v="309" actId="478"/>
          <ac:picMkLst>
            <pc:docMk/>
            <pc:sldMk cId="2442750370" sldId="264"/>
            <ac:picMk id="5" creationId="{8633D3AC-A89A-FFAD-D5D8-C478E25EE1F3}"/>
          </ac:picMkLst>
        </pc:picChg>
        <pc:picChg chg="add del mod">
          <ac:chgData name="heidi ohanlon" userId="611866c3476f65ec" providerId="LiveId" clId="{A1B3AB52-3DA6-4626-BCC5-DA45E19D09C1}" dt="2026-02-11T13:26:33.283" v="986" actId="21"/>
          <ac:picMkLst>
            <pc:docMk/>
            <pc:sldMk cId="2442750370" sldId="264"/>
            <ac:picMk id="7" creationId="{D4A6336A-9134-CD29-AABD-3A54EE736771}"/>
          </ac:picMkLst>
        </pc:picChg>
      </pc:sldChg>
      <pc:sldChg chg="modSp mod modNotesTx">
        <pc:chgData name="heidi ohanlon" userId="611866c3476f65ec" providerId="LiveId" clId="{A1B3AB52-3DA6-4626-BCC5-DA45E19D09C1}" dt="2026-02-11T16:09:14.055" v="2547" actId="20577"/>
        <pc:sldMkLst>
          <pc:docMk/>
          <pc:sldMk cId="3533962405" sldId="265"/>
        </pc:sldMkLst>
        <pc:spChg chg="mod">
          <ac:chgData name="heidi ohanlon" userId="611866c3476f65ec" providerId="LiveId" clId="{A1B3AB52-3DA6-4626-BCC5-DA45E19D09C1}" dt="2026-02-11T15:15:21.344" v="1820" actId="20577"/>
          <ac:spMkLst>
            <pc:docMk/>
            <pc:sldMk cId="3533962405" sldId="265"/>
            <ac:spMk id="2" creationId="{FDB84862-F440-ECF1-6B04-806D946376FC}"/>
          </ac:spMkLst>
        </pc:spChg>
        <pc:spChg chg="mod">
          <ac:chgData name="heidi ohanlon" userId="611866c3476f65ec" providerId="LiveId" clId="{A1B3AB52-3DA6-4626-BCC5-DA45E19D09C1}" dt="2026-02-11T16:09:14.055" v="2547" actId="20577"/>
          <ac:spMkLst>
            <pc:docMk/>
            <pc:sldMk cId="3533962405" sldId="265"/>
            <ac:spMk id="3" creationId="{B7D480F3-B5E7-48E9-2B3B-6D3B8237D7AF}"/>
          </ac:spMkLst>
        </pc:spChg>
      </pc:sldChg>
      <pc:sldChg chg="modSp mod">
        <pc:chgData name="heidi ohanlon" userId="611866c3476f65ec" providerId="LiveId" clId="{A1B3AB52-3DA6-4626-BCC5-DA45E19D09C1}" dt="2026-02-11T16:09:47.114" v="2548" actId="20577"/>
        <pc:sldMkLst>
          <pc:docMk/>
          <pc:sldMk cId="53178407" sldId="266"/>
        </pc:sldMkLst>
        <pc:spChg chg="mod">
          <ac:chgData name="heidi ohanlon" userId="611866c3476f65ec" providerId="LiveId" clId="{A1B3AB52-3DA6-4626-BCC5-DA45E19D09C1}" dt="2026-02-11T16:09:47.114" v="2548" actId="20577"/>
          <ac:spMkLst>
            <pc:docMk/>
            <pc:sldMk cId="53178407" sldId="266"/>
            <ac:spMk id="2" creationId="{F8B02352-3AC8-14F0-39AE-203364D944E2}"/>
          </ac:spMkLst>
        </pc:spChg>
        <pc:graphicFrameChg chg="mod modGraphic">
          <ac:chgData name="heidi ohanlon" userId="611866c3476f65ec" providerId="LiveId" clId="{A1B3AB52-3DA6-4626-BCC5-DA45E19D09C1}" dt="2026-02-11T15:23:07.323" v="1840" actId="20577"/>
          <ac:graphicFrameMkLst>
            <pc:docMk/>
            <pc:sldMk cId="53178407" sldId="266"/>
            <ac:graphicFrameMk id="5" creationId="{1AD18160-3F7E-282F-AD52-CD2A3181A180}"/>
          </ac:graphicFrameMkLst>
        </pc:graphicFrameChg>
      </pc:sldChg>
      <pc:sldChg chg="addSp delSp modSp mod modNotesTx">
        <pc:chgData name="heidi ohanlon" userId="611866c3476f65ec" providerId="LiveId" clId="{A1B3AB52-3DA6-4626-BCC5-DA45E19D09C1}" dt="2026-02-11T15:24:01.027" v="1842" actId="27636"/>
        <pc:sldMkLst>
          <pc:docMk/>
          <pc:sldMk cId="67806063" sldId="267"/>
        </pc:sldMkLst>
        <pc:spChg chg="mod">
          <ac:chgData name="heidi ohanlon" userId="611866c3476f65ec" providerId="LiveId" clId="{A1B3AB52-3DA6-4626-BCC5-DA45E19D09C1}" dt="2026-02-11T13:59:06.365" v="1283" actId="20577"/>
          <ac:spMkLst>
            <pc:docMk/>
            <pc:sldMk cId="67806063" sldId="267"/>
            <ac:spMk id="2" creationId="{110BB4FE-15E5-77F1-D217-3438989C1A36}"/>
          </ac:spMkLst>
        </pc:spChg>
        <pc:spChg chg="add mod">
          <ac:chgData name="heidi ohanlon" userId="611866c3476f65ec" providerId="LiveId" clId="{A1B3AB52-3DA6-4626-BCC5-DA45E19D09C1}" dt="2026-02-11T15:24:01.027" v="1842" actId="27636"/>
          <ac:spMkLst>
            <pc:docMk/>
            <pc:sldMk cId="67806063" sldId="267"/>
            <ac:spMk id="4" creationId="{0B186EC7-0017-BAC4-0716-BF2B45255F1E}"/>
          </ac:spMkLst>
        </pc:spChg>
        <pc:spChg chg="del">
          <ac:chgData name="heidi ohanlon" userId="611866c3476f65ec" providerId="LiveId" clId="{A1B3AB52-3DA6-4626-BCC5-DA45E19D09C1}" dt="2026-02-10T09:53:03.855" v="719" actId="26606"/>
          <ac:spMkLst>
            <pc:docMk/>
            <pc:sldMk cId="67806063" sldId="267"/>
            <ac:spMk id="31" creationId="{80265050-FD84-47EF-A163-6A481836C14E}"/>
          </ac:spMkLst>
        </pc:spChg>
        <pc:spChg chg="del">
          <ac:chgData name="heidi ohanlon" userId="611866c3476f65ec" providerId="LiveId" clId="{A1B3AB52-3DA6-4626-BCC5-DA45E19D09C1}" dt="2026-02-10T09:53:03.855" v="719" actId="26606"/>
          <ac:spMkLst>
            <pc:docMk/>
            <pc:sldMk cId="67806063" sldId="267"/>
            <ac:spMk id="32" creationId="{DE77CD7A-FE9E-475D-BF9C-78183B0B1BAC}"/>
          </ac:spMkLst>
        </pc:spChg>
        <pc:spChg chg="add">
          <ac:chgData name="heidi ohanlon" userId="611866c3476f65ec" providerId="LiveId" clId="{A1B3AB52-3DA6-4626-BCC5-DA45E19D09C1}" dt="2026-02-10T09:53:03.855" v="719" actId="26606"/>
          <ac:spMkLst>
            <pc:docMk/>
            <pc:sldMk cId="67806063" sldId="267"/>
            <ac:spMk id="39" creationId="{4D7B8F8F-4528-4480-AFA3-A006195F5AAC}"/>
          </ac:spMkLst>
        </pc:spChg>
        <pc:spChg chg="add">
          <ac:chgData name="heidi ohanlon" userId="611866c3476f65ec" providerId="LiveId" clId="{A1B3AB52-3DA6-4626-BCC5-DA45E19D09C1}" dt="2026-02-10T09:53:03.855" v="719" actId="26606"/>
          <ac:spMkLst>
            <pc:docMk/>
            <pc:sldMk cId="67806063" sldId="267"/>
            <ac:spMk id="41" creationId="{4F8B2185-AE38-43EA-9FA9-E5378AD730D2}"/>
          </ac:spMkLst>
        </pc:spChg>
        <pc:spChg chg="add">
          <ac:chgData name="heidi ohanlon" userId="611866c3476f65ec" providerId="LiveId" clId="{A1B3AB52-3DA6-4626-BCC5-DA45E19D09C1}" dt="2026-02-10T09:53:03.855" v="719" actId="26606"/>
          <ac:spMkLst>
            <pc:docMk/>
            <pc:sldMk cId="67806063" sldId="267"/>
            <ac:spMk id="43" creationId="{0D36BD5A-BF22-48CD-8A55-28B19177CE42}"/>
          </ac:spMkLst>
        </pc:spChg>
        <pc:grpChg chg="del">
          <ac:chgData name="heidi ohanlon" userId="611866c3476f65ec" providerId="LiveId" clId="{A1B3AB52-3DA6-4626-BCC5-DA45E19D09C1}" dt="2026-02-10T09:53:03.855" v="719" actId="26606"/>
          <ac:grpSpMkLst>
            <pc:docMk/>
            <pc:sldMk cId="67806063" sldId="267"/>
            <ac:grpSpMk id="33" creationId="{A11B064D-F4EB-4312-AEEA-6AFDB257E7C6}"/>
          </ac:grpSpMkLst>
        </pc:grpChg>
        <pc:graphicFrameChg chg="del mod modGraphic">
          <ac:chgData name="heidi ohanlon" userId="611866c3476f65ec" providerId="LiveId" clId="{A1B3AB52-3DA6-4626-BCC5-DA45E19D09C1}" dt="2026-02-11T13:47:33.231" v="1186" actId="21"/>
          <ac:graphicFrameMkLst>
            <pc:docMk/>
            <pc:sldMk cId="67806063" sldId="267"/>
            <ac:graphicFrameMk id="14" creationId="{1A8FD473-6F53-556D-FE4A-ACC57106B51C}"/>
          </ac:graphicFrameMkLst>
        </pc:graphicFrameChg>
      </pc:sldChg>
      <pc:sldChg chg="modSp mod">
        <pc:chgData name="heidi ohanlon" userId="611866c3476f65ec" providerId="LiveId" clId="{A1B3AB52-3DA6-4626-BCC5-DA45E19D09C1}" dt="2026-02-11T14:14:28.379" v="1390" actId="20577"/>
        <pc:sldMkLst>
          <pc:docMk/>
          <pc:sldMk cId="1289233273" sldId="268"/>
        </pc:sldMkLst>
        <pc:spChg chg="mod">
          <ac:chgData name="heidi ohanlon" userId="611866c3476f65ec" providerId="LiveId" clId="{A1B3AB52-3DA6-4626-BCC5-DA45E19D09C1}" dt="2026-02-11T14:14:28.379" v="1390" actId="20577"/>
          <ac:spMkLst>
            <pc:docMk/>
            <pc:sldMk cId="1289233273" sldId="268"/>
            <ac:spMk id="2" creationId="{14B671AA-5457-9D29-4592-7561DD30F8B3}"/>
          </ac:spMkLst>
        </pc:spChg>
        <pc:spChg chg="mod">
          <ac:chgData name="heidi ohanlon" userId="611866c3476f65ec" providerId="LiveId" clId="{A1B3AB52-3DA6-4626-BCC5-DA45E19D09C1}" dt="2026-02-11T14:05:07.803" v="1332" actId="20577"/>
          <ac:spMkLst>
            <pc:docMk/>
            <pc:sldMk cId="1289233273" sldId="268"/>
            <ac:spMk id="4" creationId="{7DEC0FA1-B65F-284B-6883-24384A3A7EC7}"/>
          </ac:spMkLst>
        </pc:spChg>
      </pc:sldChg>
      <pc:sldChg chg="addSp delSp modSp mod modNotesTx">
        <pc:chgData name="heidi ohanlon" userId="611866c3476f65ec" providerId="LiveId" clId="{A1B3AB52-3DA6-4626-BCC5-DA45E19D09C1}" dt="2026-02-11T16:12:11.800" v="2562" actId="20577"/>
        <pc:sldMkLst>
          <pc:docMk/>
          <pc:sldMk cId="124576032" sldId="269"/>
        </pc:sldMkLst>
        <pc:spChg chg="mod">
          <ac:chgData name="heidi ohanlon" userId="611866c3476f65ec" providerId="LiveId" clId="{A1B3AB52-3DA6-4626-BCC5-DA45E19D09C1}" dt="2026-02-11T16:12:11.800" v="2562" actId="20577"/>
          <ac:spMkLst>
            <pc:docMk/>
            <pc:sldMk cId="124576032" sldId="269"/>
            <ac:spMk id="2" creationId="{D381096E-1055-0CC5-C8B4-4C9325EBB5C7}"/>
          </ac:spMkLst>
        </pc:spChg>
        <pc:spChg chg="add mod">
          <ac:chgData name="heidi ohanlon" userId="611866c3476f65ec" providerId="LiveId" clId="{A1B3AB52-3DA6-4626-BCC5-DA45E19D09C1}" dt="2026-02-11T16:11:53.787" v="2560" actId="113"/>
          <ac:spMkLst>
            <pc:docMk/>
            <pc:sldMk cId="124576032" sldId="269"/>
            <ac:spMk id="4" creationId="{D3F9D75E-64D6-EE8F-EA83-19E19D3CC6E5}"/>
          </ac:spMkLst>
        </pc:spChg>
        <pc:spChg chg="add del mod">
          <ac:chgData name="heidi ohanlon" userId="611866c3476f65ec" providerId="LiveId" clId="{A1B3AB52-3DA6-4626-BCC5-DA45E19D09C1}" dt="2026-02-11T14:10:34.407" v="1348" actId="21"/>
          <ac:spMkLst>
            <pc:docMk/>
            <pc:sldMk cId="124576032" sldId="269"/>
            <ac:spMk id="6" creationId="{DDE2CB85-215D-F9E5-655D-48068AE14081}"/>
          </ac:spMkLst>
        </pc:spChg>
        <pc:graphicFrameChg chg="del mod">
          <ac:chgData name="heidi ohanlon" userId="611866c3476f65ec" providerId="LiveId" clId="{A1B3AB52-3DA6-4626-BCC5-DA45E19D09C1}" dt="2026-02-11T14:09:48.002" v="1345" actId="21"/>
          <ac:graphicFrameMkLst>
            <pc:docMk/>
            <pc:sldMk cId="124576032" sldId="269"/>
            <ac:graphicFrameMk id="25" creationId="{19EABF1B-7CB9-74E0-308E-A4801390CEDE}"/>
          </ac:graphicFrameMkLst>
        </pc:graphicFrameChg>
      </pc:sldChg>
      <pc:sldChg chg="addSp delSp modSp mod">
        <pc:chgData name="heidi ohanlon" userId="611866c3476f65ec" providerId="LiveId" clId="{A1B3AB52-3DA6-4626-BCC5-DA45E19D09C1}" dt="2026-02-11T16:13:57.022" v="2579" actId="14100"/>
        <pc:sldMkLst>
          <pc:docMk/>
          <pc:sldMk cId="2631704862" sldId="270"/>
        </pc:sldMkLst>
        <pc:spChg chg="mod">
          <ac:chgData name="heidi ohanlon" userId="611866c3476f65ec" providerId="LiveId" clId="{A1B3AB52-3DA6-4626-BCC5-DA45E19D09C1}" dt="2026-02-11T16:13:52.131" v="2578" actId="14100"/>
          <ac:spMkLst>
            <pc:docMk/>
            <pc:sldMk cId="2631704862" sldId="270"/>
            <ac:spMk id="2" creationId="{D472F383-AC94-B0C2-D7D2-47835D74ACE8}"/>
          </ac:spMkLst>
        </pc:spChg>
        <pc:spChg chg="add mod">
          <ac:chgData name="heidi ohanlon" userId="611866c3476f65ec" providerId="LiveId" clId="{A1B3AB52-3DA6-4626-BCC5-DA45E19D09C1}" dt="2026-02-11T16:13:57.022" v="2579" actId="14100"/>
          <ac:spMkLst>
            <pc:docMk/>
            <pc:sldMk cId="2631704862" sldId="270"/>
            <ac:spMk id="4" creationId="{4A646D1E-6BC2-8298-44E6-E4E31266175B}"/>
          </ac:spMkLst>
        </pc:spChg>
        <pc:graphicFrameChg chg="del mod">
          <ac:chgData name="heidi ohanlon" userId="611866c3476f65ec" providerId="LiveId" clId="{A1B3AB52-3DA6-4626-BCC5-DA45E19D09C1}" dt="2026-02-11T14:18:08.246" v="1396" actId="21"/>
          <ac:graphicFrameMkLst>
            <pc:docMk/>
            <pc:sldMk cId="2631704862" sldId="270"/>
            <ac:graphicFrameMk id="30" creationId="{224DC5A1-444A-2AF5-7D3D-0547EE1F14BF}"/>
          </ac:graphicFrameMkLst>
        </pc:graphicFrameChg>
        <pc:cxnChg chg="add">
          <ac:chgData name="heidi ohanlon" userId="611866c3476f65ec" providerId="LiveId" clId="{A1B3AB52-3DA6-4626-BCC5-DA45E19D09C1}" dt="2026-02-11T16:13:43.264" v="2577" actId="26606"/>
          <ac:cxnSpMkLst>
            <pc:docMk/>
            <pc:sldMk cId="2631704862" sldId="270"/>
            <ac:cxnSpMk id="9" creationId="{0B5F7E3B-C5F1-40E0-A491-558BAFBC1127}"/>
          </ac:cxnSpMkLst>
        </pc:cxnChg>
      </pc:sldChg>
      <pc:sldChg chg="addSp delSp modSp mod setBg setClrOvrMap">
        <pc:chgData name="heidi ohanlon" userId="611866c3476f65ec" providerId="LiveId" clId="{A1B3AB52-3DA6-4626-BCC5-DA45E19D09C1}" dt="2026-02-11T14:45:12.421" v="1670" actId="403"/>
        <pc:sldMkLst>
          <pc:docMk/>
          <pc:sldMk cId="1982083473" sldId="275"/>
        </pc:sldMkLst>
        <pc:spChg chg="mod">
          <ac:chgData name="heidi ohanlon" userId="611866c3476f65ec" providerId="LiveId" clId="{A1B3AB52-3DA6-4626-BCC5-DA45E19D09C1}" dt="2026-02-10T09:45:51.057" v="675" actId="26606"/>
          <ac:spMkLst>
            <pc:docMk/>
            <pc:sldMk cId="1982083473" sldId="275"/>
            <ac:spMk id="2" creationId="{6B0FDF93-5807-3DA0-2C8D-F0E9580A3AAE}"/>
          </ac:spMkLst>
        </pc:spChg>
        <pc:spChg chg="mod">
          <ac:chgData name="heidi ohanlon" userId="611866c3476f65ec" providerId="LiveId" clId="{A1B3AB52-3DA6-4626-BCC5-DA45E19D09C1}" dt="2026-02-11T14:45:12.421" v="1670" actId="403"/>
          <ac:spMkLst>
            <pc:docMk/>
            <pc:sldMk cId="1982083473" sldId="275"/>
            <ac:spMk id="6" creationId="{491B26E5-16EF-2E85-5A3C-EDD6BBB3190A}"/>
          </ac:spMkLst>
        </pc:spChg>
        <pc:spChg chg="del">
          <ac:chgData name="heidi ohanlon" userId="611866c3476f65ec" providerId="LiveId" clId="{A1B3AB52-3DA6-4626-BCC5-DA45E19D09C1}" dt="2026-02-10T09:45:51.057" v="675" actId="26606"/>
          <ac:spMkLst>
            <pc:docMk/>
            <pc:sldMk cId="1982083473" sldId="275"/>
            <ac:spMk id="9" creationId="{9681F278-5A31-44D1-09AE-5BB407C4FC2C}"/>
          </ac:spMkLst>
        </pc:spChg>
        <pc:spChg chg="add">
          <ac:chgData name="heidi ohanlon" userId="611866c3476f65ec" providerId="LiveId" clId="{A1B3AB52-3DA6-4626-BCC5-DA45E19D09C1}" dt="2026-02-10T09:45:51.057" v="675" actId="26606"/>
          <ac:spMkLst>
            <pc:docMk/>
            <pc:sldMk cId="1982083473" sldId="275"/>
            <ac:spMk id="15" creationId="{3BCB5F6A-9EB0-40B0-9D13-3023E9A20508}"/>
          </ac:spMkLst>
        </pc:spChg>
        <pc:picChg chg="del">
          <ac:chgData name="heidi ohanlon" userId="611866c3476f65ec" providerId="LiveId" clId="{A1B3AB52-3DA6-4626-BCC5-DA45E19D09C1}" dt="2026-02-10T09:45:30.115" v="674" actId="21"/>
          <ac:picMkLst>
            <pc:docMk/>
            <pc:sldMk cId="1982083473" sldId="275"/>
            <ac:picMk id="5" creationId="{A7BE4895-62E9-8B4E-3A68-D6EB2BF0C976}"/>
          </ac:picMkLst>
        </pc:picChg>
        <pc:picChg chg="add">
          <ac:chgData name="heidi ohanlon" userId="611866c3476f65ec" providerId="LiveId" clId="{A1B3AB52-3DA6-4626-BCC5-DA45E19D09C1}" dt="2026-02-10T09:45:51.057" v="675" actId="26606"/>
          <ac:picMkLst>
            <pc:docMk/>
            <pc:sldMk cId="1982083473" sldId="275"/>
            <ac:picMk id="11" creationId="{EC0FC3D7-2069-82E6-ACBE-5620B7B764FD}"/>
          </ac:picMkLst>
        </pc:picChg>
      </pc:sldChg>
      <pc:sldChg chg="addSp delSp modSp mod modNotesTx">
        <pc:chgData name="heidi ohanlon" userId="611866c3476f65ec" providerId="LiveId" clId="{A1B3AB52-3DA6-4626-BCC5-DA45E19D09C1}" dt="2026-02-11T15:14:17.311" v="1815" actId="403"/>
        <pc:sldMkLst>
          <pc:docMk/>
          <pc:sldMk cId="3207613445" sldId="276"/>
        </pc:sldMkLst>
        <pc:spChg chg="mod">
          <ac:chgData name="heidi ohanlon" userId="611866c3476f65ec" providerId="LiveId" clId="{A1B3AB52-3DA6-4626-BCC5-DA45E19D09C1}" dt="2026-02-11T15:14:17.311" v="1815" actId="403"/>
          <ac:spMkLst>
            <pc:docMk/>
            <pc:sldMk cId="3207613445" sldId="276"/>
            <ac:spMk id="2" creationId="{AB256E37-9B60-E034-4BDB-708445BA758A}"/>
          </ac:spMkLst>
        </pc:spChg>
        <pc:spChg chg="del mod">
          <ac:chgData name="heidi ohanlon" userId="611866c3476f65ec" providerId="LiveId" clId="{A1B3AB52-3DA6-4626-BCC5-DA45E19D09C1}" dt="2026-02-10T09:47:29.131" v="695" actId="26606"/>
          <ac:spMkLst>
            <pc:docMk/>
            <pc:sldMk cId="3207613445" sldId="276"/>
            <ac:spMk id="4" creationId="{6C082681-9AE6-BF69-EC7C-15C877A87659}"/>
          </ac:spMkLst>
        </pc:spChg>
        <pc:spChg chg="del">
          <ac:chgData name="heidi ohanlon" userId="611866c3476f65ec" providerId="LiveId" clId="{A1B3AB52-3DA6-4626-BCC5-DA45E19D09C1}" dt="2026-02-10T09:47:29.131" v="695" actId="26606"/>
          <ac:spMkLst>
            <pc:docMk/>
            <pc:sldMk cId="3207613445" sldId="276"/>
            <ac:spMk id="14" creationId="{A65AC7D1-EAA9-48F5-B509-60A7F50BF703}"/>
          </ac:spMkLst>
        </pc:spChg>
        <pc:spChg chg="del">
          <ac:chgData name="heidi ohanlon" userId="611866c3476f65ec" providerId="LiveId" clId="{A1B3AB52-3DA6-4626-BCC5-DA45E19D09C1}" dt="2026-02-10T09:47:29.131" v="695" actId="26606"/>
          <ac:spMkLst>
            <pc:docMk/>
            <pc:sldMk cId="3207613445" sldId="276"/>
            <ac:spMk id="16" creationId="{D6320AF9-619A-4175-865B-5663E1AEF4C5}"/>
          </ac:spMkLst>
        </pc:spChg>
        <pc:spChg chg="del">
          <ac:chgData name="heidi ohanlon" userId="611866c3476f65ec" providerId="LiveId" clId="{A1B3AB52-3DA6-4626-BCC5-DA45E19D09C1}" dt="2026-02-10T09:47:29.131" v="695" actId="26606"/>
          <ac:spMkLst>
            <pc:docMk/>
            <pc:sldMk cId="3207613445" sldId="276"/>
            <ac:spMk id="22" creationId="{7E018740-5C2B-4A41-AC1A-7E68D1EC1954}"/>
          </ac:spMkLst>
        </pc:spChg>
        <pc:spChg chg="del">
          <ac:chgData name="heidi ohanlon" userId="611866c3476f65ec" providerId="LiveId" clId="{A1B3AB52-3DA6-4626-BCC5-DA45E19D09C1}" dt="2026-02-10T09:47:29.131" v="695" actId="26606"/>
          <ac:spMkLst>
            <pc:docMk/>
            <pc:sldMk cId="3207613445" sldId="276"/>
            <ac:spMk id="24" creationId="{166F75A4-C475-4941-8EE2-B80A06A2C1BB}"/>
          </ac:spMkLst>
        </pc:spChg>
        <pc:spChg chg="del">
          <ac:chgData name="heidi ohanlon" userId="611866c3476f65ec" providerId="LiveId" clId="{A1B3AB52-3DA6-4626-BCC5-DA45E19D09C1}" dt="2026-02-10T09:47:29.131" v="695" actId="26606"/>
          <ac:spMkLst>
            <pc:docMk/>
            <pc:sldMk cId="3207613445" sldId="276"/>
            <ac:spMk id="26" creationId="{A032553A-72E8-4B0D-8405-FF9771C9AF05}"/>
          </ac:spMkLst>
        </pc:spChg>
        <pc:spChg chg="del">
          <ac:chgData name="heidi ohanlon" userId="611866c3476f65ec" providerId="LiveId" clId="{A1B3AB52-3DA6-4626-BCC5-DA45E19D09C1}" dt="2026-02-10T09:47:29.131" v="695" actId="26606"/>
          <ac:spMkLst>
            <pc:docMk/>
            <pc:sldMk cId="3207613445" sldId="276"/>
            <ac:spMk id="28" creationId="{765800AC-C3B9-498E-87BC-29FAE4C76B21}"/>
          </ac:spMkLst>
        </pc:spChg>
        <pc:spChg chg="del">
          <ac:chgData name="heidi ohanlon" userId="611866c3476f65ec" providerId="LiveId" clId="{A1B3AB52-3DA6-4626-BCC5-DA45E19D09C1}" dt="2026-02-10T09:47:29.131" v="695" actId="26606"/>
          <ac:spMkLst>
            <pc:docMk/>
            <pc:sldMk cId="3207613445" sldId="276"/>
            <ac:spMk id="30" creationId="{1F9D6ACB-2FF4-49F9-978A-E0D5327FC635}"/>
          </ac:spMkLst>
        </pc:spChg>
        <pc:spChg chg="del">
          <ac:chgData name="heidi ohanlon" userId="611866c3476f65ec" providerId="LiveId" clId="{A1B3AB52-3DA6-4626-BCC5-DA45E19D09C1}" dt="2026-02-10T09:47:29.131" v="695" actId="26606"/>
          <ac:spMkLst>
            <pc:docMk/>
            <pc:sldMk cId="3207613445" sldId="276"/>
            <ac:spMk id="32" creationId="{A5EC319D-0FEA-4B95-A3EA-01E35672C95B}"/>
          </ac:spMkLst>
        </pc:spChg>
        <pc:spChg chg="add">
          <ac:chgData name="heidi ohanlon" userId="611866c3476f65ec" providerId="LiveId" clId="{A1B3AB52-3DA6-4626-BCC5-DA45E19D09C1}" dt="2026-02-11T14:56:30.293" v="1740" actId="26606"/>
          <ac:spMkLst>
            <pc:docMk/>
            <pc:sldMk cId="3207613445" sldId="276"/>
            <ac:spMk id="36" creationId="{4D7B8F8F-4528-4480-AFA3-A006195F5AAC}"/>
          </ac:spMkLst>
        </pc:spChg>
        <pc:spChg chg="add">
          <ac:chgData name="heidi ohanlon" userId="611866c3476f65ec" providerId="LiveId" clId="{A1B3AB52-3DA6-4626-BCC5-DA45E19D09C1}" dt="2026-02-11T14:56:30.293" v="1740" actId="26606"/>
          <ac:spMkLst>
            <pc:docMk/>
            <pc:sldMk cId="3207613445" sldId="276"/>
            <ac:spMk id="37" creationId="{4F8B2185-AE38-43EA-9FA9-E5378AD730D2}"/>
          </ac:spMkLst>
        </pc:spChg>
        <pc:spChg chg="add">
          <ac:chgData name="heidi ohanlon" userId="611866c3476f65ec" providerId="LiveId" clId="{A1B3AB52-3DA6-4626-BCC5-DA45E19D09C1}" dt="2026-02-11T14:56:30.293" v="1740" actId="26606"/>
          <ac:spMkLst>
            <pc:docMk/>
            <pc:sldMk cId="3207613445" sldId="276"/>
            <ac:spMk id="38" creationId="{0D36BD5A-BF22-48CD-8A55-28B19177CE42}"/>
          </ac:spMkLst>
        </pc:spChg>
        <pc:spChg chg="add del">
          <ac:chgData name="heidi ohanlon" userId="611866c3476f65ec" providerId="LiveId" clId="{A1B3AB52-3DA6-4626-BCC5-DA45E19D09C1}" dt="2026-02-11T14:53:39.095" v="1714" actId="26606"/>
          <ac:spMkLst>
            <pc:docMk/>
            <pc:sldMk cId="3207613445" sldId="276"/>
            <ac:spMk id="39" creationId="{4D7B8F8F-4528-4480-AFA3-A006195F5AAC}"/>
          </ac:spMkLst>
        </pc:spChg>
        <pc:spChg chg="add del">
          <ac:chgData name="heidi ohanlon" userId="611866c3476f65ec" providerId="LiveId" clId="{A1B3AB52-3DA6-4626-BCC5-DA45E19D09C1}" dt="2026-02-11T14:53:39.095" v="1714" actId="26606"/>
          <ac:spMkLst>
            <pc:docMk/>
            <pc:sldMk cId="3207613445" sldId="276"/>
            <ac:spMk id="41" creationId="{4F8B2185-AE38-43EA-9FA9-E5378AD730D2}"/>
          </ac:spMkLst>
        </pc:spChg>
        <pc:spChg chg="add del">
          <ac:chgData name="heidi ohanlon" userId="611866c3476f65ec" providerId="LiveId" clId="{A1B3AB52-3DA6-4626-BCC5-DA45E19D09C1}" dt="2026-02-11T14:53:39.095" v="1714" actId="26606"/>
          <ac:spMkLst>
            <pc:docMk/>
            <pc:sldMk cId="3207613445" sldId="276"/>
            <ac:spMk id="43" creationId="{0D36BD5A-BF22-48CD-8A55-28B19177CE42}"/>
          </ac:spMkLst>
        </pc:spChg>
        <pc:graphicFrameChg chg="mod modGraphic">
          <ac:chgData name="heidi ohanlon" userId="611866c3476f65ec" providerId="LiveId" clId="{A1B3AB52-3DA6-4626-BCC5-DA45E19D09C1}" dt="2026-02-11T15:06:32.771" v="1812" actId="20577"/>
          <ac:graphicFrameMkLst>
            <pc:docMk/>
            <pc:sldMk cId="3207613445" sldId="276"/>
            <ac:graphicFrameMk id="34" creationId="{69F4C42C-1563-D14B-F165-15ADBFD9CE50}"/>
          </ac:graphicFrameMkLst>
        </pc:graphicFrameChg>
        <pc:picChg chg="del">
          <ac:chgData name="heidi ohanlon" userId="611866c3476f65ec" providerId="LiveId" clId="{A1B3AB52-3DA6-4626-BCC5-DA45E19D09C1}" dt="2026-02-10T09:47:10.774" v="694" actId="21"/>
          <ac:picMkLst>
            <pc:docMk/>
            <pc:sldMk cId="3207613445" sldId="276"/>
            <ac:picMk id="5" creationId="{A591E8E9-6540-5538-8621-099CF2E8C1B7}"/>
          </ac:picMkLst>
        </pc:picChg>
      </pc:sldChg>
      <pc:sldChg chg="modSp mod">
        <pc:chgData name="heidi ohanlon" userId="611866c3476f65ec" providerId="LiveId" clId="{A1B3AB52-3DA6-4626-BCC5-DA45E19D09C1}" dt="2026-02-11T16:04:11.445" v="2521" actId="12"/>
        <pc:sldMkLst>
          <pc:docMk/>
          <pc:sldMk cId="2957409208" sldId="277"/>
        </pc:sldMkLst>
        <pc:spChg chg="mod">
          <ac:chgData name="heidi ohanlon" userId="611866c3476f65ec" providerId="LiveId" clId="{A1B3AB52-3DA6-4626-BCC5-DA45E19D09C1}" dt="2026-02-11T16:04:11.445" v="2521" actId="12"/>
          <ac:spMkLst>
            <pc:docMk/>
            <pc:sldMk cId="2957409208" sldId="277"/>
            <ac:spMk id="3" creationId="{0E679758-5C96-CD5F-9D6E-27139AA8C8D4}"/>
          </ac:spMkLst>
        </pc:spChg>
      </pc:sldChg>
      <pc:sldChg chg="addSp delSp modSp mod">
        <pc:chgData name="heidi ohanlon" userId="611866c3476f65ec" providerId="LiveId" clId="{A1B3AB52-3DA6-4626-BCC5-DA45E19D09C1}" dt="2026-02-11T16:20:27.910" v="2592" actId="114"/>
        <pc:sldMkLst>
          <pc:docMk/>
          <pc:sldMk cId="3540085655" sldId="279"/>
        </pc:sldMkLst>
        <pc:spChg chg="mod">
          <ac:chgData name="heidi ohanlon" userId="611866c3476f65ec" providerId="LiveId" clId="{A1B3AB52-3DA6-4626-BCC5-DA45E19D09C1}" dt="2026-02-11T14:25:32.681" v="1442" actId="20577"/>
          <ac:spMkLst>
            <pc:docMk/>
            <pc:sldMk cId="3540085655" sldId="279"/>
            <ac:spMk id="2" creationId="{3DBBB3B6-6119-2800-981E-9706B135B718}"/>
          </ac:spMkLst>
        </pc:spChg>
        <pc:spChg chg="add del mod">
          <ac:chgData name="heidi ohanlon" userId="611866c3476f65ec" providerId="LiveId" clId="{A1B3AB52-3DA6-4626-BCC5-DA45E19D09C1}" dt="2026-02-11T14:23:16.369" v="1422" actId="21"/>
          <ac:spMkLst>
            <pc:docMk/>
            <pc:sldMk cId="3540085655" sldId="279"/>
            <ac:spMk id="4" creationId="{25E62CB7-4468-C0F6-E893-02BE26440FC4}"/>
          </ac:spMkLst>
        </pc:spChg>
        <pc:graphicFrameChg chg="add del mod modGraphic">
          <ac:chgData name="heidi ohanlon" userId="611866c3476f65ec" providerId="LiveId" clId="{A1B3AB52-3DA6-4626-BCC5-DA45E19D09C1}" dt="2026-02-11T16:20:27.910" v="2592" actId="114"/>
          <ac:graphicFrameMkLst>
            <pc:docMk/>
            <pc:sldMk cId="3540085655" sldId="279"/>
            <ac:graphicFrameMk id="5" creationId="{E8A9633E-604D-CD21-4D2D-ACCAB3979D28}"/>
          </ac:graphicFrameMkLst>
        </pc:graphicFrameChg>
      </pc:sldChg>
      <pc:sldChg chg="addSp delSp modSp mod">
        <pc:chgData name="heidi ohanlon" userId="611866c3476f65ec" providerId="LiveId" clId="{A1B3AB52-3DA6-4626-BCC5-DA45E19D09C1}" dt="2026-02-11T16:14:57.596" v="2581" actId="20577"/>
        <pc:sldMkLst>
          <pc:docMk/>
          <pc:sldMk cId="12655588" sldId="280"/>
        </pc:sldMkLst>
        <pc:spChg chg="mod">
          <ac:chgData name="heidi ohanlon" userId="611866c3476f65ec" providerId="LiveId" clId="{A1B3AB52-3DA6-4626-BCC5-DA45E19D09C1}" dt="2026-02-11T16:14:57.596" v="2581" actId="20577"/>
          <ac:spMkLst>
            <pc:docMk/>
            <pc:sldMk cId="12655588" sldId="280"/>
            <ac:spMk id="2" creationId="{E91FEAA8-86D5-FBCE-98F0-5956505A4961}"/>
          </ac:spMkLst>
        </pc:spChg>
        <pc:spChg chg="add del">
          <ac:chgData name="heidi ohanlon" userId="611866c3476f65ec" providerId="LiveId" clId="{A1B3AB52-3DA6-4626-BCC5-DA45E19D09C1}" dt="2026-02-11T14:35:32.211" v="1531" actId="26606"/>
          <ac:spMkLst>
            <pc:docMk/>
            <pc:sldMk cId="12655588" sldId="280"/>
            <ac:spMk id="9" creationId="{4D7B8F8F-4528-4480-AFA3-A006195F5AAC}"/>
          </ac:spMkLst>
        </pc:spChg>
        <pc:spChg chg="add del">
          <ac:chgData name="heidi ohanlon" userId="611866c3476f65ec" providerId="LiveId" clId="{A1B3AB52-3DA6-4626-BCC5-DA45E19D09C1}" dt="2026-02-11T14:35:32.211" v="1531" actId="26606"/>
          <ac:spMkLst>
            <pc:docMk/>
            <pc:sldMk cId="12655588" sldId="280"/>
            <ac:spMk id="11" creationId="{4F8B2185-AE38-43EA-9FA9-E5378AD730D2}"/>
          </ac:spMkLst>
        </pc:spChg>
        <pc:spChg chg="add del">
          <ac:chgData name="heidi ohanlon" userId="611866c3476f65ec" providerId="LiveId" clId="{A1B3AB52-3DA6-4626-BCC5-DA45E19D09C1}" dt="2026-02-11T14:35:32.211" v="1531" actId="26606"/>
          <ac:spMkLst>
            <pc:docMk/>
            <pc:sldMk cId="12655588" sldId="280"/>
            <ac:spMk id="13" creationId="{0D36BD5A-BF22-48CD-8A55-28B19177CE42}"/>
          </ac:spMkLst>
        </pc:spChg>
        <pc:spChg chg="add del">
          <ac:chgData name="heidi ohanlon" userId="611866c3476f65ec" providerId="LiveId" clId="{A1B3AB52-3DA6-4626-BCC5-DA45E19D09C1}" dt="2026-02-11T14:35:32.030" v="1530" actId="26606"/>
          <ac:spMkLst>
            <pc:docMk/>
            <pc:sldMk cId="12655588" sldId="280"/>
            <ac:spMk id="18" creationId="{4D7B8F8F-4528-4480-AFA3-A006195F5AAC}"/>
          </ac:spMkLst>
        </pc:spChg>
        <pc:spChg chg="add del">
          <ac:chgData name="heidi ohanlon" userId="611866c3476f65ec" providerId="LiveId" clId="{A1B3AB52-3DA6-4626-BCC5-DA45E19D09C1}" dt="2026-02-11T14:35:32.030" v="1530" actId="26606"/>
          <ac:spMkLst>
            <pc:docMk/>
            <pc:sldMk cId="12655588" sldId="280"/>
            <ac:spMk id="20" creationId="{4F8B2185-AE38-43EA-9FA9-E5378AD730D2}"/>
          </ac:spMkLst>
        </pc:spChg>
        <pc:spChg chg="add del">
          <ac:chgData name="heidi ohanlon" userId="611866c3476f65ec" providerId="LiveId" clId="{A1B3AB52-3DA6-4626-BCC5-DA45E19D09C1}" dt="2026-02-11T14:35:32.030" v="1530" actId="26606"/>
          <ac:spMkLst>
            <pc:docMk/>
            <pc:sldMk cId="12655588" sldId="280"/>
            <ac:spMk id="22" creationId="{0D36BD5A-BF22-48CD-8A55-28B19177CE42}"/>
          </ac:spMkLst>
        </pc:spChg>
        <pc:spChg chg="add">
          <ac:chgData name="heidi ohanlon" userId="611866c3476f65ec" providerId="LiveId" clId="{A1B3AB52-3DA6-4626-BCC5-DA45E19D09C1}" dt="2026-02-11T14:35:32.211" v="1531" actId="26606"/>
          <ac:spMkLst>
            <pc:docMk/>
            <pc:sldMk cId="12655588" sldId="280"/>
            <ac:spMk id="30" creationId="{80265050-FD84-47EF-A163-6A481836C14E}"/>
          </ac:spMkLst>
        </pc:spChg>
        <pc:spChg chg="add">
          <ac:chgData name="heidi ohanlon" userId="611866c3476f65ec" providerId="LiveId" clId="{A1B3AB52-3DA6-4626-BCC5-DA45E19D09C1}" dt="2026-02-11T14:35:32.211" v="1531" actId="26606"/>
          <ac:spMkLst>
            <pc:docMk/>
            <pc:sldMk cId="12655588" sldId="280"/>
            <ac:spMk id="31" creationId="{DE77CD7A-FE9E-475D-BF9C-78183B0B1BAC}"/>
          </ac:spMkLst>
        </pc:spChg>
        <pc:grpChg chg="add">
          <ac:chgData name="heidi ohanlon" userId="611866c3476f65ec" providerId="LiveId" clId="{A1B3AB52-3DA6-4626-BCC5-DA45E19D09C1}" dt="2026-02-11T14:35:32.211" v="1531" actId="26606"/>
          <ac:grpSpMkLst>
            <pc:docMk/>
            <pc:sldMk cId="12655588" sldId="280"/>
            <ac:grpSpMk id="32" creationId="{A11B064D-F4EB-4312-AEEA-6AFDB257E7C6}"/>
          </ac:grpSpMkLst>
        </pc:grpChg>
        <pc:graphicFrameChg chg="mod modGraphic">
          <ac:chgData name="heidi ohanlon" userId="611866c3476f65ec" providerId="LiveId" clId="{A1B3AB52-3DA6-4626-BCC5-DA45E19D09C1}" dt="2026-02-11T14:35:52.903" v="1535" actId="403"/>
          <ac:graphicFrameMkLst>
            <pc:docMk/>
            <pc:sldMk cId="12655588" sldId="280"/>
            <ac:graphicFrameMk id="5" creationId="{9D09FB85-B8ED-6135-8522-BE26F38A0AD3}"/>
          </ac:graphicFrameMkLst>
        </pc:graphicFrameChg>
      </pc:sldChg>
      <pc:sldChg chg="addSp delSp modSp mod setBg setClrOvrMap">
        <pc:chgData name="heidi ohanlon" userId="611866c3476f65ec" providerId="LiveId" clId="{A1B3AB52-3DA6-4626-BCC5-DA45E19D09C1}" dt="2026-02-11T16:15:30.336" v="2584" actId="114"/>
        <pc:sldMkLst>
          <pc:docMk/>
          <pc:sldMk cId="3860404002" sldId="281"/>
        </pc:sldMkLst>
        <pc:spChg chg="mod">
          <ac:chgData name="heidi ohanlon" userId="611866c3476f65ec" providerId="LiveId" clId="{A1B3AB52-3DA6-4626-BCC5-DA45E19D09C1}" dt="2026-02-11T14:32:21.507" v="1478" actId="26606"/>
          <ac:spMkLst>
            <pc:docMk/>
            <pc:sldMk cId="3860404002" sldId="281"/>
            <ac:spMk id="2" creationId="{E9A5EB8A-4E16-E7C5-5522-74C4E49FCEFB}"/>
          </ac:spMkLst>
        </pc:spChg>
        <pc:spChg chg="del mod">
          <ac:chgData name="heidi ohanlon" userId="611866c3476f65ec" providerId="LiveId" clId="{A1B3AB52-3DA6-4626-BCC5-DA45E19D09C1}" dt="2026-02-11T14:31:18.868" v="1466" actId="21"/>
          <ac:spMkLst>
            <pc:docMk/>
            <pc:sldMk cId="3860404002" sldId="281"/>
            <ac:spMk id="3" creationId="{37C798ED-9B49-026C-80BB-5DE67B9F59FE}"/>
          </ac:spMkLst>
        </pc:spChg>
        <pc:spChg chg="add mod">
          <ac:chgData name="heidi ohanlon" userId="611866c3476f65ec" providerId="LiveId" clId="{A1B3AB52-3DA6-4626-BCC5-DA45E19D09C1}" dt="2026-02-11T16:15:30.336" v="2584" actId="114"/>
          <ac:spMkLst>
            <pc:docMk/>
            <pc:sldMk cId="3860404002" sldId="281"/>
            <ac:spMk id="5" creationId="{30517BF2-575F-6F93-CBD1-91C4FDD799B6}"/>
          </ac:spMkLst>
        </pc:spChg>
        <pc:spChg chg="add">
          <ac:chgData name="heidi ohanlon" userId="611866c3476f65ec" providerId="LiveId" clId="{A1B3AB52-3DA6-4626-BCC5-DA45E19D09C1}" dt="2026-02-11T14:32:21.507" v="1478" actId="26606"/>
          <ac:spMkLst>
            <pc:docMk/>
            <pc:sldMk cId="3860404002" sldId="281"/>
            <ac:spMk id="13" creationId="{86C16C40-7C29-4ACC-B851-7E08E459B596}"/>
          </ac:spMkLst>
        </pc:spChg>
        <pc:grpChg chg="add">
          <ac:chgData name="heidi ohanlon" userId="611866c3476f65ec" providerId="LiveId" clId="{A1B3AB52-3DA6-4626-BCC5-DA45E19D09C1}" dt="2026-02-11T14:32:21.507" v="1478" actId="26606"/>
          <ac:grpSpMkLst>
            <pc:docMk/>
            <pc:sldMk cId="3860404002" sldId="281"/>
            <ac:grpSpMk id="15" creationId="{648049AD-9827-49E8-8BF5-32E175C8EA8A}"/>
          </ac:grpSpMkLst>
        </pc:grpChg>
        <pc:cxnChg chg="del">
          <ac:chgData name="heidi ohanlon" userId="611866c3476f65ec" providerId="LiveId" clId="{A1B3AB52-3DA6-4626-BCC5-DA45E19D09C1}" dt="2026-02-11T14:32:21.507" v="1478" actId="26606"/>
          <ac:cxnSpMkLst>
            <pc:docMk/>
            <pc:sldMk cId="3860404002" sldId="281"/>
            <ac:cxnSpMk id="8" creationId="{0B5F7E3B-C5F1-40E0-A491-558BAFBC1127}"/>
          </ac:cxnSpMkLst>
        </pc:cxnChg>
      </pc:sldChg>
      <pc:sldChg chg="addSp delSp modSp mod">
        <pc:chgData name="heidi ohanlon" userId="611866c3476f65ec" providerId="LiveId" clId="{A1B3AB52-3DA6-4626-BCC5-DA45E19D09C1}" dt="2026-02-11T16:17:01.477" v="2587" actId="114"/>
        <pc:sldMkLst>
          <pc:docMk/>
          <pc:sldMk cId="3047411941" sldId="282"/>
        </pc:sldMkLst>
        <pc:spChg chg="mod">
          <ac:chgData name="heidi ohanlon" userId="611866c3476f65ec" providerId="LiveId" clId="{A1B3AB52-3DA6-4626-BCC5-DA45E19D09C1}" dt="2026-02-11T14:42:24.910" v="1627" actId="27636"/>
          <ac:spMkLst>
            <pc:docMk/>
            <pc:sldMk cId="3047411941" sldId="282"/>
            <ac:spMk id="2" creationId="{91066AE1-F07F-D846-8DDC-5060A0BA8332}"/>
          </ac:spMkLst>
        </pc:spChg>
        <pc:spChg chg="del">
          <ac:chgData name="heidi ohanlon" userId="611866c3476f65ec" providerId="LiveId" clId="{A1B3AB52-3DA6-4626-BCC5-DA45E19D09C1}" dt="2026-02-10T09:44:08.151" v="670" actId="26606"/>
          <ac:spMkLst>
            <pc:docMk/>
            <pc:sldMk cId="3047411941" sldId="282"/>
            <ac:spMk id="9" creationId="{4D7B8F8F-4528-4480-AFA3-A006195F5AAC}"/>
          </ac:spMkLst>
        </pc:spChg>
        <pc:spChg chg="del">
          <ac:chgData name="heidi ohanlon" userId="611866c3476f65ec" providerId="LiveId" clId="{A1B3AB52-3DA6-4626-BCC5-DA45E19D09C1}" dt="2026-02-10T09:44:08.151" v="670" actId="26606"/>
          <ac:spMkLst>
            <pc:docMk/>
            <pc:sldMk cId="3047411941" sldId="282"/>
            <ac:spMk id="11" creationId="{4F8B2185-AE38-43EA-9FA9-E5378AD730D2}"/>
          </ac:spMkLst>
        </pc:spChg>
        <pc:spChg chg="del">
          <ac:chgData name="heidi ohanlon" userId="611866c3476f65ec" providerId="LiveId" clId="{A1B3AB52-3DA6-4626-BCC5-DA45E19D09C1}" dt="2026-02-10T09:44:08.151" v="670" actId="26606"/>
          <ac:spMkLst>
            <pc:docMk/>
            <pc:sldMk cId="3047411941" sldId="282"/>
            <ac:spMk id="13" creationId="{0D36BD5A-BF22-48CD-8A55-28B19177CE42}"/>
          </ac:spMkLst>
        </pc:spChg>
        <pc:spChg chg="add del">
          <ac:chgData name="heidi ohanlon" userId="611866c3476f65ec" providerId="LiveId" clId="{A1B3AB52-3DA6-4626-BCC5-DA45E19D09C1}" dt="2026-02-11T14:41:56.045" v="1620" actId="26606"/>
          <ac:spMkLst>
            <pc:docMk/>
            <pc:sldMk cId="3047411941" sldId="282"/>
            <ac:spMk id="18" creationId="{2A965180-6D58-4DF6-BD48-688B1C53D70A}"/>
          </ac:spMkLst>
        </pc:spChg>
        <pc:spChg chg="add del">
          <ac:chgData name="heidi ohanlon" userId="611866c3476f65ec" providerId="LiveId" clId="{A1B3AB52-3DA6-4626-BCC5-DA45E19D09C1}" dt="2026-02-11T14:41:56.045" v="1620" actId="26606"/>
          <ac:spMkLst>
            <pc:docMk/>
            <pc:sldMk cId="3047411941" sldId="282"/>
            <ac:spMk id="31" creationId="{8F001828-C533-4540-804E-946D1FD49BBF}"/>
          </ac:spMkLst>
        </pc:spChg>
        <pc:grpChg chg="add del">
          <ac:chgData name="heidi ohanlon" userId="611866c3476f65ec" providerId="LiveId" clId="{A1B3AB52-3DA6-4626-BCC5-DA45E19D09C1}" dt="2026-02-11T14:41:56.045" v="1620" actId="26606"/>
          <ac:grpSpMkLst>
            <pc:docMk/>
            <pc:sldMk cId="3047411941" sldId="282"/>
            <ac:grpSpMk id="20" creationId="{79188641-524F-4AB1-9C08-CEC0D0784BA6}"/>
          </ac:grpSpMkLst>
        </pc:grpChg>
        <pc:grpChg chg="add">
          <ac:chgData name="heidi ohanlon" userId="611866c3476f65ec" providerId="LiveId" clId="{A1B3AB52-3DA6-4626-BCC5-DA45E19D09C1}" dt="2026-02-11T14:41:56.045" v="1620" actId="26606"/>
          <ac:grpSpMkLst>
            <pc:docMk/>
            <pc:sldMk cId="3047411941" sldId="282"/>
            <ac:grpSpMk id="36" creationId="{E09B7E24-271E-4A3A-9D65-EE95ED9723D3}"/>
          </ac:grpSpMkLst>
        </pc:grpChg>
        <pc:graphicFrameChg chg="mod modGraphic">
          <ac:chgData name="heidi ohanlon" userId="611866c3476f65ec" providerId="LiveId" clId="{A1B3AB52-3DA6-4626-BCC5-DA45E19D09C1}" dt="2026-02-11T16:17:01.477" v="2587" actId="114"/>
          <ac:graphicFrameMkLst>
            <pc:docMk/>
            <pc:sldMk cId="3047411941" sldId="282"/>
            <ac:graphicFrameMk id="5" creationId="{53EB109E-0256-62C5-87F3-9A9D5D1B2273}"/>
          </ac:graphicFrameMkLst>
        </pc:graphicFrameChg>
      </pc:sldChg>
      <pc:sldChg chg="modSp del mod">
        <pc:chgData name="heidi ohanlon" userId="611866c3476f65ec" providerId="LiveId" clId="{A1B3AB52-3DA6-4626-BCC5-DA45E19D09C1}" dt="2026-02-11T14:04:22.383" v="1326" actId="2696"/>
        <pc:sldMkLst>
          <pc:docMk/>
          <pc:sldMk cId="2105667193" sldId="283"/>
        </pc:sldMkLst>
        <pc:spChg chg="mod">
          <ac:chgData name="heidi ohanlon" userId="611866c3476f65ec" providerId="LiveId" clId="{A1B3AB52-3DA6-4626-BCC5-DA45E19D09C1}" dt="2026-02-10T09:42:05.707" v="665" actId="27636"/>
          <ac:spMkLst>
            <pc:docMk/>
            <pc:sldMk cId="2105667193" sldId="283"/>
            <ac:spMk id="5" creationId="{71D6DAF0-BA63-F805-5E98-F4356E8E628B}"/>
          </ac:spMkLst>
        </pc:spChg>
      </pc:sldChg>
      <pc:sldChg chg="addSp delSp modSp mod setBg setClrOvrMap">
        <pc:chgData name="heidi ohanlon" userId="611866c3476f65ec" providerId="LiveId" clId="{A1B3AB52-3DA6-4626-BCC5-DA45E19D09C1}" dt="2026-02-11T16:10:26.874" v="2552" actId="20577"/>
        <pc:sldMkLst>
          <pc:docMk/>
          <pc:sldMk cId="2904991896" sldId="284"/>
        </pc:sldMkLst>
        <pc:spChg chg="mod">
          <ac:chgData name="heidi ohanlon" userId="611866c3476f65ec" providerId="LiveId" clId="{A1B3AB52-3DA6-4626-BCC5-DA45E19D09C1}" dt="2026-02-11T16:10:26.874" v="2552" actId="20577"/>
          <ac:spMkLst>
            <pc:docMk/>
            <pc:sldMk cId="2904991896" sldId="284"/>
            <ac:spMk id="2" creationId="{745301BA-38FD-B8F3-047A-87352561DE5D}"/>
          </ac:spMkLst>
        </pc:spChg>
        <pc:spChg chg="mod">
          <ac:chgData name="heidi ohanlon" userId="611866c3476f65ec" providerId="LiveId" clId="{A1B3AB52-3DA6-4626-BCC5-DA45E19D09C1}" dt="2026-02-11T14:03:40.454" v="1325" actId="403"/>
          <ac:spMkLst>
            <pc:docMk/>
            <pc:sldMk cId="2904991896" sldId="284"/>
            <ac:spMk id="5" creationId="{3C9C7D65-2DFC-E642-9275-9784E2034708}"/>
          </ac:spMkLst>
        </pc:spChg>
        <pc:spChg chg="del">
          <ac:chgData name="heidi ohanlon" userId="611866c3476f65ec" providerId="LiveId" clId="{A1B3AB52-3DA6-4626-BCC5-DA45E19D09C1}" dt="2026-02-10T09:52:19.537" v="718" actId="26606"/>
          <ac:spMkLst>
            <pc:docMk/>
            <pc:sldMk cId="2904991896" sldId="284"/>
            <ac:spMk id="10" creationId="{A65AC7D1-EAA9-48F5-B509-60A7F50BF703}"/>
          </ac:spMkLst>
        </pc:spChg>
        <pc:spChg chg="del">
          <ac:chgData name="heidi ohanlon" userId="611866c3476f65ec" providerId="LiveId" clId="{A1B3AB52-3DA6-4626-BCC5-DA45E19D09C1}" dt="2026-02-10T09:52:19.537" v="718" actId="26606"/>
          <ac:spMkLst>
            <pc:docMk/>
            <pc:sldMk cId="2904991896" sldId="284"/>
            <ac:spMk id="12" creationId="{D6320AF9-619A-4175-865B-5663E1AEF4C5}"/>
          </ac:spMkLst>
        </pc:spChg>
        <pc:spChg chg="del">
          <ac:chgData name="heidi ohanlon" userId="611866c3476f65ec" providerId="LiveId" clId="{A1B3AB52-3DA6-4626-BCC5-DA45E19D09C1}" dt="2026-02-10T09:52:19.537" v="718" actId="26606"/>
          <ac:spMkLst>
            <pc:docMk/>
            <pc:sldMk cId="2904991896" sldId="284"/>
            <ac:spMk id="18" creationId="{7E018740-5C2B-4A41-AC1A-7E68D1EC1954}"/>
          </ac:spMkLst>
        </pc:spChg>
        <pc:spChg chg="del">
          <ac:chgData name="heidi ohanlon" userId="611866c3476f65ec" providerId="LiveId" clId="{A1B3AB52-3DA6-4626-BCC5-DA45E19D09C1}" dt="2026-02-10T09:52:19.537" v="718" actId="26606"/>
          <ac:spMkLst>
            <pc:docMk/>
            <pc:sldMk cId="2904991896" sldId="284"/>
            <ac:spMk id="20" creationId="{166F75A4-C475-4941-8EE2-B80A06A2C1BB}"/>
          </ac:spMkLst>
        </pc:spChg>
        <pc:spChg chg="del">
          <ac:chgData name="heidi ohanlon" userId="611866c3476f65ec" providerId="LiveId" clId="{A1B3AB52-3DA6-4626-BCC5-DA45E19D09C1}" dt="2026-02-10T09:52:19.537" v="718" actId="26606"/>
          <ac:spMkLst>
            <pc:docMk/>
            <pc:sldMk cId="2904991896" sldId="284"/>
            <ac:spMk id="22" creationId="{A032553A-72E8-4B0D-8405-FF9771C9AF05}"/>
          </ac:spMkLst>
        </pc:spChg>
        <pc:spChg chg="del">
          <ac:chgData name="heidi ohanlon" userId="611866c3476f65ec" providerId="LiveId" clId="{A1B3AB52-3DA6-4626-BCC5-DA45E19D09C1}" dt="2026-02-10T09:52:19.537" v="718" actId="26606"/>
          <ac:spMkLst>
            <pc:docMk/>
            <pc:sldMk cId="2904991896" sldId="284"/>
            <ac:spMk id="24" creationId="{765800AC-C3B9-498E-87BC-29FAE4C76B21}"/>
          </ac:spMkLst>
        </pc:spChg>
        <pc:spChg chg="del">
          <ac:chgData name="heidi ohanlon" userId="611866c3476f65ec" providerId="LiveId" clId="{A1B3AB52-3DA6-4626-BCC5-DA45E19D09C1}" dt="2026-02-10T09:52:19.537" v="718" actId="26606"/>
          <ac:spMkLst>
            <pc:docMk/>
            <pc:sldMk cId="2904991896" sldId="284"/>
            <ac:spMk id="26" creationId="{1F9D6ACB-2FF4-49F9-978A-E0D5327FC635}"/>
          </ac:spMkLst>
        </pc:spChg>
        <pc:spChg chg="del">
          <ac:chgData name="heidi ohanlon" userId="611866c3476f65ec" providerId="LiveId" clId="{A1B3AB52-3DA6-4626-BCC5-DA45E19D09C1}" dt="2026-02-10T09:52:19.537" v="718" actId="26606"/>
          <ac:spMkLst>
            <pc:docMk/>
            <pc:sldMk cId="2904991896" sldId="284"/>
            <ac:spMk id="28" creationId="{142BFA2A-77A0-4F60-A32A-685681C84889}"/>
          </ac:spMkLst>
        </pc:spChg>
      </pc:sldChg>
      <pc:sldChg chg="addSp delSp modSp new mod setBg">
        <pc:chgData name="heidi ohanlon" userId="611866c3476f65ec" providerId="LiveId" clId="{A1B3AB52-3DA6-4626-BCC5-DA45E19D09C1}" dt="2026-02-11T13:52:11.740" v="1212" actId="20577"/>
        <pc:sldMkLst>
          <pc:docMk/>
          <pc:sldMk cId="3698457926" sldId="285"/>
        </pc:sldMkLst>
        <pc:spChg chg="mod">
          <ac:chgData name="heidi ohanlon" userId="611866c3476f65ec" providerId="LiveId" clId="{A1B3AB52-3DA6-4626-BCC5-DA45E19D09C1}" dt="2026-02-11T13:41:59.009" v="1123" actId="26606"/>
          <ac:spMkLst>
            <pc:docMk/>
            <pc:sldMk cId="3698457926" sldId="285"/>
            <ac:spMk id="2" creationId="{A3ADC870-C8EE-20CC-6222-D38E069C0137}"/>
          </ac:spMkLst>
        </pc:spChg>
        <pc:spChg chg="mod ord">
          <ac:chgData name="heidi ohanlon" userId="611866c3476f65ec" providerId="LiveId" clId="{A1B3AB52-3DA6-4626-BCC5-DA45E19D09C1}" dt="2026-02-11T13:46:01.096" v="1178" actId="20577"/>
          <ac:spMkLst>
            <pc:docMk/>
            <pc:sldMk cId="3698457926" sldId="285"/>
            <ac:spMk id="3" creationId="{1D0B839F-874F-BA10-6711-7D9435B8238C}"/>
          </ac:spMkLst>
        </pc:spChg>
        <pc:spChg chg="add mod">
          <ac:chgData name="heidi ohanlon" userId="611866c3476f65ec" providerId="LiveId" clId="{A1B3AB52-3DA6-4626-BCC5-DA45E19D09C1}" dt="2026-02-11T13:52:11.740" v="1212" actId="20577"/>
          <ac:spMkLst>
            <pc:docMk/>
            <pc:sldMk cId="3698457926" sldId="285"/>
            <ac:spMk id="4" creationId="{6081FF50-953C-5814-C10F-AE32C97EF3CC}"/>
          </ac:spMkLst>
        </pc:spChg>
        <pc:spChg chg="add del">
          <ac:chgData name="heidi ohanlon" userId="611866c3476f65ec" providerId="LiveId" clId="{A1B3AB52-3DA6-4626-BCC5-DA45E19D09C1}" dt="2026-02-11T13:41:58.993" v="1122" actId="26606"/>
          <ac:spMkLst>
            <pc:docMk/>
            <pc:sldMk cId="3698457926" sldId="285"/>
            <ac:spMk id="1031" creationId="{A65AC7D1-EAA9-48F5-B509-60A7F50BF703}"/>
          </ac:spMkLst>
        </pc:spChg>
        <pc:spChg chg="add del">
          <ac:chgData name="heidi ohanlon" userId="611866c3476f65ec" providerId="LiveId" clId="{A1B3AB52-3DA6-4626-BCC5-DA45E19D09C1}" dt="2026-02-11T13:41:58.993" v="1122" actId="26606"/>
          <ac:spMkLst>
            <pc:docMk/>
            <pc:sldMk cId="3698457926" sldId="285"/>
            <ac:spMk id="1033" creationId="{D6320AF9-619A-4175-865B-5663E1AEF4C5}"/>
          </ac:spMkLst>
        </pc:spChg>
        <pc:spChg chg="add del">
          <ac:chgData name="heidi ohanlon" userId="611866c3476f65ec" providerId="LiveId" clId="{A1B3AB52-3DA6-4626-BCC5-DA45E19D09C1}" dt="2026-02-11T13:41:58.993" v="1122" actId="26606"/>
          <ac:spMkLst>
            <pc:docMk/>
            <pc:sldMk cId="3698457926" sldId="285"/>
            <ac:spMk id="1039" creationId="{7E018740-5C2B-4A41-AC1A-7E68D1EC1954}"/>
          </ac:spMkLst>
        </pc:spChg>
        <pc:spChg chg="add del">
          <ac:chgData name="heidi ohanlon" userId="611866c3476f65ec" providerId="LiveId" clId="{A1B3AB52-3DA6-4626-BCC5-DA45E19D09C1}" dt="2026-02-11T13:41:58.993" v="1122" actId="26606"/>
          <ac:spMkLst>
            <pc:docMk/>
            <pc:sldMk cId="3698457926" sldId="285"/>
            <ac:spMk id="1041" creationId="{166F75A4-C475-4941-8EE2-B80A06A2C1BB}"/>
          </ac:spMkLst>
        </pc:spChg>
        <pc:spChg chg="add del">
          <ac:chgData name="heidi ohanlon" userId="611866c3476f65ec" providerId="LiveId" clId="{A1B3AB52-3DA6-4626-BCC5-DA45E19D09C1}" dt="2026-02-11T13:41:58.993" v="1122" actId="26606"/>
          <ac:spMkLst>
            <pc:docMk/>
            <pc:sldMk cId="3698457926" sldId="285"/>
            <ac:spMk id="1043" creationId="{A032553A-72E8-4B0D-8405-FF9771C9AF05}"/>
          </ac:spMkLst>
        </pc:spChg>
        <pc:spChg chg="add del">
          <ac:chgData name="heidi ohanlon" userId="611866c3476f65ec" providerId="LiveId" clId="{A1B3AB52-3DA6-4626-BCC5-DA45E19D09C1}" dt="2026-02-11T13:41:58.993" v="1122" actId="26606"/>
          <ac:spMkLst>
            <pc:docMk/>
            <pc:sldMk cId="3698457926" sldId="285"/>
            <ac:spMk id="1045" creationId="{765800AC-C3B9-498E-87BC-29FAE4C76B21}"/>
          </ac:spMkLst>
        </pc:spChg>
        <pc:spChg chg="add del">
          <ac:chgData name="heidi ohanlon" userId="611866c3476f65ec" providerId="LiveId" clId="{A1B3AB52-3DA6-4626-BCC5-DA45E19D09C1}" dt="2026-02-11T13:41:58.993" v="1122" actId="26606"/>
          <ac:spMkLst>
            <pc:docMk/>
            <pc:sldMk cId="3698457926" sldId="285"/>
            <ac:spMk id="1047" creationId="{1F9D6ACB-2FF4-49F9-978A-E0D5327FC635}"/>
          </ac:spMkLst>
        </pc:spChg>
        <pc:spChg chg="add del">
          <ac:chgData name="heidi ohanlon" userId="611866c3476f65ec" providerId="LiveId" clId="{A1B3AB52-3DA6-4626-BCC5-DA45E19D09C1}" dt="2026-02-11T13:41:58.993" v="1122" actId="26606"/>
          <ac:spMkLst>
            <pc:docMk/>
            <pc:sldMk cId="3698457926" sldId="285"/>
            <ac:spMk id="1049" creationId="{A5EC319D-0FEA-4B95-A3EA-01E35672C95B}"/>
          </ac:spMkLst>
        </pc:spChg>
        <pc:picChg chg="add mod">
          <ac:chgData name="heidi ohanlon" userId="611866c3476f65ec" providerId="LiveId" clId="{A1B3AB52-3DA6-4626-BCC5-DA45E19D09C1}" dt="2026-02-11T13:43:17.788" v="1136" actId="14100"/>
          <ac:picMkLst>
            <pc:docMk/>
            <pc:sldMk cId="3698457926" sldId="285"/>
            <ac:picMk id="1026" creationId="{4030145F-C976-7BAA-B449-51966BE3BAEA}"/>
          </ac:picMkLst>
        </pc:picChg>
      </pc:sldChg>
      <pc:sldChg chg="addSp modSp new mod setBg">
        <pc:chgData name="heidi ohanlon" userId="611866c3476f65ec" providerId="LiveId" clId="{A1B3AB52-3DA6-4626-BCC5-DA45E19D09C1}" dt="2026-02-11T16:19:00.627" v="2589" actId="20577"/>
        <pc:sldMkLst>
          <pc:docMk/>
          <pc:sldMk cId="3539639276" sldId="286"/>
        </pc:sldMkLst>
        <pc:spChg chg="mod">
          <ac:chgData name="heidi ohanlon" userId="611866c3476f65ec" providerId="LiveId" clId="{A1B3AB52-3DA6-4626-BCC5-DA45E19D09C1}" dt="2026-02-11T13:45:40.456" v="1176" actId="14100"/>
          <ac:spMkLst>
            <pc:docMk/>
            <pc:sldMk cId="3539639276" sldId="286"/>
            <ac:spMk id="2" creationId="{96F33549-62DA-0D85-F3FB-538897879C4B}"/>
          </ac:spMkLst>
        </pc:spChg>
        <pc:spChg chg="mod">
          <ac:chgData name="heidi ohanlon" userId="611866c3476f65ec" providerId="LiveId" clId="{A1B3AB52-3DA6-4626-BCC5-DA45E19D09C1}" dt="2026-02-11T16:19:00.627" v="2589" actId="20577"/>
          <ac:spMkLst>
            <pc:docMk/>
            <pc:sldMk cId="3539639276" sldId="286"/>
            <ac:spMk id="3" creationId="{D7C4FD20-4208-03D2-B5A4-CA5D1D483B02}"/>
          </ac:spMkLst>
        </pc:spChg>
        <pc:spChg chg="add mod">
          <ac:chgData name="heidi ohanlon" userId="611866c3476f65ec" providerId="LiveId" clId="{A1B3AB52-3DA6-4626-BCC5-DA45E19D09C1}" dt="2026-02-11T13:53:51.769" v="1239" actId="20577"/>
          <ac:spMkLst>
            <pc:docMk/>
            <pc:sldMk cId="3539639276" sldId="286"/>
            <ac:spMk id="4" creationId="{C1EBDE6E-D7FA-F091-8039-EEDC15AFD858}"/>
          </ac:spMkLst>
        </pc:spChg>
        <pc:picChg chg="add mod">
          <ac:chgData name="heidi ohanlon" userId="611866c3476f65ec" providerId="LiveId" clId="{A1B3AB52-3DA6-4626-BCC5-DA45E19D09C1}" dt="2026-02-11T13:44:51.039" v="1144" actId="1076"/>
          <ac:picMkLst>
            <pc:docMk/>
            <pc:sldMk cId="3539639276" sldId="286"/>
            <ac:picMk id="2050" creationId="{92603413-35C6-589F-71A8-D438A22982A3}"/>
          </ac:picMkLst>
        </pc:picChg>
      </pc:sldChg>
      <pc:sldChg chg="delSp modSp new del mod">
        <pc:chgData name="heidi ohanlon" userId="611866c3476f65ec" providerId="LiveId" clId="{A1B3AB52-3DA6-4626-BCC5-DA45E19D09C1}" dt="2026-02-11T15:59:25.994" v="2473" actId="2696"/>
        <pc:sldMkLst>
          <pc:docMk/>
          <pc:sldMk cId="2866581621" sldId="287"/>
        </pc:sldMkLst>
        <pc:spChg chg="del">
          <ac:chgData name="heidi ohanlon" userId="611866c3476f65ec" providerId="LiveId" clId="{A1B3AB52-3DA6-4626-BCC5-DA45E19D09C1}" dt="2026-02-11T13:49:26.929" v="1192" actId="21"/>
          <ac:spMkLst>
            <pc:docMk/>
            <pc:sldMk cId="2866581621" sldId="287"/>
            <ac:spMk id="2" creationId="{6D262FAD-3183-C675-9D93-752DF89E2B30}"/>
          </ac:spMkLst>
        </pc:spChg>
        <pc:spChg chg="mod">
          <ac:chgData name="heidi ohanlon" userId="611866c3476f65ec" providerId="LiveId" clId="{A1B3AB52-3DA6-4626-BCC5-DA45E19D09C1}" dt="2026-02-11T15:58:41.371" v="2465" actId="6549"/>
          <ac:spMkLst>
            <pc:docMk/>
            <pc:sldMk cId="2866581621" sldId="287"/>
            <ac:spMk id="3" creationId="{A3B30F96-0D09-D84F-EED7-D5747739040E}"/>
          </ac:spMkLst>
        </pc:spChg>
      </pc:sldChg>
      <pc:sldChg chg="addSp delSp modSp new mod setBg">
        <pc:chgData name="heidi ohanlon" userId="611866c3476f65ec" providerId="LiveId" clId="{A1B3AB52-3DA6-4626-BCC5-DA45E19D09C1}" dt="2026-02-11T14:38:48.928" v="1610" actId="404"/>
        <pc:sldMkLst>
          <pc:docMk/>
          <pc:sldMk cId="3998566659" sldId="288"/>
        </pc:sldMkLst>
        <pc:spChg chg="mod">
          <ac:chgData name="heidi ohanlon" userId="611866c3476f65ec" providerId="LiveId" clId="{A1B3AB52-3DA6-4626-BCC5-DA45E19D09C1}" dt="2026-02-11T14:37:14.706" v="1547" actId="1076"/>
          <ac:spMkLst>
            <pc:docMk/>
            <pc:sldMk cId="3998566659" sldId="288"/>
            <ac:spMk id="2" creationId="{76CF861A-6201-DD2E-9FBE-8CA0B1692E21}"/>
          </ac:spMkLst>
        </pc:spChg>
        <pc:spChg chg="del mod">
          <ac:chgData name="heidi ohanlon" userId="611866c3476f65ec" providerId="LiveId" clId="{A1B3AB52-3DA6-4626-BCC5-DA45E19D09C1}" dt="2026-02-11T14:36:59.568" v="1545" actId="26606"/>
          <ac:spMkLst>
            <pc:docMk/>
            <pc:sldMk cId="3998566659" sldId="288"/>
            <ac:spMk id="3" creationId="{78E290A9-B1B4-22DA-3FF1-BE248790FBA2}"/>
          </ac:spMkLst>
        </pc:spChg>
        <pc:spChg chg="add">
          <ac:chgData name="heidi ohanlon" userId="611866c3476f65ec" providerId="LiveId" clId="{A1B3AB52-3DA6-4626-BCC5-DA45E19D09C1}" dt="2026-02-11T14:36:59.568" v="1545" actId="26606"/>
          <ac:spMkLst>
            <pc:docMk/>
            <pc:sldMk cId="3998566659" sldId="288"/>
            <ac:spMk id="9" creationId="{80265050-FD84-47EF-A163-6A481836C14E}"/>
          </ac:spMkLst>
        </pc:spChg>
        <pc:spChg chg="add">
          <ac:chgData name="heidi ohanlon" userId="611866c3476f65ec" providerId="LiveId" clId="{A1B3AB52-3DA6-4626-BCC5-DA45E19D09C1}" dt="2026-02-11T14:36:59.568" v="1545" actId="26606"/>
          <ac:spMkLst>
            <pc:docMk/>
            <pc:sldMk cId="3998566659" sldId="288"/>
            <ac:spMk id="22" creationId="{DE77CD7A-FE9E-475D-BF9C-78183B0B1BAC}"/>
          </ac:spMkLst>
        </pc:spChg>
        <pc:grpChg chg="add">
          <ac:chgData name="heidi ohanlon" userId="611866c3476f65ec" providerId="LiveId" clId="{A1B3AB52-3DA6-4626-BCC5-DA45E19D09C1}" dt="2026-02-11T14:36:59.568" v="1545" actId="26606"/>
          <ac:grpSpMkLst>
            <pc:docMk/>
            <pc:sldMk cId="3998566659" sldId="288"/>
            <ac:grpSpMk id="11" creationId="{A11B064D-F4EB-4312-AEEA-6AFDB257E7C6}"/>
          </ac:grpSpMkLst>
        </pc:grpChg>
        <pc:graphicFrameChg chg="add mod modGraphic">
          <ac:chgData name="heidi ohanlon" userId="611866c3476f65ec" providerId="LiveId" clId="{A1B3AB52-3DA6-4626-BCC5-DA45E19D09C1}" dt="2026-02-11T14:38:48.928" v="1610" actId="404"/>
          <ac:graphicFrameMkLst>
            <pc:docMk/>
            <pc:sldMk cId="3998566659" sldId="288"/>
            <ac:graphicFrameMk id="5" creationId="{13FD5C73-0239-D9F0-2F64-C9FBA37DBD6F}"/>
          </ac:graphicFrameMkLst>
        </pc:graphicFrameChg>
      </pc:sldChg>
      <pc:sldChg chg="modSp add mod">
        <pc:chgData name="heidi ohanlon" userId="611866c3476f65ec" providerId="LiveId" clId="{A1B3AB52-3DA6-4626-BCC5-DA45E19D09C1}" dt="2026-02-11T16:04:58.620" v="2525" actId="20577"/>
        <pc:sldMkLst>
          <pc:docMk/>
          <pc:sldMk cId="998858518" sldId="289"/>
        </pc:sldMkLst>
        <pc:spChg chg="mod">
          <ac:chgData name="heidi ohanlon" userId="611866c3476f65ec" providerId="LiveId" clId="{A1B3AB52-3DA6-4626-BCC5-DA45E19D09C1}" dt="2026-02-11T16:04:58.620" v="2525" actId="20577"/>
          <ac:spMkLst>
            <pc:docMk/>
            <pc:sldMk cId="998858518" sldId="289"/>
            <ac:spMk id="2" creationId="{46A14BAB-6C06-6A21-F2E5-085F63FA0701}"/>
          </ac:spMkLst>
        </pc:spChg>
        <pc:spChg chg="mod">
          <ac:chgData name="heidi ohanlon" userId="611866c3476f65ec" providerId="LiveId" clId="{A1B3AB52-3DA6-4626-BCC5-DA45E19D09C1}" dt="2026-02-11T15:54:34.792" v="2443"/>
          <ac:spMkLst>
            <pc:docMk/>
            <pc:sldMk cId="998858518" sldId="289"/>
            <ac:spMk id="3" creationId="{0341A45C-71E1-66E2-BD4C-579D9887805C}"/>
          </ac:spMkLst>
        </pc:spChg>
      </pc:sldChg>
      <pc:sldChg chg="delSp modSp new del mod">
        <pc:chgData name="heidi ohanlon" userId="611866c3476f65ec" providerId="LiveId" clId="{A1B3AB52-3DA6-4626-BCC5-DA45E19D09C1}" dt="2026-02-11T15:51:24.512" v="2434" actId="2696"/>
        <pc:sldMkLst>
          <pc:docMk/>
          <pc:sldMk cId="3920897108" sldId="290"/>
        </pc:sldMkLst>
        <pc:spChg chg="del">
          <ac:chgData name="heidi ohanlon" userId="611866c3476f65ec" providerId="LiveId" clId="{A1B3AB52-3DA6-4626-BCC5-DA45E19D09C1}" dt="2026-02-11T15:46:19.576" v="2399" actId="21"/>
          <ac:spMkLst>
            <pc:docMk/>
            <pc:sldMk cId="3920897108" sldId="290"/>
            <ac:spMk id="2" creationId="{8DB3F55A-C1DB-E81D-BF17-7E74FB5B68DB}"/>
          </ac:spMkLst>
        </pc:spChg>
        <pc:spChg chg="mod">
          <ac:chgData name="heidi ohanlon" userId="611866c3476f65ec" providerId="LiveId" clId="{A1B3AB52-3DA6-4626-BCC5-DA45E19D09C1}" dt="2026-02-11T15:49:44.438" v="2425" actId="14100"/>
          <ac:spMkLst>
            <pc:docMk/>
            <pc:sldMk cId="3920897108" sldId="290"/>
            <ac:spMk id="3" creationId="{6637F6EB-7B91-229C-1EBA-D6C510FE69DA}"/>
          </ac:spMkLst>
        </pc:spChg>
      </pc:sldChg>
    </pc:docChg>
  </pc:docChgLst>
</pc:chgInfo>
</file>

<file path=ppt/diagrams/_rels/data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A2420E-268C-4EC9-BB80-63F5FE0C3237}" type="doc">
      <dgm:prSet loTypeId="urn:microsoft.com/office/officeart/2005/8/layout/list1" loCatId="list" qsTypeId="urn:microsoft.com/office/officeart/2005/8/quickstyle/simple4" qsCatId="simple" csTypeId="urn:microsoft.com/office/officeart/2005/8/colors/colorful2" csCatId="colorful" phldr="1"/>
      <dgm:spPr/>
      <dgm:t>
        <a:bodyPr/>
        <a:lstStyle/>
        <a:p>
          <a:endParaRPr lang="en-US"/>
        </a:p>
      </dgm:t>
    </dgm:pt>
    <dgm:pt modelId="{CE3A0BEC-044F-48AD-BB86-E2BEDC057C36}">
      <dgm:prSet/>
      <dgm:spPr/>
      <dgm:t>
        <a:bodyPr/>
        <a:lstStyle/>
        <a:p>
          <a:r>
            <a:rPr lang="en-GB"/>
            <a:t>Heidi Ohanlon</a:t>
          </a:r>
          <a:endParaRPr lang="en-US"/>
        </a:p>
      </dgm:t>
    </dgm:pt>
    <dgm:pt modelId="{857B695C-2578-487B-8DC9-E3D7C4B8567F}" type="parTrans" cxnId="{80B96557-BAE7-4378-A023-BC5EEBFC5AD4}">
      <dgm:prSet/>
      <dgm:spPr/>
      <dgm:t>
        <a:bodyPr/>
        <a:lstStyle/>
        <a:p>
          <a:endParaRPr lang="en-US"/>
        </a:p>
      </dgm:t>
    </dgm:pt>
    <dgm:pt modelId="{B1B9AA28-677A-46AB-A92C-0FCC28045847}" type="sibTrans" cxnId="{80B96557-BAE7-4378-A023-BC5EEBFC5AD4}">
      <dgm:prSet/>
      <dgm:spPr/>
      <dgm:t>
        <a:bodyPr/>
        <a:lstStyle/>
        <a:p>
          <a:endParaRPr lang="en-US"/>
        </a:p>
      </dgm:t>
    </dgm:pt>
    <dgm:pt modelId="{94203076-8AED-461A-921D-5771EECDF991}">
      <dgm:prSet/>
      <dgm:spPr/>
      <dgm:t>
        <a:bodyPr/>
        <a:lstStyle/>
        <a:p>
          <a:r>
            <a:rPr lang="en-GB"/>
            <a:t>2237628</a:t>
          </a:r>
          <a:endParaRPr lang="en-US"/>
        </a:p>
      </dgm:t>
    </dgm:pt>
    <dgm:pt modelId="{328A7383-8BA5-4789-BDCF-86EF64A5A18D}" type="parTrans" cxnId="{C3EDA1A7-CC5A-48DC-9FB8-A835949C04D1}">
      <dgm:prSet/>
      <dgm:spPr/>
      <dgm:t>
        <a:bodyPr/>
        <a:lstStyle/>
        <a:p>
          <a:endParaRPr lang="en-US"/>
        </a:p>
      </dgm:t>
    </dgm:pt>
    <dgm:pt modelId="{A57235E4-D8C8-4A50-B9DD-9ABCAC44A3C6}" type="sibTrans" cxnId="{C3EDA1A7-CC5A-48DC-9FB8-A835949C04D1}">
      <dgm:prSet/>
      <dgm:spPr/>
      <dgm:t>
        <a:bodyPr/>
        <a:lstStyle/>
        <a:p>
          <a:endParaRPr lang="en-US"/>
        </a:p>
      </dgm:t>
    </dgm:pt>
    <dgm:pt modelId="{4A50A6EB-629E-44F0-82ED-E57B64A7CC2C}">
      <dgm:prSet/>
      <dgm:spPr/>
      <dgm:t>
        <a:bodyPr/>
        <a:lstStyle/>
        <a:p>
          <a:r>
            <a:rPr lang="en-GB"/>
            <a:t>BMHP6030</a:t>
          </a:r>
          <a:endParaRPr lang="en-US"/>
        </a:p>
      </dgm:t>
    </dgm:pt>
    <dgm:pt modelId="{C5187E38-374A-4383-945E-12AA37527649}" type="parTrans" cxnId="{4784E6DF-81BC-453F-AAD6-4B899B70F705}">
      <dgm:prSet/>
      <dgm:spPr/>
      <dgm:t>
        <a:bodyPr/>
        <a:lstStyle/>
        <a:p>
          <a:endParaRPr lang="en-US"/>
        </a:p>
      </dgm:t>
    </dgm:pt>
    <dgm:pt modelId="{CB92D5EB-433A-40C9-8D58-261B0B1DEA31}" type="sibTrans" cxnId="{4784E6DF-81BC-453F-AAD6-4B899B70F705}">
      <dgm:prSet/>
      <dgm:spPr/>
      <dgm:t>
        <a:bodyPr/>
        <a:lstStyle/>
        <a:p>
          <a:endParaRPr lang="en-US"/>
        </a:p>
      </dgm:t>
    </dgm:pt>
    <dgm:pt modelId="{4CC87DB9-83BE-4167-B74F-6BB8FA6ABDD0}" type="pres">
      <dgm:prSet presAssocID="{41A2420E-268C-4EC9-BB80-63F5FE0C3237}" presName="linear" presStyleCnt="0">
        <dgm:presLayoutVars>
          <dgm:dir/>
          <dgm:animLvl val="lvl"/>
          <dgm:resizeHandles val="exact"/>
        </dgm:presLayoutVars>
      </dgm:prSet>
      <dgm:spPr/>
    </dgm:pt>
    <dgm:pt modelId="{60978A91-69BC-4E62-B567-0F19B57AFF4A}" type="pres">
      <dgm:prSet presAssocID="{CE3A0BEC-044F-48AD-BB86-E2BEDC057C36}" presName="parentLin" presStyleCnt="0"/>
      <dgm:spPr/>
    </dgm:pt>
    <dgm:pt modelId="{52CBD37D-742E-490A-99F6-DE2DE66BAF61}" type="pres">
      <dgm:prSet presAssocID="{CE3A0BEC-044F-48AD-BB86-E2BEDC057C36}" presName="parentLeftMargin" presStyleLbl="node1" presStyleIdx="0" presStyleCnt="3"/>
      <dgm:spPr/>
    </dgm:pt>
    <dgm:pt modelId="{E7C4BD89-B265-40F7-8FA6-BB04AA22F977}" type="pres">
      <dgm:prSet presAssocID="{CE3A0BEC-044F-48AD-BB86-E2BEDC057C36}" presName="parentText" presStyleLbl="node1" presStyleIdx="0" presStyleCnt="3">
        <dgm:presLayoutVars>
          <dgm:chMax val="0"/>
          <dgm:bulletEnabled val="1"/>
        </dgm:presLayoutVars>
      </dgm:prSet>
      <dgm:spPr/>
    </dgm:pt>
    <dgm:pt modelId="{F535BF2B-5330-4D6B-838C-25259AD020E2}" type="pres">
      <dgm:prSet presAssocID="{CE3A0BEC-044F-48AD-BB86-E2BEDC057C36}" presName="negativeSpace" presStyleCnt="0"/>
      <dgm:spPr/>
    </dgm:pt>
    <dgm:pt modelId="{FA9D6EBD-7F0E-4612-B812-B5DDDD900CD2}" type="pres">
      <dgm:prSet presAssocID="{CE3A0BEC-044F-48AD-BB86-E2BEDC057C36}" presName="childText" presStyleLbl="conFgAcc1" presStyleIdx="0" presStyleCnt="3">
        <dgm:presLayoutVars>
          <dgm:bulletEnabled val="1"/>
        </dgm:presLayoutVars>
      </dgm:prSet>
      <dgm:spPr/>
    </dgm:pt>
    <dgm:pt modelId="{191761AA-6D5E-417B-BC42-9069D4923188}" type="pres">
      <dgm:prSet presAssocID="{B1B9AA28-677A-46AB-A92C-0FCC28045847}" presName="spaceBetweenRectangles" presStyleCnt="0"/>
      <dgm:spPr/>
    </dgm:pt>
    <dgm:pt modelId="{EA79E268-B8B0-45FA-B341-103120F20B64}" type="pres">
      <dgm:prSet presAssocID="{94203076-8AED-461A-921D-5771EECDF991}" presName="parentLin" presStyleCnt="0"/>
      <dgm:spPr/>
    </dgm:pt>
    <dgm:pt modelId="{AF9324D5-E663-4F57-BDBB-0F1E2BF46DD8}" type="pres">
      <dgm:prSet presAssocID="{94203076-8AED-461A-921D-5771EECDF991}" presName="parentLeftMargin" presStyleLbl="node1" presStyleIdx="0" presStyleCnt="3"/>
      <dgm:spPr/>
    </dgm:pt>
    <dgm:pt modelId="{6780AED6-4473-4A31-8EE9-86ABD191B638}" type="pres">
      <dgm:prSet presAssocID="{94203076-8AED-461A-921D-5771EECDF991}" presName="parentText" presStyleLbl="node1" presStyleIdx="1" presStyleCnt="3">
        <dgm:presLayoutVars>
          <dgm:chMax val="0"/>
          <dgm:bulletEnabled val="1"/>
        </dgm:presLayoutVars>
      </dgm:prSet>
      <dgm:spPr/>
    </dgm:pt>
    <dgm:pt modelId="{A23E6CF3-FC3C-4E8D-B9E7-7BEF46B34EB7}" type="pres">
      <dgm:prSet presAssocID="{94203076-8AED-461A-921D-5771EECDF991}" presName="negativeSpace" presStyleCnt="0"/>
      <dgm:spPr/>
    </dgm:pt>
    <dgm:pt modelId="{4DC363C5-BDF2-45E5-8063-58DBF41C9FBB}" type="pres">
      <dgm:prSet presAssocID="{94203076-8AED-461A-921D-5771EECDF991}" presName="childText" presStyleLbl="conFgAcc1" presStyleIdx="1" presStyleCnt="3">
        <dgm:presLayoutVars>
          <dgm:bulletEnabled val="1"/>
        </dgm:presLayoutVars>
      </dgm:prSet>
      <dgm:spPr/>
    </dgm:pt>
    <dgm:pt modelId="{1122F2D9-34D6-463F-AD22-F5A99E2E27FA}" type="pres">
      <dgm:prSet presAssocID="{A57235E4-D8C8-4A50-B9DD-9ABCAC44A3C6}" presName="spaceBetweenRectangles" presStyleCnt="0"/>
      <dgm:spPr/>
    </dgm:pt>
    <dgm:pt modelId="{504A9347-1E0C-44E3-AF4A-A3451961C28F}" type="pres">
      <dgm:prSet presAssocID="{4A50A6EB-629E-44F0-82ED-E57B64A7CC2C}" presName="parentLin" presStyleCnt="0"/>
      <dgm:spPr/>
    </dgm:pt>
    <dgm:pt modelId="{A1317280-F303-456C-8D28-2B46C7DE2198}" type="pres">
      <dgm:prSet presAssocID="{4A50A6EB-629E-44F0-82ED-E57B64A7CC2C}" presName="parentLeftMargin" presStyleLbl="node1" presStyleIdx="1" presStyleCnt="3"/>
      <dgm:spPr/>
    </dgm:pt>
    <dgm:pt modelId="{D1F3B004-CFC7-4927-A623-2F14095EF35C}" type="pres">
      <dgm:prSet presAssocID="{4A50A6EB-629E-44F0-82ED-E57B64A7CC2C}" presName="parentText" presStyleLbl="node1" presStyleIdx="2" presStyleCnt="3">
        <dgm:presLayoutVars>
          <dgm:chMax val="0"/>
          <dgm:bulletEnabled val="1"/>
        </dgm:presLayoutVars>
      </dgm:prSet>
      <dgm:spPr/>
    </dgm:pt>
    <dgm:pt modelId="{78C3C1AA-2F71-416A-8035-A86708CC95AC}" type="pres">
      <dgm:prSet presAssocID="{4A50A6EB-629E-44F0-82ED-E57B64A7CC2C}" presName="negativeSpace" presStyleCnt="0"/>
      <dgm:spPr/>
    </dgm:pt>
    <dgm:pt modelId="{EF2D62B8-D913-458E-977B-1CFA57882F4A}" type="pres">
      <dgm:prSet presAssocID="{4A50A6EB-629E-44F0-82ED-E57B64A7CC2C}" presName="childText" presStyleLbl="conFgAcc1" presStyleIdx="2" presStyleCnt="3">
        <dgm:presLayoutVars>
          <dgm:bulletEnabled val="1"/>
        </dgm:presLayoutVars>
      </dgm:prSet>
      <dgm:spPr/>
    </dgm:pt>
  </dgm:ptLst>
  <dgm:cxnLst>
    <dgm:cxn modelId="{6CF0AE20-C8B4-4D2D-84F4-46C68D4F0782}" type="presOf" srcId="{4A50A6EB-629E-44F0-82ED-E57B64A7CC2C}" destId="{D1F3B004-CFC7-4927-A623-2F14095EF35C}" srcOrd="1" destOrd="0" presId="urn:microsoft.com/office/officeart/2005/8/layout/list1"/>
    <dgm:cxn modelId="{539D2626-7A9C-4B0D-812D-F28B8C5172FE}" type="presOf" srcId="{4A50A6EB-629E-44F0-82ED-E57B64A7CC2C}" destId="{A1317280-F303-456C-8D28-2B46C7DE2198}" srcOrd="0" destOrd="0" presId="urn:microsoft.com/office/officeart/2005/8/layout/list1"/>
    <dgm:cxn modelId="{DF7F435B-BDB7-4F64-9C64-29EC23FA936D}" type="presOf" srcId="{CE3A0BEC-044F-48AD-BB86-E2BEDC057C36}" destId="{52CBD37D-742E-490A-99F6-DE2DE66BAF61}" srcOrd="0" destOrd="0" presId="urn:microsoft.com/office/officeart/2005/8/layout/list1"/>
    <dgm:cxn modelId="{386CC35E-E3DC-453A-80F9-D17CC976236D}" type="presOf" srcId="{CE3A0BEC-044F-48AD-BB86-E2BEDC057C36}" destId="{E7C4BD89-B265-40F7-8FA6-BB04AA22F977}" srcOrd="1" destOrd="0" presId="urn:microsoft.com/office/officeart/2005/8/layout/list1"/>
    <dgm:cxn modelId="{4CAA214A-BCB6-4BD3-B5DD-BE144A2BD4D6}" type="presOf" srcId="{94203076-8AED-461A-921D-5771EECDF991}" destId="{AF9324D5-E663-4F57-BDBB-0F1E2BF46DD8}" srcOrd="0" destOrd="0" presId="urn:microsoft.com/office/officeart/2005/8/layout/list1"/>
    <dgm:cxn modelId="{80B96557-BAE7-4378-A023-BC5EEBFC5AD4}" srcId="{41A2420E-268C-4EC9-BB80-63F5FE0C3237}" destId="{CE3A0BEC-044F-48AD-BB86-E2BEDC057C36}" srcOrd="0" destOrd="0" parTransId="{857B695C-2578-487B-8DC9-E3D7C4B8567F}" sibTransId="{B1B9AA28-677A-46AB-A92C-0FCC28045847}"/>
    <dgm:cxn modelId="{D245D08A-5F67-4CCB-9626-73538DCC86C1}" type="presOf" srcId="{94203076-8AED-461A-921D-5771EECDF991}" destId="{6780AED6-4473-4A31-8EE9-86ABD191B638}" srcOrd="1" destOrd="0" presId="urn:microsoft.com/office/officeart/2005/8/layout/list1"/>
    <dgm:cxn modelId="{4EC47699-91DE-458D-B8A7-CFED5D3116F9}" type="presOf" srcId="{41A2420E-268C-4EC9-BB80-63F5FE0C3237}" destId="{4CC87DB9-83BE-4167-B74F-6BB8FA6ABDD0}" srcOrd="0" destOrd="0" presId="urn:microsoft.com/office/officeart/2005/8/layout/list1"/>
    <dgm:cxn modelId="{C3EDA1A7-CC5A-48DC-9FB8-A835949C04D1}" srcId="{41A2420E-268C-4EC9-BB80-63F5FE0C3237}" destId="{94203076-8AED-461A-921D-5771EECDF991}" srcOrd="1" destOrd="0" parTransId="{328A7383-8BA5-4789-BDCF-86EF64A5A18D}" sibTransId="{A57235E4-D8C8-4A50-B9DD-9ABCAC44A3C6}"/>
    <dgm:cxn modelId="{4784E6DF-81BC-453F-AAD6-4B899B70F705}" srcId="{41A2420E-268C-4EC9-BB80-63F5FE0C3237}" destId="{4A50A6EB-629E-44F0-82ED-E57B64A7CC2C}" srcOrd="2" destOrd="0" parTransId="{C5187E38-374A-4383-945E-12AA37527649}" sibTransId="{CB92D5EB-433A-40C9-8D58-261B0B1DEA31}"/>
    <dgm:cxn modelId="{8640D451-0EC9-46B3-BCED-CC684CB28182}" type="presParOf" srcId="{4CC87DB9-83BE-4167-B74F-6BB8FA6ABDD0}" destId="{60978A91-69BC-4E62-B567-0F19B57AFF4A}" srcOrd="0" destOrd="0" presId="urn:microsoft.com/office/officeart/2005/8/layout/list1"/>
    <dgm:cxn modelId="{078B7322-86A1-4582-B532-8A2370F97C58}" type="presParOf" srcId="{60978A91-69BC-4E62-B567-0F19B57AFF4A}" destId="{52CBD37D-742E-490A-99F6-DE2DE66BAF61}" srcOrd="0" destOrd="0" presId="urn:microsoft.com/office/officeart/2005/8/layout/list1"/>
    <dgm:cxn modelId="{18AA5A72-6591-4AE6-8801-101809E902A2}" type="presParOf" srcId="{60978A91-69BC-4E62-B567-0F19B57AFF4A}" destId="{E7C4BD89-B265-40F7-8FA6-BB04AA22F977}" srcOrd="1" destOrd="0" presId="urn:microsoft.com/office/officeart/2005/8/layout/list1"/>
    <dgm:cxn modelId="{1B5AE71E-DA36-4E8F-B9EC-8430EF2E1864}" type="presParOf" srcId="{4CC87DB9-83BE-4167-B74F-6BB8FA6ABDD0}" destId="{F535BF2B-5330-4D6B-838C-25259AD020E2}" srcOrd="1" destOrd="0" presId="urn:microsoft.com/office/officeart/2005/8/layout/list1"/>
    <dgm:cxn modelId="{B650ED6D-ED2B-4B5C-8923-4C6B58CC5368}" type="presParOf" srcId="{4CC87DB9-83BE-4167-B74F-6BB8FA6ABDD0}" destId="{FA9D6EBD-7F0E-4612-B812-B5DDDD900CD2}" srcOrd="2" destOrd="0" presId="urn:microsoft.com/office/officeart/2005/8/layout/list1"/>
    <dgm:cxn modelId="{24A6D0B2-8371-4454-8D65-94FEC1B9B831}" type="presParOf" srcId="{4CC87DB9-83BE-4167-B74F-6BB8FA6ABDD0}" destId="{191761AA-6D5E-417B-BC42-9069D4923188}" srcOrd="3" destOrd="0" presId="urn:microsoft.com/office/officeart/2005/8/layout/list1"/>
    <dgm:cxn modelId="{094000DC-2EEE-4AEB-B0A3-854E4C402BEB}" type="presParOf" srcId="{4CC87DB9-83BE-4167-B74F-6BB8FA6ABDD0}" destId="{EA79E268-B8B0-45FA-B341-103120F20B64}" srcOrd="4" destOrd="0" presId="urn:microsoft.com/office/officeart/2005/8/layout/list1"/>
    <dgm:cxn modelId="{0E981981-0A2F-4B70-855D-33AA9B7E105C}" type="presParOf" srcId="{EA79E268-B8B0-45FA-B341-103120F20B64}" destId="{AF9324D5-E663-4F57-BDBB-0F1E2BF46DD8}" srcOrd="0" destOrd="0" presId="urn:microsoft.com/office/officeart/2005/8/layout/list1"/>
    <dgm:cxn modelId="{49A00A61-539D-4C9F-9CF8-1BC70260508A}" type="presParOf" srcId="{EA79E268-B8B0-45FA-B341-103120F20B64}" destId="{6780AED6-4473-4A31-8EE9-86ABD191B638}" srcOrd="1" destOrd="0" presId="urn:microsoft.com/office/officeart/2005/8/layout/list1"/>
    <dgm:cxn modelId="{521288E4-0A29-4B8F-8467-8670B27AB211}" type="presParOf" srcId="{4CC87DB9-83BE-4167-B74F-6BB8FA6ABDD0}" destId="{A23E6CF3-FC3C-4E8D-B9E7-7BEF46B34EB7}" srcOrd="5" destOrd="0" presId="urn:microsoft.com/office/officeart/2005/8/layout/list1"/>
    <dgm:cxn modelId="{9D15F634-9D55-411B-A9D3-1EDB65C8FA7D}" type="presParOf" srcId="{4CC87DB9-83BE-4167-B74F-6BB8FA6ABDD0}" destId="{4DC363C5-BDF2-45E5-8063-58DBF41C9FBB}" srcOrd="6" destOrd="0" presId="urn:microsoft.com/office/officeart/2005/8/layout/list1"/>
    <dgm:cxn modelId="{36399304-B6CC-4513-8016-4AD19B2D03E8}" type="presParOf" srcId="{4CC87DB9-83BE-4167-B74F-6BB8FA6ABDD0}" destId="{1122F2D9-34D6-463F-AD22-F5A99E2E27FA}" srcOrd="7" destOrd="0" presId="urn:microsoft.com/office/officeart/2005/8/layout/list1"/>
    <dgm:cxn modelId="{F9A1349B-1C13-4DD7-8C61-D4F13630B4D6}" type="presParOf" srcId="{4CC87DB9-83BE-4167-B74F-6BB8FA6ABDD0}" destId="{504A9347-1E0C-44E3-AF4A-A3451961C28F}" srcOrd="8" destOrd="0" presId="urn:microsoft.com/office/officeart/2005/8/layout/list1"/>
    <dgm:cxn modelId="{B4431A11-9A0C-45D2-997E-809D28A65E63}" type="presParOf" srcId="{504A9347-1E0C-44E3-AF4A-A3451961C28F}" destId="{A1317280-F303-456C-8D28-2B46C7DE2198}" srcOrd="0" destOrd="0" presId="urn:microsoft.com/office/officeart/2005/8/layout/list1"/>
    <dgm:cxn modelId="{E3CA760E-105B-4196-B662-6E160451D836}" type="presParOf" srcId="{504A9347-1E0C-44E3-AF4A-A3451961C28F}" destId="{D1F3B004-CFC7-4927-A623-2F14095EF35C}" srcOrd="1" destOrd="0" presId="urn:microsoft.com/office/officeart/2005/8/layout/list1"/>
    <dgm:cxn modelId="{9E00A324-E2FC-4093-9DFC-DE6D45067EE6}" type="presParOf" srcId="{4CC87DB9-83BE-4167-B74F-6BB8FA6ABDD0}" destId="{78C3C1AA-2F71-416A-8035-A86708CC95AC}" srcOrd="9" destOrd="0" presId="urn:microsoft.com/office/officeart/2005/8/layout/list1"/>
    <dgm:cxn modelId="{431E2F64-8E2E-47BD-95CF-7210B5CA2453}" type="presParOf" srcId="{4CC87DB9-83BE-4167-B74F-6BB8FA6ABDD0}" destId="{EF2D62B8-D913-458E-977B-1CFA57882F4A}"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765A3D-1775-4DF9-AB7A-3D7EE70DF9E4}" type="doc">
      <dgm:prSet loTypeId="urn:microsoft.com/office/officeart/2005/8/layout/hierarchy1" loCatId="hierarchy" qsTypeId="urn:microsoft.com/office/officeart/2005/8/quickstyle/simple1" qsCatId="simple" csTypeId="urn:microsoft.com/office/officeart/2005/8/colors/accent0_3" csCatId="mainScheme" phldr="1"/>
      <dgm:spPr/>
      <dgm:t>
        <a:bodyPr/>
        <a:lstStyle/>
        <a:p>
          <a:endParaRPr lang="en-US"/>
        </a:p>
      </dgm:t>
    </dgm:pt>
    <dgm:pt modelId="{6441A4D6-C2C1-4A5C-A617-DD0577B6C241}">
      <dgm:prSet custT="1"/>
      <dgm:spPr/>
      <dgm:t>
        <a:bodyPr/>
        <a:lstStyle/>
        <a:p>
          <a:r>
            <a:rPr lang="en-GB" sz="2400" dirty="0"/>
            <a:t>Introduction: Health is a state of complete physical, mental, and social well-being, influenced by biological, social, and environmental factors (WHO, 1948). Sustainable development aims to meet present needs without compromising future generations, integrating social, economic, and environmental goals to support long-term well-being. (United Nations, 2015). Addressing social determinants of health, such as education, income, and housing, reduces inequalities and promotes equitable access to care, linking health initiatives with the Sustainable Development Goals (Marmot, M. </a:t>
          </a:r>
          <a:r>
            <a:rPr lang="en-GB" sz="2400" i="1" dirty="0"/>
            <a:t>et al</a:t>
          </a:r>
          <a:r>
            <a:rPr lang="en-GB" sz="2400" dirty="0"/>
            <a:t>.2010).</a:t>
          </a:r>
        </a:p>
      </dgm:t>
    </dgm:pt>
    <dgm:pt modelId="{1931FCD2-F0AD-45D0-BAA6-6AFF14B053D2}" type="parTrans" cxnId="{1418DB22-3300-40A1-B351-F07A8AA901DB}">
      <dgm:prSet/>
      <dgm:spPr/>
      <dgm:t>
        <a:bodyPr/>
        <a:lstStyle/>
        <a:p>
          <a:endParaRPr lang="en-GB"/>
        </a:p>
      </dgm:t>
    </dgm:pt>
    <dgm:pt modelId="{B8DBB26E-FFF2-43A8-A5AB-479314146444}" type="sibTrans" cxnId="{1418DB22-3300-40A1-B351-F07A8AA901DB}">
      <dgm:prSet/>
      <dgm:spPr/>
      <dgm:t>
        <a:bodyPr/>
        <a:lstStyle/>
        <a:p>
          <a:endParaRPr lang="en-GB"/>
        </a:p>
      </dgm:t>
    </dgm:pt>
    <dgm:pt modelId="{FE8D90FC-2EC6-408D-974F-798805206E51}" type="pres">
      <dgm:prSet presAssocID="{02765A3D-1775-4DF9-AB7A-3D7EE70DF9E4}" presName="hierChild1" presStyleCnt="0">
        <dgm:presLayoutVars>
          <dgm:chPref val="1"/>
          <dgm:dir/>
          <dgm:animOne val="branch"/>
          <dgm:animLvl val="lvl"/>
          <dgm:resizeHandles/>
        </dgm:presLayoutVars>
      </dgm:prSet>
      <dgm:spPr/>
    </dgm:pt>
    <dgm:pt modelId="{16FDB401-1528-48C3-89E8-B1317AE420D2}" type="pres">
      <dgm:prSet presAssocID="{6441A4D6-C2C1-4A5C-A617-DD0577B6C241}" presName="hierRoot1" presStyleCnt="0"/>
      <dgm:spPr/>
    </dgm:pt>
    <dgm:pt modelId="{4ABBE831-6EF3-497D-B79F-FC096B959F71}" type="pres">
      <dgm:prSet presAssocID="{6441A4D6-C2C1-4A5C-A617-DD0577B6C241}" presName="composite" presStyleCnt="0"/>
      <dgm:spPr/>
    </dgm:pt>
    <dgm:pt modelId="{8CF99FA2-0DC6-4C86-8161-B54FE6A6B376}" type="pres">
      <dgm:prSet presAssocID="{6441A4D6-C2C1-4A5C-A617-DD0577B6C241}" presName="background" presStyleLbl="node0" presStyleIdx="0" presStyleCnt="1"/>
      <dgm:spPr/>
    </dgm:pt>
    <dgm:pt modelId="{106B3AD9-8BE1-435F-AA27-6AA69A97CDB3}" type="pres">
      <dgm:prSet presAssocID="{6441A4D6-C2C1-4A5C-A617-DD0577B6C241}" presName="text" presStyleLbl="fgAcc0" presStyleIdx="0" presStyleCnt="1" custScaleX="198219" custScaleY="128024">
        <dgm:presLayoutVars>
          <dgm:chPref val="3"/>
        </dgm:presLayoutVars>
      </dgm:prSet>
      <dgm:spPr/>
    </dgm:pt>
    <dgm:pt modelId="{DBB66B0F-6CAA-41A7-B96A-76F5FAE076A3}" type="pres">
      <dgm:prSet presAssocID="{6441A4D6-C2C1-4A5C-A617-DD0577B6C241}" presName="hierChild2" presStyleCnt="0"/>
      <dgm:spPr/>
    </dgm:pt>
  </dgm:ptLst>
  <dgm:cxnLst>
    <dgm:cxn modelId="{1418DB22-3300-40A1-B351-F07A8AA901DB}" srcId="{02765A3D-1775-4DF9-AB7A-3D7EE70DF9E4}" destId="{6441A4D6-C2C1-4A5C-A617-DD0577B6C241}" srcOrd="0" destOrd="0" parTransId="{1931FCD2-F0AD-45D0-BAA6-6AFF14B053D2}" sibTransId="{B8DBB26E-FFF2-43A8-A5AB-479314146444}"/>
    <dgm:cxn modelId="{C1FC78D3-81CC-4AF0-8512-4EFFD97E871A}" type="presOf" srcId="{02765A3D-1775-4DF9-AB7A-3D7EE70DF9E4}" destId="{FE8D90FC-2EC6-408D-974F-798805206E51}" srcOrd="0" destOrd="0" presId="urn:microsoft.com/office/officeart/2005/8/layout/hierarchy1"/>
    <dgm:cxn modelId="{DE01EEFC-B591-4B21-AC85-AAB0A92B7551}" type="presOf" srcId="{6441A4D6-C2C1-4A5C-A617-DD0577B6C241}" destId="{106B3AD9-8BE1-435F-AA27-6AA69A97CDB3}" srcOrd="0" destOrd="0" presId="urn:microsoft.com/office/officeart/2005/8/layout/hierarchy1"/>
    <dgm:cxn modelId="{0D6FD735-5748-4C9E-A23A-8803E39F806D}" type="presParOf" srcId="{FE8D90FC-2EC6-408D-974F-798805206E51}" destId="{16FDB401-1528-48C3-89E8-B1317AE420D2}" srcOrd="0" destOrd="0" presId="urn:microsoft.com/office/officeart/2005/8/layout/hierarchy1"/>
    <dgm:cxn modelId="{21217222-307B-4EA4-A0DB-730A630496CB}" type="presParOf" srcId="{16FDB401-1528-48C3-89E8-B1317AE420D2}" destId="{4ABBE831-6EF3-497D-B79F-FC096B959F71}" srcOrd="0" destOrd="0" presId="urn:microsoft.com/office/officeart/2005/8/layout/hierarchy1"/>
    <dgm:cxn modelId="{A93ED011-DEC7-4834-AFAA-D8A1D9D9AB0A}" type="presParOf" srcId="{4ABBE831-6EF3-497D-B79F-FC096B959F71}" destId="{8CF99FA2-0DC6-4C86-8161-B54FE6A6B376}" srcOrd="0" destOrd="0" presId="urn:microsoft.com/office/officeart/2005/8/layout/hierarchy1"/>
    <dgm:cxn modelId="{883FA9EA-33A8-4C33-BCC1-FFD344C5D516}" type="presParOf" srcId="{4ABBE831-6EF3-497D-B79F-FC096B959F71}" destId="{106B3AD9-8BE1-435F-AA27-6AA69A97CDB3}" srcOrd="1" destOrd="0" presId="urn:microsoft.com/office/officeart/2005/8/layout/hierarchy1"/>
    <dgm:cxn modelId="{42E1F2B4-A57A-4987-9B9C-73C4A68DB122}" type="presParOf" srcId="{16FDB401-1528-48C3-89E8-B1317AE420D2}" destId="{DBB66B0F-6CAA-41A7-B96A-76F5FAE076A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204578-B753-4EB5-B9FF-2FD13F77E788}" type="doc">
      <dgm:prSet loTypeId="urn:microsoft.com/office/officeart/2016/7/layout/RepeatingBendingProcessNew" loCatId="process" qsTypeId="urn:microsoft.com/office/officeart/2005/8/quickstyle/simple1" qsCatId="simple" csTypeId="urn:microsoft.com/office/officeart/2005/8/colors/accent6_2" csCatId="accent6" phldr="1"/>
      <dgm:spPr/>
      <dgm:t>
        <a:bodyPr/>
        <a:lstStyle/>
        <a:p>
          <a:endParaRPr lang="en-US"/>
        </a:p>
      </dgm:t>
    </dgm:pt>
    <dgm:pt modelId="{552CABD2-B06E-48EE-B3A9-01D29557E010}">
      <dgm:prSet/>
      <dgm:spPr/>
      <dgm:t>
        <a:bodyPr/>
        <a:lstStyle/>
        <a:p>
          <a:pPr>
            <a:defRPr cap="all"/>
          </a:pPr>
          <a:r>
            <a:rPr lang="en-GB" b="1" dirty="0"/>
            <a:t>Emotional</a:t>
          </a:r>
          <a:r>
            <a:rPr lang="en-GB" dirty="0"/>
            <a:t> – Managing emotions and coping with stress</a:t>
          </a:r>
        </a:p>
      </dgm:t>
    </dgm:pt>
    <dgm:pt modelId="{FE74AA47-0DEE-4F09-B438-FCC01491B579}" type="parTrans" cxnId="{1A78BDD2-6E35-4C55-B3B2-25452A5F319C}">
      <dgm:prSet/>
      <dgm:spPr/>
      <dgm:t>
        <a:bodyPr/>
        <a:lstStyle/>
        <a:p>
          <a:endParaRPr lang="en-GB"/>
        </a:p>
      </dgm:t>
    </dgm:pt>
    <dgm:pt modelId="{6041EA31-BEC5-481A-817E-90389A10EA11}" type="sibTrans" cxnId="{1A78BDD2-6E35-4C55-B3B2-25452A5F319C}">
      <dgm:prSet/>
      <dgm:spPr/>
      <dgm:t>
        <a:bodyPr/>
        <a:lstStyle/>
        <a:p>
          <a:endParaRPr lang="en-GB"/>
        </a:p>
      </dgm:t>
    </dgm:pt>
    <dgm:pt modelId="{1943EF8E-CD20-47CA-A3EA-D84C532E1F2B}">
      <dgm:prSet/>
      <dgm:spPr/>
      <dgm:t>
        <a:bodyPr/>
        <a:lstStyle/>
        <a:p>
          <a:pPr>
            <a:defRPr cap="all"/>
          </a:pPr>
          <a:r>
            <a:rPr lang="en-GB" b="1"/>
            <a:t>Physical</a:t>
          </a:r>
          <a:r>
            <a:rPr lang="en-GB"/>
            <a:t> – Exercise, nutrition and sleep</a:t>
          </a:r>
        </a:p>
      </dgm:t>
    </dgm:pt>
    <dgm:pt modelId="{FF3C81C2-2760-4AF9-906E-E4E4FFAAC1D9}" type="parTrans" cxnId="{257966C2-CC36-45B4-A5BD-141C7308A5C1}">
      <dgm:prSet/>
      <dgm:spPr/>
      <dgm:t>
        <a:bodyPr/>
        <a:lstStyle/>
        <a:p>
          <a:endParaRPr lang="en-GB"/>
        </a:p>
      </dgm:t>
    </dgm:pt>
    <dgm:pt modelId="{C3BCF1B4-72E6-495B-A68B-2FB5CA1F0D21}" type="sibTrans" cxnId="{257966C2-CC36-45B4-A5BD-141C7308A5C1}">
      <dgm:prSet/>
      <dgm:spPr/>
      <dgm:t>
        <a:bodyPr/>
        <a:lstStyle/>
        <a:p>
          <a:endParaRPr lang="en-GB"/>
        </a:p>
      </dgm:t>
    </dgm:pt>
    <dgm:pt modelId="{89E574ED-1CA0-465F-971E-5C0C6BCF4165}">
      <dgm:prSet/>
      <dgm:spPr/>
      <dgm:t>
        <a:bodyPr/>
        <a:lstStyle/>
        <a:p>
          <a:pPr>
            <a:defRPr cap="all"/>
          </a:pPr>
          <a:r>
            <a:rPr lang="en-GB" b="1"/>
            <a:t>Social</a:t>
          </a:r>
          <a:r>
            <a:rPr lang="en-GB"/>
            <a:t> – Supportive relationships and belonging</a:t>
          </a:r>
        </a:p>
      </dgm:t>
    </dgm:pt>
    <dgm:pt modelId="{487C10D3-C632-44EF-80C1-8701A74361B9}" type="parTrans" cxnId="{271946E4-EDC1-4150-91DA-12C682BEDB90}">
      <dgm:prSet/>
      <dgm:spPr/>
      <dgm:t>
        <a:bodyPr/>
        <a:lstStyle/>
        <a:p>
          <a:endParaRPr lang="en-GB"/>
        </a:p>
      </dgm:t>
    </dgm:pt>
    <dgm:pt modelId="{26222F2E-116B-4855-AEEF-70CC50480100}" type="sibTrans" cxnId="{271946E4-EDC1-4150-91DA-12C682BEDB90}">
      <dgm:prSet/>
      <dgm:spPr/>
      <dgm:t>
        <a:bodyPr/>
        <a:lstStyle/>
        <a:p>
          <a:endParaRPr lang="en-GB"/>
        </a:p>
      </dgm:t>
    </dgm:pt>
    <dgm:pt modelId="{248357E8-89F1-4042-B4F3-2034F35FCFA8}">
      <dgm:prSet/>
      <dgm:spPr/>
      <dgm:t>
        <a:bodyPr/>
        <a:lstStyle/>
        <a:p>
          <a:pPr>
            <a:defRPr cap="all"/>
          </a:pPr>
          <a:r>
            <a:rPr lang="en-GB" b="1"/>
            <a:t>Intellectual</a:t>
          </a:r>
          <a:r>
            <a:rPr lang="en-GB"/>
            <a:t> – Lifelong learning and creativity</a:t>
          </a:r>
        </a:p>
      </dgm:t>
    </dgm:pt>
    <dgm:pt modelId="{110138B4-901A-4F6E-AF90-A5E989308724}" type="parTrans" cxnId="{1AB9D7F2-0892-4019-B63A-2E9DC86258EF}">
      <dgm:prSet/>
      <dgm:spPr/>
      <dgm:t>
        <a:bodyPr/>
        <a:lstStyle/>
        <a:p>
          <a:endParaRPr lang="en-GB"/>
        </a:p>
      </dgm:t>
    </dgm:pt>
    <dgm:pt modelId="{6DD7B8A9-634A-4E2E-B948-EAF93754DA09}" type="sibTrans" cxnId="{1AB9D7F2-0892-4019-B63A-2E9DC86258EF}">
      <dgm:prSet/>
      <dgm:spPr/>
      <dgm:t>
        <a:bodyPr/>
        <a:lstStyle/>
        <a:p>
          <a:endParaRPr lang="en-GB"/>
        </a:p>
      </dgm:t>
    </dgm:pt>
    <dgm:pt modelId="{B90E03F7-CB0E-4961-9205-7A2D856B45AA}">
      <dgm:prSet/>
      <dgm:spPr/>
      <dgm:t>
        <a:bodyPr/>
        <a:lstStyle/>
        <a:p>
          <a:pPr>
            <a:defRPr cap="all"/>
          </a:pPr>
          <a:r>
            <a:rPr lang="en-GB" b="1"/>
            <a:t>Spiritual</a:t>
          </a:r>
          <a:r>
            <a:rPr lang="en-GB"/>
            <a:t> – Meaning, values and purpose</a:t>
          </a:r>
        </a:p>
      </dgm:t>
    </dgm:pt>
    <dgm:pt modelId="{A5359D7B-DE81-4F8C-96D7-0564D03BEEB8}" type="parTrans" cxnId="{6922B298-BF4E-4EC9-A907-FC1617C31CC3}">
      <dgm:prSet/>
      <dgm:spPr/>
      <dgm:t>
        <a:bodyPr/>
        <a:lstStyle/>
        <a:p>
          <a:endParaRPr lang="en-GB"/>
        </a:p>
      </dgm:t>
    </dgm:pt>
    <dgm:pt modelId="{BDB9A0CB-7E8E-447B-A912-D118B00B0591}" type="sibTrans" cxnId="{6922B298-BF4E-4EC9-A907-FC1617C31CC3}">
      <dgm:prSet/>
      <dgm:spPr/>
      <dgm:t>
        <a:bodyPr/>
        <a:lstStyle/>
        <a:p>
          <a:endParaRPr lang="en-GB"/>
        </a:p>
      </dgm:t>
    </dgm:pt>
    <dgm:pt modelId="{DAF835A0-F6B4-4BEE-9EFC-AC7504A046A2}">
      <dgm:prSet/>
      <dgm:spPr/>
      <dgm:t>
        <a:bodyPr/>
        <a:lstStyle/>
        <a:p>
          <a:pPr>
            <a:defRPr cap="all"/>
          </a:pPr>
          <a:r>
            <a:rPr lang="en-GB" b="1"/>
            <a:t>Occupational</a:t>
          </a:r>
          <a:r>
            <a:rPr lang="en-GB"/>
            <a:t> – Job satisfaction and work–life balance</a:t>
          </a:r>
        </a:p>
      </dgm:t>
    </dgm:pt>
    <dgm:pt modelId="{D10F2AC2-7B9E-4817-BA5A-BE9C14E08DA8}" type="parTrans" cxnId="{6247FFF0-6EE3-4C3C-8B29-39B8436A6A2D}">
      <dgm:prSet/>
      <dgm:spPr/>
      <dgm:t>
        <a:bodyPr/>
        <a:lstStyle/>
        <a:p>
          <a:endParaRPr lang="en-GB"/>
        </a:p>
      </dgm:t>
    </dgm:pt>
    <dgm:pt modelId="{9E7AE6C2-117D-4FE0-AABD-8FFC2493442C}" type="sibTrans" cxnId="{6247FFF0-6EE3-4C3C-8B29-39B8436A6A2D}">
      <dgm:prSet/>
      <dgm:spPr/>
      <dgm:t>
        <a:bodyPr/>
        <a:lstStyle/>
        <a:p>
          <a:endParaRPr lang="en-GB"/>
        </a:p>
      </dgm:t>
    </dgm:pt>
    <dgm:pt modelId="{531F2311-43FF-4CE8-A215-4D6FE226EA84}">
      <dgm:prSet/>
      <dgm:spPr/>
      <dgm:t>
        <a:bodyPr/>
        <a:lstStyle/>
        <a:p>
          <a:pPr>
            <a:defRPr cap="all"/>
          </a:pPr>
          <a:r>
            <a:rPr lang="en-GB" b="1"/>
            <a:t>Financial</a:t>
          </a:r>
          <a:r>
            <a:rPr lang="en-GB"/>
            <a:t> – Financial security and money management</a:t>
          </a:r>
        </a:p>
      </dgm:t>
    </dgm:pt>
    <dgm:pt modelId="{3BFFBFCF-1107-4E11-8A0B-CE17E9BFEA14}" type="parTrans" cxnId="{C8B8EF28-71C0-48E6-843A-D50772D1B802}">
      <dgm:prSet/>
      <dgm:spPr/>
      <dgm:t>
        <a:bodyPr/>
        <a:lstStyle/>
        <a:p>
          <a:endParaRPr lang="en-GB"/>
        </a:p>
      </dgm:t>
    </dgm:pt>
    <dgm:pt modelId="{1601A61B-2D8F-4DE4-B43F-2A7DB13CBD8F}" type="sibTrans" cxnId="{C8B8EF28-71C0-48E6-843A-D50772D1B802}">
      <dgm:prSet/>
      <dgm:spPr/>
      <dgm:t>
        <a:bodyPr/>
        <a:lstStyle/>
        <a:p>
          <a:endParaRPr lang="en-GB"/>
        </a:p>
      </dgm:t>
    </dgm:pt>
    <dgm:pt modelId="{32AAEFCC-E384-4245-BBBC-A85C8B6000A7}">
      <dgm:prSet/>
      <dgm:spPr/>
      <dgm:t>
        <a:bodyPr/>
        <a:lstStyle/>
        <a:p>
          <a:pPr>
            <a:defRPr cap="all"/>
          </a:pPr>
          <a:r>
            <a:rPr lang="en-GB" b="1"/>
            <a:t>Environmental</a:t>
          </a:r>
          <a:r>
            <a:rPr lang="en-GB"/>
            <a:t> – Safe, healthy surroundings</a:t>
          </a:r>
        </a:p>
      </dgm:t>
    </dgm:pt>
    <dgm:pt modelId="{8C8749B2-61DB-40E4-8BD2-5FA495CCE657}" type="parTrans" cxnId="{82B601B7-5E0C-4FD7-8021-E8044EB5D8C7}">
      <dgm:prSet/>
      <dgm:spPr/>
      <dgm:t>
        <a:bodyPr/>
        <a:lstStyle/>
        <a:p>
          <a:endParaRPr lang="en-GB"/>
        </a:p>
      </dgm:t>
    </dgm:pt>
    <dgm:pt modelId="{7882B898-6D72-4F02-90FA-356E308437A6}" type="sibTrans" cxnId="{82B601B7-5E0C-4FD7-8021-E8044EB5D8C7}">
      <dgm:prSet/>
      <dgm:spPr/>
      <dgm:t>
        <a:bodyPr/>
        <a:lstStyle/>
        <a:p>
          <a:endParaRPr lang="en-GB"/>
        </a:p>
      </dgm:t>
    </dgm:pt>
    <dgm:pt modelId="{73E4E353-A25B-4002-9601-97E5E6D8E234}">
      <dgm:prSet/>
      <dgm:spPr/>
      <dgm:t>
        <a:bodyPr/>
        <a:lstStyle/>
        <a:p>
          <a:pPr>
            <a:defRPr cap="all"/>
          </a:pPr>
          <a:r>
            <a:rPr lang="en-GB" dirty="0"/>
            <a:t>Balance across these dimensions promotes overall life satisfaction and flourishing (Diener, E. et al., 2010).</a:t>
          </a:r>
        </a:p>
      </dgm:t>
    </dgm:pt>
    <dgm:pt modelId="{AE50F8A1-733A-4B46-AC6E-D1FFE32FC78B}" type="parTrans" cxnId="{CAB28889-0D99-4DA6-A647-3E7FD333ECE5}">
      <dgm:prSet/>
      <dgm:spPr/>
      <dgm:t>
        <a:bodyPr/>
        <a:lstStyle/>
        <a:p>
          <a:endParaRPr lang="en-GB"/>
        </a:p>
      </dgm:t>
    </dgm:pt>
    <dgm:pt modelId="{099FA2C6-203D-4AF4-84C8-726F6ADE6648}" type="sibTrans" cxnId="{CAB28889-0D99-4DA6-A647-3E7FD333ECE5}">
      <dgm:prSet/>
      <dgm:spPr/>
      <dgm:t>
        <a:bodyPr/>
        <a:lstStyle/>
        <a:p>
          <a:endParaRPr lang="en-GB"/>
        </a:p>
      </dgm:t>
    </dgm:pt>
    <dgm:pt modelId="{1FD26C46-8DB7-47D1-BEB3-56B394705DBA}" type="pres">
      <dgm:prSet presAssocID="{3D204578-B753-4EB5-B9FF-2FD13F77E788}" presName="Name0" presStyleCnt="0">
        <dgm:presLayoutVars>
          <dgm:dir/>
          <dgm:resizeHandles val="exact"/>
        </dgm:presLayoutVars>
      </dgm:prSet>
      <dgm:spPr/>
    </dgm:pt>
    <dgm:pt modelId="{BCBE4DF4-C23B-4CD8-9526-8B55F6065AD4}" type="pres">
      <dgm:prSet presAssocID="{552CABD2-B06E-48EE-B3A9-01D29557E010}" presName="node" presStyleLbl="node1" presStyleIdx="0" presStyleCnt="9">
        <dgm:presLayoutVars>
          <dgm:bulletEnabled val="1"/>
        </dgm:presLayoutVars>
      </dgm:prSet>
      <dgm:spPr/>
    </dgm:pt>
    <dgm:pt modelId="{7DD76973-9B05-4260-B2BF-A9E8B36D21C6}" type="pres">
      <dgm:prSet presAssocID="{6041EA31-BEC5-481A-817E-90389A10EA11}" presName="sibTrans" presStyleLbl="sibTrans1D1" presStyleIdx="0" presStyleCnt="8"/>
      <dgm:spPr/>
    </dgm:pt>
    <dgm:pt modelId="{3EF95CF5-FCAB-45E1-A050-96C3A110A02F}" type="pres">
      <dgm:prSet presAssocID="{6041EA31-BEC5-481A-817E-90389A10EA11}" presName="connectorText" presStyleLbl="sibTrans1D1" presStyleIdx="0" presStyleCnt="8"/>
      <dgm:spPr/>
    </dgm:pt>
    <dgm:pt modelId="{77C6C1F2-1D56-4715-9C81-E701A6C39B68}" type="pres">
      <dgm:prSet presAssocID="{1943EF8E-CD20-47CA-A3EA-D84C532E1F2B}" presName="node" presStyleLbl="node1" presStyleIdx="1" presStyleCnt="9">
        <dgm:presLayoutVars>
          <dgm:bulletEnabled val="1"/>
        </dgm:presLayoutVars>
      </dgm:prSet>
      <dgm:spPr/>
    </dgm:pt>
    <dgm:pt modelId="{4D843E08-08D4-4541-98DC-B02C062250AE}" type="pres">
      <dgm:prSet presAssocID="{C3BCF1B4-72E6-495B-A68B-2FB5CA1F0D21}" presName="sibTrans" presStyleLbl="sibTrans1D1" presStyleIdx="1" presStyleCnt="8"/>
      <dgm:spPr/>
    </dgm:pt>
    <dgm:pt modelId="{C4BAA53A-1452-4D01-BE35-368D5606B5DE}" type="pres">
      <dgm:prSet presAssocID="{C3BCF1B4-72E6-495B-A68B-2FB5CA1F0D21}" presName="connectorText" presStyleLbl="sibTrans1D1" presStyleIdx="1" presStyleCnt="8"/>
      <dgm:spPr/>
    </dgm:pt>
    <dgm:pt modelId="{1860BCCE-8C8D-48A0-8363-239E94312838}" type="pres">
      <dgm:prSet presAssocID="{89E574ED-1CA0-465F-971E-5C0C6BCF4165}" presName="node" presStyleLbl="node1" presStyleIdx="2" presStyleCnt="9">
        <dgm:presLayoutVars>
          <dgm:bulletEnabled val="1"/>
        </dgm:presLayoutVars>
      </dgm:prSet>
      <dgm:spPr/>
    </dgm:pt>
    <dgm:pt modelId="{B4CF6BDC-23B7-484F-86D3-C17F71B888C4}" type="pres">
      <dgm:prSet presAssocID="{26222F2E-116B-4855-AEEF-70CC50480100}" presName="sibTrans" presStyleLbl="sibTrans1D1" presStyleIdx="2" presStyleCnt="8"/>
      <dgm:spPr/>
    </dgm:pt>
    <dgm:pt modelId="{EA81E6BD-92DA-486A-B49D-F9C8EDDC3940}" type="pres">
      <dgm:prSet presAssocID="{26222F2E-116B-4855-AEEF-70CC50480100}" presName="connectorText" presStyleLbl="sibTrans1D1" presStyleIdx="2" presStyleCnt="8"/>
      <dgm:spPr/>
    </dgm:pt>
    <dgm:pt modelId="{C7738A9C-D6BD-4E9F-98EF-E34C1C45C663}" type="pres">
      <dgm:prSet presAssocID="{248357E8-89F1-4042-B4F3-2034F35FCFA8}" presName="node" presStyleLbl="node1" presStyleIdx="3" presStyleCnt="9">
        <dgm:presLayoutVars>
          <dgm:bulletEnabled val="1"/>
        </dgm:presLayoutVars>
      </dgm:prSet>
      <dgm:spPr/>
    </dgm:pt>
    <dgm:pt modelId="{0A6EACE1-C525-455F-BD70-ABA7CEAFE650}" type="pres">
      <dgm:prSet presAssocID="{6DD7B8A9-634A-4E2E-B948-EAF93754DA09}" presName="sibTrans" presStyleLbl="sibTrans1D1" presStyleIdx="3" presStyleCnt="8"/>
      <dgm:spPr/>
    </dgm:pt>
    <dgm:pt modelId="{495C11A9-808E-4771-86DC-DDDD66A2CC8B}" type="pres">
      <dgm:prSet presAssocID="{6DD7B8A9-634A-4E2E-B948-EAF93754DA09}" presName="connectorText" presStyleLbl="sibTrans1D1" presStyleIdx="3" presStyleCnt="8"/>
      <dgm:spPr/>
    </dgm:pt>
    <dgm:pt modelId="{2984E62A-190B-4B97-B20B-09175476925C}" type="pres">
      <dgm:prSet presAssocID="{B90E03F7-CB0E-4961-9205-7A2D856B45AA}" presName="node" presStyleLbl="node1" presStyleIdx="4" presStyleCnt="9">
        <dgm:presLayoutVars>
          <dgm:bulletEnabled val="1"/>
        </dgm:presLayoutVars>
      </dgm:prSet>
      <dgm:spPr/>
    </dgm:pt>
    <dgm:pt modelId="{069DC83A-D03F-4284-8712-D7AD71B9059C}" type="pres">
      <dgm:prSet presAssocID="{BDB9A0CB-7E8E-447B-A912-D118B00B0591}" presName="sibTrans" presStyleLbl="sibTrans1D1" presStyleIdx="4" presStyleCnt="8"/>
      <dgm:spPr/>
    </dgm:pt>
    <dgm:pt modelId="{7E36D913-7756-4A5B-AFE5-51D7F826D954}" type="pres">
      <dgm:prSet presAssocID="{BDB9A0CB-7E8E-447B-A912-D118B00B0591}" presName="connectorText" presStyleLbl="sibTrans1D1" presStyleIdx="4" presStyleCnt="8"/>
      <dgm:spPr/>
    </dgm:pt>
    <dgm:pt modelId="{4F51FF6D-E2EC-4FE9-B313-DB92A49C17F9}" type="pres">
      <dgm:prSet presAssocID="{DAF835A0-F6B4-4BEE-9EFC-AC7504A046A2}" presName="node" presStyleLbl="node1" presStyleIdx="5" presStyleCnt="9">
        <dgm:presLayoutVars>
          <dgm:bulletEnabled val="1"/>
        </dgm:presLayoutVars>
      </dgm:prSet>
      <dgm:spPr/>
    </dgm:pt>
    <dgm:pt modelId="{987646CE-D535-4D88-AC40-EA8B084AAE58}" type="pres">
      <dgm:prSet presAssocID="{9E7AE6C2-117D-4FE0-AABD-8FFC2493442C}" presName="sibTrans" presStyleLbl="sibTrans1D1" presStyleIdx="5" presStyleCnt="8"/>
      <dgm:spPr/>
    </dgm:pt>
    <dgm:pt modelId="{B304791A-94C3-4B3E-A02C-6E06138F5048}" type="pres">
      <dgm:prSet presAssocID="{9E7AE6C2-117D-4FE0-AABD-8FFC2493442C}" presName="connectorText" presStyleLbl="sibTrans1D1" presStyleIdx="5" presStyleCnt="8"/>
      <dgm:spPr/>
    </dgm:pt>
    <dgm:pt modelId="{5A8D47E7-A60E-4C29-8175-B8FA6FD649C7}" type="pres">
      <dgm:prSet presAssocID="{531F2311-43FF-4CE8-A215-4D6FE226EA84}" presName="node" presStyleLbl="node1" presStyleIdx="6" presStyleCnt="9">
        <dgm:presLayoutVars>
          <dgm:bulletEnabled val="1"/>
        </dgm:presLayoutVars>
      </dgm:prSet>
      <dgm:spPr/>
    </dgm:pt>
    <dgm:pt modelId="{7B2F4BEB-9E21-4687-8646-AFD81FF170DB}" type="pres">
      <dgm:prSet presAssocID="{1601A61B-2D8F-4DE4-B43F-2A7DB13CBD8F}" presName="sibTrans" presStyleLbl="sibTrans1D1" presStyleIdx="6" presStyleCnt="8"/>
      <dgm:spPr/>
    </dgm:pt>
    <dgm:pt modelId="{483EC6E5-FA56-46C6-B8C4-F5FAFE1B6DE2}" type="pres">
      <dgm:prSet presAssocID="{1601A61B-2D8F-4DE4-B43F-2A7DB13CBD8F}" presName="connectorText" presStyleLbl="sibTrans1D1" presStyleIdx="6" presStyleCnt="8"/>
      <dgm:spPr/>
    </dgm:pt>
    <dgm:pt modelId="{7B81FF55-5804-4ECD-8187-FD9F672E5435}" type="pres">
      <dgm:prSet presAssocID="{32AAEFCC-E384-4245-BBBC-A85C8B6000A7}" presName="node" presStyleLbl="node1" presStyleIdx="7" presStyleCnt="9">
        <dgm:presLayoutVars>
          <dgm:bulletEnabled val="1"/>
        </dgm:presLayoutVars>
      </dgm:prSet>
      <dgm:spPr/>
    </dgm:pt>
    <dgm:pt modelId="{0717EC27-F15E-4F9A-9058-B2DB534A9815}" type="pres">
      <dgm:prSet presAssocID="{7882B898-6D72-4F02-90FA-356E308437A6}" presName="sibTrans" presStyleLbl="sibTrans1D1" presStyleIdx="7" presStyleCnt="8"/>
      <dgm:spPr/>
    </dgm:pt>
    <dgm:pt modelId="{4EFB05E4-AB02-4875-83B1-23478B03198C}" type="pres">
      <dgm:prSet presAssocID="{7882B898-6D72-4F02-90FA-356E308437A6}" presName="connectorText" presStyleLbl="sibTrans1D1" presStyleIdx="7" presStyleCnt="8"/>
      <dgm:spPr/>
    </dgm:pt>
    <dgm:pt modelId="{97A5C049-C57E-4369-8D9C-C768512C0FC8}" type="pres">
      <dgm:prSet presAssocID="{73E4E353-A25B-4002-9601-97E5E6D8E234}" presName="node" presStyleLbl="node1" presStyleIdx="8" presStyleCnt="9">
        <dgm:presLayoutVars>
          <dgm:bulletEnabled val="1"/>
        </dgm:presLayoutVars>
      </dgm:prSet>
      <dgm:spPr/>
    </dgm:pt>
  </dgm:ptLst>
  <dgm:cxnLst>
    <dgm:cxn modelId="{4D07931D-D5C5-48AA-8642-BBCFC032B168}" type="presOf" srcId="{B90E03F7-CB0E-4961-9205-7A2D856B45AA}" destId="{2984E62A-190B-4B97-B20B-09175476925C}" srcOrd="0" destOrd="0" presId="urn:microsoft.com/office/officeart/2016/7/layout/RepeatingBendingProcessNew"/>
    <dgm:cxn modelId="{A1820825-6798-4619-8B3B-CB0431C5209B}" type="presOf" srcId="{C3BCF1B4-72E6-495B-A68B-2FB5CA1F0D21}" destId="{4D843E08-08D4-4541-98DC-B02C062250AE}" srcOrd="0" destOrd="0" presId="urn:microsoft.com/office/officeart/2016/7/layout/RepeatingBendingProcessNew"/>
    <dgm:cxn modelId="{C8B8EF28-71C0-48E6-843A-D50772D1B802}" srcId="{3D204578-B753-4EB5-B9FF-2FD13F77E788}" destId="{531F2311-43FF-4CE8-A215-4D6FE226EA84}" srcOrd="6" destOrd="0" parTransId="{3BFFBFCF-1107-4E11-8A0B-CE17E9BFEA14}" sibTransId="{1601A61B-2D8F-4DE4-B43F-2A7DB13CBD8F}"/>
    <dgm:cxn modelId="{CB08482A-E7D6-4229-B4C9-CE9F6157C5EB}" type="presOf" srcId="{BDB9A0CB-7E8E-447B-A912-D118B00B0591}" destId="{069DC83A-D03F-4284-8712-D7AD71B9059C}" srcOrd="0" destOrd="0" presId="urn:microsoft.com/office/officeart/2016/7/layout/RepeatingBendingProcessNew"/>
    <dgm:cxn modelId="{FEDB7239-9DC2-4F4E-8249-F284A76925EA}" type="presOf" srcId="{C3BCF1B4-72E6-495B-A68B-2FB5CA1F0D21}" destId="{C4BAA53A-1452-4D01-BE35-368D5606B5DE}" srcOrd="1" destOrd="0" presId="urn:microsoft.com/office/officeart/2016/7/layout/RepeatingBendingProcessNew"/>
    <dgm:cxn modelId="{17292A40-E55F-483E-93F2-3115CF640025}" type="presOf" srcId="{6DD7B8A9-634A-4E2E-B948-EAF93754DA09}" destId="{495C11A9-808E-4771-86DC-DDDD66A2CC8B}" srcOrd="1" destOrd="0" presId="urn:microsoft.com/office/officeart/2016/7/layout/RepeatingBendingProcessNew"/>
    <dgm:cxn modelId="{791ABA63-38DA-45D7-9358-29DB33C183AF}" type="presOf" srcId="{9E7AE6C2-117D-4FE0-AABD-8FFC2493442C}" destId="{B304791A-94C3-4B3E-A02C-6E06138F5048}" srcOrd="1" destOrd="0" presId="urn:microsoft.com/office/officeart/2016/7/layout/RepeatingBendingProcessNew"/>
    <dgm:cxn modelId="{82BE1248-F0BC-4ABC-B83E-3D9C791AE896}" type="presOf" srcId="{6041EA31-BEC5-481A-817E-90389A10EA11}" destId="{7DD76973-9B05-4260-B2BF-A9E8B36D21C6}" srcOrd="0" destOrd="0" presId="urn:microsoft.com/office/officeart/2016/7/layout/RepeatingBendingProcessNew"/>
    <dgm:cxn modelId="{C3C8C848-B374-47C5-BF39-99419778B29F}" type="presOf" srcId="{531F2311-43FF-4CE8-A215-4D6FE226EA84}" destId="{5A8D47E7-A60E-4C29-8175-B8FA6FD649C7}" srcOrd="0" destOrd="0" presId="urn:microsoft.com/office/officeart/2016/7/layout/RepeatingBendingProcessNew"/>
    <dgm:cxn modelId="{C4853673-F08E-4D68-A2FB-39C45A335E28}" type="presOf" srcId="{89E574ED-1CA0-465F-971E-5C0C6BCF4165}" destId="{1860BCCE-8C8D-48A0-8363-239E94312838}" srcOrd="0" destOrd="0" presId="urn:microsoft.com/office/officeart/2016/7/layout/RepeatingBendingProcessNew"/>
    <dgm:cxn modelId="{9C82A254-EF73-4A47-86C5-618BFFBF22FF}" type="presOf" srcId="{26222F2E-116B-4855-AEEF-70CC50480100}" destId="{B4CF6BDC-23B7-484F-86D3-C17F71B888C4}" srcOrd="0" destOrd="0" presId="urn:microsoft.com/office/officeart/2016/7/layout/RepeatingBendingProcessNew"/>
    <dgm:cxn modelId="{89649375-1358-4DDD-A1A5-C3F49DFC153F}" type="presOf" srcId="{1601A61B-2D8F-4DE4-B43F-2A7DB13CBD8F}" destId="{483EC6E5-FA56-46C6-B8C4-F5FAFE1B6DE2}" srcOrd="1" destOrd="0" presId="urn:microsoft.com/office/officeart/2016/7/layout/RepeatingBendingProcessNew"/>
    <dgm:cxn modelId="{F0DB0D76-2161-4D4D-8DC5-9BA932F1A073}" type="presOf" srcId="{552CABD2-B06E-48EE-B3A9-01D29557E010}" destId="{BCBE4DF4-C23B-4CD8-9526-8B55F6065AD4}" srcOrd="0" destOrd="0" presId="urn:microsoft.com/office/officeart/2016/7/layout/RepeatingBendingProcessNew"/>
    <dgm:cxn modelId="{5A10F17C-9F63-4190-A81A-1F35BA328046}" type="presOf" srcId="{9E7AE6C2-117D-4FE0-AABD-8FFC2493442C}" destId="{987646CE-D535-4D88-AC40-EA8B084AAE58}" srcOrd="0" destOrd="0" presId="urn:microsoft.com/office/officeart/2016/7/layout/RepeatingBendingProcessNew"/>
    <dgm:cxn modelId="{E11E1785-F56E-4741-B523-8F50DBDF5CCE}" type="presOf" srcId="{6DD7B8A9-634A-4E2E-B948-EAF93754DA09}" destId="{0A6EACE1-C525-455F-BD70-ABA7CEAFE650}" srcOrd="0" destOrd="0" presId="urn:microsoft.com/office/officeart/2016/7/layout/RepeatingBendingProcessNew"/>
    <dgm:cxn modelId="{70C96786-ACCD-4041-9C14-916DAB9427E8}" type="presOf" srcId="{248357E8-89F1-4042-B4F3-2034F35FCFA8}" destId="{C7738A9C-D6BD-4E9F-98EF-E34C1C45C663}" srcOrd="0" destOrd="0" presId="urn:microsoft.com/office/officeart/2016/7/layout/RepeatingBendingProcessNew"/>
    <dgm:cxn modelId="{CAB28889-0D99-4DA6-A647-3E7FD333ECE5}" srcId="{3D204578-B753-4EB5-B9FF-2FD13F77E788}" destId="{73E4E353-A25B-4002-9601-97E5E6D8E234}" srcOrd="8" destOrd="0" parTransId="{AE50F8A1-733A-4B46-AC6E-D1FFE32FC78B}" sibTransId="{099FA2C6-203D-4AF4-84C8-726F6ADE6648}"/>
    <dgm:cxn modelId="{6228648D-868E-4EEF-AE1C-4D45A1189D91}" type="presOf" srcId="{1943EF8E-CD20-47CA-A3EA-D84C532E1F2B}" destId="{77C6C1F2-1D56-4715-9C81-E701A6C39B68}" srcOrd="0" destOrd="0" presId="urn:microsoft.com/office/officeart/2016/7/layout/RepeatingBendingProcessNew"/>
    <dgm:cxn modelId="{5F401795-2BAB-4424-B66B-E98225944C34}" type="presOf" srcId="{1601A61B-2D8F-4DE4-B43F-2A7DB13CBD8F}" destId="{7B2F4BEB-9E21-4687-8646-AFD81FF170DB}" srcOrd="0" destOrd="0" presId="urn:microsoft.com/office/officeart/2016/7/layout/RepeatingBendingProcessNew"/>
    <dgm:cxn modelId="{5C4B5A97-547A-4631-ABC9-CDBDE63EB1E5}" type="presOf" srcId="{6041EA31-BEC5-481A-817E-90389A10EA11}" destId="{3EF95CF5-FCAB-45E1-A050-96C3A110A02F}" srcOrd="1" destOrd="0" presId="urn:microsoft.com/office/officeart/2016/7/layout/RepeatingBendingProcessNew"/>
    <dgm:cxn modelId="{6922B298-BF4E-4EC9-A907-FC1617C31CC3}" srcId="{3D204578-B753-4EB5-B9FF-2FD13F77E788}" destId="{B90E03F7-CB0E-4961-9205-7A2D856B45AA}" srcOrd="4" destOrd="0" parTransId="{A5359D7B-DE81-4F8C-96D7-0564D03BEEB8}" sibTransId="{BDB9A0CB-7E8E-447B-A912-D118B00B0591}"/>
    <dgm:cxn modelId="{788FD39B-6C57-4FBE-8FCE-CBA419F61139}" type="presOf" srcId="{7882B898-6D72-4F02-90FA-356E308437A6}" destId="{4EFB05E4-AB02-4875-83B1-23478B03198C}" srcOrd="1" destOrd="0" presId="urn:microsoft.com/office/officeart/2016/7/layout/RepeatingBendingProcessNew"/>
    <dgm:cxn modelId="{CCA30E9F-1562-43DF-9E88-00C37D767D03}" type="presOf" srcId="{32AAEFCC-E384-4245-BBBC-A85C8B6000A7}" destId="{7B81FF55-5804-4ECD-8187-FD9F672E5435}" srcOrd="0" destOrd="0" presId="urn:microsoft.com/office/officeart/2016/7/layout/RepeatingBendingProcessNew"/>
    <dgm:cxn modelId="{2A3537B1-CA59-4D45-852A-99FB291FAE7D}" type="presOf" srcId="{7882B898-6D72-4F02-90FA-356E308437A6}" destId="{0717EC27-F15E-4F9A-9058-B2DB534A9815}" srcOrd="0" destOrd="0" presId="urn:microsoft.com/office/officeart/2016/7/layout/RepeatingBendingProcessNew"/>
    <dgm:cxn modelId="{3A427FB1-2C23-4DA3-A358-A92B0A91D41A}" type="presOf" srcId="{26222F2E-116B-4855-AEEF-70CC50480100}" destId="{EA81E6BD-92DA-486A-B49D-F9C8EDDC3940}" srcOrd="1" destOrd="0" presId="urn:microsoft.com/office/officeart/2016/7/layout/RepeatingBendingProcessNew"/>
    <dgm:cxn modelId="{82B601B7-5E0C-4FD7-8021-E8044EB5D8C7}" srcId="{3D204578-B753-4EB5-B9FF-2FD13F77E788}" destId="{32AAEFCC-E384-4245-BBBC-A85C8B6000A7}" srcOrd="7" destOrd="0" parTransId="{8C8749B2-61DB-40E4-8BD2-5FA495CCE657}" sibTransId="{7882B898-6D72-4F02-90FA-356E308437A6}"/>
    <dgm:cxn modelId="{15AAD1B8-0634-492B-B6B5-98E7BA364330}" type="presOf" srcId="{DAF835A0-F6B4-4BEE-9EFC-AC7504A046A2}" destId="{4F51FF6D-E2EC-4FE9-B313-DB92A49C17F9}" srcOrd="0" destOrd="0" presId="urn:microsoft.com/office/officeart/2016/7/layout/RepeatingBendingProcessNew"/>
    <dgm:cxn modelId="{257966C2-CC36-45B4-A5BD-141C7308A5C1}" srcId="{3D204578-B753-4EB5-B9FF-2FD13F77E788}" destId="{1943EF8E-CD20-47CA-A3EA-D84C532E1F2B}" srcOrd="1" destOrd="0" parTransId="{FF3C81C2-2760-4AF9-906E-E4E4FFAAC1D9}" sibTransId="{C3BCF1B4-72E6-495B-A68B-2FB5CA1F0D21}"/>
    <dgm:cxn modelId="{1A78BDD2-6E35-4C55-B3B2-25452A5F319C}" srcId="{3D204578-B753-4EB5-B9FF-2FD13F77E788}" destId="{552CABD2-B06E-48EE-B3A9-01D29557E010}" srcOrd="0" destOrd="0" parTransId="{FE74AA47-0DEE-4F09-B438-FCC01491B579}" sibTransId="{6041EA31-BEC5-481A-817E-90389A10EA11}"/>
    <dgm:cxn modelId="{2CF00DE1-C4BD-4E20-8E38-B083CD69A4FB}" type="presOf" srcId="{73E4E353-A25B-4002-9601-97E5E6D8E234}" destId="{97A5C049-C57E-4369-8D9C-C768512C0FC8}" srcOrd="0" destOrd="0" presId="urn:microsoft.com/office/officeart/2016/7/layout/RepeatingBendingProcessNew"/>
    <dgm:cxn modelId="{271946E4-EDC1-4150-91DA-12C682BEDB90}" srcId="{3D204578-B753-4EB5-B9FF-2FD13F77E788}" destId="{89E574ED-1CA0-465F-971E-5C0C6BCF4165}" srcOrd="2" destOrd="0" parTransId="{487C10D3-C632-44EF-80C1-8701A74361B9}" sibTransId="{26222F2E-116B-4855-AEEF-70CC50480100}"/>
    <dgm:cxn modelId="{63D465E6-E0A6-4801-8C0E-CF5FA4094C7A}" type="presOf" srcId="{BDB9A0CB-7E8E-447B-A912-D118B00B0591}" destId="{7E36D913-7756-4A5B-AFE5-51D7F826D954}" srcOrd="1" destOrd="0" presId="urn:microsoft.com/office/officeart/2016/7/layout/RepeatingBendingProcessNew"/>
    <dgm:cxn modelId="{6247FFF0-6EE3-4C3C-8B29-39B8436A6A2D}" srcId="{3D204578-B753-4EB5-B9FF-2FD13F77E788}" destId="{DAF835A0-F6B4-4BEE-9EFC-AC7504A046A2}" srcOrd="5" destOrd="0" parTransId="{D10F2AC2-7B9E-4817-BA5A-BE9C14E08DA8}" sibTransId="{9E7AE6C2-117D-4FE0-AABD-8FFC2493442C}"/>
    <dgm:cxn modelId="{1AB9D7F2-0892-4019-B63A-2E9DC86258EF}" srcId="{3D204578-B753-4EB5-B9FF-2FD13F77E788}" destId="{248357E8-89F1-4042-B4F3-2034F35FCFA8}" srcOrd="3" destOrd="0" parTransId="{110138B4-901A-4F6E-AF90-A5E989308724}" sibTransId="{6DD7B8A9-634A-4E2E-B948-EAF93754DA09}"/>
    <dgm:cxn modelId="{7DA1D8FE-7DB7-4EEE-892B-4AB967CE8920}" type="presOf" srcId="{3D204578-B753-4EB5-B9FF-2FD13F77E788}" destId="{1FD26C46-8DB7-47D1-BEB3-56B394705DBA}" srcOrd="0" destOrd="0" presId="urn:microsoft.com/office/officeart/2016/7/layout/RepeatingBendingProcessNew"/>
    <dgm:cxn modelId="{EE1BF35D-6800-454A-9A64-6AF089DFB261}" type="presParOf" srcId="{1FD26C46-8DB7-47D1-BEB3-56B394705DBA}" destId="{BCBE4DF4-C23B-4CD8-9526-8B55F6065AD4}" srcOrd="0" destOrd="0" presId="urn:microsoft.com/office/officeart/2016/7/layout/RepeatingBendingProcessNew"/>
    <dgm:cxn modelId="{EBC3CFF6-395D-470D-8AE9-E6DC2D5F2CCD}" type="presParOf" srcId="{1FD26C46-8DB7-47D1-BEB3-56B394705DBA}" destId="{7DD76973-9B05-4260-B2BF-A9E8B36D21C6}" srcOrd="1" destOrd="0" presId="urn:microsoft.com/office/officeart/2016/7/layout/RepeatingBendingProcessNew"/>
    <dgm:cxn modelId="{3FC7264B-19B1-4C34-88A6-EEC285878822}" type="presParOf" srcId="{7DD76973-9B05-4260-B2BF-A9E8B36D21C6}" destId="{3EF95CF5-FCAB-45E1-A050-96C3A110A02F}" srcOrd="0" destOrd="0" presId="urn:microsoft.com/office/officeart/2016/7/layout/RepeatingBendingProcessNew"/>
    <dgm:cxn modelId="{58F8D289-B703-433E-B5E5-05B0CD5CB315}" type="presParOf" srcId="{1FD26C46-8DB7-47D1-BEB3-56B394705DBA}" destId="{77C6C1F2-1D56-4715-9C81-E701A6C39B68}" srcOrd="2" destOrd="0" presId="urn:microsoft.com/office/officeart/2016/7/layout/RepeatingBendingProcessNew"/>
    <dgm:cxn modelId="{5BF7BF9F-A7FA-48DC-A214-DC3C5EB9532B}" type="presParOf" srcId="{1FD26C46-8DB7-47D1-BEB3-56B394705DBA}" destId="{4D843E08-08D4-4541-98DC-B02C062250AE}" srcOrd="3" destOrd="0" presId="urn:microsoft.com/office/officeart/2016/7/layout/RepeatingBendingProcessNew"/>
    <dgm:cxn modelId="{01AF09E4-4345-4E8C-8800-A69200D592F6}" type="presParOf" srcId="{4D843E08-08D4-4541-98DC-B02C062250AE}" destId="{C4BAA53A-1452-4D01-BE35-368D5606B5DE}" srcOrd="0" destOrd="0" presId="urn:microsoft.com/office/officeart/2016/7/layout/RepeatingBendingProcessNew"/>
    <dgm:cxn modelId="{BE569D5B-CCF6-4C5C-82C7-5799A21BCE5B}" type="presParOf" srcId="{1FD26C46-8DB7-47D1-BEB3-56B394705DBA}" destId="{1860BCCE-8C8D-48A0-8363-239E94312838}" srcOrd="4" destOrd="0" presId="urn:microsoft.com/office/officeart/2016/7/layout/RepeatingBendingProcessNew"/>
    <dgm:cxn modelId="{2B41E4DA-E41B-409E-A602-3E3E881B6058}" type="presParOf" srcId="{1FD26C46-8DB7-47D1-BEB3-56B394705DBA}" destId="{B4CF6BDC-23B7-484F-86D3-C17F71B888C4}" srcOrd="5" destOrd="0" presId="urn:microsoft.com/office/officeart/2016/7/layout/RepeatingBendingProcessNew"/>
    <dgm:cxn modelId="{1BCD4973-78A5-49B5-A7B6-5F5D54338632}" type="presParOf" srcId="{B4CF6BDC-23B7-484F-86D3-C17F71B888C4}" destId="{EA81E6BD-92DA-486A-B49D-F9C8EDDC3940}" srcOrd="0" destOrd="0" presId="urn:microsoft.com/office/officeart/2016/7/layout/RepeatingBendingProcessNew"/>
    <dgm:cxn modelId="{24C24CAD-E059-4758-80A0-E640513F4358}" type="presParOf" srcId="{1FD26C46-8DB7-47D1-BEB3-56B394705DBA}" destId="{C7738A9C-D6BD-4E9F-98EF-E34C1C45C663}" srcOrd="6" destOrd="0" presId="urn:microsoft.com/office/officeart/2016/7/layout/RepeatingBendingProcessNew"/>
    <dgm:cxn modelId="{5F8C5578-DA3B-4584-8C86-8A2408D80CB0}" type="presParOf" srcId="{1FD26C46-8DB7-47D1-BEB3-56B394705DBA}" destId="{0A6EACE1-C525-455F-BD70-ABA7CEAFE650}" srcOrd="7" destOrd="0" presId="urn:microsoft.com/office/officeart/2016/7/layout/RepeatingBendingProcessNew"/>
    <dgm:cxn modelId="{E81C35B9-FCBD-4AAB-B383-D67455A1324E}" type="presParOf" srcId="{0A6EACE1-C525-455F-BD70-ABA7CEAFE650}" destId="{495C11A9-808E-4771-86DC-DDDD66A2CC8B}" srcOrd="0" destOrd="0" presId="urn:microsoft.com/office/officeart/2016/7/layout/RepeatingBendingProcessNew"/>
    <dgm:cxn modelId="{E424A553-34C7-4AAA-8CFA-5E292A8D70B3}" type="presParOf" srcId="{1FD26C46-8DB7-47D1-BEB3-56B394705DBA}" destId="{2984E62A-190B-4B97-B20B-09175476925C}" srcOrd="8" destOrd="0" presId="urn:microsoft.com/office/officeart/2016/7/layout/RepeatingBendingProcessNew"/>
    <dgm:cxn modelId="{77FB6EFE-035A-414C-856A-CCB5E790B319}" type="presParOf" srcId="{1FD26C46-8DB7-47D1-BEB3-56B394705DBA}" destId="{069DC83A-D03F-4284-8712-D7AD71B9059C}" srcOrd="9" destOrd="0" presId="urn:microsoft.com/office/officeart/2016/7/layout/RepeatingBendingProcessNew"/>
    <dgm:cxn modelId="{17B2771D-7C61-4001-A5DE-069B75C4F1E6}" type="presParOf" srcId="{069DC83A-D03F-4284-8712-D7AD71B9059C}" destId="{7E36D913-7756-4A5B-AFE5-51D7F826D954}" srcOrd="0" destOrd="0" presId="urn:microsoft.com/office/officeart/2016/7/layout/RepeatingBendingProcessNew"/>
    <dgm:cxn modelId="{35767F38-8CB8-4771-8471-C7B2D4257FC5}" type="presParOf" srcId="{1FD26C46-8DB7-47D1-BEB3-56B394705DBA}" destId="{4F51FF6D-E2EC-4FE9-B313-DB92A49C17F9}" srcOrd="10" destOrd="0" presId="urn:microsoft.com/office/officeart/2016/7/layout/RepeatingBendingProcessNew"/>
    <dgm:cxn modelId="{62FD2C26-9E05-4FF8-A5B0-EF98A48A150E}" type="presParOf" srcId="{1FD26C46-8DB7-47D1-BEB3-56B394705DBA}" destId="{987646CE-D535-4D88-AC40-EA8B084AAE58}" srcOrd="11" destOrd="0" presId="urn:microsoft.com/office/officeart/2016/7/layout/RepeatingBendingProcessNew"/>
    <dgm:cxn modelId="{0C06BBEE-7CF6-41D3-84DE-48ED9A442FD8}" type="presParOf" srcId="{987646CE-D535-4D88-AC40-EA8B084AAE58}" destId="{B304791A-94C3-4B3E-A02C-6E06138F5048}" srcOrd="0" destOrd="0" presId="urn:microsoft.com/office/officeart/2016/7/layout/RepeatingBendingProcessNew"/>
    <dgm:cxn modelId="{BF9341D9-5C23-4EF9-8758-A483D7A13EF2}" type="presParOf" srcId="{1FD26C46-8DB7-47D1-BEB3-56B394705DBA}" destId="{5A8D47E7-A60E-4C29-8175-B8FA6FD649C7}" srcOrd="12" destOrd="0" presId="urn:microsoft.com/office/officeart/2016/7/layout/RepeatingBendingProcessNew"/>
    <dgm:cxn modelId="{16544A7C-E309-47DB-A066-C12DA665E0F6}" type="presParOf" srcId="{1FD26C46-8DB7-47D1-BEB3-56B394705DBA}" destId="{7B2F4BEB-9E21-4687-8646-AFD81FF170DB}" srcOrd="13" destOrd="0" presId="urn:microsoft.com/office/officeart/2016/7/layout/RepeatingBendingProcessNew"/>
    <dgm:cxn modelId="{2F1BE3F6-F5F3-4A91-8F11-CA6B7A33B7E9}" type="presParOf" srcId="{7B2F4BEB-9E21-4687-8646-AFD81FF170DB}" destId="{483EC6E5-FA56-46C6-B8C4-F5FAFE1B6DE2}" srcOrd="0" destOrd="0" presId="urn:microsoft.com/office/officeart/2016/7/layout/RepeatingBendingProcessNew"/>
    <dgm:cxn modelId="{8F62E598-8CCB-4CE6-85B9-285530DC5020}" type="presParOf" srcId="{1FD26C46-8DB7-47D1-BEB3-56B394705DBA}" destId="{7B81FF55-5804-4ECD-8187-FD9F672E5435}" srcOrd="14" destOrd="0" presId="urn:microsoft.com/office/officeart/2016/7/layout/RepeatingBendingProcessNew"/>
    <dgm:cxn modelId="{BFB543AE-1D2F-44EC-9732-7E3B8A6903C4}" type="presParOf" srcId="{1FD26C46-8DB7-47D1-BEB3-56B394705DBA}" destId="{0717EC27-F15E-4F9A-9058-B2DB534A9815}" srcOrd="15" destOrd="0" presId="urn:microsoft.com/office/officeart/2016/7/layout/RepeatingBendingProcessNew"/>
    <dgm:cxn modelId="{95CFA0A7-4ECF-4FE8-83B0-5DB74F356D63}" type="presParOf" srcId="{0717EC27-F15E-4F9A-9058-B2DB534A9815}" destId="{4EFB05E4-AB02-4875-83B1-23478B03198C}" srcOrd="0" destOrd="0" presId="urn:microsoft.com/office/officeart/2016/7/layout/RepeatingBendingProcessNew"/>
    <dgm:cxn modelId="{1D503B23-434D-4C76-9F53-C38C67C08F66}" type="presParOf" srcId="{1FD26C46-8DB7-47D1-BEB3-56B394705DBA}" destId="{97A5C049-C57E-4369-8D9C-C768512C0FC8}" srcOrd="16"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FAEFB7E-CF38-468C-87B2-A5525E208F33}" type="doc">
      <dgm:prSet loTypeId="urn:microsoft.com/office/officeart/2005/8/layout/process4" loCatId="process" qsTypeId="urn:microsoft.com/office/officeart/2005/8/quickstyle/simple4" qsCatId="simple" csTypeId="urn:microsoft.com/office/officeart/2005/8/colors/colorful1" csCatId="colorful" phldr="1"/>
      <dgm:spPr/>
      <dgm:t>
        <a:bodyPr/>
        <a:lstStyle/>
        <a:p>
          <a:endParaRPr lang="en-US"/>
        </a:p>
      </dgm:t>
    </dgm:pt>
    <dgm:pt modelId="{C277364C-17D0-483E-B7E2-5D56F6E8AA98}">
      <dgm:prSet custT="1"/>
      <dgm:spPr/>
      <dgm:t>
        <a:bodyPr/>
        <a:lstStyle/>
        <a:p>
          <a:r>
            <a:rPr lang="en-GB" sz="1800" dirty="0"/>
            <a:t>The NHS Long Term Plan provides an example of a national policy framework that demonstrates how UK health policy can shape and influence social care practice. As the NHS in England continues to be restructured, a coherent, strategic and population-focused approach to commissioning must be maintained. In this context, governance and incentive mechanisms should be carefully evaluated to understand their effects on population health and overall well-being. (Marks. L. 2011).</a:t>
          </a:r>
        </a:p>
      </dgm:t>
    </dgm:pt>
    <dgm:pt modelId="{95F0E24E-F2A9-49E1-9BC5-CD0C0B98C54A}" type="parTrans" cxnId="{468E017B-A176-47EE-B34F-C47A2EEB9F40}">
      <dgm:prSet/>
      <dgm:spPr/>
      <dgm:t>
        <a:bodyPr/>
        <a:lstStyle/>
        <a:p>
          <a:endParaRPr lang="en-GB"/>
        </a:p>
      </dgm:t>
    </dgm:pt>
    <dgm:pt modelId="{5A53A130-EE2F-4068-96DE-CDCAF778C557}" type="sibTrans" cxnId="{468E017B-A176-47EE-B34F-C47A2EEB9F40}">
      <dgm:prSet/>
      <dgm:spPr/>
      <dgm:t>
        <a:bodyPr/>
        <a:lstStyle/>
        <a:p>
          <a:endParaRPr lang="en-GB"/>
        </a:p>
      </dgm:t>
    </dgm:pt>
    <dgm:pt modelId="{143DFAE6-DF2A-4B4D-88AA-CC9230293304}">
      <dgm:prSet/>
      <dgm:spPr/>
      <dgm:t>
        <a:bodyPr/>
        <a:lstStyle/>
        <a:p>
          <a:r>
            <a:rPr lang="en-GB" dirty="0"/>
            <a:t>The National Health Service (NHS), established under the National Health Service Act 1946, remains central to UK health governance, providing universal healthcare based on need rather than ability to pay (Department of Health and Social Care, 2022). More recently, the Health and Care Act 2022 introduced Integrated Care Systems (ICSs), designed to improve collaboration between NHS organisations, local authorities and community partners. These reforms aim to enhance population health management, reduce health inequalities and integrate health with social care and preventative services. (DHSC, 2022).</a:t>
          </a:r>
        </a:p>
      </dgm:t>
    </dgm:pt>
    <dgm:pt modelId="{9BF56039-0336-4133-B3BB-12436BE9A8CE}" type="parTrans" cxnId="{D349ACCC-2D56-46BE-91F3-322CC83CF064}">
      <dgm:prSet/>
      <dgm:spPr/>
      <dgm:t>
        <a:bodyPr/>
        <a:lstStyle/>
        <a:p>
          <a:endParaRPr lang="en-GB"/>
        </a:p>
      </dgm:t>
    </dgm:pt>
    <dgm:pt modelId="{E168549F-37CF-432E-BE89-0B5C1C93FC81}" type="sibTrans" cxnId="{D349ACCC-2D56-46BE-91F3-322CC83CF064}">
      <dgm:prSet/>
      <dgm:spPr/>
      <dgm:t>
        <a:bodyPr/>
        <a:lstStyle/>
        <a:p>
          <a:endParaRPr lang="en-GB"/>
        </a:p>
      </dgm:t>
    </dgm:pt>
    <dgm:pt modelId="{27506143-05FE-4717-BBA7-62FF33AD12C1}" type="pres">
      <dgm:prSet presAssocID="{EFAEFB7E-CF38-468C-87B2-A5525E208F33}" presName="Name0" presStyleCnt="0">
        <dgm:presLayoutVars>
          <dgm:dir/>
          <dgm:animLvl val="lvl"/>
          <dgm:resizeHandles val="exact"/>
        </dgm:presLayoutVars>
      </dgm:prSet>
      <dgm:spPr/>
    </dgm:pt>
    <dgm:pt modelId="{454D3F2F-7759-4947-99F0-87154A92F2D0}" type="pres">
      <dgm:prSet presAssocID="{143DFAE6-DF2A-4B4D-88AA-CC9230293304}" presName="boxAndChildren" presStyleCnt="0"/>
      <dgm:spPr/>
    </dgm:pt>
    <dgm:pt modelId="{9A60E0E4-FEDC-4C3E-A22B-85A045685934}" type="pres">
      <dgm:prSet presAssocID="{143DFAE6-DF2A-4B4D-88AA-CC9230293304}" presName="parentTextBox" presStyleLbl="node1" presStyleIdx="0" presStyleCnt="2"/>
      <dgm:spPr/>
    </dgm:pt>
    <dgm:pt modelId="{EBF40884-C829-4381-B3A3-1EB1721C2FAD}" type="pres">
      <dgm:prSet presAssocID="{5A53A130-EE2F-4068-96DE-CDCAF778C557}" presName="sp" presStyleCnt="0"/>
      <dgm:spPr/>
    </dgm:pt>
    <dgm:pt modelId="{8CDA4B6B-D763-4EC6-A7B2-B496CDC16DBF}" type="pres">
      <dgm:prSet presAssocID="{C277364C-17D0-483E-B7E2-5D56F6E8AA98}" presName="arrowAndChildren" presStyleCnt="0"/>
      <dgm:spPr/>
    </dgm:pt>
    <dgm:pt modelId="{689EA9A7-3997-4E89-BA65-BBA15F6F1935}" type="pres">
      <dgm:prSet presAssocID="{C277364C-17D0-483E-B7E2-5D56F6E8AA98}" presName="parentTextArrow" presStyleLbl="node1" presStyleIdx="1" presStyleCnt="2" custLinFactNeighborX="-276" custLinFactNeighborY="2672"/>
      <dgm:spPr/>
    </dgm:pt>
  </dgm:ptLst>
  <dgm:cxnLst>
    <dgm:cxn modelId="{96F82429-CE44-489B-AE90-E8C220CE96BD}" type="presOf" srcId="{143DFAE6-DF2A-4B4D-88AA-CC9230293304}" destId="{9A60E0E4-FEDC-4C3E-A22B-85A045685934}" srcOrd="0" destOrd="0" presId="urn:microsoft.com/office/officeart/2005/8/layout/process4"/>
    <dgm:cxn modelId="{468E017B-A176-47EE-B34F-C47A2EEB9F40}" srcId="{EFAEFB7E-CF38-468C-87B2-A5525E208F33}" destId="{C277364C-17D0-483E-B7E2-5D56F6E8AA98}" srcOrd="0" destOrd="0" parTransId="{95F0E24E-F2A9-49E1-9BC5-CD0C0B98C54A}" sibTransId="{5A53A130-EE2F-4068-96DE-CDCAF778C557}"/>
    <dgm:cxn modelId="{3207C098-AAB9-4313-9027-D3178375D8B5}" type="presOf" srcId="{EFAEFB7E-CF38-468C-87B2-A5525E208F33}" destId="{27506143-05FE-4717-BBA7-62FF33AD12C1}" srcOrd="0" destOrd="0" presId="urn:microsoft.com/office/officeart/2005/8/layout/process4"/>
    <dgm:cxn modelId="{31953DB7-2B86-4AC3-891E-2B5A14B688F9}" type="presOf" srcId="{C277364C-17D0-483E-B7E2-5D56F6E8AA98}" destId="{689EA9A7-3997-4E89-BA65-BBA15F6F1935}" srcOrd="0" destOrd="0" presId="urn:microsoft.com/office/officeart/2005/8/layout/process4"/>
    <dgm:cxn modelId="{D349ACCC-2D56-46BE-91F3-322CC83CF064}" srcId="{EFAEFB7E-CF38-468C-87B2-A5525E208F33}" destId="{143DFAE6-DF2A-4B4D-88AA-CC9230293304}" srcOrd="1" destOrd="0" parTransId="{9BF56039-0336-4133-B3BB-12436BE9A8CE}" sibTransId="{E168549F-37CF-432E-BE89-0B5C1C93FC81}"/>
    <dgm:cxn modelId="{45100055-B486-4D07-AFC4-F9FBFF14309A}" type="presParOf" srcId="{27506143-05FE-4717-BBA7-62FF33AD12C1}" destId="{454D3F2F-7759-4947-99F0-87154A92F2D0}" srcOrd="0" destOrd="0" presId="urn:microsoft.com/office/officeart/2005/8/layout/process4"/>
    <dgm:cxn modelId="{93C1F7C9-20EA-4817-AB55-80306171641F}" type="presParOf" srcId="{454D3F2F-7759-4947-99F0-87154A92F2D0}" destId="{9A60E0E4-FEDC-4C3E-A22B-85A045685934}" srcOrd="0" destOrd="0" presId="urn:microsoft.com/office/officeart/2005/8/layout/process4"/>
    <dgm:cxn modelId="{98AC26B2-711E-4F66-BE36-9F5B0010DFA6}" type="presParOf" srcId="{27506143-05FE-4717-BBA7-62FF33AD12C1}" destId="{EBF40884-C829-4381-B3A3-1EB1721C2FAD}" srcOrd="1" destOrd="0" presId="urn:microsoft.com/office/officeart/2005/8/layout/process4"/>
    <dgm:cxn modelId="{5515DB06-ECF7-46CD-B359-CA0B358945DE}" type="presParOf" srcId="{27506143-05FE-4717-BBA7-62FF33AD12C1}" destId="{8CDA4B6B-D763-4EC6-A7B2-B496CDC16DBF}" srcOrd="2" destOrd="0" presId="urn:microsoft.com/office/officeart/2005/8/layout/process4"/>
    <dgm:cxn modelId="{AA45BCD9-433F-4D1B-B749-EB049FB47A5F}" type="presParOf" srcId="{8CDA4B6B-D763-4EC6-A7B2-B496CDC16DBF}" destId="{689EA9A7-3997-4E89-BA65-BBA15F6F193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FFA3818-1C22-41CA-B803-FA1FFF99904D}" type="doc">
      <dgm:prSet loTypeId="urn:microsoft.com/office/officeart/2016/7/layout/VerticalHollowActionList" loCatId="List" qsTypeId="urn:microsoft.com/office/officeart/2005/8/quickstyle/simple4" qsCatId="simple" csTypeId="urn:microsoft.com/office/officeart/2005/8/colors/colorful5" csCatId="colorful"/>
      <dgm:spPr/>
      <dgm:t>
        <a:bodyPr/>
        <a:lstStyle/>
        <a:p>
          <a:endParaRPr lang="en-US"/>
        </a:p>
      </dgm:t>
    </dgm:pt>
    <dgm:pt modelId="{019825F4-EC00-47F6-9A9D-26517D0E9E6E}">
      <dgm:prSet/>
      <dgm:spPr/>
      <dgm:t>
        <a:bodyPr/>
        <a:lstStyle/>
        <a:p>
          <a:r>
            <a:rPr lang="en-US"/>
            <a:t>Promote</a:t>
          </a:r>
        </a:p>
      </dgm:t>
    </dgm:pt>
    <dgm:pt modelId="{D3C6F4A7-D83F-4A26-BC37-9548C5CDA3E9}" type="parTrans" cxnId="{560A7E81-651B-4714-BA87-35A435092102}">
      <dgm:prSet/>
      <dgm:spPr/>
      <dgm:t>
        <a:bodyPr/>
        <a:lstStyle/>
        <a:p>
          <a:endParaRPr lang="en-US"/>
        </a:p>
      </dgm:t>
    </dgm:pt>
    <dgm:pt modelId="{E0EB4AF8-A602-4A1C-8E9F-202CA802443F}" type="sibTrans" cxnId="{560A7E81-651B-4714-BA87-35A435092102}">
      <dgm:prSet/>
      <dgm:spPr/>
      <dgm:t>
        <a:bodyPr/>
        <a:lstStyle/>
        <a:p>
          <a:endParaRPr lang="en-US"/>
        </a:p>
      </dgm:t>
    </dgm:pt>
    <dgm:pt modelId="{3B1EA815-C623-45E0-9585-5596C9234E2A}">
      <dgm:prSet custT="1"/>
      <dgm:spPr/>
      <dgm:t>
        <a:bodyPr/>
        <a:lstStyle/>
        <a:p>
          <a:r>
            <a:rPr lang="en-US" sz="2400" dirty="0"/>
            <a:t>Promote environmental sustainability</a:t>
          </a:r>
        </a:p>
      </dgm:t>
    </dgm:pt>
    <dgm:pt modelId="{FEF8F832-99A4-4CF8-A402-858526BD8253}" type="parTrans" cxnId="{087B4D72-04D2-4613-8BFD-06EDAB2EC4DF}">
      <dgm:prSet/>
      <dgm:spPr/>
      <dgm:t>
        <a:bodyPr/>
        <a:lstStyle/>
        <a:p>
          <a:endParaRPr lang="en-US"/>
        </a:p>
      </dgm:t>
    </dgm:pt>
    <dgm:pt modelId="{9BD81946-BD77-4F78-AFC4-9BFDB2DD32A7}" type="sibTrans" cxnId="{087B4D72-04D2-4613-8BFD-06EDAB2EC4DF}">
      <dgm:prSet/>
      <dgm:spPr/>
      <dgm:t>
        <a:bodyPr/>
        <a:lstStyle/>
        <a:p>
          <a:endParaRPr lang="en-US"/>
        </a:p>
      </dgm:t>
    </dgm:pt>
    <dgm:pt modelId="{04AD3D2E-6A2A-4E07-9A7C-CB3A125123D0}">
      <dgm:prSet/>
      <dgm:spPr/>
      <dgm:t>
        <a:bodyPr/>
        <a:lstStyle/>
        <a:p>
          <a:r>
            <a:rPr lang="en-US"/>
            <a:t>Reduce</a:t>
          </a:r>
        </a:p>
      </dgm:t>
    </dgm:pt>
    <dgm:pt modelId="{A3C1C91A-3872-4079-AB4C-13794DCC34AD}" type="parTrans" cxnId="{F8F4136D-E20C-4E48-AA67-DA93AB29BCA7}">
      <dgm:prSet/>
      <dgm:spPr/>
      <dgm:t>
        <a:bodyPr/>
        <a:lstStyle/>
        <a:p>
          <a:endParaRPr lang="en-US"/>
        </a:p>
      </dgm:t>
    </dgm:pt>
    <dgm:pt modelId="{071F7EDE-B46A-4A42-B99B-73F583F71DD7}" type="sibTrans" cxnId="{F8F4136D-E20C-4E48-AA67-DA93AB29BCA7}">
      <dgm:prSet/>
      <dgm:spPr/>
      <dgm:t>
        <a:bodyPr/>
        <a:lstStyle/>
        <a:p>
          <a:endParaRPr lang="en-US"/>
        </a:p>
      </dgm:t>
    </dgm:pt>
    <dgm:pt modelId="{D83865C4-BEAB-4578-B31A-4B63B269BBBA}">
      <dgm:prSet custT="1"/>
      <dgm:spPr/>
      <dgm:t>
        <a:bodyPr/>
        <a:lstStyle/>
        <a:p>
          <a:r>
            <a:rPr lang="en-US" sz="2400" dirty="0"/>
            <a:t>Reduce pollution and carbon emissions</a:t>
          </a:r>
        </a:p>
      </dgm:t>
    </dgm:pt>
    <dgm:pt modelId="{D779321C-ECA2-42F0-8857-485C0C726652}" type="parTrans" cxnId="{369E55D9-F40B-48DE-BC26-52A299D670B0}">
      <dgm:prSet/>
      <dgm:spPr/>
      <dgm:t>
        <a:bodyPr/>
        <a:lstStyle/>
        <a:p>
          <a:endParaRPr lang="en-US"/>
        </a:p>
      </dgm:t>
    </dgm:pt>
    <dgm:pt modelId="{0F62EAD8-D597-4E76-8578-C317B8A3EF48}" type="sibTrans" cxnId="{369E55D9-F40B-48DE-BC26-52A299D670B0}">
      <dgm:prSet/>
      <dgm:spPr/>
      <dgm:t>
        <a:bodyPr/>
        <a:lstStyle/>
        <a:p>
          <a:endParaRPr lang="en-US"/>
        </a:p>
      </dgm:t>
    </dgm:pt>
    <dgm:pt modelId="{8C574CE3-0906-4317-A2B0-3AA0F52170D4}">
      <dgm:prSet/>
      <dgm:spPr/>
      <dgm:t>
        <a:bodyPr/>
        <a:lstStyle/>
        <a:p>
          <a:r>
            <a:rPr lang="en-US"/>
            <a:t>Support</a:t>
          </a:r>
        </a:p>
      </dgm:t>
    </dgm:pt>
    <dgm:pt modelId="{CCA99D29-B93B-4E55-AD23-38E9F4B7624C}" type="parTrans" cxnId="{3C9270CE-B977-4CC2-8AF2-E877AEF3295D}">
      <dgm:prSet/>
      <dgm:spPr/>
      <dgm:t>
        <a:bodyPr/>
        <a:lstStyle/>
        <a:p>
          <a:endParaRPr lang="en-US"/>
        </a:p>
      </dgm:t>
    </dgm:pt>
    <dgm:pt modelId="{CF0A6876-A9B7-4C04-91DE-DD1A96BA3FDE}" type="sibTrans" cxnId="{3C9270CE-B977-4CC2-8AF2-E877AEF3295D}">
      <dgm:prSet/>
      <dgm:spPr/>
      <dgm:t>
        <a:bodyPr/>
        <a:lstStyle/>
        <a:p>
          <a:endParaRPr lang="en-US"/>
        </a:p>
      </dgm:t>
    </dgm:pt>
    <dgm:pt modelId="{C1D37FA0-521E-4C08-97A8-D83C68F4037F}">
      <dgm:prSet custT="1"/>
      <dgm:spPr/>
      <dgm:t>
        <a:bodyPr/>
        <a:lstStyle/>
        <a:p>
          <a:r>
            <a:rPr lang="en-US" sz="2400" dirty="0"/>
            <a:t>Support sustainable cities and communities</a:t>
          </a:r>
          <a:br>
            <a:rPr lang="en-US" sz="2400" dirty="0"/>
          </a:br>
          <a:r>
            <a:rPr lang="en-US" sz="2400" dirty="0"/>
            <a:t>(United Nations, 2015)</a:t>
          </a:r>
        </a:p>
      </dgm:t>
    </dgm:pt>
    <dgm:pt modelId="{E1063157-55D0-453C-AFCC-1B6297A972FC}" type="parTrans" cxnId="{11F4D0D2-C872-4590-BB96-757D69534FDD}">
      <dgm:prSet/>
      <dgm:spPr/>
      <dgm:t>
        <a:bodyPr/>
        <a:lstStyle/>
        <a:p>
          <a:endParaRPr lang="en-US"/>
        </a:p>
      </dgm:t>
    </dgm:pt>
    <dgm:pt modelId="{0FBFF6B9-FFD4-409D-ADDE-69247CA7E9B5}" type="sibTrans" cxnId="{11F4D0D2-C872-4590-BB96-757D69534FDD}">
      <dgm:prSet/>
      <dgm:spPr/>
      <dgm:t>
        <a:bodyPr/>
        <a:lstStyle/>
        <a:p>
          <a:endParaRPr lang="en-US"/>
        </a:p>
      </dgm:t>
    </dgm:pt>
    <dgm:pt modelId="{32A5C6AB-016B-4660-8EC6-E108B2B6E119}">
      <dgm:prSet/>
      <dgm:spPr/>
      <dgm:t>
        <a:bodyPr/>
        <a:lstStyle/>
        <a:p>
          <a:r>
            <a:rPr lang="en-US"/>
            <a:t>Ensure</a:t>
          </a:r>
        </a:p>
      </dgm:t>
    </dgm:pt>
    <dgm:pt modelId="{2194DA62-8175-4D41-8E9F-08DA96F84FE1}" type="parTrans" cxnId="{E5EB4147-CB4F-4639-B291-BFE1BA2635CE}">
      <dgm:prSet/>
      <dgm:spPr/>
      <dgm:t>
        <a:bodyPr/>
        <a:lstStyle/>
        <a:p>
          <a:endParaRPr lang="en-US"/>
        </a:p>
      </dgm:t>
    </dgm:pt>
    <dgm:pt modelId="{0AC55E7D-E159-409B-96A1-F8C1029F63A6}" type="sibTrans" cxnId="{E5EB4147-CB4F-4639-B291-BFE1BA2635CE}">
      <dgm:prSet/>
      <dgm:spPr/>
      <dgm:t>
        <a:bodyPr/>
        <a:lstStyle/>
        <a:p>
          <a:endParaRPr lang="en-US"/>
        </a:p>
      </dgm:t>
    </dgm:pt>
    <dgm:pt modelId="{641F8F7B-121D-44CE-9C41-1A0FBA796A86}">
      <dgm:prSet custT="1"/>
      <dgm:spPr/>
      <dgm:t>
        <a:bodyPr/>
        <a:lstStyle/>
        <a:p>
          <a:r>
            <a:rPr lang="en-US" sz="2800" dirty="0"/>
            <a:t>Ensure equitable access to healthcare</a:t>
          </a:r>
        </a:p>
      </dgm:t>
    </dgm:pt>
    <dgm:pt modelId="{B8AC820B-7C07-47D7-AE9F-68FDD3BA0EB4}" type="parTrans" cxnId="{23B1B586-67B7-4184-A5D3-956C855E81C8}">
      <dgm:prSet/>
      <dgm:spPr/>
      <dgm:t>
        <a:bodyPr/>
        <a:lstStyle/>
        <a:p>
          <a:endParaRPr lang="en-US"/>
        </a:p>
      </dgm:t>
    </dgm:pt>
    <dgm:pt modelId="{450323C2-0D6F-4156-866C-29DEDA3D8D94}" type="sibTrans" cxnId="{23B1B586-67B7-4184-A5D3-956C855E81C8}">
      <dgm:prSet/>
      <dgm:spPr/>
      <dgm:t>
        <a:bodyPr/>
        <a:lstStyle/>
        <a:p>
          <a:endParaRPr lang="en-US"/>
        </a:p>
      </dgm:t>
    </dgm:pt>
    <dgm:pt modelId="{F5F008A5-C787-4365-B217-0B5A6FA39567}">
      <dgm:prSet/>
      <dgm:spPr/>
      <dgm:t>
        <a:bodyPr/>
        <a:lstStyle/>
        <a:p>
          <a:r>
            <a:rPr lang="en-US"/>
            <a:t>Improve</a:t>
          </a:r>
        </a:p>
      </dgm:t>
    </dgm:pt>
    <dgm:pt modelId="{3221B16B-67D2-4CE0-BE08-A854261AFB43}" type="parTrans" cxnId="{BCF9FCBF-FD5D-4A49-8959-EDCE0556472B}">
      <dgm:prSet/>
      <dgm:spPr/>
      <dgm:t>
        <a:bodyPr/>
        <a:lstStyle/>
        <a:p>
          <a:endParaRPr lang="en-US"/>
        </a:p>
      </dgm:t>
    </dgm:pt>
    <dgm:pt modelId="{E72CE5B9-7319-4E0F-953D-9A82A709B032}" type="sibTrans" cxnId="{BCF9FCBF-FD5D-4A49-8959-EDCE0556472B}">
      <dgm:prSet/>
      <dgm:spPr/>
      <dgm:t>
        <a:bodyPr/>
        <a:lstStyle/>
        <a:p>
          <a:endParaRPr lang="en-US"/>
        </a:p>
      </dgm:t>
    </dgm:pt>
    <dgm:pt modelId="{D2C479A4-BDB2-4500-B6EE-51A7A2B85690}">
      <dgm:prSet custT="1"/>
      <dgm:spPr/>
      <dgm:t>
        <a:bodyPr/>
        <a:lstStyle/>
        <a:p>
          <a:r>
            <a:rPr lang="en-US" sz="3200" dirty="0"/>
            <a:t>Improve universal health coverage</a:t>
          </a:r>
        </a:p>
      </dgm:t>
    </dgm:pt>
    <dgm:pt modelId="{7C149320-BF1F-4F74-9D63-15153D9111CC}" type="parTrans" cxnId="{FE85ED9D-9547-4D2A-8BBD-BE689E42128E}">
      <dgm:prSet/>
      <dgm:spPr/>
      <dgm:t>
        <a:bodyPr/>
        <a:lstStyle/>
        <a:p>
          <a:endParaRPr lang="en-US"/>
        </a:p>
      </dgm:t>
    </dgm:pt>
    <dgm:pt modelId="{D9660DF8-1DD1-4628-B2C0-3E09D224BEF4}" type="sibTrans" cxnId="{FE85ED9D-9547-4D2A-8BBD-BE689E42128E}">
      <dgm:prSet/>
      <dgm:spPr/>
      <dgm:t>
        <a:bodyPr/>
        <a:lstStyle/>
        <a:p>
          <a:endParaRPr lang="en-US"/>
        </a:p>
      </dgm:t>
    </dgm:pt>
    <dgm:pt modelId="{6B7E2A35-104E-438F-BAE6-59C451EE3456}">
      <dgm:prSet/>
      <dgm:spPr/>
      <dgm:t>
        <a:bodyPr/>
        <a:lstStyle/>
        <a:p>
          <a:r>
            <a:rPr lang="en-US"/>
            <a:t>Target</a:t>
          </a:r>
        </a:p>
      </dgm:t>
    </dgm:pt>
    <dgm:pt modelId="{73631EA8-774F-494A-A25E-0C6662177A65}" type="parTrans" cxnId="{2C0CB7E4-91F1-4E8F-A8E6-E16AF14BF8A2}">
      <dgm:prSet/>
      <dgm:spPr/>
      <dgm:t>
        <a:bodyPr/>
        <a:lstStyle/>
        <a:p>
          <a:endParaRPr lang="en-US"/>
        </a:p>
      </dgm:t>
    </dgm:pt>
    <dgm:pt modelId="{689DB906-CFEB-4E9F-B4CF-835C3C3A83F5}" type="sibTrans" cxnId="{2C0CB7E4-91F1-4E8F-A8E6-E16AF14BF8A2}">
      <dgm:prSet/>
      <dgm:spPr/>
      <dgm:t>
        <a:bodyPr/>
        <a:lstStyle/>
        <a:p>
          <a:endParaRPr lang="en-US"/>
        </a:p>
      </dgm:t>
    </dgm:pt>
    <dgm:pt modelId="{890B088C-EB4C-4B31-9F98-E791DBE69B09}">
      <dgm:prSet custT="1"/>
      <dgm:spPr/>
      <dgm:t>
        <a:bodyPr/>
        <a:lstStyle/>
        <a:p>
          <a:r>
            <a:rPr lang="en-US" sz="2400" dirty="0"/>
            <a:t>Target vulnerable and disadvantaged groups</a:t>
          </a:r>
          <a:br>
            <a:rPr lang="en-US" sz="2400" dirty="0"/>
          </a:br>
          <a:r>
            <a:rPr lang="en-US" sz="2400" dirty="0"/>
            <a:t>(United Nations, 2015)</a:t>
          </a:r>
        </a:p>
      </dgm:t>
    </dgm:pt>
    <dgm:pt modelId="{73DE5263-78DB-4BBF-9921-4D1A0F45C827}" type="parTrans" cxnId="{3068F6C5-44D7-4732-B161-07BD7F583A85}">
      <dgm:prSet/>
      <dgm:spPr/>
      <dgm:t>
        <a:bodyPr/>
        <a:lstStyle/>
        <a:p>
          <a:endParaRPr lang="en-US"/>
        </a:p>
      </dgm:t>
    </dgm:pt>
    <dgm:pt modelId="{B50F17BD-D233-453C-8F48-537B68689DBB}" type="sibTrans" cxnId="{3068F6C5-44D7-4732-B161-07BD7F583A85}">
      <dgm:prSet/>
      <dgm:spPr/>
      <dgm:t>
        <a:bodyPr/>
        <a:lstStyle/>
        <a:p>
          <a:endParaRPr lang="en-US"/>
        </a:p>
      </dgm:t>
    </dgm:pt>
    <dgm:pt modelId="{EFBA85B1-F3F8-4FBF-9B7E-61E7FE372C48}">
      <dgm:prSet/>
      <dgm:spPr/>
      <dgm:t>
        <a:bodyPr/>
        <a:lstStyle/>
        <a:p>
          <a:r>
            <a:rPr lang="en-US"/>
            <a:t>Strengthen</a:t>
          </a:r>
        </a:p>
      </dgm:t>
    </dgm:pt>
    <dgm:pt modelId="{4F64F127-7F4D-4111-9C56-5C9FB1CE6AEB}" type="parTrans" cxnId="{FE9F2042-5AFB-43EE-8A91-DC98BAFC2DA6}">
      <dgm:prSet/>
      <dgm:spPr/>
      <dgm:t>
        <a:bodyPr/>
        <a:lstStyle/>
        <a:p>
          <a:endParaRPr lang="en-US"/>
        </a:p>
      </dgm:t>
    </dgm:pt>
    <dgm:pt modelId="{5A861BB8-A3C6-4CD6-A331-2AB13AEF723D}" type="sibTrans" cxnId="{FE9F2042-5AFB-43EE-8A91-DC98BAFC2DA6}">
      <dgm:prSet/>
      <dgm:spPr/>
      <dgm:t>
        <a:bodyPr/>
        <a:lstStyle/>
        <a:p>
          <a:endParaRPr lang="en-US"/>
        </a:p>
      </dgm:t>
    </dgm:pt>
    <dgm:pt modelId="{FCA67F49-5A2A-484A-9994-6C9162BAB86D}">
      <dgm:prSet custT="1"/>
      <dgm:spPr/>
      <dgm:t>
        <a:bodyPr/>
        <a:lstStyle/>
        <a:p>
          <a:r>
            <a:rPr lang="en-US" sz="3200" dirty="0"/>
            <a:t>Strengthen global partnerships</a:t>
          </a:r>
        </a:p>
      </dgm:t>
    </dgm:pt>
    <dgm:pt modelId="{3A032393-0216-4559-AD40-7B05AF5DF37F}" type="parTrans" cxnId="{1E22139E-606F-4B06-BAB0-A33FEAAD3FE5}">
      <dgm:prSet/>
      <dgm:spPr/>
      <dgm:t>
        <a:bodyPr/>
        <a:lstStyle/>
        <a:p>
          <a:endParaRPr lang="en-US"/>
        </a:p>
      </dgm:t>
    </dgm:pt>
    <dgm:pt modelId="{07301FE4-C6A2-4DAF-B5F9-236783DC20F4}" type="sibTrans" cxnId="{1E22139E-606F-4B06-BAB0-A33FEAAD3FE5}">
      <dgm:prSet/>
      <dgm:spPr/>
      <dgm:t>
        <a:bodyPr/>
        <a:lstStyle/>
        <a:p>
          <a:endParaRPr lang="en-US"/>
        </a:p>
      </dgm:t>
    </dgm:pt>
    <dgm:pt modelId="{DE06B7B2-2C73-4BD2-8917-7E3116E481DE}">
      <dgm:prSet/>
      <dgm:spPr/>
      <dgm:t>
        <a:bodyPr/>
        <a:lstStyle/>
        <a:p>
          <a:r>
            <a:rPr lang="en-US"/>
            <a:t>Collaborate across</a:t>
          </a:r>
        </a:p>
      </dgm:t>
    </dgm:pt>
    <dgm:pt modelId="{69F1E449-F0B2-4B65-95A9-C30C48B8CE63}" type="parTrans" cxnId="{4509922F-AF51-4CBD-B155-0F02BE2A881E}">
      <dgm:prSet/>
      <dgm:spPr/>
      <dgm:t>
        <a:bodyPr/>
        <a:lstStyle/>
        <a:p>
          <a:endParaRPr lang="en-US"/>
        </a:p>
      </dgm:t>
    </dgm:pt>
    <dgm:pt modelId="{878B5A73-1F40-4E1E-BBDB-18BFD271CCFE}" type="sibTrans" cxnId="{4509922F-AF51-4CBD-B155-0F02BE2A881E}">
      <dgm:prSet/>
      <dgm:spPr/>
      <dgm:t>
        <a:bodyPr/>
        <a:lstStyle/>
        <a:p>
          <a:endParaRPr lang="en-US"/>
        </a:p>
      </dgm:t>
    </dgm:pt>
    <dgm:pt modelId="{A8FD3B4A-D665-4D77-8395-437EEF4FFCEE}">
      <dgm:prSet custT="1"/>
      <dgm:spPr/>
      <dgm:t>
        <a:bodyPr/>
        <a:lstStyle/>
        <a:p>
          <a:r>
            <a:rPr lang="en-US" sz="2800" dirty="0"/>
            <a:t>Collaborate across governments and </a:t>
          </a:r>
          <a:r>
            <a:rPr lang="en-US" sz="2800" dirty="0" err="1"/>
            <a:t>organisations</a:t>
          </a:r>
          <a:endParaRPr lang="en-US" sz="2800" dirty="0"/>
        </a:p>
      </dgm:t>
    </dgm:pt>
    <dgm:pt modelId="{FF377200-9472-46A3-B6BE-84C132D43BEE}" type="parTrans" cxnId="{F1D7CF19-3975-485C-A936-5447F6E8356F}">
      <dgm:prSet/>
      <dgm:spPr/>
      <dgm:t>
        <a:bodyPr/>
        <a:lstStyle/>
        <a:p>
          <a:endParaRPr lang="en-US"/>
        </a:p>
      </dgm:t>
    </dgm:pt>
    <dgm:pt modelId="{F7045A2E-4390-4813-B3D6-F64AF6DA3B26}" type="sibTrans" cxnId="{F1D7CF19-3975-485C-A936-5447F6E8356F}">
      <dgm:prSet/>
      <dgm:spPr/>
      <dgm:t>
        <a:bodyPr/>
        <a:lstStyle/>
        <a:p>
          <a:endParaRPr lang="en-US"/>
        </a:p>
      </dgm:t>
    </dgm:pt>
    <dgm:pt modelId="{A492C26C-1DCD-4CC1-9ABF-C65FBF357194}">
      <dgm:prSet/>
      <dgm:spPr/>
      <dgm:t>
        <a:bodyPr/>
        <a:lstStyle/>
        <a:p>
          <a:r>
            <a:rPr lang="en-US"/>
            <a:t>Align</a:t>
          </a:r>
        </a:p>
      </dgm:t>
    </dgm:pt>
    <dgm:pt modelId="{3CCB39ED-0866-48D9-B106-C16DCAE044DB}" type="parTrans" cxnId="{D1CE74C9-EF98-4B79-A28F-44AC23F1310A}">
      <dgm:prSet/>
      <dgm:spPr/>
      <dgm:t>
        <a:bodyPr/>
        <a:lstStyle/>
        <a:p>
          <a:endParaRPr lang="en-US"/>
        </a:p>
      </dgm:t>
    </dgm:pt>
    <dgm:pt modelId="{3416FE4A-C03E-408B-BBE9-575C1BFCC774}" type="sibTrans" cxnId="{D1CE74C9-EF98-4B79-A28F-44AC23F1310A}">
      <dgm:prSet/>
      <dgm:spPr/>
      <dgm:t>
        <a:bodyPr/>
        <a:lstStyle/>
        <a:p>
          <a:endParaRPr lang="en-US"/>
        </a:p>
      </dgm:t>
    </dgm:pt>
    <dgm:pt modelId="{69C8F7A6-90C5-4F86-A500-E11D8CC61588}">
      <dgm:prSet custT="1"/>
      <dgm:spPr/>
      <dgm:t>
        <a:bodyPr/>
        <a:lstStyle/>
        <a:p>
          <a:r>
            <a:rPr lang="en-US" sz="2000" dirty="0"/>
            <a:t>Align national policies with the Sustainable Development Goals (SDGs)</a:t>
          </a:r>
          <a:br>
            <a:rPr lang="en-US" sz="2000" dirty="0"/>
          </a:br>
          <a:r>
            <a:rPr lang="en-US" sz="2000" dirty="0"/>
            <a:t>(United Nations, 2015)</a:t>
          </a:r>
        </a:p>
      </dgm:t>
    </dgm:pt>
    <dgm:pt modelId="{DC06DFA2-D87F-4EF6-9FA7-1858EE61BB36}" type="parTrans" cxnId="{48E1BF2A-DBA8-4817-9801-1FF71B6A26CB}">
      <dgm:prSet/>
      <dgm:spPr/>
      <dgm:t>
        <a:bodyPr/>
        <a:lstStyle/>
        <a:p>
          <a:endParaRPr lang="en-US"/>
        </a:p>
      </dgm:t>
    </dgm:pt>
    <dgm:pt modelId="{C701BEA6-6788-4139-BC38-8B789CC0FC0B}" type="sibTrans" cxnId="{48E1BF2A-DBA8-4817-9801-1FF71B6A26CB}">
      <dgm:prSet/>
      <dgm:spPr/>
      <dgm:t>
        <a:bodyPr/>
        <a:lstStyle/>
        <a:p>
          <a:endParaRPr lang="en-US"/>
        </a:p>
      </dgm:t>
    </dgm:pt>
    <dgm:pt modelId="{64A918D3-17CB-4F59-8A75-0ED446D26A4A}" type="pres">
      <dgm:prSet presAssocID="{CFFA3818-1C22-41CA-B803-FA1FFF99904D}" presName="Name0" presStyleCnt="0">
        <dgm:presLayoutVars>
          <dgm:dir/>
          <dgm:animLvl val="lvl"/>
          <dgm:resizeHandles val="exact"/>
        </dgm:presLayoutVars>
      </dgm:prSet>
      <dgm:spPr/>
    </dgm:pt>
    <dgm:pt modelId="{F4B79E79-2ACE-48E6-B507-2DF6350DFAF6}" type="pres">
      <dgm:prSet presAssocID="{019825F4-EC00-47F6-9A9D-26517D0E9E6E}" presName="linNode" presStyleCnt="0"/>
      <dgm:spPr/>
    </dgm:pt>
    <dgm:pt modelId="{EE2FEB02-4EFC-4754-9411-4050A2D5FCEB}" type="pres">
      <dgm:prSet presAssocID="{019825F4-EC00-47F6-9A9D-26517D0E9E6E}" presName="parentText" presStyleLbl="solidFgAcc1" presStyleIdx="0" presStyleCnt="9">
        <dgm:presLayoutVars>
          <dgm:chMax val="1"/>
          <dgm:bulletEnabled/>
        </dgm:presLayoutVars>
      </dgm:prSet>
      <dgm:spPr/>
    </dgm:pt>
    <dgm:pt modelId="{2400666F-7A26-4408-8BCA-2CC0AF7F6F9F}" type="pres">
      <dgm:prSet presAssocID="{019825F4-EC00-47F6-9A9D-26517D0E9E6E}" presName="descendantText" presStyleLbl="alignNode1" presStyleIdx="0" presStyleCnt="9">
        <dgm:presLayoutVars>
          <dgm:bulletEnabled/>
        </dgm:presLayoutVars>
      </dgm:prSet>
      <dgm:spPr/>
    </dgm:pt>
    <dgm:pt modelId="{CF733D9A-08F1-47CA-8270-A431863C640F}" type="pres">
      <dgm:prSet presAssocID="{E0EB4AF8-A602-4A1C-8E9F-202CA802443F}" presName="sp" presStyleCnt="0"/>
      <dgm:spPr/>
    </dgm:pt>
    <dgm:pt modelId="{387E9926-FF36-4F7F-8DB8-29BBAE0711D1}" type="pres">
      <dgm:prSet presAssocID="{04AD3D2E-6A2A-4E07-9A7C-CB3A125123D0}" presName="linNode" presStyleCnt="0"/>
      <dgm:spPr/>
    </dgm:pt>
    <dgm:pt modelId="{D6B808E7-071B-481B-BE69-8EF12EBBF123}" type="pres">
      <dgm:prSet presAssocID="{04AD3D2E-6A2A-4E07-9A7C-CB3A125123D0}" presName="parentText" presStyleLbl="solidFgAcc1" presStyleIdx="1" presStyleCnt="9">
        <dgm:presLayoutVars>
          <dgm:chMax val="1"/>
          <dgm:bulletEnabled/>
        </dgm:presLayoutVars>
      </dgm:prSet>
      <dgm:spPr/>
    </dgm:pt>
    <dgm:pt modelId="{83896CBE-A00B-4931-8A3C-2D910EE503F5}" type="pres">
      <dgm:prSet presAssocID="{04AD3D2E-6A2A-4E07-9A7C-CB3A125123D0}" presName="descendantText" presStyleLbl="alignNode1" presStyleIdx="1" presStyleCnt="9">
        <dgm:presLayoutVars>
          <dgm:bulletEnabled/>
        </dgm:presLayoutVars>
      </dgm:prSet>
      <dgm:spPr/>
    </dgm:pt>
    <dgm:pt modelId="{6853FD69-5D7B-489A-AFA5-F86BC7943450}" type="pres">
      <dgm:prSet presAssocID="{071F7EDE-B46A-4A42-B99B-73F583F71DD7}" presName="sp" presStyleCnt="0"/>
      <dgm:spPr/>
    </dgm:pt>
    <dgm:pt modelId="{37E6A729-2328-48EB-A2AA-479950087A04}" type="pres">
      <dgm:prSet presAssocID="{8C574CE3-0906-4317-A2B0-3AA0F52170D4}" presName="linNode" presStyleCnt="0"/>
      <dgm:spPr/>
    </dgm:pt>
    <dgm:pt modelId="{C476E48E-CEDC-43A3-AD46-2640DA626A5F}" type="pres">
      <dgm:prSet presAssocID="{8C574CE3-0906-4317-A2B0-3AA0F52170D4}" presName="parentText" presStyleLbl="solidFgAcc1" presStyleIdx="2" presStyleCnt="9">
        <dgm:presLayoutVars>
          <dgm:chMax val="1"/>
          <dgm:bulletEnabled/>
        </dgm:presLayoutVars>
      </dgm:prSet>
      <dgm:spPr/>
    </dgm:pt>
    <dgm:pt modelId="{260ED1C2-BA4A-42E8-84A1-22938BE2FA33}" type="pres">
      <dgm:prSet presAssocID="{8C574CE3-0906-4317-A2B0-3AA0F52170D4}" presName="descendantText" presStyleLbl="alignNode1" presStyleIdx="2" presStyleCnt="9">
        <dgm:presLayoutVars>
          <dgm:bulletEnabled/>
        </dgm:presLayoutVars>
      </dgm:prSet>
      <dgm:spPr/>
    </dgm:pt>
    <dgm:pt modelId="{E4284600-6419-493B-B404-D2633B151278}" type="pres">
      <dgm:prSet presAssocID="{CF0A6876-A9B7-4C04-91DE-DD1A96BA3FDE}" presName="sp" presStyleCnt="0"/>
      <dgm:spPr/>
    </dgm:pt>
    <dgm:pt modelId="{D6576569-C613-4A2C-A7B1-A000EB30828A}" type="pres">
      <dgm:prSet presAssocID="{32A5C6AB-016B-4660-8EC6-E108B2B6E119}" presName="linNode" presStyleCnt="0"/>
      <dgm:spPr/>
    </dgm:pt>
    <dgm:pt modelId="{047E1F40-B298-4AAD-BCF4-3485EBE6E34E}" type="pres">
      <dgm:prSet presAssocID="{32A5C6AB-016B-4660-8EC6-E108B2B6E119}" presName="parentText" presStyleLbl="solidFgAcc1" presStyleIdx="3" presStyleCnt="9">
        <dgm:presLayoutVars>
          <dgm:chMax val="1"/>
          <dgm:bulletEnabled/>
        </dgm:presLayoutVars>
      </dgm:prSet>
      <dgm:spPr/>
    </dgm:pt>
    <dgm:pt modelId="{638A800E-BBA6-448C-94A3-A5CE6F4D0E2D}" type="pres">
      <dgm:prSet presAssocID="{32A5C6AB-016B-4660-8EC6-E108B2B6E119}" presName="descendantText" presStyleLbl="alignNode1" presStyleIdx="3" presStyleCnt="9">
        <dgm:presLayoutVars>
          <dgm:bulletEnabled/>
        </dgm:presLayoutVars>
      </dgm:prSet>
      <dgm:spPr/>
    </dgm:pt>
    <dgm:pt modelId="{52F094ED-E463-411A-9137-AF1927743FD0}" type="pres">
      <dgm:prSet presAssocID="{0AC55E7D-E159-409B-96A1-F8C1029F63A6}" presName="sp" presStyleCnt="0"/>
      <dgm:spPr/>
    </dgm:pt>
    <dgm:pt modelId="{26D4E21D-CDE0-4C14-84C4-496360F6A66D}" type="pres">
      <dgm:prSet presAssocID="{F5F008A5-C787-4365-B217-0B5A6FA39567}" presName="linNode" presStyleCnt="0"/>
      <dgm:spPr/>
    </dgm:pt>
    <dgm:pt modelId="{F253E852-D638-4BDD-A442-3F2C28A7F568}" type="pres">
      <dgm:prSet presAssocID="{F5F008A5-C787-4365-B217-0B5A6FA39567}" presName="parentText" presStyleLbl="solidFgAcc1" presStyleIdx="4" presStyleCnt="9">
        <dgm:presLayoutVars>
          <dgm:chMax val="1"/>
          <dgm:bulletEnabled/>
        </dgm:presLayoutVars>
      </dgm:prSet>
      <dgm:spPr/>
    </dgm:pt>
    <dgm:pt modelId="{6A76B480-8C66-4A9F-8C6E-414982AADA37}" type="pres">
      <dgm:prSet presAssocID="{F5F008A5-C787-4365-B217-0B5A6FA39567}" presName="descendantText" presStyleLbl="alignNode1" presStyleIdx="4" presStyleCnt="9">
        <dgm:presLayoutVars>
          <dgm:bulletEnabled/>
        </dgm:presLayoutVars>
      </dgm:prSet>
      <dgm:spPr/>
    </dgm:pt>
    <dgm:pt modelId="{66A43A00-07A3-45F5-A9B1-21E5F1008CA9}" type="pres">
      <dgm:prSet presAssocID="{E72CE5B9-7319-4E0F-953D-9A82A709B032}" presName="sp" presStyleCnt="0"/>
      <dgm:spPr/>
    </dgm:pt>
    <dgm:pt modelId="{71E5BD63-C311-4FF8-BB69-BEBBFB6D84EC}" type="pres">
      <dgm:prSet presAssocID="{6B7E2A35-104E-438F-BAE6-59C451EE3456}" presName="linNode" presStyleCnt="0"/>
      <dgm:spPr/>
    </dgm:pt>
    <dgm:pt modelId="{B3D9A2DB-D080-445C-89FE-B9A60011A83E}" type="pres">
      <dgm:prSet presAssocID="{6B7E2A35-104E-438F-BAE6-59C451EE3456}" presName="parentText" presStyleLbl="solidFgAcc1" presStyleIdx="5" presStyleCnt="9">
        <dgm:presLayoutVars>
          <dgm:chMax val="1"/>
          <dgm:bulletEnabled/>
        </dgm:presLayoutVars>
      </dgm:prSet>
      <dgm:spPr/>
    </dgm:pt>
    <dgm:pt modelId="{34CDA86C-D017-4512-BCF9-DB7B032EF7DE}" type="pres">
      <dgm:prSet presAssocID="{6B7E2A35-104E-438F-BAE6-59C451EE3456}" presName="descendantText" presStyleLbl="alignNode1" presStyleIdx="5" presStyleCnt="9">
        <dgm:presLayoutVars>
          <dgm:bulletEnabled/>
        </dgm:presLayoutVars>
      </dgm:prSet>
      <dgm:spPr/>
    </dgm:pt>
    <dgm:pt modelId="{C3024E08-9C4A-4C2F-A414-F274E360EB94}" type="pres">
      <dgm:prSet presAssocID="{689DB906-CFEB-4E9F-B4CF-835C3C3A83F5}" presName="sp" presStyleCnt="0"/>
      <dgm:spPr/>
    </dgm:pt>
    <dgm:pt modelId="{AE18D0E4-92E2-4E8B-9B76-5F2A76E044E3}" type="pres">
      <dgm:prSet presAssocID="{EFBA85B1-F3F8-4FBF-9B7E-61E7FE372C48}" presName="linNode" presStyleCnt="0"/>
      <dgm:spPr/>
    </dgm:pt>
    <dgm:pt modelId="{65A3404E-DCA0-4044-A931-A250E2815581}" type="pres">
      <dgm:prSet presAssocID="{EFBA85B1-F3F8-4FBF-9B7E-61E7FE372C48}" presName="parentText" presStyleLbl="solidFgAcc1" presStyleIdx="6" presStyleCnt="9">
        <dgm:presLayoutVars>
          <dgm:chMax val="1"/>
          <dgm:bulletEnabled/>
        </dgm:presLayoutVars>
      </dgm:prSet>
      <dgm:spPr/>
    </dgm:pt>
    <dgm:pt modelId="{2C6779E3-2E75-46BF-B97B-AD4BFF25A860}" type="pres">
      <dgm:prSet presAssocID="{EFBA85B1-F3F8-4FBF-9B7E-61E7FE372C48}" presName="descendantText" presStyleLbl="alignNode1" presStyleIdx="6" presStyleCnt="9">
        <dgm:presLayoutVars>
          <dgm:bulletEnabled/>
        </dgm:presLayoutVars>
      </dgm:prSet>
      <dgm:spPr/>
    </dgm:pt>
    <dgm:pt modelId="{D5711895-2FF2-4747-ABF5-45C5CB98DB60}" type="pres">
      <dgm:prSet presAssocID="{5A861BB8-A3C6-4CD6-A331-2AB13AEF723D}" presName="sp" presStyleCnt="0"/>
      <dgm:spPr/>
    </dgm:pt>
    <dgm:pt modelId="{B42BD67A-B6D9-4ECB-9BCC-86769EC34CC5}" type="pres">
      <dgm:prSet presAssocID="{DE06B7B2-2C73-4BD2-8917-7E3116E481DE}" presName="linNode" presStyleCnt="0"/>
      <dgm:spPr/>
    </dgm:pt>
    <dgm:pt modelId="{860B2200-A769-4D27-9A2E-70FA45137822}" type="pres">
      <dgm:prSet presAssocID="{DE06B7B2-2C73-4BD2-8917-7E3116E481DE}" presName="parentText" presStyleLbl="solidFgAcc1" presStyleIdx="7" presStyleCnt="9">
        <dgm:presLayoutVars>
          <dgm:chMax val="1"/>
          <dgm:bulletEnabled/>
        </dgm:presLayoutVars>
      </dgm:prSet>
      <dgm:spPr/>
    </dgm:pt>
    <dgm:pt modelId="{584F2B63-CA2F-4566-A5DD-A266DF6BD9A1}" type="pres">
      <dgm:prSet presAssocID="{DE06B7B2-2C73-4BD2-8917-7E3116E481DE}" presName="descendantText" presStyleLbl="alignNode1" presStyleIdx="7" presStyleCnt="9">
        <dgm:presLayoutVars>
          <dgm:bulletEnabled/>
        </dgm:presLayoutVars>
      </dgm:prSet>
      <dgm:spPr/>
    </dgm:pt>
    <dgm:pt modelId="{37BF084C-F3C9-46F7-9C28-D0D2A5CEEF3B}" type="pres">
      <dgm:prSet presAssocID="{878B5A73-1F40-4E1E-BBDB-18BFD271CCFE}" presName="sp" presStyleCnt="0"/>
      <dgm:spPr/>
    </dgm:pt>
    <dgm:pt modelId="{9AFA307A-0615-4F6D-88FE-3E86F17027A0}" type="pres">
      <dgm:prSet presAssocID="{A492C26C-1DCD-4CC1-9ABF-C65FBF357194}" presName="linNode" presStyleCnt="0"/>
      <dgm:spPr/>
    </dgm:pt>
    <dgm:pt modelId="{52E7F9EF-A034-414A-AF7F-50DF6E625DAC}" type="pres">
      <dgm:prSet presAssocID="{A492C26C-1DCD-4CC1-9ABF-C65FBF357194}" presName="parentText" presStyleLbl="solidFgAcc1" presStyleIdx="8" presStyleCnt="9">
        <dgm:presLayoutVars>
          <dgm:chMax val="1"/>
          <dgm:bulletEnabled/>
        </dgm:presLayoutVars>
      </dgm:prSet>
      <dgm:spPr/>
    </dgm:pt>
    <dgm:pt modelId="{E0CB3430-B971-48B3-9517-117CCCB912BD}" type="pres">
      <dgm:prSet presAssocID="{A492C26C-1DCD-4CC1-9ABF-C65FBF357194}" presName="descendantText" presStyleLbl="alignNode1" presStyleIdx="8" presStyleCnt="9">
        <dgm:presLayoutVars>
          <dgm:bulletEnabled/>
        </dgm:presLayoutVars>
      </dgm:prSet>
      <dgm:spPr/>
    </dgm:pt>
  </dgm:ptLst>
  <dgm:cxnLst>
    <dgm:cxn modelId="{7C86A706-D8CC-4A33-89BE-5A6CE3976449}" type="presOf" srcId="{A492C26C-1DCD-4CC1-9ABF-C65FBF357194}" destId="{52E7F9EF-A034-414A-AF7F-50DF6E625DAC}" srcOrd="0" destOrd="0" presId="urn:microsoft.com/office/officeart/2016/7/layout/VerticalHollowActionList"/>
    <dgm:cxn modelId="{9E8AD80A-246B-44A3-A543-328EAA20B4EF}" type="presOf" srcId="{CFFA3818-1C22-41CA-B803-FA1FFF99904D}" destId="{64A918D3-17CB-4F59-8A75-0ED446D26A4A}" srcOrd="0" destOrd="0" presId="urn:microsoft.com/office/officeart/2016/7/layout/VerticalHollowActionList"/>
    <dgm:cxn modelId="{38CD070B-F218-4BFF-B30E-4730413287CC}" type="presOf" srcId="{641F8F7B-121D-44CE-9C41-1A0FBA796A86}" destId="{638A800E-BBA6-448C-94A3-A5CE6F4D0E2D}" srcOrd="0" destOrd="0" presId="urn:microsoft.com/office/officeart/2016/7/layout/VerticalHollowActionList"/>
    <dgm:cxn modelId="{EFEDEA18-FE77-4A9D-9156-3BFA14EE7616}" type="presOf" srcId="{32A5C6AB-016B-4660-8EC6-E108B2B6E119}" destId="{047E1F40-B298-4AAD-BCF4-3485EBE6E34E}" srcOrd="0" destOrd="0" presId="urn:microsoft.com/office/officeart/2016/7/layout/VerticalHollowActionList"/>
    <dgm:cxn modelId="{C5EA7619-1ED8-474A-A807-62A27A9EECDB}" type="presOf" srcId="{69C8F7A6-90C5-4F86-A500-E11D8CC61588}" destId="{E0CB3430-B971-48B3-9517-117CCCB912BD}" srcOrd="0" destOrd="0" presId="urn:microsoft.com/office/officeart/2016/7/layout/VerticalHollowActionList"/>
    <dgm:cxn modelId="{F1D7CF19-3975-485C-A936-5447F6E8356F}" srcId="{DE06B7B2-2C73-4BD2-8917-7E3116E481DE}" destId="{A8FD3B4A-D665-4D77-8395-437EEF4FFCEE}" srcOrd="0" destOrd="0" parTransId="{FF377200-9472-46A3-B6BE-84C132D43BEE}" sibTransId="{F7045A2E-4390-4813-B3D6-F64AF6DA3B26}"/>
    <dgm:cxn modelId="{48E1BF2A-DBA8-4817-9801-1FF71B6A26CB}" srcId="{A492C26C-1DCD-4CC1-9ABF-C65FBF357194}" destId="{69C8F7A6-90C5-4F86-A500-E11D8CC61588}" srcOrd="0" destOrd="0" parTransId="{DC06DFA2-D87F-4EF6-9FA7-1858EE61BB36}" sibTransId="{C701BEA6-6788-4139-BC38-8B789CC0FC0B}"/>
    <dgm:cxn modelId="{4509922F-AF51-4CBD-B155-0F02BE2A881E}" srcId="{CFFA3818-1C22-41CA-B803-FA1FFF99904D}" destId="{DE06B7B2-2C73-4BD2-8917-7E3116E481DE}" srcOrd="7" destOrd="0" parTransId="{69F1E449-F0B2-4B65-95A9-C30C48B8CE63}" sibTransId="{878B5A73-1F40-4E1E-BBDB-18BFD271CCFE}"/>
    <dgm:cxn modelId="{E0762E34-74DC-43AA-9610-D7FD16FBA4C1}" type="presOf" srcId="{6B7E2A35-104E-438F-BAE6-59C451EE3456}" destId="{B3D9A2DB-D080-445C-89FE-B9A60011A83E}" srcOrd="0" destOrd="0" presId="urn:microsoft.com/office/officeart/2016/7/layout/VerticalHollowActionList"/>
    <dgm:cxn modelId="{988C3534-F5D1-4F7C-ADB4-3766C589571E}" type="presOf" srcId="{D83865C4-BEAB-4578-B31A-4B63B269BBBA}" destId="{83896CBE-A00B-4931-8A3C-2D910EE503F5}" srcOrd="0" destOrd="0" presId="urn:microsoft.com/office/officeart/2016/7/layout/VerticalHollowActionList"/>
    <dgm:cxn modelId="{2BA9D43C-513B-49EC-B88C-02564B10A974}" type="presOf" srcId="{A8FD3B4A-D665-4D77-8395-437EEF4FFCEE}" destId="{584F2B63-CA2F-4566-A5DD-A266DF6BD9A1}" srcOrd="0" destOrd="0" presId="urn:microsoft.com/office/officeart/2016/7/layout/VerticalHollowActionList"/>
    <dgm:cxn modelId="{BA73D55D-7674-4F1B-B17F-125ACC50B25F}" type="presOf" srcId="{D2C479A4-BDB2-4500-B6EE-51A7A2B85690}" destId="{6A76B480-8C66-4A9F-8C6E-414982AADA37}" srcOrd="0" destOrd="0" presId="urn:microsoft.com/office/officeart/2016/7/layout/VerticalHollowActionList"/>
    <dgm:cxn modelId="{FE9F2042-5AFB-43EE-8A91-DC98BAFC2DA6}" srcId="{CFFA3818-1C22-41CA-B803-FA1FFF99904D}" destId="{EFBA85B1-F3F8-4FBF-9B7E-61E7FE372C48}" srcOrd="6" destOrd="0" parTransId="{4F64F127-7F4D-4111-9C56-5C9FB1CE6AEB}" sibTransId="{5A861BB8-A3C6-4CD6-A331-2AB13AEF723D}"/>
    <dgm:cxn modelId="{E5EB4147-CB4F-4639-B291-BFE1BA2635CE}" srcId="{CFFA3818-1C22-41CA-B803-FA1FFF99904D}" destId="{32A5C6AB-016B-4660-8EC6-E108B2B6E119}" srcOrd="3" destOrd="0" parTransId="{2194DA62-8175-4D41-8E9F-08DA96F84FE1}" sibTransId="{0AC55E7D-E159-409B-96A1-F8C1029F63A6}"/>
    <dgm:cxn modelId="{F8F4136D-E20C-4E48-AA67-DA93AB29BCA7}" srcId="{CFFA3818-1C22-41CA-B803-FA1FFF99904D}" destId="{04AD3D2E-6A2A-4E07-9A7C-CB3A125123D0}" srcOrd="1" destOrd="0" parTransId="{A3C1C91A-3872-4079-AB4C-13794DCC34AD}" sibTransId="{071F7EDE-B46A-4A42-B99B-73F583F71DD7}"/>
    <dgm:cxn modelId="{8087906F-BC64-444B-B600-4EEA7B3655DE}" type="presOf" srcId="{DE06B7B2-2C73-4BD2-8917-7E3116E481DE}" destId="{860B2200-A769-4D27-9A2E-70FA45137822}" srcOrd="0" destOrd="0" presId="urn:microsoft.com/office/officeart/2016/7/layout/VerticalHollowActionList"/>
    <dgm:cxn modelId="{A50BE850-4F41-446D-8EE0-3DB43E91BF32}" type="presOf" srcId="{C1D37FA0-521E-4C08-97A8-D83C68F4037F}" destId="{260ED1C2-BA4A-42E8-84A1-22938BE2FA33}" srcOrd="0" destOrd="0" presId="urn:microsoft.com/office/officeart/2016/7/layout/VerticalHollowActionList"/>
    <dgm:cxn modelId="{087B4D72-04D2-4613-8BFD-06EDAB2EC4DF}" srcId="{019825F4-EC00-47F6-9A9D-26517D0E9E6E}" destId="{3B1EA815-C623-45E0-9585-5596C9234E2A}" srcOrd="0" destOrd="0" parTransId="{FEF8F832-99A4-4CF8-A402-858526BD8253}" sibTransId="{9BD81946-BD77-4F78-AFC4-9BFDB2DD32A7}"/>
    <dgm:cxn modelId="{CCD29755-A574-44F7-9AFA-677B0A23D696}" type="presOf" srcId="{FCA67F49-5A2A-484A-9994-6C9162BAB86D}" destId="{2C6779E3-2E75-46BF-B97B-AD4BFF25A860}" srcOrd="0" destOrd="0" presId="urn:microsoft.com/office/officeart/2016/7/layout/VerticalHollowActionList"/>
    <dgm:cxn modelId="{560A7E81-651B-4714-BA87-35A435092102}" srcId="{CFFA3818-1C22-41CA-B803-FA1FFF99904D}" destId="{019825F4-EC00-47F6-9A9D-26517D0E9E6E}" srcOrd="0" destOrd="0" parTransId="{D3C6F4A7-D83F-4A26-BC37-9548C5CDA3E9}" sibTransId="{E0EB4AF8-A602-4A1C-8E9F-202CA802443F}"/>
    <dgm:cxn modelId="{23B1B586-67B7-4184-A5D3-956C855E81C8}" srcId="{32A5C6AB-016B-4660-8EC6-E108B2B6E119}" destId="{641F8F7B-121D-44CE-9C41-1A0FBA796A86}" srcOrd="0" destOrd="0" parTransId="{B8AC820B-7C07-47D7-AE9F-68FDD3BA0EB4}" sibTransId="{450323C2-0D6F-4156-866C-29DEDA3D8D94}"/>
    <dgm:cxn modelId="{FE85ED9D-9547-4D2A-8BBD-BE689E42128E}" srcId="{F5F008A5-C787-4365-B217-0B5A6FA39567}" destId="{D2C479A4-BDB2-4500-B6EE-51A7A2B85690}" srcOrd="0" destOrd="0" parTransId="{7C149320-BF1F-4F74-9D63-15153D9111CC}" sibTransId="{D9660DF8-1DD1-4628-B2C0-3E09D224BEF4}"/>
    <dgm:cxn modelId="{1E22139E-606F-4B06-BAB0-A33FEAAD3FE5}" srcId="{EFBA85B1-F3F8-4FBF-9B7E-61E7FE372C48}" destId="{FCA67F49-5A2A-484A-9994-6C9162BAB86D}" srcOrd="0" destOrd="0" parTransId="{3A032393-0216-4559-AD40-7B05AF5DF37F}" sibTransId="{07301FE4-C6A2-4DAF-B5F9-236783DC20F4}"/>
    <dgm:cxn modelId="{4BCA34B8-B629-4CBD-AF7A-9162D4DD0DF4}" type="presOf" srcId="{F5F008A5-C787-4365-B217-0B5A6FA39567}" destId="{F253E852-D638-4BDD-A442-3F2C28A7F568}" srcOrd="0" destOrd="0" presId="urn:microsoft.com/office/officeart/2016/7/layout/VerticalHollowActionList"/>
    <dgm:cxn modelId="{BCF9FCBF-FD5D-4A49-8959-EDCE0556472B}" srcId="{CFFA3818-1C22-41CA-B803-FA1FFF99904D}" destId="{F5F008A5-C787-4365-B217-0B5A6FA39567}" srcOrd="4" destOrd="0" parTransId="{3221B16B-67D2-4CE0-BE08-A854261AFB43}" sibTransId="{E72CE5B9-7319-4E0F-953D-9A82A709B032}"/>
    <dgm:cxn modelId="{3068F6C5-44D7-4732-B161-07BD7F583A85}" srcId="{6B7E2A35-104E-438F-BAE6-59C451EE3456}" destId="{890B088C-EB4C-4B31-9F98-E791DBE69B09}" srcOrd="0" destOrd="0" parTransId="{73DE5263-78DB-4BBF-9921-4D1A0F45C827}" sibTransId="{B50F17BD-D233-453C-8F48-537B68689DBB}"/>
    <dgm:cxn modelId="{D1CE74C9-EF98-4B79-A28F-44AC23F1310A}" srcId="{CFFA3818-1C22-41CA-B803-FA1FFF99904D}" destId="{A492C26C-1DCD-4CC1-9ABF-C65FBF357194}" srcOrd="8" destOrd="0" parTransId="{3CCB39ED-0866-48D9-B106-C16DCAE044DB}" sibTransId="{3416FE4A-C03E-408B-BBE9-575C1BFCC774}"/>
    <dgm:cxn modelId="{01CD6BCB-6FE8-44EA-A621-E682DECE0869}" type="presOf" srcId="{890B088C-EB4C-4B31-9F98-E791DBE69B09}" destId="{34CDA86C-D017-4512-BCF9-DB7B032EF7DE}" srcOrd="0" destOrd="0" presId="urn:microsoft.com/office/officeart/2016/7/layout/VerticalHollowActionList"/>
    <dgm:cxn modelId="{FC0E9BCD-3A17-4FD1-BF55-F1722E8F6AC9}" type="presOf" srcId="{EFBA85B1-F3F8-4FBF-9B7E-61E7FE372C48}" destId="{65A3404E-DCA0-4044-A931-A250E2815581}" srcOrd="0" destOrd="0" presId="urn:microsoft.com/office/officeart/2016/7/layout/VerticalHollowActionList"/>
    <dgm:cxn modelId="{3C9270CE-B977-4CC2-8AF2-E877AEF3295D}" srcId="{CFFA3818-1C22-41CA-B803-FA1FFF99904D}" destId="{8C574CE3-0906-4317-A2B0-3AA0F52170D4}" srcOrd="2" destOrd="0" parTransId="{CCA99D29-B93B-4E55-AD23-38E9F4B7624C}" sibTransId="{CF0A6876-A9B7-4C04-91DE-DD1A96BA3FDE}"/>
    <dgm:cxn modelId="{2431D2CE-718F-4F6C-A36C-8C8ECA650F9F}" type="presOf" srcId="{04AD3D2E-6A2A-4E07-9A7C-CB3A125123D0}" destId="{D6B808E7-071B-481B-BE69-8EF12EBBF123}" srcOrd="0" destOrd="0" presId="urn:microsoft.com/office/officeart/2016/7/layout/VerticalHollowActionList"/>
    <dgm:cxn modelId="{11F4D0D2-C872-4590-BB96-757D69534FDD}" srcId="{8C574CE3-0906-4317-A2B0-3AA0F52170D4}" destId="{C1D37FA0-521E-4C08-97A8-D83C68F4037F}" srcOrd="0" destOrd="0" parTransId="{E1063157-55D0-453C-AFCC-1B6297A972FC}" sibTransId="{0FBFF6B9-FFD4-409D-ADDE-69247CA7E9B5}"/>
    <dgm:cxn modelId="{B3A2E1D3-EF10-4257-8097-6EB2F1E8C1DF}" type="presOf" srcId="{8C574CE3-0906-4317-A2B0-3AA0F52170D4}" destId="{C476E48E-CEDC-43A3-AD46-2640DA626A5F}" srcOrd="0" destOrd="0" presId="urn:microsoft.com/office/officeart/2016/7/layout/VerticalHollowActionList"/>
    <dgm:cxn modelId="{369E55D9-F40B-48DE-BC26-52A299D670B0}" srcId="{04AD3D2E-6A2A-4E07-9A7C-CB3A125123D0}" destId="{D83865C4-BEAB-4578-B31A-4B63B269BBBA}" srcOrd="0" destOrd="0" parTransId="{D779321C-ECA2-42F0-8857-485C0C726652}" sibTransId="{0F62EAD8-D597-4E76-8578-C317B8A3EF48}"/>
    <dgm:cxn modelId="{2C0CB7E4-91F1-4E8F-A8E6-E16AF14BF8A2}" srcId="{CFFA3818-1C22-41CA-B803-FA1FFF99904D}" destId="{6B7E2A35-104E-438F-BAE6-59C451EE3456}" srcOrd="5" destOrd="0" parTransId="{73631EA8-774F-494A-A25E-0C6662177A65}" sibTransId="{689DB906-CFEB-4E9F-B4CF-835C3C3A83F5}"/>
    <dgm:cxn modelId="{F5F9D1E6-0ECC-40F2-AA42-591EB48109D0}" type="presOf" srcId="{3B1EA815-C623-45E0-9585-5596C9234E2A}" destId="{2400666F-7A26-4408-8BCA-2CC0AF7F6F9F}" srcOrd="0" destOrd="0" presId="urn:microsoft.com/office/officeart/2016/7/layout/VerticalHollowActionList"/>
    <dgm:cxn modelId="{FDE758E9-C495-4D5C-9EA0-A826D738E9F7}" type="presOf" srcId="{019825F4-EC00-47F6-9A9D-26517D0E9E6E}" destId="{EE2FEB02-4EFC-4754-9411-4050A2D5FCEB}" srcOrd="0" destOrd="0" presId="urn:microsoft.com/office/officeart/2016/7/layout/VerticalHollowActionList"/>
    <dgm:cxn modelId="{3EFF2396-A813-4F2C-A04A-B8A33BE0C679}" type="presParOf" srcId="{64A918D3-17CB-4F59-8A75-0ED446D26A4A}" destId="{F4B79E79-2ACE-48E6-B507-2DF6350DFAF6}" srcOrd="0" destOrd="0" presId="urn:microsoft.com/office/officeart/2016/7/layout/VerticalHollowActionList"/>
    <dgm:cxn modelId="{28DD12F0-9085-47D3-9A27-3CDEC8C2E98E}" type="presParOf" srcId="{F4B79E79-2ACE-48E6-B507-2DF6350DFAF6}" destId="{EE2FEB02-4EFC-4754-9411-4050A2D5FCEB}" srcOrd="0" destOrd="0" presId="urn:microsoft.com/office/officeart/2016/7/layout/VerticalHollowActionList"/>
    <dgm:cxn modelId="{E6582BF5-F396-46A1-9848-4AEDFE0A6B27}" type="presParOf" srcId="{F4B79E79-2ACE-48E6-B507-2DF6350DFAF6}" destId="{2400666F-7A26-4408-8BCA-2CC0AF7F6F9F}" srcOrd="1" destOrd="0" presId="urn:microsoft.com/office/officeart/2016/7/layout/VerticalHollowActionList"/>
    <dgm:cxn modelId="{4C663915-5C84-4DE6-BE8E-41895E2A4CE2}" type="presParOf" srcId="{64A918D3-17CB-4F59-8A75-0ED446D26A4A}" destId="{CF733D9A-08F1-47CA-8270-A431863C640F}" srcOrd="1" destOrd="0" presId="urn:microsoft.com/office/officeart/2016/7/layout/VerticalHollowActionList"/>
    <dgm:cxn modelId="{3E3F4380-05C0-44C6-889A-DFF6322F6E1F}" type="presParOf" srcId="{64A918D3-17CB-4F59-8A75-0ED446D26A4A}" destId="{387E9926-FF36-4F7F-8DB8-29BBAE0711D1}" srcOrd="2" destOrd="0" presId="urn:microsoft.com/office/officeart/2016/7/layout/VerticalHollowActionList"/>
    <dgm:cxn modelId="{AD0D6AAB-9F00-43A3-968B-FB41D4880052}" type="presParOf" srcId="{387E9926-FF36-4F7F-8DB8-29BBAE0711D1}" destId="{D6B808E7-071B-481B-BE69-8EF12EBBF123}" srcOrd="0" destOrd="0" presId="urn:microsoft.com/office/officeart/2016/7/layout/VerticalHollowActionList"/>
    <dgm:cxn modelId="{BE336EC2-B4E2-4FC2-B17A-EF2BA85A67F3}" type="presParOf" srcId="{387E9926-FF36-4F7F-8DB8-29BBAE0711D1}" destId="{83896CBE-A00B-4931-8A3C-2D910EE503F5}" srcOrd="1" destOrd="0" presId="urn:microsoft.com/office/officeart/2016/7/layout/VerticalHollowActionList"/>
    <dgm:cxn modelId="{F0A74C00-FFAF-4A3B-A415-C94A133E5FF9}" type="presParOf" srcId="{64A918D3-17CB-4F59-8A75-0ED446D26A4A}" destId="{6853FD69-5D7B-489A-AFA5-F86BC7943450}" srcOrd="3" destOrd="0" presId="urn:microsoft.com/office/officeart/2016/7/layout/VerticalHollowActionList"/>
    <dgm:cxn modelId="{AC26448F-7FBE-4EAA-8264-0C2085B5B476}" type="presParOf" srcId="{64A918D3-17CB-4F59-8A75-0ED446D26A4A}" destId="{37E6A729-2328-48EB-A2AA-479950087A04}" srcOrd="4" destOrd="0" presId="urn:microsoft.com/office/officeart/2016/7/layout/VerticalHollowActionList"/>
    <dgm:cxn modelId="{C0211DB6-9078-4818-AECF-46A95C4494F0}" type="presParOf" srcId="{37E6A729-2328-48EB-A2AA-479950087A04}" destId="{C476E48E-CEDC-43A3-AD46-2640DA626A5F}" srcOrd="0" destOrd="0" presId="urn:microsoft.com/office/officeart/2016/7/layout/VerticalHollowActionList"/>
    <dgm:cxn modelId="{D9118CF6-3E95-4B5B-88D7-57C5479BF3F8}" type="presParOf" srcId="{37E6A729-2328-48EB-A2AA-479950087A04}" destId="{260ED1C2-BA4A-42E8-84A1-22938BE2FA33}" srcOrd="1" destOrd="0" presId="urn:microsoft.com/office/officeart/2016/7/layout/VerticalHollowActionList"/>
    <dgm:cxn modelId="{A628A31F-BD9A-4BD2-8E1E-D0B7DF8D0077}" type="presParOf" srcId="{64A918D3-17CB-4F59-8A75-0ED446D26A4A}" destId="{E4284600-6419-493B-B404-D2633B151278}" srcOrd="5" destOrd="0" presId="urn:microsoft.com/office/officeart/2016/7/layout/VerticalHollowActionList"/>
    <dgm:cxn modelId="{E8304147-2999-42C5-A7F0-A7FDF2E8CB1F}" type="presParOf" srcId="{64A918D3-17CB-4F59-8A75-0ED446D26A4A}" destId="{D6576569-C613-4A2C-A7B1-A000EB30828A}" srcOrd="6" destOrd="0" presId="urn:microsoft.com/office/officeart/2016/7/layout/VerticalHollowActionList"/>
    <dgm:cxn modelId="{EEFF6B7E-18D1-49EC-9156-B030EBA1E985}" type="presParOf" srcId="{D6576569-C613-4A2C-A7B1-A000EB30828A}" destId="{047E1F40-B298-4AAD-BCF4-3485EBE6E34E}" srcOrd="0" destOrd="0" presId="urn:microsoft.com/office/officeart/2016/7/layout/VerticalHollowActionList"/>
    <dgm:cxn modelId="{B1C1E371-556F-47ED-BDED-D2328EA8AE64}" type="presParOf" srcId="{D6576569-C613-4A2C-A7B1-A000EB30828A}" destId="{638A800E-BBA6-448C-94A3-A5CE6F4D0E2D}" srcOrd="1" destOrd="0" presId="urn:microsoft.com/office/officeart/2016/7/layout/VerticalHollowActionList"/>
    <dgm:cxn modelId="{03CA898D-02E1-49ED-80E8-A1ACDDEE2E67}" type="presParOf" srcId="{64A918D3-17CB-4F59-8A75-0ED446D26A4A}" destId="{52F094ED-E463-411A-9137-AF1927743FD0}" srcOrd="7" destOrd="0" presId="urn:microsoft.com/office/officeart/2016/7/layout/VerticalHollowActionList"/>
    <dgm:cxn modelId="{8D068705-A573-4200-93EA-FD28EDC62351}" type="presParOf" srcId="{64A918D3-17CB-4F59-8A75-0ED446D26A4A}" destId="{26D4E21D-CDE0-4C14-84C4-496360F6A66D}" srcOrd="8" destOrd="0" presId="urn:microsoft.com/office/officeart/2016/7/layout/VerticalHollowActionList"/>
    <dgm:cxn modelId="{529CB748-F746-46DB-B8DF-405ED0E479F1}" type="presParOf" srcId="{26D4E21D-CDE0-4C14-84C4-496360F6A66D}" destId="{F253E852-D638-4BDD-A442-3F2C28A7F568}" srcOrd="0" destOrd="0" presId="urn:microsoft.com/office/officeart/2016/7/layout/VerticalHollowActionList"/>
    <dgm:cxn modelId="{A9DAF031-8782-432A-846F-E02A74AD9455}" type="presParOf" srcId="{26D4E21D-CDE0-4C14-84C4-496360F6A66D}" destId="{6A76B480-8C66-4A9F-8C6E-414982AADA37}" srcOrd="1" destOrd="0" presId="urn:microsoft.com/office/officeart/2016/7/layout/VerticalHollowActionList"/>
    <dgm:cxn modelId="{A6F6AC18-18C9-4621-AF77-64E9EAEFAED0}" type="presParOf" srcId="{64A918D3-17CB-4F59-8A75-0ED446D26A4A}" destId="{66A43A00-07A3-45F5-A9B1-21E5F1008CA9}" srcOrd="9" destOrd="0" presId="urn:microsoft.com/office/officeart/2016/7/layout/VerticalHollowActionList"/>
    <dgm:cxn modelId="{62D8FFB9-9CC4-48AF-B81E-709C8FF0F553}" type="presParOf" srcId="{64A918D3-17CB-4F59-8A75-0ED446D26A4A}" destId="{71E5BD63-C311-4FF8-BB69-BEBBFB6D84EC}" srcOrd="10" destOrd="0" presId="urn:microsoft.com/office/officeart/2016/7/layout/VerticalHollowActionList"/>
    <dgm:cxn modelId="{ADE096B4-9747-4BF9-A29B-B67F689D390F}" type="presParOf" srcId="{71E5BD63-C311-4FF8-BB69-BEBBFB6D84EC}" destId="{B3D9A2DB-D080-445C-89FE-B9A60011A83E}" srcOrd="0" destOrd="0" presId="urn:microsoft.com/office/officeart/2016/7/layout/VerticalHollowActionList"/>
    <dgm:cxn modelId="{CCE753BC-CCB4-45F3-B6E6-B39EC7B9BDA4}" type="presParOf" srcId="{71E5BD63-C311-4FF8-BB69-BEBBFB6D84EC}" destId="{34CDA86C-D017-4512-BCF9-DB7B032EF7DE}" srcOrd="1" destOrd="0" presId="urn:microsoft.com/office/officeart/2016/7/layout/VerticalHollowActionList"/>
    <dgm:cxn modelId="{9FABC2DB-0BCD-444D-AB00-E3FD5A0F3078}" type="presParOf" srcId="{64A918D3-17CB-4F59-8A75-0ED446D26A4A}" destId="{C3024E08-9C4A-4C2F-A414-F274E360EB94}" srcOrd="11" destOrd="0" presId="urn:microsoft.com/office/officeart/2016/7/layout/VerticalHollowActionList"/>
    <dgm:cxn modelId="{25D5B5C7-ED09-444A-BA2E-618ED1C2FCCB}" type="presParOf" srcId="{64A918D3-17CB-4F59-8A75-0ED446D26A4A}" destId="{AE18D0E4-92E2-4E8B-9B76-5F2A76E044E3}" srcOrd="12" destOrd="0" presId="urn:microsoft.com/office/officeart/2016/7/layout/VerticalHollowActionList"/>
    <dgm:cxn modelId="{BA02707C-4C56-4428-A047-B1552FDE7C2C}" type="presParOf" srcId="{AE18D0E4-92E2-4E8B-9B76-5F2A76E044E3}" destId="{65A3404E-DCA0-4044-A931-A250E2815581}" srcOrd="0" destOrd="0" presId="urn:microsoft.com/office/officeart/2016/7/layout/VerticalHollowActionList"/>
    <dgm:cxn modelId="{FA19CF10-A8ED-44D9-ACAC-F522C5202159}" type="presParOf" srcId="{AE18D0E4-92E2-4E8B-9B76-5F2A76E044E3}" destId="{2C6779E3-2E75-46BF-B97B-AD4BFF25A860}" srcOrd="1" destOrd="0" presId="urn:microsoft.com/office/officeart/2016/7/layout/VerticalHollowActionList"/>
    <dgm:cxn modelId="{17D4FAC8-F387-4D01-9D15-5F190EEEC2E3}" type="presParOf" srcId="{64A918D3-17CB-4F59-8A75-0ED446D26A4A}" destId="{D5711895-2FF2-4747-ABF5-45C5CB98DB60}" srcOrd="13" destOrd="0" presId="urn:microsoft.com/office/officeart/2016/7/layout/VerticalHollowActionList"/>
    <dgm:cxn modelId="{ABFE2558-0B71-4BDE-8566-0BD9AEED48F8}" type="presParOf" srcId="{64A918D3-17CB-4F59-8A75-0ED446D26A4A}" destId="{B42BD67A-B6D9-4ECB-9BCC-86769EC34CC5}" srcOrd="14" destOrd="0" presId="urn:microsoft.com/office/officeart/2016/7/layout/VerticalHollowActionList"/>
    <dgm:cxn modelId="{88D19262-172C-43A7-8274-5573B777F34E}" type="presParOf" srcId="{B42BD67A-B6D9-4ECB-9BCC-86769EC34CC5}" destId="{860B2200-A769-4D27-9A2E-70FA45137822}" srcOrd="0" destOrd="0" presId="urn:microsoft.com/office/officeart/2016/7/layout/VerticalHollowActionList"/>
    <dgm:cxn modelId="{A406A59D-8A02-4802-B363-E8559326DC36}" type="presParOf" srcId="{B42BD67A-B6D9-4ECB-9BCC-86769EC34CC5}" destId="{584F2B63-CA2F-4566-A5DD-A266DF6BD9A1}" srcOrd="1" destOrd="0" presId="urn:microsoft.com/office/officeart/2016/7/layout/VerticalHollowActionList"/>
    <dgm:cxn modelId="{A84930B6-BBE6-4301-9CB8-FC92C8C040F6}" type="presParOf" srcId="{64A918D3-17CB-4F59-8A75-0ED446D26A4A}" destId="{37BF084C-F3C9-46F7-9C28-D0D2A5CEEF3B}" srcOrd="15" destOrd="0" presId="urn:microsoft.com/office/officeart/2016/7/layout/VerticalHollowActionList"/>
    <dgm:cxn modelId="{13883607-7A70-4E1F-8414-E9844ABA9622}" type="presParOf" srcId="{64A918D3-17CB-4F59-8A75-0ED446D26A4A}" destId="{9AFA307A-0615-4F6D-88FE-3E86F17027A0}" srcOrd="16" destOrd="0" presId="urn:microsoft.com/office/officeart/2016/7/layout/VerticalHollowActionList"/>
    <dgm:cxn modelId="{51523467-14F9-4F2E-9026-BE1495C88BA0}" type="presParOf" srcId="{9AFA307A-0615-4F6D-88FE-3E86F17027A0}" destId="{52E7F9EF-A034-414A-AF7F-50DF6E625DAC}" srcOrd="0" destOrd="0" presId="urn:microsoft.com/office/officeart/2016/7/layout/VerticalHollowActionList"/>
    <dgm:cxn modelId="{8006615D-5CA1-458F-802A-9DCCD8B7E9EA}" type="presParOf" srcId="{9AFA307A-0615-4F6D-88FE-3E86F17027A0}" destId="{E0CB3430-B971-48B3-9517-117CCCB912BD}"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E0FDCE7-C4E2-49D3-B3A0-5874B723B27E}" type="doc">
      <dgm:prSet loTypeId="urn:microsoft.com/office/officeart/2016/7/layout/LinearBlockProcessNumbered" loCatId="process" qsTypeId="urn:microsoft.com/office/officeart/2005/8/quickstyle/simple1" qsCatId="simple" csTypeId="urn:microsoft.com/office/officeart/2005/8/colors/colorful2" csCatId="colorful" phldr="1"/>
      <dgm:spPr/>
      <dgm:t>
        <a:bodyPr/>
        <a:lstStyle/>
        <a:p>
          <a:endParaRPr lang="en-US"/>
        </a:p>
      </dgm:t>
    </dgm:pt>
    <dgm:pt modelId="{8894A677-BA66-4306-A60E-4636777A7C81}">
      <dgm:prSet custT="1"/>
      <dgm:spPr/>
      <dgm:t>
        <a:bodyPr/>
        <a:lstStyle/>
        <a:p>
          <a:r>
            <a:rPr lang="en-GB" sz="2400" b="1" dirty="0"/>
            <a:t>Enhance community engagement</a:t>
          </a:r>
          <a:r>
            <a:rPr lang="en-GB" sz="2400" dirty="0"/>
            <a:t>: Involving local populations in planning and decision-making ensures services meet the needs of diverse groups. (OHID, 2022a).</a:t>
          </a:r>
          <a:endParaRPr lang="en-US" sz="2400" dirty="0"/>
        </a:p>
      </dgm:t>
    </dgm:pt>
    <dgm:pt modelId="{5CF172D7-9154-4EB3-B1EA-0E0AC28ECCAF}" type="parTrans" cxnId="{8BAC2830-4CFE-438F-8B9D-66A3D49E7116}">
      <dgm:prSet/>
      <dgm:spPr/>
      <dgm:t>
        <a:bodyPr/>
        <a:lstStyle/>
        <a:p>
          <a:endParaRPr lang="en-US"/>
        </a:p>
      </dgm:t>
    </dgm:pt>
    <dgm:pt modelId="{67DA00FF-22A6-4634-865C-F6CF8FBDDC57}" type="sibTrans" cxnId="{8BAC2830-4CFE-438F-8B9D-66A3D49E7116}">
      <dgm:prSet phldrT="01" phldr="0"/>
      <dgm:spPr/>
      <dgm:t>
        <a:bodyPr/>
        <a:lstStyle/>
        <a:p>
          <a:r>
            <a:rPr lang="en-US"/>
            <a:t>01</a:t>
          </a:r>
        </a:p>
      </dgm:t>
    </dgm:pt>
    <dgm:pt modelId="{BD92341E-033A-4368-B0A7-E2B7BA33459F}">
      <dgm:prSet custT="1"/>
      <dgm:spPr/>
      <dgm:t>
        <a:bodyPr/>
        <a:lstStyle/>
        <a:p>
          <a:r>
            <a:rPr lang="en-GB" sz="2000" dirty="0"/>
            <a:t>Strengthen Preventive Health Services
Increase access to primary care, vaccination, and health promotion
Focus on vulnerable populations to reduce inequalities (Marmot, M. </a:t>
          </a:r>
          <a:r>
            <a:rPr lang="en-GB" sz="2000" i="1" dirty="0"/>
            <a:t>et al</a:t>
          </a:r>
          <a:r>
            <a:rPr lang="en-GB" sz="2000" dirty="0"/>
            <a:t>.2010)</a:t>
          </a:r>
        </a:p>
      </dgm:t>
    </dgm:pt>
    <dgm:pt modelId="{1DAD3E8F-5B58-4623-BC79-961E56B17CBF}" type="parTrans" cxnId="{B20E6B57-23AC-4544-BF94-B24CB470B585}">
      <dgm:prSet/>
      <dgm:spPr/>
      <dgm:t>
        <a:bodyPr/>
        <a:lstStyle/>
        <a:p>
          <a:endParaRPr lang="en-GB"/>
        </a:p>
      </dgm:t>
    </dgm:pt>
    <dgm:pt modelId="{AA007275-A70C-422C-B970-90704F0E8035}" type="sibTrans" cxnId="{B20E6B57-23AC-4544-BF94-B24CB470B585}">
      <dgm:prSet phldrT="02" phldr="0"/>
      <dgm:spPr/>
      <dgm:t>
        <a:bodyPr/>
        <a:lstStyle/>
        <a:p>
          <a:r>
            <a:rPr lang="en-GB"/>
            <a:t>02</a:t>
          </a:r>
        </a:p>
      </dgm:t>
    </dgm:pt>
    <dgm:pt modelId="{744BC54B-29C9-4D65-9623-CABCF8A1DFD4}" type="pres">
      <dgm:prSet presAssocID="{FE0FDCE7-C4E2-49D3-B3A0-5874B723B27E}" presName="Name0" presStyleCnt="0">
        <dgm:presLayoutVars>
          <dgm:animLvl val="lvl"/>
          <dgm:resizeHandles val="exact"/>
        </dgm:presLayoutVars>
      </dgm:prSet>
      <dgm:spPr/>
    </dgm:pt>
    <dgm:pt modelId="{D5616329-84B0-4073-9971-07703961BB5A}" type="pres">
      <dgm:prSet presAssocID="{8894A677-BA66-4306-A60E-4636777A7C81}" presName="compositeNode" presStyleCnt="0">
        <dgm:presLayoutVars>
          <dgm:bulletEnabled val="1"/>
        </dgm:presLayoutVars>
      </dgm:prSet>
      <dgm:spPr/>
    </dgm:pt>
    <dgm:pt modelId="{5A235A98-1E11-4431-AE57-B098FF4B68D0}" type="pres">
      <dgm:prSet presAssocID="{8894A677-BA66-4306-A60E-4636777A7C81}" presName="bgRect" presStyleLbl="alignNode1" presStyleIdx="0" presStyleCnt="2"/>
      <dgm:spPr/>
    </dgm:pt>
    <dgm:pt modelId="{8ACF2797-DB8C-4646-932F-B332C5C598EB}" type="pres">
      <dgm:prSet presAssocID="{67DA00FF-22A6-4634-865C-F6CF8FBDDC57}" presName="sibTransNodeRect" presStyleLbl="alignNode1" presStyleIdx="0" presStyleCnt="2">
        <dgm:presLayoutVars>
          <dgm:chMax val="0"/>
          <dgm:bulletEnabled val="1"/>
        </dgm:presLayoutVars>
      </dgm:prSet>
      <dgm:spPr/>
    </dgm:pt>
    <dgm:pt modelId="{1DC06667-1C50-490A-80D3-0B3D3CACCFF6}" type="pres">
      <dgm:prSet presAssocID="{8894A677-BA66-4306-A60E-4636777A7C81}" presName="nodeRect" presStyleLbl="alignNode1" presStyleIdx="0" presStyleCnt="2">
        <dgm:presLayoutVars>
          <dgm:bulletEnabled val="1"/>
        </dgm:presLayoutVars>
      </dgm:prSet>
      <dgm:spPr/>
    </dgm:pt>
    <dgm:pt modelId="{F25FFEBF-13DD-4A0D-BF9D-E43886514E0D}" type="pres">
      <dgm:prSet presAssocID="{67DA00FF-22A6-4634-865C-F6CF8FBDDC57}" presName="sibTrans" presStyleCnt="0"/>
      <dgm:spPr/>
    </dgm:pt>
    <dgm:pt modelId="{86E87E13-8D74-4C05-978E-0424214417B7}" type="pres">
      <dgm:prSet presAssocID="{BD92341E-033A-4368-B0A7-E2B7BA33459F}" presName="compositeNode" presStyleCnt="0">
        <dgm:presLayoutVars>
          <dgm:bulletEnabled val="1"/>
        </dgm:presLayoutVars>
      </dgm:prSet>
      <dgm:spPr/>
    </dgm:pt>
    <dgm:pt modelId="{98EB8629-DCE2-493A-B4AD-6929BF7FF304}" type="pres">
      <dgm:prSet presAssocID="{BD92341E-033A-4368-B0A7-E2B7BA33459F}" presName="bgRect" presStyleLbl="alignNode1" presStyleIdx="1" presStyleCnt="2"/>
      <dgm:spPr/>
    </dgm:pt>
    <dgm:pt modelId="{BA6AF5D1-341E-4598-8490-6FA014B8A123}" type="pres">
      <dgm:prSet presAssocID="{AA007275-A70C-422C-B970-90704F0E8035}" presName="sibTransNodeRect" presStyleLbl="alignNode1" presStyleIdx="1" presStyleCnt="2">
        <dgm:presLayoutVars>
          <dgm:chMax val="0"/>
          <dgm:bulletEnabled val="1"/>
        </dgm:presLayoutVars>
      </dgm:prSet>
      <dgm:spPr/>
    </dgm:pt>
    <dgm:pt modelId="{037B2A53-7554-4F8C-9D0F-1E73573CB58F}" type="pres">
      <dgm:prSet presAssocID="{BD92341E-033A-4368-B0A7-E2B7BA33459F}" presName="nodeRect" presStyleLbl="alignNode1" presStyleIdx="1" presStyleCnt="2">
        <dgm:presLayoutVars>
          <dgm:bulletEnabled val="1"/>
        </dgm:presLayoutVars>
      </dgm:prSet>
      <dgm:spPr/>
    </dgm:pt>
  </dgm:ptLst>
  <dgm:cxnLst>
    <dgm:cxn modelId="{E1DE8B05-45EF-4885-91E3-145C23174B63}" type="presOf" srcId="{8894A677-BA66-4306-A60E-4636777A7C81}" destId="{5A235A98-1E11-4431-AE57-B098FF4B68D0}" srcOrd="0" destOrd="0" presId="urn:microsoft.com/office/officeart/2016/7/layout/LinearBlockProcessNumbered"/>
    <dgm:cxn modelId="{8BAC2830-4CFE-438F-8B9D-66A3D49E7116}" srcId="{FE0FDCE7-C4E2-49D3-B3A0-5874B723B27E}" destId="{8894A677-BA66-4306-A60E-4636777A7C81}" srcOrd="0" destOrd="0" parTransId="{5CF172D7-9154-4EB3-B1EA-0E0AC28ECCAF}" sibTransId="{67DA00FF-22A6-4634-865C-F6CF8FBDDC57}"/>
    <dgm:cxn modelId="{85794953-C4CD-4A84-9C00-FEF736E57F9E}" type="presOf" srcId="{67DA00FF-22A6-4634-865C-F6CF8FBDDC57}" destId="{8ACF2797-DB8C-4646-932F-B332C5C598EB}" srcOrd="0" destOrd="0" presId="urn:microsoft.com/office/officeart/2016/7/layout/LinearBlockProcessNumbered"/>
    <dgm:cxn modelId="{B20E6B57-23AC-4544-BF94-B24CB470B585}" srcId="{FE0FDCE7-C4E2-49D3-B3A0-5874B723B27E}" destId="{BD92341E-033A-4368-B0A7-E2B7BA33459F}" srcOrd="1" destOrd="0" parTransId="{1DAD3E8F-5B58-4623-BC79-961E56B17CBF}" sibTransId="{AA007275-A70C-422C-B970-90704F0E8035}"/>
    <dgm:cxn modelId="{43965288-AD5A-4D4C-A3AA-8E8423BAA4EF}" type="presOf" srcId="{BD92341E-033A-4368-B0A7-E2B7BA33459F}" destId="{98EB8629-DCE2-493A-B4AD-6929BF7FF304}" srcOrd="0" destOrd="0" presId="urn:microsoft.com/office/officeart/2016/7/layout/LinearBlockProcessNumbered"/>
    <dgm:cxn modelId="{3D9D3CBB-5F04-4BCB-B0A7-54831A5365D9}" type="presOf" srcId="{FE0FDCE7-C4E2-49D3-B3A0-5874B723B27E}" destId="{744BC54B-29C9-4D65-9623-CABCF8A1DFD4}" srcOrd="0" destOrd="0" presId="urn:microsoft.com/office/officeart/2016/7/layout/LinearBlockProcessNumbered"/>
    <dgm:cxn modelId="{B0CBD1C0-4A55-4232-B199-03F7DE1FF0EA}" type="presOf" srcId="{8894A677-BA66-4306-A60E-4636777A7C81}" destId="{1DC06667-1C50-490A-80D3-0B3D3CACCFF6}" srcOrd="1" destOrd="0" presId="urn:microsoft.com/office/officeart/2016/7/layout/LinearBlockProcessNumbered"/>
    <dgm:cxn modelId="{9616F5D0-DB41-4AE9-8BA1-7734DAB50FB7}" type="presOf" srcId="{AA007275-A70C-422C-B970-90704F0E8035}" destId="{BA6AF5D1-341E-4598-8490-6FA014B8A123}" srcOrd="0" destOrd="0" presId="urn:microsoft.com/office/officeart/2016/7/layout/LinearBlockProcessNumbered"/>
    <dgm:cxn modelId="{6DC9B9DC-AC53-46B1-B081-5C1FC5B307B5}" type="presOf" srcId="{BD92341E-033A-4368-B0A7-E2B7BA33459F}" destId="{037B2A53-7554-4F8C-9D0F-1E73573CB58F}" srcOrd="1" destOrd="0" presId="urn:microsoft.com/office/officeart/2016/7/layout/LinearBlockProcessNumbered"/>
    <dgm:cxn modelId="{5948C42F-CB77-430D-B846-55FF50DEE17F}" type="presParOf" srcId="{744BC54B-29C9-4D65-9623-CABCF8A1DFD4}" destId="{D5616329-84B0-4073-9971-07703961BB5A}" srcOrd="0" destOrd="0" presId="urn:microsoft.com/office/officeart/2016/7/layout/LinearBlockProcessNumbered"/>
    <dgm:cxn modelId="{DBD05D7B-628E-4787-8CB0-2BA46F13A94F}" type="presParOf" srcId="{D5616329-84B0-4073-9971-07703961BB5A}" destId="{5A235A98-1E11-4431-AE57-B098FF4B68D0}" srcOrd="0" destOrd="0" presId="urn:microsoft.com/office/officeart/2016/7/layout/LinearBlockProcessNumbered"/>
    <dgm:cxn modelId="{F210F383-3C8F-409A-AED4-988AC9AA5EE1}" type="presParOf" srcId="{D5616329-84B0-4073-9971-07703961BB5A}" destId="{8ACF2797-DB8C-4646-932F-B332C5C598EB}" srcOrd="1" destOrd="0" presId="urn:microsoft.com/office/officeart/2016/7/layout/LinearBlockProcessNumbered"/>
    <dgm:cxn modelId="{2DA25B68-FCD0-48AA-8122-9A002F8BB7BC}" type="presParOf" srcId="{D5616329-84B0-4073-9971-07703961BB5A}" destId="{1DC06667-1C50-490A-80D3-0B3D3CACCFF6}" srcOrd="2" destOrd="0" presId="urn:microsoft.com/office/officeart/2016/7/layout/LinearBlockProcessNumbered"/>
    <dgm:cxn modelId="{DCA18B6E-85DB-4D4D-B9F0-8482BA4B125D}" type="presParOf" srcId="{744BC54B-29C9-4D65-9623-CABCF8A1DFD4}" destId="{F25FFEBF-13DD-4A0D-BF9D-E43886514E0D}" srcOrd="1" destOrd="0" presId="urn:microsoft.com/office/officeart/2016/7/layout/LinearBlockProcessNumbered"/>
    <dgm:cxn modelId="{B91CDAA7-662D-4737-A738-F0AE8D973A4F}" type="presParOf" srcId="{744BC54B-29C9-4D65-9623-CABCF8A1DFD4}" destId="{86E87E13-8D74-4C05-978E-0424214417B7}" srcOrd="2" destOrd="0" presId="urn:microsoft.com/office/officeart/2016/7/layout/LinearBlockProcessNumbered"/>
    <dgm:cxn modelId="{A1A0FC02-9088-4065-8151-3CA88397FB12}" type="presParOf" srcId="{86E87E13-8D74-4C05-978E-0424214417B7}" destId="{98EB8629-DCE2-493A-B4AD-6929BF7FF304}" srcOrd="0" destOrd="0" presId="urn:microsoft.com/office/officeart/2016/7/layout/LinearBlockProcessNumbered"/>
    <dgm:cxn modelId="{B80305C5-90A3-4869-9318-2B3F6B17B316}" type="presParOf" srcId="{86E87E13-8D74-4C05-978E-0424214417B7}" destId="{BA6AF5D1-341E-4598-8490-6FA014B8A123}" srcOrd="1" destOrd="0" presId="urn:microsoft.com/office/officeart/2016/7/layout/LinearBlockProcessNumbered"/>
    <dgm:cxn modelId="{F82E9684-4BA6-465E-AEA7-B41C1F35E17C}" type="presParOf" srcId="{86E87E13-8D74-4C05-978E-0424214417B7}" destId="{037B2A53-7554-4F8C-9D0F-1E73573CB58F}"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42D9CD2-4E52-4AD0-A951-E1A5ADD651E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3AE00FC-34A1-4E91-88A5-CCDA172B55FD}">
      <dgm:prSet custT="1"/>
      <dgm:spPr/>
      <dgm:t>
        <a:bodyPr/>
        <a:lstStyle/>
        <a:p>
          <a:pPr>
            <a:lnSpc>
              <a:spcPct val="100000"/>
            </a:lnSpc>
          </a:pPr>
          <a:r>
            <a:rPr lang="en-GB" sz="1800" dirty="0"/>
            <a:t>Tackling </a:t>
          </a:r>
          <a:r>
            <a:rPr lang="en-GB" sz="1800" b="0" dirty="0"/>
            <a:t>health inequalities </a:t>
          </a:r>
          <a:r>
            <a:rPr lang="en-GB" sz="1800" dirty="0"/>
            <a:t>is essential, by focusing on social determinants such as education, housing, employment, and access to healthcare.</a:t>
          </a:r>
          <a:endParaRPr lang="en-US" sz="1800" dirty="0"/>
        </a:p>
      </dgm:t>
    </dgm:pt>
    <dgm:pt modelId="{6D3403D6-CC36-4DAB-A22A-F0F63D148849}" type="parTrans" cxnId="{964893E0-DB1A-40D0-96F8-0903388955D7}">
      <dgm:prSet/>
      <dgm:spPr/>
      <dgm:t>
        <a:bodyPr/>
        <a:lstStyle/>
        <a:p>
          <a:endParaRPr lang="en-US"/>
        </a:p>
      </dgm:t>
    </dgm:pt>
    <dgm:pt modelId="{1B8CFBA1-20E6-40D0-9D49-B3EACF32B5D4}" type="sibTrans" cxnId="{964893E0-DB1A-40D0-96F8-0903388955D7}">
      <dgm:prSet/>
      <dgm:spPr/>
      <dgm:t>
        <a:bodyPr/>
        <a:lstStyle/>
        <a:p>
          <a:endParaRPr lang="en-US"/>
        </a:p>
      </dgm:t>
    </dgm:pt>
    <dgm:pt modelId="{1C096699-EC2D-4FE5-9792-6C40279540B4}">
      <dgm:prSet custT="1"/>
      <dgm:spPr/>
      <dgm:t>
        <a:bodyPr/>
        <a:lstStyle/>
        <a:p>
          <a:pPr>
            <a:lnSpc>
              <a:spcPct val="100000"/>
            </a:lnSpc>
          </a:pPr>
          <a:r>
            <a:rPr lang="en-GB" sz="1800" b="0" dirty="0"/>
            <a:t>The NHS can play a pivotal role in reducing disparities through its economic influence, serving as a major employer, purchaser, and local anchor institution to support inclusive growth and equitable service delivery.</a:t>
          </a:r>
          <a:endParaRPr lang="en-US" sz="1800" b="0" dirty="0"/>
        </a:p>
      </dgm:t>
    </dgm:pt>
    <dgm:pt modelId="{829EF920-53D5-4F53-A63D-559806AAE439}" type="parTrans" cxnId="{7C023843-C619-45D4-84E2-1CF955B4F0FA}">
      <dgm:prSet/>
      <dgm:spPr/>
      <dgm:t>
        <a:bodyPr/>
        <a:lstStyle/>
        <a:p>
          <a:endParaRPr lang="en-US"/>
        </a:p>
      </dgm:t>
    </dgm:pt>
    <dgm:pt modelId="{7A76378F-69CD-43F8-959D-E86A6A9C133B}" type="sibTrans" cxnId="{7C023843-C619-45D4-84E2-1CF955B4F0FA}">
      <dgm:prSet/>
      <dgm:spPr/>
      <dgm:t>
        <a:bodyPr/>
        <a:lstStyle/>
        <a:p>
          <a:endParaRPr lang="en-US"/>
        </a:p>
      </dgm:t>
    </dgm:pt>
    <dgm:pt modelId="{FEBE1324-B0BB-4599-AD6B-41A575DAF92E}" type="pres">
      <dgm:prSet presAssocID="{342D9CD2-4E52-4AD0-A951-E1A5ADD651E7}" presName="root" presStyleCnt="0">
        <dgm:presLayoutVars>
          <dgm:dir/>
          <dgm:resizeHandles val="exact"/>
        </dgm:presLayoutVars>
      </dgm:prSet>
      <dgm:spPr/>
    </dgm:pt>
    <dgm:pt modelId="{3DEA71ED-37CE-436C-B996-0AD6517B3D3F}" type="pres">
      <dgm:prSet presAssocID="{43AE00FC-34A1-4E91-88A5-CCDA172B55FD}" presName="compNode" presStyleCnt="0"/>
      <dgm:spPr/>
    </dgm:pt>
    <dgm:pt modelId="{CA97800D-E795-4972-9667-7680D2BC1A13}" type="pres">
      <dgm:prSet presAssocID="{43AE00FC-34A1-4E91-88A5-CCDA172B55FD}" presName="bgRect" presStyleLbl="bgShp" presStyleIdx="0" presStyleCnt="2"/>
      <dgm:spPr/>
    </dgm:pt>
    <dgm:pt modelId="{07E17C4B-887D-45F4-A945-90703F6214E1}" type="pres">
      <dgm:prSet presAssocID="{43AE00FC-34A1-4E91-88A5-CCDA172B55F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C8EA4FEF-6012-4C29-91F1-0C224B6EA43C}" type="pres">
      <dgm:prSet presAssocID="{43AE00FC-34A1-4E91-88A5-CCDA172B55FD}" presName="spaceRect" presStyleCnt="0"/>
      <dgm:spPr/>
    </dgm:pt>
    <dgm:pt modelId="{0DFD1C05-700C-4CF3-B14C-123D91D057FD}" type="pres">
      <dgm:prSet presAssocID="{43AE00FC-34A1-4E91-88A5-CCDA172B55FD}" presName="parTx" presStyleLbl="revTx" presStyleIdx="0" presStyleCnt="2">
        <dgm:presLayoutVars>
          <dgm:chMax val="0"/>
          <dgm:chPref val="0"/>
        </dgm:presLayoutVars>
      </dgm:prSet>
      <dgm:spPr/>
    </dgm:pt>
    <dgm:pt modelId="{C5C397AE-9A94-4736-8293-002E3675A8B8}" type="pres">
      <dgm:prSet presAssocID="{1B8CFBA1-20E6-40D0-9D49-B3EACF32B5D4}" presName="sibTrans" presStyleCnt="0"/>
      <dgm:spPr/>
    </dgm:pt>
    <dgm:pt modelId="{B2BF90A9-73FC-44FA-95E9-58871908CFBC}" type="pres">
      <dgm:prSet presAssocID="{1C096699-EC2D-4FE5-9792-6C40279540B4}" presName="compNode" presStyleCnt="0"/>
      <dgm:spPr/>
    </dgm:pt>
    <dgm:pt modelId="{A68BE661-048C-453F-A6D8-08EFE945473A}" type="pres">
      <dgm:prSet presAssocID="{1C096699-EC2D-4FE5-9792-6C40279540B4}" presName="bgRect" presStyleLbl="bgShp" presStyleIdx="1" presStyleCnt="2"/>
      <dgm:spPr/>
    </dgm:pt>
    <dgm:pt modelId="{E38AC35F-ADD4-47A4-9471-820E07A017EF}" type="pres">
      <dgm:prSet presAssocID="{1C096699-EC2D-4FE5-9792-6C40279540B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94608301-0FDC-4660-8D2C-6CA209B06887}" type="pres">
      <dgm:prSet presAssocID="{1C096699-EC2D-4FE5-9792-6C40279540B4}" presName="spaceRect" presStyleCnt="0"/>
      <dgm:spPr/>
    </dgm:pt>
    <dgm:pt modelId="{FE8ED1C2-EDDB-48A1-B2EB-4BADAF651F95}" type="pres">
      <dgm:prSet presAssocID="{1C096699-EC2D-4FE5-9792-6C40279540B4}" presName="parTx" presStyleLbl="revTx" presStyleIdx="1" presStyleCnt="2">
        <dgm:presLayoutVars>
          <dgm:chMax val="0"/>
          <dgm:chPref val="0"/>
        </dgm:presLayoutVars>
      </dgm:prSet>
      <dgm:spPr/>
    </dgm:pt>
  </dgm:ptLst>
  <dgm:cxnLst>
    <dgm:cxn modelId="{7C023843-C619-45D4-84E2-1CF955B4F0FA}" srcId="{342D9CD2-4E52-4AD0-A951-E1A5ADD651E7}" destId="{1C096699-EC2D-4FE5-9792-6C40279540B4}" srcOrd="1" destOrd="0" parTransId="{829EF920-53D5-4F53-A63D-559806AAE439}" sibTransId="{7A76378F-69CD-43F8-959D-E86A6A9C133B}"/>
    <dgm:cxn modelId="{31F3A7DB-4EFE-488A-812C-1159F7125901}" type="presOf" srcId="{43AE00FC-34A1-4E91-88A5-CCDA172B55FD}" destId="{0DFD1C05-700C-4CF3-B14C-123D91D057FD}" srcOrd="0" destOrd="0" presId="urn:microsoft.com/office/officeart/2018/2/layout/IconVerticalSolidList"/>
    <dgm:cxn modelId="{964893E0-DB1A-40D0-96F8-0903388955D7}" srcId="{342D9CD2-4E52-4AD0-A951-E1A5ADD651E7}" destId="{43AE00FC-34A1-4E91-88A5-CCDA172B55FD}" srcOrd="0" destOrd="0" parTransId="{6D3403D6-CC36-4DAB-A22A-F0F63D148849}" sibTransId="{1B8CFBA1-20E6-40D0-9D49-B3EACF32B5D4}"/>
    <dgm:cxn modelId="{F6BF82F3-B66A-4F0D-8243-855811497A7A}" type="presOf" srcId="{342D9CD2-4E52-4AD0-A951-E1A5ADD651E7}" destId="{FEBE1324-B0BB-4599-AD6B-41A575DAF92E}" srcOrd="0" destOrd="0" presId="urn:microsoft.com/office/officeart/2018/2/layout/IconVerticalSolidList"/>
    <dgm:cxn modelId="{EF6CBBFA-8E14-4241-8547-07B3D8F0A1AC}" type="presOf" srcId="{1C096699-EC2D-4FE5-9792-6C40279540B4}" destId="{FE8ED1C2-EDDB-48A1-B2EB-4BADAF651F95}" srcOrd="0" destOrd="0" presId="urn:microsoft.com/office/officeart/2018/2/layout/IconVerticalSolidList"/>
    <dgm:cxn modelId="{F59A9641-0415-4215-92F1-D59F337CC525}" type="presParOf" srcId="{FEBE1324-B0BB-4599-AD6B-41A575DAF92E}" destId="{3DEA71ED-37CE-436C-B996-0AD6517B3D3F}" srcOrd="0" destOrd="0" presId="urn:microsoft.com/office/officeart/2018/2/layout/IconVerticalSolidList"/>
    <dgm:cxn modelId="{10A4CC86-71D9-4C57-90B9-AC68998D338F}" type="presParOf" srcId="{3DEA71ED-37CE-436C-B996-0AD6517B3D3F}" destId="{CA97800D-E795-4972-9667-7680D2BC1A13}" srcOrd="0" destOrd="0" presId="urn:microsoft.com/office/officeart/2018/2/layout/IconVerticalSolidList"/>
    <dgm:cxn modelId="{E4F0EA50-0EC5-4124-83EF-1600C3BA0F37}" type="presParOf" srcId="{3DEA71ED-37CE-436C-B996-0AD6517B3D3F}" destId="{07E17C4B-887D-45F4-A945-90703F6214E1}" srcOrd="1" destOrd="0" presId="urn:microsoft.com/office/officeart/2018/2/layout/IconVerticalSolidList"/>
    <dgm:cxn modelId="{C76E6694-7607-444F-ACB4-3D5CA779D5E6}" type="presParOf" srcId="{3DEA71ED-37CE-436C-B996-0AD6517B3D3F}" destId="{C8EA4FEF-6012-4C29-91F1-0C224B6EA43C}" srcOrd="2" destOrd="0" presId="urn:microsoft.com/office/officeart/2018/2/layout/IconVerticalSolidList"/>
    <dgm:cxn modelId="{D114190F-DE9D-4B66-8E37-7A5F079C8C3F}" type="presParOf" srcId="{3DEA71ED-37CE-436C-B996-0AD6517B3D3F}" destId="{0DFD1C05-700C-4CF3-B14C-123D91D057FD}" srcOrd="3" destOrd="0" presId="urn:microsoft.com/office/officeart/2018/2/layout/IconVerticalSolidList"/>
    <dgm:cxn modelId="{C383DCE0-2B8E-42D4-AC79-4A5C9ED9B138}" type="presParOf" srcId="{FEBE1324-B0BB-4599-AD6B-41A575DAF92E}" destId="{C5C397AE-9A94-4736-8293-002E3675A8B8}" srcOrd="1" destOrd="0" presId="urn:microsoft.com/office/officeart/2018/2/layout/IconVerticalSolidList"/>
    <dgm:cxn modelId="{CCD41C89-9EC8-41BA-93D4-3AE924EADAC1}" type="presParOf" srcId="{FEBE1324-B0BB-4599-AD6B-41A575DAF92E}" destId="{B2BF90A9-73FC-44FA-95E9-58871908CFBC}" srcOrd="2" destOrd="0" presId="urn:microsoft.com/office/officeart/2018/2/layout/IconVerticalSolidList"/>
    <dgm:cxn modelId="{89BFED5C-E1F5-4611-93D6-D78E64CA69DB}" type="presParOf" srcId="{B2BF90A9-73FC-44FA-95E9-58871908CFBC}" destId="{A68BE661-048C-453F-A6D8-08EFE945473A}" srcOrd="0" destOrd="0" presId="urn:microsoft.com/office/officeart/2018/2/layout/IconVerticalSolidList"/>
    <dgm:cxn modelId="{6D270975-1E03-496F-90FC-C61822889AF1}" type="presParOf" srcId="{B2BF90A9-73FC-44FA-95E9-58871908CFBC}" destId="{E38AC35F-ADD4-47A4-9471-820E07A017EF}" srcOrd="1" destOrd="0" presId="urn:microsoft.com/office/officeart/2018/2/layout/IconVerticalSolidList"/>
    <dgm:cxn modelId="{5DCB4457-8214-4927-B1B9-1FCA6CBCC5C1}" type="presParOf" srcId="{B2BF90A9-73FC-44FA-95E9-58871908CFBC}" destId="{94608301-0FDC-4660-8D2C-6CA209B06887}" srcOrd="2" destOrd="0" presId="urn:microsoft.com/office/officeart/2018/2/layout/IconVerticalSolidList"/>
    <dgm:cxn modelId="{C034616C-9A6F-4B50-9051-AF348B5A1C03}" type="presParOf" srcId="{B2BF90A9-73FC-44FA-95E9-58871908CFBC}" destId="{FE8ED1C2-EDDB-48A1-B2EB-4BADAF651F9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9D6EBD-7F0E-4612-B812-B5DDDD900CD2}">
      <dsp:nvSpPr>
        <dsp:cNvPr id="0" name=""/>
        <dsp:cNvSpPr/>
      </dsp:nvSpPr>
      <dsp:spPr>
        <a:xfrm>
          <a:off x="0" y="590714"/>
          <a:ext cx="6692813" cy="907200"/>
        </a:xfrm>
        <a:prstGeom prst="rect">
          <a:avLst/>
        </a:prstGeom>
        <a:solidFill>
          <a:schemeClr val="lt1">
            <a:alpha val="90000"/>
            <a:hueOff val="0"/>
            <a:satOff val="0"/>
            <a:lumOff val="0"/>
            <a:alphaOff val="0"/>
          </a:schemeClr>
        </a:solidFill>
        <a:ln w="12700"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7C4BD89-B265-40F7-8FA6-BB04AA22F977}">
      <dsp:nvSpPr>
        <dsp:cNvPr id="0" name=""/>
        <dsp:cNvSpPr/>
      </dsp:nvSpPr>
      <dsp:spPr>
        <a:xfrm>
          <a:off x="334640" y="59354"/>
          <a:ext cx="4684969" cy="106272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081" tIns="0" rIns="177081" bIns="0" numCol="1" spcCol="1270" anchor="ctr" anchorCtr="0">
          <a:noAutofit/>
        </a:bodyPr>
        <a:lstStyle/>
        <a:p>
          <a:pPr marL="0" lvl="0" indent="0" algn="l" defTabSz="1600200">
            <a:lnSpc>
              <a:spcPct val="90000"/>
            </a:lnSpc>
            <a:spcBef>
              <a:spcPct val="0"/>
            </a:spcBef>
            <a:spcAft>
              <a:spcPct val="35000"/>
            </a:spcAft>
            <a:buNone/>
          </a:pPr>
          <a:r>
            <a:rPr lang="en-GB" sz="3600" kern="1200"/>
            <a:t>Heidi Ohanlon</a:t>
          </a:r>
          <a:endParaRPr lang="en-US" sz="3600" kern="1200"/>
        </a:p>
      </dsp:txBody>
      <dsp:txXfrm>
        <a:off x="386518" y="111232"/>
        <a:ext cx="4581213" cy="958964"/>
      </dsp:txXfrm>
    </dsp:sp>
    <dsp:sp modelId="{4DC363C5-BDF2-45E5-8063-58DBF41C9FBB}">
      <dsp:nvSpPr>
        <dsp:cNvPr id="0" name=""/>
        <dsp:cNvSpPr/>
      </dsp:nvSpPr>
      <dsp:spPr>
        <a:xfrm>
          <a:off x="0" y="2223675"/>
          <a:ext cx="6692813" cy="907200"/>
        </a:xfrm>
        <a:prstGeom prst="rect">
          <a:avLst/>
        </a:prstGeom>
        <a:solidFill>
          <a:schemeClr val="lt1">
            <a:alpha val="90000"/>
            <a:hueOff val="0"/>
            <a:satOff val="0"/>
            <a:lumOff val="0"/>
            <a:alphaOff val="0"/>
          </a:schemeClr>
        </a:solidFill>
        <a:ln w="12700" cap="rnd" cmpd="sng" algn="ctr">
          <a:solidFill>
            <a:schemeClr val="accent2">
              <a:hueOff val="-9688523"/>
              <a:satOff val="11169"/>
              <a:lumOff val="3725"/>
              <a:alphaOff val="0"/>
            </a:schemeClr>
          </a:solidFill>
          <a:prstDash val="solid"/>
        </a:ln>
        <a:effectLst/>
      </dsp:spPr>
      <dsp:style>
        <a:lnRef idx="1">
          <a:scrgbClr r="0" g="0" b="0"/>
        </a:lnRef>
        <a:fillRef idx="1">
          <a:scrgbClr r="0" g="0" b="0"/>
        </a:fillRef>
        <a:effectRef idx="0">
          <a:scrgbClr r="0" g="0" b="0"/>
        </a:effectRef>
        <a:fontRef idx="minor"/>
      </dsp:style>
    </dsp:sp>
    <dsp:sp modelId="{6780AED6-4473-4A31-8EE9-86ABD191B638}">
      <dsp:nvSpPr>
        <dsp:cNvPr id="0" name=""/>
        <dsp:cNvSpPr/>
      </dsp:nvSpPr>
      <dsp:spPr>
        <a:xfrm>
          <a:off x="334640" y="1692315"/>
          <a:ext cx="4684969" cy="1062720"/>
        </a:xfrm>
        <a:prstGeom prst="roundRect">
          <a:avLst/>
        </a:prstGeom>
        <a:gradFill rotWithShape="0">
          <a:gsLst>
            <a:gs pos="0">
              <a:schemeClr val="accent2">
                <a:hueOff val="-9688523"/>
                <a:satOff val="11169"/>
                <a:lumOff val="3725"/>
                <a:alphaOff val="0"/>
                <a:tint val="96000"/>
                <a:lumMod val="100000"/>
              </a:schemeClr>
            </a:gs>
            <a:gs pos="78000">
              <a:schemeClr val="accent2">
                <a:hueOff val="-9688523"/>
                <a:satOff val="11169"/>
                <a:lumOff val="3725"/>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081" tIns="0" rIns="177081" bIns="0" numCol="1" spcCol="1270" anchor="ctr" anchorCtr="0">
          <a:noAutofit/>
        </a:bodyPr>
        <a:lstStyle/>
        <a:p>
          <a:pPr marL="0" lvl="0" indent="0" algn="l" defTabSz="1600200">
            <a:lnSpc>
              <a:spcPct val="90000"/>
            </a:lnSpc>
            <a:spcBef>
              <a:spcPct val="0"/>
            </a:spcBef>
            <a:spcAft>
              <a:spcPct val="35000"/>
            </a:spcAft>
            <a:buNone/>
          </a:pPr>
          <a:r>
            <a:rPr lang="en-GB" sz="3600" kern="1200"/>
            <a:t>2237628</a:t>
          </a:r>
          <a:endParaRPr lang="en-US" sz="3600" kern="1200"/>
        </a:p>
      </dsp:txBody>
      <dsp:txXfrm>
        <a:off x="386518" y="1744193"/>
        <a:ext cx="4581213" cy="958964"/>
      </dsp:txXfrm>
    </dsp:sp>
    <dsp:sp modelId="{EF2D62B8-D913-458E-977B-1CFA57882F4A}">
      <dsp:nvSpPr>
        <dsp:cNvPr id="0" name=""/>
        <dsp:cNvSpPr/>
      </dsp:nvSpPr>
      <dsp:spPr>
        <a:xfrm>
          <a:off x="0" y="3856635"/>
          <a:ext cx="6692813" cy="907200"/>
        </a:xfrm>
        <a:prstGeom prst="rect">
          <a:avLst/>
        </a:prstGeom>
        <a:solidFill>
          <a:schemeClr val="lt1">
            <a:alpha val="90000"/>
            <a:hueOff val="0"/>
            <a:satOff val="0"/>
            <a:lumOff val="0"/>
            <a:alphaOff val="0"/>
          </a:schemeClr>
        </a:solidFill>
        <a:ln w="12700" cap="rnd" cmpd="sng" algn="ctr">
          <a:solidFill>
            <a:schemeClr val="accent2">
              <a:hueOff val="-19377047"/>
              <a:satOff val="22338"/>
              <a:lumOff val="7450"/>
              <a:alphaOff val="0"/>
            </a:schemeClr>
          </a:solidFill>
          <a:prstDash val="solid"/>
        </a:ln>
        <a:effectLst/>
      </dsp:spPr>
      <dsp:style>
        <a:lnRef idx="1">
          <a:scrgbClr r="0" g="0" b="0"/>
        </a:lnRef>
        <a:fillRef idx="1">
          <a:scrgbClr r="0" g="0" b="0"/>
        </a:fillRef>
        <a:effectRef idx="0">
          <a:scrgbClr r="0" g="0" b="0"/>
        </a:effectRef>
        <a:fontRef idx="minor"/>
      </dsp:style>
    </dsp:sp>
    <dsp:sp modelId="{D1F3B004-CFC7-4927-A623-2F14095EF35C}">
      <dsp:nvSpPr>
        <dsp:cNvPr id="0" name=""/>
        <dsp:cNvSpPr/>
      </dsp:nvSpPr>
      <dsp:spPr>
        <a:xfrm>
          <a:off x="334640" y="3325275"/>
          <a:ext cx="4684969" cy="1062720"/>
        </a:xfrm>
        <a:prstGeom prst="roundRect">
          <a:avLst/>
        </a:prstGeom>
        <a:gradFill rotWithShape="0">
          <a:gsLst>
            <a:gs pos="0">
              <a:schemeClr val="accent2">
                <a:hueOff val="-19377047"/>
                <a:satOff val="22338"/>
                <a:lumOff val="7450"/>
                <a:alphaOff val="0"/>
                <a:tint val="96000"/>
                <a:lumMod val="100000"/>
              </a:schemeClr>
            </a:gs>
            <a:gs pos="78000">
              <a:schemeClr val="accent2">
                <a:hueOff val="-19377047"/>
                <a:satOff val="22338"/>
                <a:lumOff val="745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081" tIns="0" rIns="177081" bIns="0" numCol="1" spcCol="1270" anchor="ctr" anchorCtr="0">
          <a:noAutofit/>
        </a:bodyPr>
        <a:lstStyle/>
        <a:p>
          <a:pPr marL="0" lvl="0" indent="0" algn="l" defTabSz="1600200">
            <a:lnSpc>
              <a:spcPct val="90000"/>
            </a:lnSpc>
            <a:spcBef>
              <a:spcPct val="0"/>
            </a:spcBef>
            <a:spcAft>
              <a:spcPct val="35000"/>
            </a:spcAft>
            <a:buNone/>
          </a:pPr>
          <a:r>
            <a:rPr lang="en-GB" sz="3600" kern="1200"/>
            <a:t>BMHP6030</a:t>
          </a:r>
          <a:endParaRPr lang="en-US" sz="3600" kern="1200"/>
        </a:p>
      </dsp:txBody>
      <dsp:txXfrm>
        <a:off x="386518" y="3377153"/>
        <a:ext cx="4581213" cy="9589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F99FA2-0DC6-4C86-8161-B54FE6A6B376}">
      <dsp:nvSpPr>
        <dsp:cNvPr id="0" name=""/>
        <dsp:cNvSpPr/>
      </dsp:nvSpPr>
      <dsp:spPr>
        <a:xfrm>
          <a:off x="5683" y="147059"/>
          <a:ext cx="10969967" cy="4499095"/>
        </a:xfrm>
        <a:prstGeom prst="roundRect">
          <a:avLst>
            <a:gd name="adj" fmla="val 10000"/>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6B3AD9-8BE1-435F-AA27-6AA69A97CDB3}">
      <dsp:nvSpPr>
        <dsp:cNvPr id="0" name=""/>
        <dsp:cNvSpPr/>
      </dsp:nvSpPr>
      <dsp:spPr>
        <a:xfrm>
          <a:off x="620601" y="731231"/>
          <a:ext cx="10969967" cy="4499095"/>
        </a:xfrm>
        <a:prstGeom prst="roundRect">
          <a:avLst>
            <a:gd name="adj" fmla="val 10000"/>
          </a:avLst>
        </a:prstGeom>
        <a:solidFill>
          <a:schemeClr val="lt2">
            <a:alpha val="90000"/>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Introduction: Health is a state of complete physical, mental, and social well-being, influenced by biological, social, and environmental factors (WHO, 1948). Sustainable development aims to meet present needs without compromising future generations, integrating social, economic, and environmental goals to support long-term well-being. (United Nations, 2015). Addressing social determinants of health, such as education, income, and housing, reduces inequalities and promotes equitable access to care, linking health initiatives with the Sustainable Development Goals (Marmot, M. </a:t>
          </a:r>
          <a:r>
            <a:rPr lang="en-GB" sz="2400" i="1" kern="1200" dirty="0"/>
            <a:t>et al</a:t>
          </a:r>
          <a:r>
            <a:rPr lang="en-GB" sz="2400" kern="1200" dirty="0"/>
            <a:t>.2010).</a:t>
          </a:r>
        </a:p>
      </dsp:txBody>
      <dsp:txXfrm>
        <a:off x="752375" y="863005"/>
        <a:ext cx="10706419" cy="42355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D76973-9B05-4260-B2BF-A9E8B36D21C6}">
      <dsp:nvSpPr>
        <dsp:cNvPr id="0" name=""/>
        <dsp:cNvSpPr/>
      </dsp:nvSpPr>
      <dsp:spPr>
        <a:xfrm>
          <a:off x="2000922" y="1275153"/>
          <a:ext cx="428273" cy="91440"/>
        </a:xfrm>
        <a:custGeom>
          <a:avLst/>
          <a:gdLst/>
          <a:ahLst/>
          <a:cxnLst/>
          <a:rect l="0" t="0" r="0" b="0"/>
          <a:pathLst>
            <a:path>
              <a:moveTo>
                <a:pt x="0" y="45720"/>
              </a:moveTo>
              <a:lnTo>
                <a:pt x="428273" y="45720"/>
              </a:lnTo>
            </a:path>
          </a:pathLst>
        </a:custGeom>
        <a:noFill/>
        <a:ln w="12700"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203587" y="1318579"/>
        <a:ext cx="22943" cy="4588"/>
      </dsp:txXfrm>
    </dsp:sp>
    <dsp:sp modelId="{BCBE4DF4-C23B-4CD8-9526-8B55F6065AD4}">
      <dsp:nvSpPr>
        <dsp:cNvPr id="0" name=""/>
        <dsp:cNvSpPr/>
      </dsp:nvSpPr>
      <dsp:spPr>
        <a:xfrm>
          <a:off x="7622" y="722343"/>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b="1" kern="1200" dirty="0"/>
            <a:t>Emotional</a:t>
          </a:r>
          <a:r>
            <a:rPr lang="en-GB" sz="1200" kern="1200" dirty="0"/>
            <a:t> – Managing emotions and coping with stress</a:t>
          </a:r>
        </a:p>
      </dsp:txBody>
      <dsp:txXfrm>
        <a:off x="7622" y="722343"/>
        <a:ext cx="1995100" cy="1197060"/>
      </dsp:txXfrm>
    </dsp:sp>
    <dsp:sp modelId="{4D843E08-08D4-4541-98DC-B02C062250AE}">
      <dsp:nvSpPr>
        <dsp:cNvPr id="0" name=""/>
        <dsp:cNvSpPr/>
      </dsp:nvSpPr>
      <dsp:spPr>
        <a:xfrm>
          <a:off x="4454896" y="1275153"/>
          <a:ext cx="428273" cy="91440"/>
        </a:xfrm>
        <a:custGeom>
          <a:avLst/>
          <a:gdLst/>
          <a:ahLst/>
          <a:cxnLst/>
          <a:rect l="0" t="0" r="0" b="0"/>
          <a:pathLst>
            <a:path>
              <a:moveTo>
                <a:pt x="0" y="45720"/>
              </a:moveTo>
              <a:lnTo>
                <a:pt x="428273" y="45720"/>
              </a:lnTo>
            </a:path>
          </a:pathLst>
        </a:custGeom>
        <a:noFill/>
        <a:ln w="12700"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657560" y="1318579"/>
        <a:ext cx="22943" cy="4588"/>
      </dsp:txXfrm>
    </dsp:sp>
    <dsp:sp modelId="{77C6C1F2-1D56-4715-9C81-E701A6C39B68}">
      <dsp:nvSpPr>
        <dsp:cNvPr id="0" name=""/>
        <dsp:cNvSpPr/>
      </dsp:nvSpPr>
      <dsp:spPr>
        <a:xfrm>
          <a:off x="2461595" y="722343"/>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b="1" kern="1200"/>
            <a:t>Physical</a:t>
          </a:r>
          <a:r>
            <a:rPr lang="en-GB" sz="1200" kern="1200"/>
            <a:t> – Exercise, nutrition and sleep</a:t>
          </a:r>
        </a:p>
      </dsp:txBody>
      <dsp:txXfrm>
        <a:off x="2461595" y="722343"/>
        <a:ext cx="1995100" cy="1197060"/>
      </dsp:txXfrm>
    </dsp:sp>
    <dsp:sp modelId="{B4CF6BDC-23B7-484F-86D3-C17F71B888C4}">
      <dsp:nvSpPr>
        <dsp:cNvPr id="0" name=""/>
        <dsp:cNvSpPr/>
      </dsp:nvSpPr>
      <dsp:spPr>
        <a:xfrm>
          <a:off x="6908869" y="1275153"/>
          <a:ext cx="428273" cy="91440"/>
        </a:xfrm>
        <a:custGeom>
          <a:avLst/>
          <a:gdLst/>
          <a:ahLst/>
          <a:cxnLst/>
          <a:rect l="0" t="0" r="0" b="0"/>
          <a:pathLst>
            <a:path>
              <a:moveTo>
                <a:pt x="0" y="45720"/>
              </a:moveTo>
              <a:lnTo>
                <a:pt x="428273" y="45720"/>
              </a:lnTo>
            </a:path>
          </a:pathLst>
        </a:custGeom>
        <a:noFill/>
        <a:ln w="12700"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111534" y="1318579"/>
        <a:ext cx="22943" cy="4588"/>
      </dsp:txXfrm>
    </dsp:sp>
    <dsp:sp modelId="{1860BCCE-8C8D-48A0-8363-239E94312838}">
      <dsp:nvSpPr>
        <dsp:cNvPr id="0" name=""/>
        <dsp:cNvSpPr/>
      </dsp:nvSpPr>
      <dsp:spPr>
        <a:xfrm>
          <a:off x="4915569" y="722343"/>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b="1" kern="1200"/>
            <a:t>Social</a:t>
          </a:r>
          <a:r>
            <a:rPr lang="en-GB" sz="1200" kern="1200"/>
            <a:t> – Supportive relationships and belonging</a:t>
          </a:r>
        </a:p>
      </dsp:txBody>
      <dsp:txXfrm>
        <a:off x="4915569" y="722343"/>
        <a:ext cx="1995100" cy="1197060"/>
      </dsp:txXfrm>
    </dsp:sp>
    <dsp:sp modelId="{0A6EACE1-C525-455F-BD70-ABA7CEAFE650}">
      <dsp:nvSpPr>
        <dsp:cNvPr id="0" name=""/>
        <dsp:cNvSpPr/>
      </dsp:nvSpPr>
      <dsp:spPr>
        <a:xfrm>
          <a:off x="9362843" y="1275153"/>
          <a:ext cx="428273" cy="91440"/>
        </a:xfrm>
        <a:custGeom>
          <a:avLst/>
          <a:gdLst/>
          <a:ahLst/>
          <a:cxnLst/>
          <a:rect l="0" t="0" r="0" b="0"/>
          <a:pathLst>
            <a:path>
              <a:moveTo>
                <a:pt x="0" y="45720"/>
              </a:moveTo>
              <a:lnTo>
                <a:pt x="428273" y="45720"/>
              </a:lnTo>
            </a:path>
          </a:pathLst>
        </a:custGeom>
        <a:noFill/>
        <a:ln w="12700"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9565507" y="1318579"/>
        <a:ext cx="22943" cy="4588"/>
      </dsp:txXfrm>
    </dsp:sp>
    <dsp:sp modelId="{C7738A9C-D6BD-4E9F-98EF-E34C1C45C663}">
      <dsp:nvSpPr>
        <dsp:cNvPr id="0" name=""/>
        <dsp:cNvSpPr/>
      </dsp:nvSpPr>
      <dsp:spPr>
        <a:xfrm>
          <a:off x="7369542" y="722343"/>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b="1" kern="1200"/>
            <a:t>Intellectual</a:t>
          </a:r>
          <a:r>
            <a:rPr lang="en-GB" sz="1200" kern="1200"/>
            <a:t> – Lifelong learning and creativity</a:t>
          </a:r>
        </a:p>
      </dsp:txBody>
      <dsp:txXfrm>
        <a:off x="7369542" y="722343"/>
        <a:ext cx="1995100" cy="1197060"/>
      </dsp:txXfrm>
    </dsp:sp>
    <dsp:sp modelId="{069DC83A-D03F-4284-8712-D7AD71B9059C}">
      <dsp:nvSpPr>
        <dsp:cNvPr id="0" name=""/>
        <dsp:cNvSpPr/>
      </dsp:nvSpPr>
      <dsp:spPr>
        <a:xfrm>
          <a:off x="1005172" y="1917603"/>
          <a:ext cx="9815893" cy="428273"/>
        </a:xfrm>
        <a:custGeom>
          <a:avLst/>
          <a:gdLst/>
          <a:ahLst/>
          <a:cxnLst/>
          <a:rect l="0" t="0" r="0" b="0"/>
          <a:pathLst>
            <a:path>
              <a:moveTo>
                <a:pt x="9815893" y="0"/>
              </a:moveTo>
              <a:lnTo>
                <a:pt x="9815893" y="231236"/>
              </a:lnTo>
              <a:lnTo>
                <a:pt x="0" y="231236"/>
              </a:lnTo>
              <a:lnTo>
                <a:pt x="0" y="428273"/>
              </a:lnTo>
            </a:path>
          </a:pathLst>
        </a:custGeom>
        <a:noFill/>
        <a:ln w="12700"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667454" y="2129446"/>
        <a:ext cx="491330" cy="4588"/>
      </dsp:txXfrm>
    </dsp:sp>
    <dsp:sp modelId="{2984E62A-190B-4B97-B20B-09175476925C}">
      <dsp:nvSpPr>
        <dsp:cNvPr id="0" name=""/>
        <dsp:cNvSpPr/>
      </dsp:nvSpPr>
      <dsp:spPr>
        <a:xfrm>
          <a:off x="9823516" y="722343"/>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b="1" kern="1200"/>
            <a:t>Spiritual</a:t>
          </a:r>
          <a:r>
            <a:rPr lang="en-GB" sz="1200" kern="1200"/>
            <a:t> – Meaning, values and purpose</a:t>
          </a:r>
        </a:p>
      </dsp:txBody>
      <dsp:txXfrm>
        <a:off x="9823516" y="722343"/>
        <a:ext cx="1995100" cy="1197060"/>
      </dsp:txXfrm>
    </dsp:sp>
    <dsp:sp modelId="{987646CE-D535-4D88-AC40-EA8B084AAE58}">
      <dsp:nvSpPr>
        <dsp:cNvPr id="0" name=""/>
        <dsp:cNvSpPr/>
      </dsp:nvSpPr>
      <dsp:spPr>
        <a:xfrm>
          <a:off x="2000922" y="2931087"/>
          <a:ext cx="428273" cy="91440"/>
        </a:xfrm>
        <a:custGeom>
          <a:avLst/>
          <a:gdLst/>
          <a:ahLst/>
          <a:cxnLst/>
          <a:rect l="0" t="0" r="0" b="0"/>
          <a:pathLst>
            <a:path>
              <a:moveTo>
                <a:pt x="0" y="45720"/>
              </a:moveTo>
              <a:lnTo>
                <a:pt x="428273" y="45720"/>
              </a:lnTo>
            </a:path>
          </a:pathLst>
        </a:custGeom>
        <a:noFill/>
        <a:ln w="12700"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203587" y="2974512"/>
        <a:ext cx="22943" cy="4588"/>
      </dsp:txXfrm>
    </dsp:sp>
    <dsp:sp modelId="{4F51FF6D-E2EC-4FE9-B313-DB92A49C17F9}">
      <dsp:nvSpPr>
        <dsp:cNvPr id="0" name=""/>
        <dsp:cNvSpPr/>
      </dsp:nvSpPr>
      <dsp:spPr>
        <a:xfrm>
          <a:off x="7622" y="2378277"/>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b="1" kern="1200"/>
            <a:t>Occupational</a:t>
          </a:r>
          <a:r>
            <a:rPr lang="en-GB" sz="1200" kern="1200"/>
            <a:t> – Job satisfaction and work–life balance</a:t>
          </a:r>
        </a:p>
      </dsp:txBody>
      <dsp:txXfrm>
        <a:off x="7622" y="2378277"/>
        <a:ext cx="1995100" cy="1197060"/>
      </dsp:txXfrm>
    </dsp:sp>
    <dsp:sp modelId="{7B2F4BEB-9E21-4687-8646-AFD81FF170DB}">
      <dsp:nvSpPr>
        <dsp:cNvPr id="0" name=""/>
        <dsp:cNvSpPr/>
      </dsp:nvSpPr>
      <dsp:spPr>
        <a:xfrm>
          <a:off x="4454896" y="2931087"/>
          <a:ext cx="428273" cy="91440"/>
        </a:xfrm>
        <a:custGeom>
          <a:avLst/>
          <a:gdLst/>
          <a:ahLst/>
          <a:cxnLst/>
          <a:rect l="0" t="0" r="0" b="0"/>
          <a:pathLst>
            <a:path>
              <a:moveTo>
                <a:pt x="0" y="45720"/>
              </a:moveTo>
              <a:lnTo>
                <a:pt x="428273" y="45720"/>
              </a:lnTo>
            </a:path>
          </a:pathLst>
        </a:custGeom>
        <a:noFill/>
        <a:ln w="12700"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657560" y="2974512"/>
        <a:ext cx="22943" cy="4588"/>
      </dsp:txXfrm>
    </dsp:sp>
    <dsp:sp modelId="{5A8D47E7-A60E-4C29-8175-B8FA6FD649C7}">
      <dsp:nvSpPr>
        <dsp:cNvPr id="0" name=""/>
        <dsp:cNvSpPr/>
      </dsp:nvSpPr>
      <dsp:spPr>
        <a:xfrm>
          <a:off x="2461595" y="2378277"/>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b="1" kern="1200"/>
            <a:t>Financial</a:t>
          </a:r>
          <a:r>
            <a:rPr lang="en-GB" sz="1200" kern="1200"/>
            <a:t> – Financial security and money management</a:t>
          </a:r>
        </a:p>
      </dsp:txBody>
      <dsp:txXfrm>
        <a:off x="2461595" y="2378277"/>
        <a:ext cx="1995100" cy="1197060"/>
      </dsp:txXfrm>
    </dsp:sp>
    <dsp:sp modelId="{0717EC27-F15E-4F9A-9058-B2DB534A9815}">
      <dsp:nvSpPr>
        <dsp:cNvPr id="0" name=""/>
        <dsp:cNvSpPr/>
      </dsp:nvSpPr>
      <dsp:spPr>
        <a:xfrm>
          <a:off x="6908869" y="2931087"/>
          <a:ext cx="428273" cy="91440"/>
        </a:xfrm>
        <a:custGeom>
          <a:avLst/>
          <a:gdLst/>
          <a:ahLst/>
          <a:cxnLst/>
          <a:rect l="0" t="0" r="0" b="0"/>
          <a:pathLst>
            <a:path>
              <a:moveTo>
                <a:pt x="0" y="45720"/>
              </a:moveTo>
              <a:lnTo>
                <a:pt x="428273" y="45720"/>
              </a:lnTo>
            </a:path>
          </a:pathLst>
        </a:custGeom>
        <a:noFill/>
        <a:ln w="12700"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111534" y="2974512"/>
        <a:ext cx="22943" cy="4588"/>
      </dsp:txXfrm>
    </dsp:sp>
    <dsp:sp modelId="{7B81FF55-5804-4ECD-8187-FD9F672E5435}">
      <dsp:nvSpPr>
        <dsp:cNvPr id="0" name=""/>
        <dsp:cNvSpPr/>
      </dsp:nvSpPr>
      <dsp:spPr>
        <a:xfrm>
          <a:off x="4915569" y="2378277"/>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b="1" kern="1200"/>
            <a:t>Environmental</a:t>
          </a:r>
          <a:r>
            <a:rPr lang="en-GB" sz="1200" kern="1200"/>
            <a:t> – Safe, healthy surroundings</a:t>
          </a:r>
        </a:p>
      </dsp:txBody>
      <dsp:txXfrm>
        <a:off x="4915569" y="2378277"/>
        <a:ext cx="1995100" cy="1197060"/>
      </dsp:txXfrm>
    </dsp:sp>
    <dsp:sp modelId="{97A5C049-C57E-4369-8D9C-C768512C0FC8}">
      <dsp:nvSpPr>
        <dsp:cNvPr id="0" name=""/>
        <dsp:cNvSpPr/>
      </dsp:nvSpPr>
      <dsp:spPr>
        <a:xfrm>
          <a:off x="7369542" y="2378277"/>
          <a:ext cx="1995100" cy="1197060"/>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62" tIns="102618" rIns="97762" bIns="102618" numCol="1" spcCol="1270" anchor="ctr" anchorCtr="0">
          <a:noAutofit/>
        </a:bodyPr>
        <a:lstStyle/>
        <a:p>
          <a:pPr marL="0" lvl="0" indent="0" algn="ctr" defTabSz="533400">
            <a:lnSpc>
              <a:spcPct val="90000"/>
            </a:lnSpc>
            <a:spcBef>
              <a:spcPct val="0"/>
            </a:spcBef>
            <a:spcAft>
              <a:spcPct val="35000"/>
            </a:spcAft>
            <a:buNone/>
            <a:defRPr cap="all"/>
          </a:pPr>
          <a:r>
            <a:rPr lang="en-GB" sz="1200" kern="1200" dirty="0"/>
            <a:t>Balance across these dimensions promotes overall life satisfaction and flourishing (Diener, E. et al., 2010).</a:t>
          </a:r>
        </a:p>
      </dsp:txBody>
      <dsp:txXfrm>
        <a:off x="7369542" y="2378277"/>
        <a:ext cx="1995100" cy="11970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60E0E4-FEDC-4C3E-A22B-85A045685934}">
      <dsp:nvSpPr>
        <dsp:cNvPr id="0" name=""/>
        <dsp:cNvSpPr/>
      </dsp:nvSpPr>
      <dsp:spPr>
        <a:xfrm>
          <a:off x="0" y="3995675"/>
          <a:ext cx="7339457" cy="2621595"/>
        </a:xfrm>
        <a:prstGeom prst="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t>The National Health Service (NHS), established under the National Health Service Act 1946, remains central to UK health governance, providing universal healthcare based on need rather than ability to pay (Department of Health and Social Care, 2022). More recently, the Health and Care Act 2022 introduced Integrated Care Systems (ICSs), designed to improve collaboration between NHS organisations, local authorities and community partners. These reforms aim to enhance population health management, reduce health inequalities and integrate health with social care and preventative services. (DHSC, 2022).</a:t>
          </a:r>
        </a:p>
      </dsp:txBody>
      <dsp:txXfrm>
        <a:off x="0" y="3995675"/>
        <a:ext cx="7339457" cy="2621595"/>
      </dsp:txXfrm>
    </dsp:sp>
    <dsp:sp modelId="{689EA9A7-3997-4E89-BA65-BBA15F6F1935}">
      <dsp:nvSpPr>
        <dsp:cNvPr id="0" name=""/>
        <dsp:cNvSpPr/>
      </dsp:nvSpPr>
      <dsp:spPr>
        <a:xfrm rot="10800000">
          <a:off x="0" y="110720"/>
          <a:ext cx="7339457" cy="4032013"/>
        </a:xfrm>
        <a:prstGeom prst="upArrowCallout">
          <a:avLst/>
        </a:prstGeom>
        <a:gradFill rotWithShape="0">
          <a:gsLst>
            <a:gs pos="0">
              <a:schemeClr val="accent3">
                <a:hueOff val="0"/>
                <a:satOff val="0"/>
                <a:lumOff val="0"/>
                <a:alphaOff val="0"/>
                <a:tint val="96000"/>
                <a:lumMod val="100000"/>
              </a:schemeClr>
            </a:gs>
            <a:gs pos="78000">
              <a:schemeClr val="accent3">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The NHS Long Term Plan provides an example of a national policy framework that demonstrates how UK health policy can shape and influence social care practice. As the NHS in England continues to be restructured, a coherent, strategic and population-focused approach to commissioning must be maintained. In this context, governance and incentive mechanisms should be carefully evaluated to understand their effects on population health and overall well-being. (Marks. L. 2011).</a:t>
          </a:r>
        </a:p>
      </dsp:txBody>
      <dsp:txXfrm rot="10800000">
        <a:off x="0" y="110720"/>
        <a:ext cx="7339457" cy="26198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00666F-7A26-4408-8BCA-2CC0AF7F6F9F}">
      <dsp:nvSpPr>
        <dsp:cNvPr id="0" name=""/>
        <dsp:cNvSpPr/>
      </dsp:nvSpPr>
      <dsp:spPr>
        <a:xfrm>
          <a:off x="2255426" y="459"/>
          <a:ext cx="9021706" cy="620572"/>
        </a:xfrm>
        <a:prstGeom prst="rect">
          <a:avLst/>
        </a:prstGeom>
        <a:gradFill rotWithShape="0">
          <a:gsLst>
            <a:gs pos="0">
              <a:schemeClr val="accent5">
                <a:hueOff val="0"/>
                <a:satOff val="0"/>
                <a:lumOff val="0"/>
                <a:alphaOff val="0"/>
                <a:tint val="96000"/>
                <a:lumMod val="100000"/>
              </a:schemeClr>
            </a:gs>
            <a:gs pos="78000">
              <a:schemeClr val="accent5">
                <a:hueOff val="0"/>
                <a:satOff val="0"/>
                <a:lumOff val="0"/>
                <a:alphaOff val="0"/>
                <a:shade val="94000"/>
                <a:lumMod val="94000"/>
              </a:schemeClr>
            </a:gs>
          </a:gsLst>
          <a:lin ang="5400000" scaled="0"/>
        </a:gradFill>
        <a:ln w="12700" cap="rnd" cmpd="sng" algn="ctr">
          <a:solidFill>
            <a:schemeClr val="accent5">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1066800">
            <a:lnSpc>
              <a:spcPct val="90000"/>
            </a:lnSpc>
            <a:spcBef>
              <a:spcPct val="0"/>
            </a:spcBef>
            <a:spcAft>
              <a:spcPct val="35000"/>
            </a:spcAft>
            <a:buNone/>
          </a:pPr>
          <a:r>
            <a:rPr lang="en-US" sz="2400" kern="1200" dirty="0"/>
            <a:t>Promote environmental sustainability</a:t>
          </a:r>
        </a:p>
      </dsp:txBody>
      <dsp:txXfrm>
        <a:off x="2255426" y="459"/>
        <a:ext cx="9021706" cy="620572"/>
      </dsp:txXfrm>
    </dsp:sp>
    <dsp:sp modelId="{EE2FEB02-4EFC-4754-9411-4050A2D5FCEB}">
      <dsp:nvSpPr>
        <dsp:cNvPr id="0" name=""/>
        <dsp:cNvSpPr/>
      </dsp:nvSpPr>
      <dsp:spPr>
        <a:xfrm>
          <a:off x="0" y="459"/>
          <a:ext cx="2255426" cy="620572"/>
        </a:xfrm>
        <a:prstGeom prst="rect">
          <a:avLst/>
        </a:prstGeom>
        <a:solidFill>
          <a:schemeClr val="lt1">
            <a:hueOff val="0"/>
            <a:satOff val="0"/>
            <a:lumOff val="0"/>
            <a:alphaOff val="0"/>
          </a:schemeClr>
        </a:solidFill>
        <a:ln w="12700" cap="rnd"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Promote</a:t>
          </a:r>
        </a:p>
      </dsp:txBody>
      <dsp:txXfrm>
        <a:off x="0" y="459"/>
        <a:ext cx="2255426" cy="620572"/>
      </dsp:txXfrm>
    </dsp:sp>
    <dsp:sp modelId="{83896CBE-A00B-4931-8A3C-2D910EE503F5}">
      <dsp:nvSpPr>
        <dsp:cNvPr id="0" name=""/>
        <dsp:cNvSpPr/>
      </dsp:nvSpPr>
      <dsp:spPr>
        <a:xfrm>
          <a:off x="2255426" y="658266"/>
          <a:ext cx="9021706" cy="620572"/>
        </a:xfrm>
        <a:prstGeom prst="rect">
          <a:avLst/>
        </a:prstGeom>
        <a:gradFill rotWithShape="0">
          <a:gsLst>
            <a:gs pos="0">
              <a:schemeClr val="accent5">
                <a:hueOff val="1776415"/>
                <a:satOff val="-3568"/>
                <a:lumOff val="2083"/>
                <a:alphaOff val="0"/>
                <a:tint val="96000"/>
                <a:lumMod val="100000"/>
              </a:schemeClr>
            </a:gs>
            <a:gs pos="78000">
              <a:schemeClr val="accent5">
                <a:hueOff val="1776415"/>
                <a:satOff val="-3568"/>
                <a:lumOff val="2083"/>
                <a:alphaOff val="0"/>
                <a:shade val="94000"/>
                <a:lumMod val="94000"/>
              </a:schemeClr>
            </a:gs>
          </a:gsLst>
          <a:lin ang="5400000" scaled="0"/>
        </a:gradFill>
        <a:ln w="12700" cap="rnd" cmpd="sng" algn="ctr">
          <a:solidFill>
            <a:schemeClr val="accent5">
              <a:hueOff val="1776415"/>
              <a:satOff val="-3568"/>
              <a:lumOff val="2083"/>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1066800">
            <a:lnSpc>
              <a:spcPct val="90000"/>
            </a:lnSpc>
            <a:spcBef>
              <a:spcPct val="0"/>
            </a:spcBef>
            <a:spcAft>
              <a:spcPct val="35000"/>
            </a:spcAft>
            <a:buNone/>
          </a:pPr>
          <a:r>
            <a:rPr lang="en-US" sz="2400" kern="1200" dirty="0"/>
            <a:t>Reduce pollution and carbon emissions</a:t>
          </a:r>
        </a:p>
      </dsp:txBody>
      <dsp:txXfrm>
        <a:off x="2255426" y="658266"/>
        <a:ext cx="9021706" cy="620572"/>
      </dsp:txXfrm>
    </dsp:sp>
    <dsp:sp modelId="{D6B808E7-071B-481B-BE69-8EF12EBBF123}">
      <dsp:nvSpPr>
        <dsp:cNvPr id="0" name=""/>
        <dsp:cNvSpPr/>
      </dsp:nvSpPr>
      <dsp:spPr>
        <a:xfrm>
          <a:off x="0" y="658266"/>
          <a:ext cx="2255426" cy="620572"/>
        </a:xfrm>
        <a:prstGeom prst="rect">
          <a:avLst/>
        </a:prstGeom>
        <a:solidFill>
          <a:schemeClr val="lt1">
            <a:hueOff val="0"/>
            <a:satOff val="0"/>
            <a:lumOff val="0"/>
            <a:alphaOff val="0"/>
          </a:schemeClr>
        </a:solidFill>
        <a:ln w="12700" cap="rnd" cmpd="sng" algn="ctr">
          <a:solidFill>
            <a:schemeClr val="accent5">
              <a:hueOff val="1776415"/>
              <a:satOff val="-3568"/>
              <a:lumOff val="208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Reduce</a:t>
          </a:r>
        </a:p>
      </dsp:txBody>
      <dsp:txXfrm>
        <a:off x="0" y="658266"/>
        <a:ext cx="2255426" cy="620572"/>
      </dsp:txXfrm>
    </dsp:sp>
    <dsp:sp modelId="{260ED1C2-BA4A-42E8-84A1-22938BE2FA33}">
      <dsp:nvSpPr>
        <dsp:cNvPr id="0" name=""/>
        <dsp:cNvSpPr/>
      </dsp:nvSpPr>
      <dsp:spPr>
        <a:xfrm>
          <a:off x="2255426" y="1316073"/>
          <a:ext cx="9021706" cy="620572"/>
        </a:xfrm>
        <a:prstGeom prst="rect">
          <a:avLst/>
        </a:prstGeom>
        <a:gradFill rotWithShape="0">
          <a:gsLst>
            <a:gs pos="0">
              <a:schemeClr val="accent5">
                <a:hueOff val="3552830"/>
                <a:satOff val="-7135"/>
                <a:lumOff val="4167"/>
                <a:alphaOff val="0"/>
                <a:tint val="96000"/>
                <a:lumMod val="100000"/>
              </a:schemeClr>
            </a:gs>
            <a:gs pos="78000">
              <a:schemeClr val="accent5">
                <a:hueOff val="3552830"/>
                <a:satOff val="-7135"/>
                <a:lumOff val="4167"/>
                <a:alphaOff val="0"/>
                <a:shade val="94000"/>
                <a:lumMod val="94000"/>
              </a:schemeClr>
            </a:gs>
          </a:gsLst>
          <a:lin ang="5400000" scaled="0"/>
        </a:gradFill>
        <a:ln w="12700" cap="rnd" cmpd="sng" algn="ctr">
          <a:solidFill>
            <a:schemeClr val="accent5">
              <a:hueOff val="3552830"/>
              <a:satOff val="-7135"/>
              <a:lumOff val="4167"/>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1066800">
            <a:lnSpc>
              <a:spcPct val="90000"/>
            </a:lnSpc>
            <a:spcBef>
              <a:spcPct val="0"/>
            </a:spcBef>
            <a:spcAft>
              <a:spcPct val="35000"/>
            </a:spcAft>
            <a:buNone/>
          </a:pPr>
          <a:r>
            <a:rPr lang="en-US" sz="2400" kern="1200" dirty="0"/>
            <a:t>Support sustainable cities and communities</a:t>
          </a:r>
          <a:br>
            <a:rPr lang="en-US" sz="2400" kern="1200" dirty="0"/>
          </a:br>
          <a:r>
            <a:rPr lang="en-US" sz="2400" kern="1200" dirty="0"/>
            <a:t>(United Nations, 2015)</a:t>
          </a:r>
        </a:p>
      </dsp:txBody>
      <dsp:txXfrm>
        <a:off x="2255426" y="1316073"/>
        <a:ext cx="9021706" cy="620572"/>
      </dsp:txXfrm>
    </dsp:sp>
    <dsp:sp modelId="{C476E48E-CEDC-43A3-AD46-2640DA626A5F}">
      <dsp:nvSpPr>
        <dsp:cNvPr id="0" name=""/>
        <dsp:cNvSpPr/>
      </dsp:nvSpPr>
      <dsp:spPr>
        <a:xfrm>
          <a:off x="0" y="1316073"/>
          <a:ext cx="2255426" cy="620572"/>
        </a:xfrm>
        <a:prstGeom prst="rect">
          <a:avLst/>
        </a:prstGeom>
        <a:solidFill>
          <a:schemeClr val="lt1">
            <a:hueOff val="0"/>
            <a:satOff val="0"/>
            <a:lumOff val="0"/>
            <a:alphaOff val="0"/>
          </a:schemeClr>
        </a:solidFill>
        <a:ln w="12700" cap="rnd" cmpd="sng" algn="ctr">
          <a:solidFill>
            <a:schemeClr val="accent5">
              <a:hueOff val="3552830"/>
              <a:satOff val="-7135"/>
              <a:lumOff val="416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Support</a:t>
          </a:r>
        </a:p>
      </dsp:txBody>
      <dsp:txXfrm>
        <a:off x="0" y="1316073"/>
        <a:ext cx="2255426" cy="620572"/>
      </dsp:txXfrm>
    </dsp:sp>
    <dsp:sp modelId="{638A800E-BBA6-448C-94A3-A5CE6F4D0E2D}">
      <dsp:nvSpPr>
        <dsp:cNvPr id="0" name=""/>
        <dsp:cNvSpPr/>
      </dsp:nvSpPr>
      <dsp:spPr>
        <a:xfrm>
          <a:off x="2255426" y="1973880"/>
          <a:ext cx="9021706" cy="620572"/>
        </a:xfrm>
        <a:prstGeom prst="rect">
          <a:avLst/>
        </a:prstGeom>
        <a:gradFill rotWithShape="0">
          <a:gsLst>
            <a:gs pos="0">
              <a:schemeClr val="accent5">
                <a:hueOff val="5329246"/>
                <a:satOff val="-10703"/>
                <a:lumOff val="6250"/>
                <a:alphaOff val="0"/>
                <a:tint val="96000"/>
                <a:lumMod val="100000"/>
              </a:schemeClr>
            </a:gs>
            <a:gs pos="78000">
              <a:schemeClr val="accent5">
                <a:hueOff val="5329246"/>
                <a:satOff val="-10703"/>
                <a:lumOff val="6250"/>
                <a:alphaOff val="0"/>
                <a:shade val="94000"/>
                <a:lumMod val="94000"/>
              </a:schemeClr>
            </a:gs>
          </a:gsLst>
          <a:lin ang="5400000" scaled="0"/>
        </a:gradFill>
        <a:ln w="12700" cap="rnd" cmpd="sng" algn="ctr">
          <a:solidFill>
            <a:schemeClr val="accent5">
              <a:hueOff val="5329246"/>
              <a:satOff val="-10703"/>
              <a:lumOff val="6250"/>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1244600">
            <a:lnSpc>
              <a:spcPct val="90000"/>
            </a:lnSpc>
            <a:spcBef>
              <a:spcPct val="0"/>
            </a:spcBef>
            <a:spcAft>
              <a:spcPct val="35000"/>
            </a:spcAft>
            <a:buNone/>
          </a:pPr>
          <a:r>
            <a:rPr lang="en-US" sz="2800" kern="1200" dirty="0"/>
            <a:t>Ensure equitable access to healthcare</a:t>
          </a:r>
        </a:p>
      </dsp:txBody>
      <dsp:txXfrm>
        <a:off x="2255426" y="1973880"/>
        <a:ext cx="9021706" cy="620572"/>
      </dsp:txXfrm>
    </dsp:sp>
    <dsp:sp modelId="{047E1F40-B298-4AAD-BCF4-3485EBE6E34E}">
      <dsp:nvSpPr>
        <dsp:cNvPr id="0" name=""/>
        <dsp:cNvSpPr/>
      </dsp:nvSpPr>
      <dsp:spPr>
        <a:xfrm>
          <a:off x="0" y="1973880"/>
          <a:ext cx="2255426" cy="620572"/>
        </a:xfrm>
        <a:prstGeom prst="rect">
          <a:avLst/>
        </a:prstGeom>
        <a:solidFill>
          <a:schemeClr val="lt1">
            <a:hueOff val="0"/>
            <a:satOff val="0"/>
            <a:lumOff val="0"/>
            <a:alphaOff val="0"/>
          </a:schemeClr>
        </a:solidFill>
        <a:ln w="12700" cap="rnd" cmpd="sng" algn="ctr">
          <a:solidFill>
            <a:schemeClr val="accent5">
              <a:hueOff val="5329246"/>
              <a:satOff val="-10703"/>
              <a:lumOff val="625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Ensure</a:t>
          </a:r>
        </a:p>
      </dsp:txBody>
      <dsp:txXfrm>
        <a:off x="0" y="1973880"/>
        <a:ext cx="2255426" cy="620572"/>
      </dsp:txXfrm>
    </dsp:sp>
    <dsp:sp modelId="{6A76B480-8C66-4A9F-8C6E-414982AADA37}">
      <dsp:nvSpPr>
        <dsp:cNvPr id="0" name=""/>
        <dsp:cNvSpPr/>
      </dsp:nvSpPr>
      <dsp:spPr>
        <a:xfrm>
          <a:off x="2255426" y="2631686"/>
          <a:ext cx="9021706" cy="620572"/>
        </a:xfrm>
        <a:prstGeom prst="rect">
          <a:avLst/>
        </a:prstGeom>
        <a:gradFill rotWithShape="0">
          <a:gsLst>
            <a:gs pos="0">
              <a:schemeClr val="accent5">
                <a:hueOff val="7105661"/>
                <a:satOff val="-14270"/>
                <a:lumOff val="8334"/>
                <a:alphaOff val="0"/>
                <a:tint val="96000"/>
                <a:lumMod val="100000"/>
              </a:schemeClr>
            </a:gs>
            <a:gs pos="78000">
              <a:schemeClr val="accent5">
                <a:hueOff val="7105661"/>
                <a:satOff val="-14270"/>
                <a:lumOff val="8334"/>
                <a:alphaOff val="0"/>
                <a:shade val="94000"/>
                <a:lumMod val="94000"/>
              </a:schemeClr>
            </a:gs>
          </a:gsLst>
          <a:lin ang="5400000" scaled="0"/>
        </a:gradFill>
        <a:ln w="12700" cap="rnd" cmpd="sng" algn="ctr">
          <a:solidFill>
            <a:schemeClr val="accent5">
              <a:hueOff val="7105661"/>
              <a:satOff val="-14270"/>
              <a:lumOff val="8334"/>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1422400">
            <a:lnSpc>
              <a:spcPct val="90000"/>
            </a:lnSpc>
            <a:spcBef>
              <a:spcPct val="0"/>
            </a:spcBef>
            <a:spcAft>
              <a:spcPct val="35000"/>
            </a:spcAft>
            <a:buNone/>
          </a:pPr>
          <a:r>
            <a:rPr lang="en-US" sz="3200" kern="1200" dirty="0"/>
            <a:t>Improve universal health coverage</a:t>
          </a:r>
        </a:p>
      </dsp:txBody>
      <dsp:txXfrm>
        <a:off x="2255426" y="2631686"/>
        <a:ext cx="9021706" cy="620572"/>
      </dsp:txXfrm>
    </dsp:sp>
    <dsp:sp modelId="{F253E852-D638-4BDD-A442-3F2C28A7F568}">
      <dsp:nvSpPr>
        <dsp:cNvPr id="0" name=""/>
        <dsp:cNvSpPr/>
      </dsp:nvSpPr>
      <dsp:spPr>
        <a:xfrm>
          <a:off x="0" y="2631686"/>
          <a:ext cx="2255426" cy="620572"/>
        </a:xfrm>
        <a:prstGeom prst="rect">
          <a:avLst/>
        </a:prstGeom>
        <a:solidFill>
          <a:schemeClr val="lt1">
            <a:hueOff val="0"/>
            <a:satOff val="0"/>
            <a:lumOff val="0"/>
            <a:alphaOff val="0"/>
          </a:schemeClr>
        </a:solidFill>
        <a:ln w="12700" cap="rnd" cmpd="sng" algn="ctr">
          <a:solidFill>
            <a:schemeClr val="accent5">
              <a:hueOff val="7105661"/>
              <a:satOff val="-14270"/>
              <a:lumOff val="833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Improve</a:t>
          </a:r>
        </a:p>
      </dsp:txBody>
      <dsp:txXfrm>
        <a:off x="0" y="2631686"/>
        <a:ext cx="2255426" cy="620572"/>
      </dsp:txXfrm>
    </dsp:sp>
    <dsp:sp modelId="{34CDA86C-D017-4512-BCF9-DB7B032EF7DE}">
      <dsp:nvSpPr>
        <dsp:cNvPr id="0" name=""/>
        <dsp:cNvSpPr/>
      </dsp:nvSpPr>
      <dsp:spPr>
        <a:xfrm>
          <a:off x="2255426" y="3289493"/>
          <a:ext cx="9021706" cy="620572"/>
        </a:xfrm>
        <a:prstGeom prst="rect">
          <a:avLst/>
        </a:prstGeom>
        <a:gradFill rotWithShape="0">
          <a:gsLst>
            <a:gs pos="0">
              <a:schemeClr val="accent5">
                <a:hueOff val="8882076"/>
                <a:satOff val="-17838"/>
                <a:lumOff val="10417"/>
                <a:alphaOff val="0"/>
                <a:tint val="96000"/>
                <a:lumMod val="100000"/>
              </a:schemeClr>
            </a:gs>
            <a:gs pos="78000">
              <a:schemeClr val="accent5">
                <a:hueOff val="8882076"/>
                <a:satOff val="-17838"/>
                <a:lumOff val="10417"/>
                <a:alphaOff val="0"/>
                <a:shade val="94000"/>
                <a:lumMod val="94000"/>
              </a:schemeClr>
            </a:gs>
          </a:gsLst>
          <a:lin ang="5400000" scaled="0"/>
        </a:gradFill>
        <a:ln w="12700" cap="rnd" cmpd="sng" algn="ctr">
          <a:solidFill>
            <a:schemeClr val="accent5">
              <a:hueOff val="8882076"/>
              <a:satOff val="-17838"/>
              <a:lumOff val="10417"/>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1066800">
            <a:lnSpc>
              <a:spcPct val="90000"/>
            </a:lnSpc>
            <a:spcBef>
              <a:spcPct val="0"/>
            </a:spcBef>
            <a:spcAft>
              <a:spcPct val="35000"/>
            </a:spcAft>
            <a:buNone/>
          </a:pPr>
          <a:r>
            <a:rPr lang="en-US" sz="2400" kern="1200" dirty="0"/>
            <a:t>Target vulnerable and disadvantaged groups</a:t>
          </a:r>
          <a:br>
            <a:rPr lang="en-US" sz="2400" kern="1200" dirty="0"/>
          </a:br>
          <a:r>
            <a:rPr lang="en-US" sz="2400" kern="1200" dirty="0"/>
            <a:t>(United Nations, 2015)</a:t>
          </a:r>
        </a:p>
      </dsp:txBody>
      <dsp:txXfrm>
        <a:off x="2255426" y="3289493"/>
        <a:ext cx="9021706" cy="620572"/>
      </dsp:txXfrm>
    </dsp:sp>
    <dsp:sp modelId="{B3D9A2DB-D080-445C-89FE-B9A60011A83E}">
      <dsp:nvSpPr>
        <dsp:cNvPr id="0" name=""/>
        <dsp:cNvSpPr/>
      </dsp:nvSpPr>
      <dsp:spPr>
        <a:xfrm>
          <a:off x="0" y="3289493"/>
          <a:ext cx="2255426" cy="620572"/>
        </a:xfrm>
        <a:prstGeom prst="rect">
          <a:avLst/>
        </a:prstGeom>
        <a:solidFill>
          <a:schemeClr val="lt1">
            <a:hueOff val="0"/>
            <a:satOff val="0"/>
            <a:lumOff val="0"/>
            <a:alphaOff val="0"/>
          </a:schemeClr>
        </a:solidFill>
        <a:ln w="12700" cap="rnd" cmpd="sng" algn="ctr">
          <a:solidFill>
            <a:schemeClr val="accent5">
              <a:hueOff val="8882076"/>
              <a:satOff val="-17838"/>
              <a:lumOff val="1041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Target</a:t>
          </a:r>
        </a:p>
      </dsp:txBody>
      <dsp:txXfrm>
        <a:off x="0" y="3289493"/>
        <a:ext cx="2255426" cy="620572"/>
      </dsp:txXfrm>
    </dsp:sp>
    <dsp:sp modelId="{2C6779E3-2E75-46BF-B97B-AD4BFF25A860}">
      <dsp:nvSpPr>
        <dsp:cNvPr id="0" name=""/>
        <dsp:cNvSpPr/>
      </dsp:nvSpPr>
      <dsp:spPr>
        <a:xfrm>
          <a:off x="2255426" y="3947300"/>
          <a:ext cx="9021706" cy="620572"/>
        </a:xfrm>
        <a:prstGeom prst="rect">
          <a:avLst/>
        </a:prstGeom>
        <a:gradFill rotWithShape="0">
          <a:gsLst>
            <a:gs pos="0">
              <a:schemeClr val="accent5">
                <a:hueOff val="10658492"/>
                <a:satOff val="-21406"/>
                <a:lumOff val="12500"/>
                <a:alphaOff val="0"/>
                <a:tint val="96000"/>
                <a:lumMod val="100000"/>
              </a:schemeClr>
            </a:gs>
            <a:gs pos="78000">
              <a:schemeClr val="accent5">
                <a:hueOff val="10658492"/>
                <a:satOff val="-21406"/>
                <a:lumOff val="12500"/>
                <a:alphaOff val="0"/>
                <a:shade val="94000"/>
                <a:lumMod val="94000"/>
              </a:schemeClr>
            </a:gs>
          </a:gsLst>
          <a:lin ang="5400000" scaled="0"/>
        </a:gradFill>
        <a:ln w="12700" cap="rnd" cmpd="sng" algn="ctr">
          <a:solidFill>
            <a:schemeClr val="accent5">
              <a:hueOff val="10658492"/>
              <a:satOff val="-21406"/>
              <a:lumOff val="12500"/>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1422400">
            <a:lnSpc>
              <a:spcPct val="90000"/>
            </a:lnSpc>
            <a:spcBef>
              <a:spcPct val="0"/>
            </a:spcBef>
            <a:spcAft>
              <a:spcPct val="35000"/>
            </a:spcAft>
            <a:buNone/>
          </a:pPr>
          <a:r>
            <a:rPr lang="en-US" sz="3200" kern="1200" dirty="0"/>
            <a:t>Strengthen global partnerships</a:t>
          </a:r>
        </a:p>
      </dsp:txBody>
      <dsp:txXfrm>
        <a:off x="2255426" y="3947300"/>
        <a:ext cx="9021706" cy="620572"/>
      </dsp:txXfrm>
    </dsp:sp>
    <dsp:sp modelId="{65A3404E-DCA0-4044-A931-A250E2815581}">
      <dsp:nvSpPr>
        <dsp:cNvPr id="0" name=""/>
        <dsp:cNvSpPr/>
      </dsp:nvSpPr>
      <dsp:spPr>
        <a:xfrm>
          <a:off x="0" y="3947300"/>
          <a:ext cx="2255426" cy="620572"/>
        </a:xfrm>
        <a:prstGeom prst="rect">
          <a:avLst/>
        </a:prstGeom>
        <a:solidFill>
          <a:schemeClr val="lt1">
            <a:hueOff val="0"/>
            <a:satOff val="0"/>
            <a:lumOff val="0"/>
            <a:alphaOff val="0"/>
          </a:schemeClr>
        </a:solidFill>
        <a:ln w="12700" cap="rnd" cmpd="sng" algn="ctr">
          <a:solidFill>
            <a:schemeClr val="accent5">
              <a:hueOff val="10658492"/>
              <a:satOff val="-21406"/>
              <a:lumOff val="1250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Strengthen</a:t>
          </a:r>
        </a:p>
      </dsp:txBody>
      <dsp:txXfrm>
        <a:off x="0" y="3947300"/>
        <a:ext cx="2255426" cy="620572"/>
      </dsp:txXfrm>
    </dsp:sp>
    <dsp:sp modelId="{584F2B63-CA2F-4566-A5DD-A266DF6BD9A1}">
      <dsp:nvSpPr>
        <dsp:cNvPr id="0" name=""/>
        <dsp:cNvSpPr/>
      </dsp:nvSpPr>
      <dsp:spPr>
        <a:xfrm>
          <a:off x="2255426" y="4605107"/>
          <a:ext cx="9021706" cy="620572"/>
        </a:xfrm>
        <a:prstGeom prst="rect">
          <a:avLst/>
        </a:prstGeom>
        <a:gradFill rotWithShape="0">
          <a:gsLst>
            <a:gs pos="0">
              <a:schemeClr val="accent5">
                <a:hueOff val="12434907"/>
                <a:satOff val="-24973"/>
                <a:lumOff val="14584"/>
                <a:alphaOff val="0"/>
                <a:tint val="96000"/>
                <a:lumMod val="100000"/>
              </a:schemeClr>
            </a:gs>
            <a:gs pos="78000">
              <a:schemeClr val="accent5">
                <a:hueOff val="12434907"/>
                <a:satOff val="-24973"/>
                <a:lumOff val="14584"/>
                <a:alphaOff val="0"/>
                <a:shade val="94000"/>
                <a:lumMod val="94000"/>
              </a:schemeClr>
            </a:gs>
          </a:gsLst>
          <a:lin ang="5400000" scaled="0"/>
        </a:gradFill>
        <a:ln w="12700" cap="rnd" cmpd="sng" algn="ctr">
          <a:solidFill>
            <a:schemeClr val="accent5">
              <a:hueOff val="12434907"/>
              <a:satOff val="-24973"/>
              <a:lumOff val="14584"/>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1244600">
            <a:lnSpc>
              <a:spcPct val="90000"/>
            </a:lnSpc>
            <a:spcBef>
              <a:spcPct val="0"/>
            </a:spcBef>
            <a:spcAft>
              <a:spcPct val="35000"/>
            </a:spcAft>
            <a:buNone/>
          </a:pPr>
          <a:r>
            <a:rPr lang="en-US" sz="2800" kern="1200" dirty="0"/>
            <a:t>Collaborate across governments and </a:t>
          </a:r>
          <a:r>
            <a:rPr lang="en-US" sz="2800" kern="1200" dirty="0" err="1"/>
            <a:t>organisations</a:t>
          </a:r>
          <a:endParaRPr lang="en-US" sz="2800" kern="1200" dirty="0"/>
        </a:p>
      </dsp:txBody>
      <dsp:txXfrm>
        <a:off x="2255426" y="4605107"/>
        <a:ext cx="9021706" cy="620572"/>
      </dsp:txXfrm>
    </dsp:sp>
    <dsp:sp modelId="{860B2200-A769-4D27-9A2E-70FA45137822}">
      <dsp:nvSpPr>
        <dsp:cNvPr id="0" name=""/>
        <dsp:cNvSpPr/>
      </dsp:nvSpPr>
      <dsp:spPr>
        <a:xfrm>
          <a:off x="0" y="4605107"/>
          <a:ext cx="2255426" cy="620572"/>
        </a:xfrm>
        <a:prstGeom prst="rect">
          <a:avLst/>
        </a:prstGeom>
        <a:solidFill>
          <a:schemeClr val="lt1">
            <a:hueOff val="0"/>
            <a:satOff val="0"/>
            <a:lumOff val="0"/>
            <a:alphaOff val="0"/>
          </a:schemeClr>
        </a:solidFill>
        <a:ln w="12700" cap="rnd" cmpd="sng" algn="ctr">
          <a:solidFill>
            <a:schemeClr val="accent5">
              <a:hueOff val="12434907"/>
              <a:satOff val="-24973"/>
              <a:lumOff val="1458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Collaborate across</a:t>
          </a:r>
        </a:p>
      </dsp:txBody>
      <dsp:txXfrm>
        <a:off x="0" y="4605107"/>
        <a:ext cx="2255426" cy="620572"/>
      </dsp:txXfrm>
    </dsp:sp>
    <dsp:sp modelId="{E0CB3430-B971-48B3-9517-117CCCB912BD}">
      <dsp:nvSpPr>
        <dsp:cNvPr id="0" name=""/>
        <dsp:cNvSpPr/>
      </dsp:nvSpPr>
      <dsp:spPr>
        <a:xfrm>
          <a:off x="2255426" y="5262913"/>
          <a:ext cx="9021706" cy="620572"/>
        </a:xfrm>
        <a:prstGeom prst="rect">
          <a:avLst/>
        </a:prstGeom>
        <a:gradFill rotWithShape="0">
          <a:gsLst>
            <a:gs pos="0">
              <a:schemeClr val="accent5">
                <a:hueOff val="14211322"/>
                <a:satOff val="-28541"/>
                <a:lumOff val="16667"/>
                <a:alphaOff val="0"/>
                <a:tint val="96000"/>
                <a:lumMod val="100000"/>
              </a:schemeClr>
            </a:gs>
            <a:gs pos="78000">
              <a:schemeClr val="accent5">
                <a:hueOff val="14211322"/>
                <a:satOff val="-28541"/>
                <a:lumOff val="16667"/>
                <a:alphaOff val="0"/>
                <a:shade val="94000"/>
                <a:lumMod val="94000"/>
              </a:schemeClr>
            </a:gs>
          </a:gsLst>
          <a:lin ang="5400000" scaled="0"/>
        </a:gradFill>
        <a:ln w="12700" cap="rnd" cmpd="sng" algn="ctr">
          <a:solidFill>
            <a:schemeClr val="accent5">
              <a:hueOff val="14211322"/>
              <a:satOff val="-28541"/>
              <a:lumOff val="16667"/>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75046" tIns="157625" rIns="175046" bIns="157625" numCol="1" spcCol="1270" anchor="ctr" anchorCtr="0">
          <a:noAutofit/>
        </a:bodyPr>
        <a:lstStyle/>
        <a:p>
          <a:pPr marL="0" lvl="0" indent="0" algn="l" defTabSz="889000">
            <a:lnSpc>
              <a:spcPct val="90000"/>
            </a:lnSpc>
            <a:spcBef>
              <a:spcPct val="0"/>
            </a:spcBef>
            <a:spcAft>
              <a:spcPct val="35000"/>
            </a:spcAft>
            <a:buNone/>
          </a:pPr>
          <a:r>
            <a:rPr lang="en-US" sz="2000" kern="1200" dirty="0"/>
            <a:t>Align national policies with the Sustainable Development Goals (SDGs)</a:t>
          </a:r>
          <a:br>
            <a:rPr lang="en-US" sz="2000" kern="1200" dirty="0"/>
          </a:br>
          <a:r>
            <a:rPr lang="en-US" sz="2000" kern="1200" dirty="0"/>
            <a:t>(United Nations, 2015)</a:t>
          </a:r>
        </a:p>
      </dsp:txBody>
      <dsp:txXfrm>
        <a:off x="2255426" y="5262913"/>
        <a:ext cx="9021706" cy="620572"/>
      </dsp:txXfrm>
    </dsp:sp>
    <dsp:sp modelId="{52E7F9EF-A034-414A-AF7F-50DF6E625DAC}">
      <dsp:nvSpPr>
        <dsp:cNvPr id="0" name=""/>
        <dsp:cNvSpPr/>
      </dsp:nvSpPr>
      <dsp:spPr>
        <a:xfrm>
          <a:off x="0" y="5262913"/>
          <a:ext cx="2255426" cy="620572"/>
        </a:xfrm>
        <a:prstGeom prst="rect">
          <a:avLst/>
        </a:prstGeom>
        <a:solidFill>
          <a:schemeClr val="lt1">
            <a:hueOff val="0"/>
            <a:satOff val="0"/>
            <a:lumOff val="0"/>
            <a:alphaOff val="0"/>
          </a:schemeClr>
        </a:solidFill>
        <a:ln w="12700" cap="rnd" cmpd="sng" algn="ctr">
          <a:solidFill>
            <a:schemeClr val="accent5">
              <a:hueOff val="14211322"/>
              <a:satOff val="-28541"/>
              <a:lumOff val="1666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9350" tIns="61299" rIns="119350" bIns="61299" numCol="1" spcCol="1270" anchor="ctr" anchorCtr="0">
          <a:noAutofit/>
        </a:bodyPr>
        <a:lstStyle/>
        <a:p>
          <a:pPr marL="0" lvl="0" indent="0" algn="ctr" defTabSz="844550">
            <a:lnSpc>
              <a:spcPct val="90000"/>
            </a:lnSpc>
            <a:spcBef>
              <a:spcPct val="0"/>
            </a:spcBef>
            <a:spcAft>
              <a:spcPct val="35000"/>
            </a:spcAft>
            <a:buNone/>
          </a:pPr>
          <a:r>
            <a:rPr lang="en-US" sz="1900" kern="1200"/>
            <a:t>Align</a:t>
          </a:r>
        </a:p>
      </dsp:txBody>
      <dsp:txXfrm>
        <a:off x="0" y="5262913"/>
        <a:ext cx="2255426" cy="6205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235A98-1E11-4431-AE57-B098FF4B68D0}">
      <dsp:nvSpPr>
        <dsp:cNvPr id="0" name=""/>
        <dsp:cNvSpPr/>
      </dsp:nvSpPr>
      <dsp:spPr>
        <a:xfrm>
          <a:off x="3588" y="0"/>
          <a:ext cx="5517888" cy="3560064"/>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5045" tIns="0" rIns="545045" bIns="330200" numCol="1" spcCol="1270" anchor="t" anchorCtr="0">
          <a:noAutofit/>
        </a:bodyPr>
        <a:lstStyle/>
        <a:p>
          <a:pPr marL="0" lvl="0" indent="0" algn="l" defTabSz="1066800">
            <a:lnSpc>
              <a:spcPct val="90000"/>
            </a:lnSpc>
            <a:spcBef>
              <a:spcPct val="0"/>
            </a:spcBef>
            <a:spcAft>
              <a:spcPct val="35000"/>
            </a:spcAft>
            <a:buNone/>
          </a:pPr>
          <a:r>
            <a:rPr lang="en-GB" sz="2400" b="1" kern="1200" dirty="0"/>
            <a:t>Enhance community engagement</a:t>
          </a:r>
          <a:r>
            <a:rPr lang="en-GB" sz="2400" kern="1200" dirty="0"/>
            <a:t>: Involving local populations in planning and decision-making ensures services meet the needs of diverse groups. (OHID, 2022a).</a:t>
          </a:r>
          <a:endParaRPr lang="en-US" sz="2400" kern="1200" dirty="0"/>
        </a:p>
      </dsp:txBody>
      <dsp:txXfrm>
        <a:off x="3588" y="1424025"/>
        <a:ext cx="5517888" cy="2136038"/>
      </dsp:txXfrm>
    </dsp:sp>
    <dsp:sp modelId="{8ACF2797-DB8C-4646-932F-B332C5C598EB}">
      <dsp:nvSpPr>
        <dsp:cNvPr id="0" name=""/>
        <dsp:cNvSpPr/>
      </dsp:nvSpPr>
      <dsp:spPr>
        <a:xfrm>
          <a:off x="3588" y="0"/>
          <a:ext cx="5517888" cy="1424025"/>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545045" tIns="165100" rIns="545045"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3588" y="0"/>
        <a:ext cx="5517888" cy="1424025"/>
      </dsp:txXfrm>
    </dsp:sp>
    <dsp:sp modelId="{98EB8629-DCE2-493A-B4AD-6929BF7FF304}">
      <dsp:nvSpPr>
        <dsp:cNvPr id="0" name=""/>
        <dsp:cNvSpPr/>
      </dsp:nvSpPr>
      <dsp:spPr>
        <a:xfrm>
          <a:off x="5962908" y="0"/>
          <a:ext cx="5517888" cy="3560064"/>
        </a:xfrm>
        <a:prstGeom prst="rect">
          <a:avLst/>
        </a:prstGeom>
        <a:solidFill>
          <a:schemeClr val="accent2">
            <a:hueOff val="-19377047"/>
            <a:satOff val="22338"/>
            <a:lumOff val="7450"/>
            <a:alphaOff val="0"/>
          </a:schemeClr>
        </a:solidFill>
        <a:ln w="19050" cap="rnd" cmpd="sng" algn="ctr">
          <a:solidFill>
            <a:schemeClr val="accent2">
              <a:hueOff val="-19377047"/>
              <a:satOff val="22338"/>
              <a:lumOff val="745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5045" tIns="0" rIns="545045" bIns="330200" numCol="1" spcCol="1270" anchor="t" anchorCtr="0">
          <a:noAutofit/>
        </a:bodyPr>
        <a:lstStyle/>
        <a:p>
          <a:pPr marL="0" lvl="0" indent="0" algn="l" defTabSz="889000">
            <a:lnSpc>
              <a:spcPct val="90000"/>
            </a:lnSpc>
            <a:spcBef>
              <a:spcPct val="0"/>
            </a:spcBef>
            <a:spcAft>
              <a:spcPct val="35000"/>
            </a:spcAft>
            <a:buNone/>
          </a:pPr>
          <a:r>
            <a:rPr lang="en-GB" sz="2000" kern="1200" dirty="0"/>
            <a:t>Strengthen Preventive Health Services
Increase access to primary care, vaccination, and health promotion
Focus on vulnerable populations to reduce inequalities (Marmot, M. </a:t>
          </a:r>
          <a:r>
            <a:rPr lang="en-GB" sz="2000" i="1" kern="1200" dirty="0"/>
            <a:t>et al</a:t>
          </a:r>
          <a:r>
            <a:rPr lang="en-GB" sz="2000" kern="1200" dirty="0"/>
            <a:t>.2010)</a:t>
          </a:r>
        </a:p>
      </dsp:txBody>
      <dsp:txXfrm>
        <a:off x="5962908" y="1424025"/>
        <a:ext cx="5517888" cy="2136038"/>
      </dsp:txXfrm>
    </dsp:sp>
    <dsp:sp modelId="{BA6AF5D1-341E-4598-8490-6FA014B8A123}">
      <dsp:nvSpPr>
        <dsp:cNvPr id="0" name=""/>
        <dsp:cNvSpPr/>
      </dsp:nvSpPr>
      <dsp:spPr>
        <a:xfrm>
          <a:off x="5962908" y="0"/>
          <a:ext cx="5517888" cy="1424025"/>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545045" tIns="165100" rIns="545045" bIns="165100" numCol="1" spcCol="1270" anchor="ctr" anchorCtr="0">
          <a:noAutofit/>
        </a:bodyPr>
        <a:lstStyle/>
        <a:p>
          <a:pPr marL="0" lvl="0" indent="0" algn="l" defTabSz="2933700">
            <a:lnSpc>
              <a:spcPct val="90000"/>
            </a:lnSpc>
            <a:spcBef>
              <a:spcPct val="0"/>
            </a:spcBef>
            <a:spcAft>
              <a:spcPct val="35000"/>
            </a:spcAft>
            <a:buNone/>
          </a:pPr>
          <a:r>
            <a:rPr lang="en-GB" sz="6600" kern="1200"/>
            <a:t>02</a:t>
          </a:r>
        </a:p>
      </dsp:txBody>
      <dsp:txXfrm>
        <a:off x="5962908" y="0"/>
        <a:ext cx="5517888" cy="142402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97800D-E795-4972-9667-7680D2BC1A13}">
      <dsp:nvSpPr>
        <dsp:cNvPr id="0" name=""/>
        <dsp:cNvSpPr/>
      </dsp:nvSpPr>
      <dsp:spPr>
        <a:xfrm>
          <a:off x="0" y="514318"/>
          <a:ext cx="6692813" cy="14455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E17C4B-887D-45F4-A945-90703F6214E1}">
      <dsp:nvSpPr>
        <dsp:cNvPr id="0" name=""/>
        <dsp:cNvSpPr/>
      </dsp:nvSpPr>
      <dsp:spPr>
        <a:xfrm>
          <a:off x="437277" y="839565"/>
          <a:ext cx="795049" cy="7950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DFD1C05-700C-4CF3-B14C-123D91D057FD}">
      <dsp:nvSpPr>
        <dsp:cNvPr id="0" name=""/>
        <dsp:cNvSpPr/>
      </dsp:nvSpPr>
      <dsp:spPr>
        <a:xfrm>
          <a:off x="1669603" y="514318"/>
          <a:ext cx="4873216" cy="17165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672" tIns="181672" rIns="181672" bIns="181672" numCol="1" spcCol="1270" anchor="ctr" anchorCtr="0">
          <a:noAutofit/>
        </a:bodyPr>
        <a:lstStyle/>
        <a:p>
          <a:pPr marL="0" lvl="0" indent="0" algn="l" defTabSz="800100">
            <a:lnSpc>
              <a:spcPct val="100000"/>
            </a:lnSpc>
            <a:spcBef>
              <a:spcPct val="0"/>
            </a:spcBef>
            <a:spcAft>
              <a:spcPct val="35000"/>
            </a:spcAft>
            <a:buNone/>
          </a:pPr>
          <a:r>
            <a:rPr lang="en-GB" sz="1800" kern="1200" dirty="0"/>
            <a:t>Tackling </a:t>
          </a:r>
          <a:r>
            <a:rPr lang="en-GB" sz="1800" b="0" kern="1200" dirty="0"/>
            <a:t>health inequalities </a:t>
          </a:r>
          <a:r>
            <a:rPr lang="en-GB" sz="1800" kern="1200" dirty="0"/>
            <a:t>is essential, by focusing on social determinants such as education, housing, employment, and access to healthcare.</a:t>
          </a:r>
          <a:endParaRPr lang="en-US" sz="1800" kern="1200" dirty="0"/>
        </a:p>
      </dsp:txBody>
      <dsp:txXfrm>
        <a:off x="1669603" y="514318"/>
        <a:ext cx="4873216" cy="1716583"/>
      </dsp:txXfrm>
    </dsp:sp>
    <dsp:sp modelId="{A68BE661-048C-453F-A6D8-08EFE945473A}">
      <dsp:nvSpPr>
        <dsp:cNvPr id="0" name=""/>
        <dsp:cNvSpPr/>
      </dsp:nvSpPr>
      <dsp:spPr>
        <a:xfrm>
          <a:off x="0" y="2592287"/>
          <a:ext cx="6692813" cy="14455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8AC35F-ADD4-47A4-9471-820E07A017EF}">
      <dsp:nvSpPr>
        <dsp:cNvPr id="0" name=""/>
        <dsp:cNvSpPr/>
      </dsp:nvSpPr>
      <dsp:spPr>
        <a:xfrm>
          <a:off x="437277" y="2917535"/>
          <a:ext cx="795049" cy="7950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E8ED1C2-EDDB-48A1-B2EB-4BADAF651F95}">
      <dsp:nvSpPr>
        <dsp:cNvPr id="0" name=""/>
        <dsp:cNvSpPr/>
      </dsp:nvSpPr>
      <dsp:spPr>
        <a:xfrm>
          <a:off x="1669603" y="2592287"/>
          <a:ext cx="4873216" cy="17165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672" tIns="181672" rIns="181672" bIns="181672" numCol="1" spcCol="1270" anchor="ctr" anchorCtr="0">
          <a:noAutofit/>
        </a:bodyPr>
        <a:lstStyle/>
        <a:p>
          <a:pPr marL="0" lvl="0" indent="0" algn="l" defTabSz="800100">
            <a:lnSpc>
              <a:spcPct val="100000"/>
            </a:lnSpc>
            <a:spcBef>
              <a:spcPct val="0"/>
            </a:spcBef>
            <a:spcAft>
              <a:spcPct val="35000"/>
            </a:spcAft>
            <a:buNone/>
          </a:pPr>
          <a:r>
            <a:rPr lang="en-GB" sz="1800" b="0" kern="1200" dirty="0"/>
            <a:t>The NHS can play a pivotal role in reducing disparities through its economic influence, serving as a major employer, purchaser, and local anchor institution to support inclusive growth and equitable service delivery.</a:t>
          </a:r>
          <a:endParaRPr lang="en-US" sz="1800" b="0" kern="1200" dirty="0"/>
        </a:p>
      </dsp:txBody>
      <dsp:txXfrm>
        <a:off x="1669603" y="2592287"/>
        <a:ext cx="4873216" cy="171658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BFF823-DCA5-4F08-955A-2EE2B1C8CD04}" type="datetimeFigureOut">
              <a:rPr lang="en-GB" smtClean="0"/>
              <a:t>11/02/2026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3733E1-ADC8-4E1B-9CEE-D697773F2076}" type="slidenum">
              <a:rPr lang="en-GB" smtClean="0"/>
              <a:t>‹#›</a:t>
            </a:fld>
            <a:endParaRPr lang="en-GB"/>
          </a:p>
        </p:txBody>
      </p:sp>
    </p:spTree>
    <p:extLst>
      <p:ext uri="{BB962C8B-B14F-4D97-AF65-F5344CB8AC3E}">
        <p14:creationId xmlns:p14="http://schemas.microsoft.com/office/powerpoint/2010/main" val="10121752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8 DIMENSIONS WELLBEING AND SUBJECTIVE AND OBJECTIVE INDICATORS</a:t>
            </a:r>
          </a:p>
        </p:txBody>
      </p:sp>
      <p:sp>
        <p:nvSpPr>
          <p:cNvPr id="4" name="Slide Number Placeholder 3"/>
          <p:cNvSpPr>
            <a:spLocks noGrp="1"/>
          </p:cNvSpPr>
          <p:nvPr>
            <p:ph type="sldNum" sz="quarter" idx="5"/>
          </p:nvPr>
        </p:nvSpPr>
        <p:spPr/>
        <p:txBody>
          <a:bodyPr/>
          <a:lstStyle/>
          <a:p>
            <a:fld id="{0F3733E1-ADC8-4E1B-9CEE-D697773F2076}" type="slidenum">
              <a:rPr lang="en-GB" smtClean="0"/>
              <a:t>4</a:t>
            </a:fld>
            <a:endParaRPr lang="en-GB"/>
          </a:p>
        </p:txBody>
      </p:sp>
    </p:spTree>
    <p:extLst>
      <p:ext uri="{BB962C8B-B14F-4D97-AF65-F5344CB8AC3E}">
        <p14:creationId xmlns:p14="http://schemas.microsoft.com/office/powerpoint/2010/main" val="1564209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 AREAS – ENVIRONMENTAL, SOCIAL AND ECONOMIC</a:t>
            </a:r>
          </a:p>
        </p:txBody>
      </p:sp>
      <p:sp>
        <p:nvSpPr>
          <p:cNvPr id="4" name="Slide Number Placeholder 3"/>
          <p:cNvSpPr>
            <a:spLocks noGrp="1"/>
          </p:cNvSpPr>
          <p:nvPr>
            <p:ph type="sldNum" sz="quarter" idx="5"/>
          </p:nvPr>
        </p:nvSpPr>
        <p:spPr/>
        <p:txBody>
          <a:bodyPr/>
          <a:lstStyle/>
          <a:p>
            <a:fld id="{0F3733E1-ADC8-4E1B-9CEE-D697773F2076}" type="slidenum">
              <a:rPr lang="en-GB" smtClean="0"/>
              <a:t>5</a:t>
            </a:fld>
            <a:endParaRPr lang="en-GB"/>
          </a:p>
        </p:txBody>
      </p:sp>
    </p:spTree>
    <p:extLst>
      <p:ext uri="{BB962C8B-B14F-4D97-AF65-F5344CB8AC3E}">
        <p14:creationId xmlns:p14="http://schemas.microsoft.com/office/powerpoint/2010/main" val="3317397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IS IT USED – PALLIATIVE, END OF LIFE, CARE HOMES</a:t>
            </a:r>
          </a:p>
        </p:txBody>
      </p:sp>
      <p:sp>
        <p:nvSpPr>
          <p:cNvPr id="4" name="Slide Number Placeholder 3"/>
          <p:cNvSpPr>
            <a:spLocks noGrp="1"/>
          </p:cNvSpPr>
          <p:nvPr>
            <p:ph type="sldNum" sz="quarter" idx="5"/>
          </p:nvPr>
        </p:nvSpPr>
        <p:spPr/>
        <p:txBody>
          <a:bodyPr/>
          <a:lstStyle/>
          <a:p>
            <a:fld id="{0F3733E1-ADC8-4E1B-9CEE-D697773F2076}" type="slidenum">
              <a:rPr lang="en-GB" smtClean="0"/>
              <a:t>6</a:t>
            </a:fld>
            <a:endParaRPr lang="en-GB"/>
          </a:p>
        </p:txBody>
      </p:sp>
    </p:spTree>
    <p:extLst>
      <p:ext uri="{BB962C8B-B14F-4D97-AF65-F5344CB8AC3E}">
        <p14:creationId xmlns:p14="http://schemas.microsoft.com/office/powerpoint/2010/main" val="41560179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a bit more about what its achieved, and barriers</a:t>
            </a:r>
          </a:p>
        </p:txBody>
      </p:sp>
      <p:sp>
        <p:nvSpPr>
          <p:cNvPr id="4" name="Slide Number Placeholder 3"/>
          <p:cNvSpPr>
            <a:spLocks noGrp="1"/>
          </p:cNvSpPr>
          <p:nvPr>
            <p:ph type="sldNum" sz="quarter" idx="5"/>
          </p:nvPr>
        </p:nvSpPr>
        <p:spPr/>
        <p:txBody>
          <a:bodyPr/>
          <a:lstStyle/>
          <a:p>
            <a:fld id="{0F3733E1-ADC8-4E1B-9CEE-D697773F2076}" type="slidenum">
              <a:rPr lang="en-GB" smtClean="0"/>
              <a:t>12</a:t>
            </a:fld>
            <a:endParaRPr lang="en-GB"/>
          </a:p>
        </p:txBody>
      </p:sp>
    </p:spTree>
    <p:extLst>
      <p:ext uri="{BB962C8B-B14F-4D97-AF65-F5344CB8AC3E}">
        <p14:creationId xmlns:p14="http://schemas.microsoft.com/office/powerpoint/2010/main" val="2704813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Marmot review – 2010 got it worse by 32020</a:t>
            </a:r>
          </a:p>
        </p:txBody>
      </p:sp>
      <p:sp>
        <p:nvSpPr>
          <p:cNvPr id="4" name="Slide Number Placeholder 3"/>
          <p:cNvSpPr>
            <a:spLocks noGrp="1"/>
          </p:cNvSpPr>
          <p:nvPr>
            <p:ph type="sldNum" sz="quarter" idx="5"/>
          </p:nvPr>
        </p:nvSpPr>
        <p:spPr/>
        <p:txBody>
          <a:bodyPr/>
          <a:lstStyle/>
          <a:p>
            <a:fld id="{0F3733E1-ADC8-4E1B-9CEE-D697773F2076}" type="slidenum">
              <a:rPr lang="en-GB" smtClean="0"/>
              <a:t>14</a:t>
            </a:fld>
            <a:endParaRPr lang="en-GB"/>
          </a:p>
        </p:txBody>
      </p:sp>
    </p:spTree>
    <p:extLst>
      <p:ext uri="{BB962C8B-B14F-4D97-AF65-F5344CB8AC3E}">
        <p14:creationId xmlns:p14="http://schemas.microsoft.com/office/powerpoint/2010/main" val="39439526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F3733E1-ADC8-4E1B-9CEE-D697773F2076}" type="slidenum">
              <a:rPr lang="en-GB" smtClean="0"/>
              <a:t>22</a:t>
            </a:fld>
            <a:endParaRPr lang="en-GB"/>
          </a:p>
        </p:txBody>
      </p:sp>
    </p:spTree>
    <p:extLst>
      <p:ext uri="{BB962C8B-B14F-4D97-AF65-F5344CB8AC3E}">
        <p14:creationId xmlns:p14="http://schemas.microsoft.com/office/powerpoint/2010/main" val="267497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2710066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1287394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3320758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22410EE-88B6-4F88-B235-9BA347793AAA}" type="datetimeFigureOut">
              <a:rPr lang="en-GB" smtClean="0"/>
              <a:t>11/02/2026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1684288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22410EE-88B6-4F88-B235-9BA347793AAA}" type="datetimeFigureOut">
              <a:rPr lang="en-GB" smtClean="0"/>
              <a:t>11/02/2026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1229267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22410EE-88B6-4F88-B235-9BA347793AAA}" type="datetimeFigureOut">
              <a:rPr lang="en-GB" smtClean="0"/>
              <a:t>11/02/2026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424638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2410EE-88B6-4F88-B235-9BA347793AAA}" type="datetimeFigureOut">
              <a:rPr lang="en-GB" smtClean="0"/>
              <a:t>11/02/2026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3716430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22410EE-88B6-4F88-B235-9BA347793AAA}" type="datetimeFigureOut">
              <a:rPr lang="en-GB" smtClean="0"/>
              <a:t>11/02/2026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3400951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22410EE-88B6-4F88-B235-9BA347793AAA}" type="datetimeFigureOut">
              <a:rPr lang="en-GB" smtClean="0"/>
              <a:t>11/02/2026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3399682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2074366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67902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2707858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7098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33958670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2947068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2410EE-88B6-4F88-B235-9BA347793AAA}"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C5BFCA-7FB9-4C08-A4C4-D0459B4CE9BA}" type="slidenum">
              <a:rPr lang="en-GB" smtClean="0"/>
              <a:t>‹#›</a:t>
            </a:fld>
            <a:endParaRPr lang="en-GB"/>
          </a:p>
        </p:txBody>
      </p:sp>
    </p:spTree>
    <p:extLst>
      <p:ext uri="{BB962C8B-B14F-4D97-AF65-F5344CB8AC3E}">
        <p14:creationId xmlns:p14="http://schemas.microsoft.com/office/powerpoint/2010/main" val="645177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22410EE-88B6-4F88-B235-9BA347793AAA}" type="datetimeFigureOut">
              <a:rPr lang="en-GB" smtClean="0"/>
              <a:t>11/02/2026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1AC5BFCA-7FB9-4C08-A4C4-D0459B4CE9BA}" type="slidenum">
              <a:rPr lang="en-GB" smtClean="0"/>
              <a:t>‹#›</a:t>
            </a:fld>
            <a:endParaRPr lang="en-GB"/>
          </a:p>
        </p:txBody>
      </p:sp>
    </p:spTree>
    <p:extLst>
      <p:ext uri="{BB962C8B-B14F-4D97-AF65-F5344CB8AC3E}">
        <p14:creationId xmlns:p14="http://schemas.microsoft.com/office/powerpoint/2010/main" val="307218369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cdc.gov/flu/whats-new/flu-summary-addendum-2023-2024.html?utm_source=chatgpt.co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tes.com/teaching-resource/medical-or-biomedical-model-and-social-model-of-health-and-well-being-12060624" TargetMode="External"/><Relationship Id="rId5" Type="http://schemas.openxmlformats.org/officeDocument/2006/relationships/hyperlink" Target="https://www.communitiesforward.org/post/what-is-holistic-health" TargetMode="External"/><Relationship Id="rId4" Type="http://schemas.openxmlformats.org/officeDocument/2006/relationships/hyperlink" Target="https://www.gov.uk/government/publications/health-inequalities-in-health-protection-report/health-inequalities-in-health-protection-report-2025"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socialworkportal.com/bps-model/" TargetMode="External"/><Relationship Id="rId2" Type="http://schemas.openxmlformats.org/officeDocument/2006/relationships/hyperlink" Target="https://uk.images.search.yahoo.com/search" TargetMode="External"/><Relationship Id="rId1" Type="http://schemas.openxmlformats.org/officeDocument/2006/relationships/slideLayout" Target="../slideLayouts/slideLayout2.xml"/><Relationship Id="rId4" Type="http://schemas.openxmlformats.org/officeDocument/2006/relationships/hyperlink" Target="https://www.google.com/search"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iris.who.int/server/api/core/bitstreams/9b11ca87-a64b-4646-8baa-bbfcba488dfc/content" TargetMode="External"/><Relationship Id="rId2" Type="http://schemas.openxmlformats.org/officeDocument/2006/relationships/hyperlink" Target="https://www.gov.uk/government/publications/health-inequalities-in-health-protection-report" TargetMode="External"/><Relationship Id="rId1" Type="http://schemas.openxmlformats.org/officeDocument/2006/relationships/slideLayout" Target="../slideLayouts/slideLayout2.xml"/><Relationship Id="rId4" Type="http://schemas.openxmlformats.org/officeDocument/2006/relationships/hyperlink" Target="https://www.who.int/news-room/fact-sheets/detail/influenza-%28seasonal%29"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265050-FD84-47EF-A163-6A481836C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11B064D-F4EB-4312-AEEA-6AFDB257E7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E7041201-C3DD-4181-B0E0-5C960FFE53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929A678F-8D0F-4F98-85A6-797199C550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82463FFC-4B08-4AF2-AC5A-F681CE9772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87C110A9-8F54-42F4-9B19-8D33F94DE5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9F5AD5FC-19DB-4C66-BDDA-043A6AAC94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52A3EAD-426D-4399-B7E0-81D26F7003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F842EF93-A507-4796-A726-0D0A9B751C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24F1410B-DBCE-471A-97C3-B96C0A7BB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BBC8502-8D68-4CE4-B690-2EBB6BCCD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6A99FE9B-CFB3-B90A-15EF-DE77B1B6668D}"/>
              </a:ext>
            </a:extLst>
          </p:cNvPr>
          <p:cNvSpPr>
            <a:spLocks noGrp="1"/>
          </p:cNvSpPr>
          <p:nvPr>
            <p:ph type="title"/>
          </p:nvPr>
        </p:nvSpPr>
        <p:spPr>
          <a:xfrm>
            <a:off x="652481" y="1382486"/>
            <a:ext cx="3547581" cy="4093028"/>
          </a:xfrm>
        </p:spPr>
        <p:txBody>
          <a:bodyPr anchor="ctr">
            <a:normAutofit/>
          </a:bodyPr>
          <a:lstStyle/>
          <a:p>
            <a:r>
              <a:rPr lang="en-GB" sz="4400"/>
              <a:t>Health, Wellbeing and Sustainable Development</a:t>
            </a:r>
          </a:p>
        </p:txBody>
      </p:sp>
      <p:sp>
        <p:nvSpPr>
          <p:cNvPr id="22" name="Rectangle 21">
            <a:extLst>
              <a:ext uri="{FF2B5EF4-FFF2-40B4-BE49-F238E27FC236}">
                <a16:creationId xmlns:a16="http://schemas.microsoft.com/office/drawing/2014/main" id="{DE77CD7A-FE9E-475D-BF9C-78183B0B1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75139AD-411E-9E23-A6D5-53C7D41B35BB}"/>
              </a:ext>
            </a:extLst>
          </p:cNvPr>
          <p:cNvGraphicFramePr>
            <a:graphicFrameLocks noGrp="1"/>
          </p:cNvGraphicFramePr>
          <p:nvPr>
            <p:ph idx="1"/>
            <p:extLst>
              <p:ext uri="{D42A27DB-BD31-4B8C-83A1-F6EECF244321}">
                <p14:modId xmlns:p14="http://schemas.microsoft.com/office/powerpoint/2010/main" val="1024320520"/>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6099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E09B7E24-271E-4A3A-9D65-EE95ED9723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7" name="Straight Connector 36">
              <a:extLst>
                <a:ext uri="{FF2B5EF4-FFF2-40B4-BE49-F238E27FC236}">
                  <a16:creationId xmlns:a16="http://schemas.microsoft.com/office/drawing/2014/main" id="{45C59434-03B2-4F06-8362-A01DD785E2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4FDF3815-C9F7-4B9E-A371-DE71C4E9D17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9" name="Rectangle 23">
              <a:extLst>
                <a:ext uri="{FF2B5EF4-FFF2-40B4-BE49-F238E27FC236}">
                  <a16:creationId xmlns:a16="http://schemas.microsoft.com/office/drawing/2014/main" id="{34C30A41-6D9F-42F2-BE4A-B6D2E4400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Rectangle 25">
              <a:extLst>
                <a:ext uri="{FF2B5EF4-FFF2-40B4-BE49-F238E27FC236}">
                  <a16:creationId xmlns:a16="http://schemas.microsoft.com/office/drawing/2014/main" id="{8577AE11-EC00-4E67-9DDD-624E9DA12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Isosceles Triangle 40">
              <a:extLst>
                <a:ext uri="{FF2B5EF4-FFF2-40B4-BE49-F238E27FC236}">
                  <a16:creationId xmlns:a16="http://schemas.microsoft.com/office/drawing/2014/main" id="{406A24DE-7A6F-4459-9A79-712243D20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2" name="Rectangle 27">
              <a:extLst>
                <a:ext uri="{FF2B5EF4-FFF2-40B4-BE49-F238E27FC236}">
                  <a16:creationId xmlns:a16="http://schemas.microsoft.com/office/drawing/2014/main" id="{BFEBE697-7D77-4AC8-8E68-0483B47DF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Rectangle 28">
              <a:extLst>
                <a:ext uri="{FF2B5EF4-FFF2-40B4-BE49-F238E27FC236}">
                  <a16:creationId xmlns:a16="http://schemas.microsoft.com/office/drawing/2014/main" id="{49FC7B15-C721-4A23-8F6A-2CFA77C614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Rectangle 29">
              <a:extLst>
                <a:ext uri="{FF2B5EF4-FFF2-40B4-BE49-F238E27FC236}">
                  <a16:creationId xmlns:a16="http://schemas.microsoft.com/office/drawing/2014/main" id="{164E8ACB-FC50-451D-AF0A-879ABC6EA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Isosceles Triangle 44">
              <a:extLst>
                <a:ext uri="{FF2B5EF4-FFF2-40B4-BE49-F238E27FC236}">
                  <a16:creationId xmlns:a16="http://schemas.microsoft.com/office/drawing/2014/main" id="{D5F354A0-F0C9-4254-A913-DD68E78161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Isosceles Triangle 45">
              <a:extLst>
                <a:ext uri="{FF2B5EF4-FFF2-40B4-BE49-F238E27FC236}">
                  <a16:creationId xmlns:a16="http://schemas.microsoft.com/office/drawing/2014/main" id="{9B01B525-8D81-44A3-BC1F-C711B89D23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91066AE1-F07F-D846-8DDC-5060A0BA8332}"/>
              </a:ext>
            </a:extLst>
          </p:cNvPr>
          <p:cNvSpPr>
            <a:spLocks noGrp="1"/>
          </p:cNvSpPr>
          <p:nvPr>
            <p:ph type="title"/>
          </p:nvPr>
        </p:nvSpPr>
        <p:spPr>
          <a:xfrm>
            <a:off x="166255" y="0"/>
            <a:ext cx="8288032" cy="712020"/>
          </a:xfrm>
        </p:spPr>
        <p:txBody>
          <a:bodyPr vert="horz" lIns="91440" tIns="45720" rIns="91440" bIns="45720" rtlCol="0" anchor="b">
            <a:normAutofit fontScale="90000"/>
          </a:bodyPr>
          <a:lstStyle/>
          <a:p>
            <a:pPr algn="ctr"/>
            <a:r>
              <a:rPr lang="en-US" sz="4800" dirty="0"/>
              <a:t>Introduction:</a:t>
            </a:r>
          </a:p>
        </p:txBody>
      </p:sp>
      <p:graphicFrame>
        <p:nvGraphicFramePr>
          <p:cNvPr id="5" name="Content Placeholder 2">
            <a:extLst>
              <a:ext uri="{FF2B5EF4-FFF2-40B4-BE49-F238E27FC236}">
                <a16:creationId xmlns:a16="http://schemas.microsoft.com/office/drawing/2014/main" id="{53EB109E-0256-62C5-87F3-9A9D5D1B2273}"/>
              </a:ext>
            </a:extLst>
          </p:cNvPr>
          <p:cNvGraphicFramePr>
            <a:graphicFrameLocks noGrp="1"/>
          </p:cNvGraphicFramePr>
          <p:nvPr>
            <p:ph idx="1"/>
            <p:extLst>
              <p:ext uri="{D42A27DB-BD31-4B8C-83A1-F6EECF244321}">
                <p14:modId xmlns:p14="http://schemas.microsoft.com/office/powerpoint/2010/main" val="2352172541"/>
              </p:ext>
            </p:extLst>
          </p:nvPr>
        </p:nvGraphicFramePr>
        <p:xfrm>
          <a:off x="421298" y="1079794"/>
          <a:ext cx="11596253" cy="53773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7411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6DE865EC-D615-B406-8FE1-DF94F9A2D3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0FDF93-5807-3DA0-2C8D-F0E9580A3AAE}"/>
              </a:ext>
            </a:extLst>
          </p:cNvPr>
          <p:cNvSpPr>
            <a:spLocks noGrp="1"/>
          </p:cNvSpPr>
          <p:nvPr>
            <p:ph type="title"/>
          </p:nvPr>
        </p:nvSpPr>
        <p:spPr>
          <a:xfrm>
            <a:off x="5536734" y="609600"/>
            <a:ext cx="3737268" cy="1320800"/>
          </a:xfrm>
        </p:spPr>
        <p:txBody>
          <a:bodyPr vert="horz" lIns="91440" tIns="45720" rIns="91440" bIns="45720" rtlCol="0" anchor="t">
            <a:normAutofit/>
          </a:bodyPr>
          <a:lstStyle/>
          <a:p>
            <a:pPr>
              <a:lnSpc>
                <a:spcPct val="90000"/>
              </a:lnSpc>
            </a:pPr>
            <a:r>
              <a:rPr lang="en-US" sz="3100"/>
              <a:t>Definitions and Key Concepts; Health;</a:t>
            </a:r>
          </a:p>
        </p:txBody>
      </p:sp>
      <p:sp>
        <p:nvSpPr>
          <p:cNvPr id="6" name="TextBox 5">
            <a:extLst>
              <a:ext uri="{FF2B5EF4-FFF2-40B4-BE49-F238E27FC236}">
                <a16:creationId xmlns:a16="http://schemas.microsoft.com/office/drawing/2014/main" id="{491B26E5-16EF-2E85-5A3C-EDD6BBB3190A}"/>
              </a:ext>
            </a:extLst>
          </p:cNvPr>
          <p:cNvSpPr txBox="1"/>
          <p:nvPr/>
        </p:nvSpPr>
        <p:spPr>
          <a:xfrm>
            <a:off x="5209563" y="1735283"/>
            <a:ext cx="6584119" cy="3449781"/>
          </a:xfrm>
          <a:prstGeom prst="rect">
            <a:avLst/>
          </a:prstGeom>
        </p:spPr>
        <p:txBody>
          <a:bodyPr vert="horz" lIns="91440" tIns="45720" rIns="91440" bIns="45720" rtlCol="0">
            <a:normAutofit/>
          </a:bodyPr>
          <a:lstStyle/>
          <a:p>
            <a:pPr>
              <a:lnSpc>
                <a:spcPct val="90000"/>
              </a:lnSpc>
              <a:spcBef>
                <a:spcPts val="1000"/>
              </a:spcBef>
              <a:buClr>
                <a:schemeClr val="accent1">
                  <a:lumMod val="75000"/>
                </a:schemeClr>
              </a:buClr>
              <a:buSzPct val="80000"/>
              <a:buFont typeface="Wingdings 3" charset="2"/>
              <a:buChar char=""/>
            </a:pPr>
            <a:r>
              <a:rPr lang="en-US" sz="4000" dirty="0">
                <a:solidFill>
                  <a:schemeClr val="tx1">
                    <a:lumMod val="75000"/>
                    <a:lumOff val="25000"/>
                  </a:schemeClr>
                </a:solidFill>
              </a:rPr>
              <a:t>Health is understood as a holistic state of physical, mental, and social well-being, rather than simply the absence of illness (WHO,1948).</a:t>
            </a:r>
          </a:p>
          <a:p>
            <a:pPr>
              <a:lnSpc>
                <a:spcPct val="90000"/>
              </a:lnSpc>
              <a:spcBef>
                <a:spcPts val="1000"/>
              </a:spcBef>
              <a:buClr>
                <a:schemeClr val="accent1">
                  <a:lumMod val="75000"/>
                </a:schemeClr>
              </a:buClr>
              <a:buSzPct val="80000"/>
              <a:buFont typeface="Wingdings 3" charset="2"/>
              <a:buChar char=""/>
            </a:pPr>
            <a:endParaRPr lang="en-US" sz="1700" dirty="0">
              <a:solidFill>
                <a:schemeClr val="tx1">
                  <a:lumMod val="75000"/>
                  <a:lumOff val="25000"/>
                </a:schemeClr>
              </a:solidFill>
            </a:endParaRPr>
          </a:p>
          <a:p>
            <a:pPr>
              <a:lnSpc>
                <a:spcPct val="90000"/>
              </a:lnSpc>
              <a:spcBef>
                <a:spcPts val="1000"/>
              </a:spcBef>
              <a:buClr>
                <a:schemeClr val="accent1">
                  <a:lumMod val="75000"/>
                </a:schemeClr>
              </a:buClr>
              <a:buSzPct val="80000"/>
              <a:buFont typeface="Wingdings 3" charset="2"/>
              <a:buChar char=""/>
            </a:pPr>
            <a:endParaRPr lang="en-US" sz="1700" dirty="0">
              <a:solidFill>
                <a:schemeClr val="tx1">
                  <a:lumMod val="75000"/>
                  <a:lumOff val="25000"/>
                </a:schemeClr>
              </a:solidFill>
            </a:endParaRPr>
          </a:p>
        </p:txBody>
      </p:sp>
      <p:pic>
        <p:nvPicPr>
          <p:cNvPr id="11" name="Picture 10" descr="Stethoscope">
            <a:extLst>
              <a:ext uri="{FF2B5EF4-FFF2-40B4-BE49-F238E27FC236}">
                <a16:creationId xmlns:a16="http://schemas.microsoft.com/office/drawing/2014/main" id="{EC0FC3D7-2069-82E6-ACBE-5620B7B764FD}"/>
              </a:ext>
            </a:extLst>
          </p:cNvPr>
          <p:cNvPicPr>
            <a:picLocks noChangeAspect="1"/>
          </p:cNvPicPr>
          <p:nvPr/>
        </p:nvPicPr>
        <p:blipFill>
          <a:blip r:embed="rId2"/>
          <a:srcRect l="26509" r="20981" b="-2"/>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5" name="Isosceles Triangle 14">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8208347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B1B09D3-80E9-FD7F-ED06-C40229969E2F}"/>
            </a:ext>
          </a:extLst>
        </p:cNvPr>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4D7B8F8F-4528-4480-AFA3-A006195F5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256E37-9B60-E034-4BDB-708445BA758A}"/>
              </a:ext>
            </a:extLst>
          </p:cNvPr>
          <p:cNvSpPr>
            <a:spLocks noGrp="1"/>
          </p:cNvSpPr>
          <p:nvPr>
            <p:ph type="title"/>
          </p:nvPr>
        </p:nvSpPr>
        <p:spPr>
          <a:xfrm>
            <a:off x="1286933" y="609600"/>
            <a:ext cx="10197494" cy="1099457"/>
          </a:xfrm>
        </p:spPr>
        <p:txBody>
          <a:bodyPr vert="horz" lIns="91440" tIns="45720" rIns="91440" bIns="45720" rtlCol="0">
            <a:normAutofit fontScale="90000"/>
          </a:bodyPr>
          <a:lstStyle/>
          <a:p>
            <a:r>
              <a:rPr lang="en-US" dirty="0"/>
              <a:t>Definitions and Key Concepts: Wellbeing</a:t>
            </a:r>
            <a:r>
              <a:rPr lang="en-US" sz="4000" dirty="0"/>
              <a:t>: </a:t>
            </a:r>
            <a:r>
              <a:rPr lang="en-GB" sz="2200" dirty="0"/>
              <a:t>Wellbeing is a holistic concept that extends beyond physical health to include psychological, social and environmental factors. (WHO, 1948). Hettler’s wellness model highlights eight interconnected dimensions that support balanced living (Hettler, B. 1976). Objective indicators are often combined with subjective indicators, for example, “life satisfaction surveys”, to provide a comprehensive understanding of well-being. (OECD, 2013).</a:t>
            </a:r>
            <a:endParaRPr lang="en-US" dirty="0"/>
          </a:p>
        </p:txBody>
      </p:sp>
      <p:sp>
        <p:nvSpPr>
          <p:cNvPr id="37" name="Isosceles Triangle 36">
            <a:extLst>
              <a:ext uri="{FF2B5EF4-FFF2-40B4-BE49-F238E27FC236}">
                <a16:creationId xmlns:a16="http://schemas.microsoft.com/office/drawing/2014/main" id="{4F8B2185-AE38-43EA-9FA9-E5378AD730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Isosceles Triangle 37">
            <a:extLst>
              <a:ext uri="{FF2B5EF4-FFF2-40B4-BE49-F238E27FC236}">
                <a16:creationId xmlns:a16="http://schemas.microsoft.com/office/drawing/2014/main" id="{0D36BD5A-BF22-48CD-8A55-28B19177CE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34" name="TextBox 3">
            <a:extLst>
              <a:ext uri="{FF2B5EF4-FFF2-40B4-BE49-F238E27FC236}">
                <a16:creationId xmlns:a16="http://schemas.microsoft.com/office/drawing/2014/main" id="{69F4C42C-1563-D14B-F165-15ADBFD9CE50}"/>
              </a:ext>
            </a:extLst>
          </p:cNvPr>
          <p:cNvGraphicFramePr/>
          <p:nvPr>
            <p:extLst>
              <p:ext uri="{D42A27DB-BD31-4B8C-83A1-F6EECF244321}">
                <p14:modId xmlns:p14="http://schemas.microsoft.com/office/powerpoint/2010/main" val="2171363309"/>
              </p:ext>
            </p:extLst>
          </p:nvPr>
        </p:nvGraphicFramePr>
        <p:xfrm>
          <a:off x="219456" y="2560319"/>
          <a:ext cx="11826239" cy="42976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7613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2792B-E051-BCAD-8CF7-7422310314B2}"/>
              </a:ext>
            </a:extLst>
          </p:cNvPr>
          <p:cNvSpPr>
            <a:spLocks noGrp="1"/>
          </p:cNvSpPr>
          <p:nvPr>
            <p:ph type="title"/>
          </p:nvPr>
        </p:nvSpPr>
        <p:spPr>
          <a:xfrm>
            <a:off x="5536734" y="609600"/>
            <a:ext cx="3737268" cy="1320800"/>
          </a:xfrm>
        </p:spPr>
        <p:txBody>
          <a:bodyPr vert="horz" lIns="91440" tIns="45720" rIns="91440" bIns="45720" rtlCol="0" anchor="t">
            <a:normAutofit/>
          </a:bodyPr>
          <a:lstStyle/>
          <a:p>
            <a:pPr>
              <a:lnSpc>
                <a:spcPct val="90000"/>
              </a:lnSpc>
            </a:pPr>
            <a:r>
              <a:rPr lang="en-US" sz="2800" dirty="0"/>
              <a:t>Definitions and Key Concepts; Sustainable Development:</a:t>
            </a:r>
          </a:p>
        </p:txBody>
      </p:sp>
      <p:sp>
        <p:nvSpPr>
          <p:cNvPr id="6" name="TextBox 5">
            <a:extLst>
              <a:ext uri="{FF2B5EF4-FFF2-40B4-BE49-F238E27FC236}">
                <a16:creationId xmlns:a16="http://schemas.microsoft.com/office/drawing/2014/main" id="{52EA0B52-6DB5-9E46-1B19-44F78ECD26B2}"/>
              </a:ext>
            </a:extLst>
          </p:cNvPr>
          <p:cNvSpPr txBox="1"/>
          <p:nvPr/>
        </p:nvSpPr>
        <p:spPr>
          <a:xfrm>
            <a:off x="5209563" y="2160589"/>
            <a:ext cx="6141189" cy="3880773"/>
          </a:xfrm>
          <a:prstGeom prst="rect">
            <a:avLst/>
          </a:prstGeom>
        </p:spPr>
        <p:txBody>
          <a:bodyPr vert="horz" lIns="91440" tIns="45720" rIns="91440" bIns="45720" rtlCol="0">
            <a:normAutofit fontScale="92500"/>
          </a:bodyPr>
          <a:lstStyle/>
          <a:p>
            <a:pPr>
              <a:spcBef>
                <a:spcPts val="1000"/>
              </a:spcBef>
              <a:buClr>
                <a:schemeClr val="accent1">
                  <a:lumMod val="75000"/>
                </a:schemeClr>
              </a:buClr>
              <a:buSzPct val="80000"/>
              <a:buFont typeface="Wingdings 3" charset="2"/>
              <a:buChar char=""/>
            </a:pPr>
            <a:endParaRPr lang="en-US" dirty="0">
              <a:solidFill>
                <a:schemeClr val="tx1">
                  <a:lumMod val="75000"/>
                  <a:lumOff val="25000"/>
                </a:schemeClr>
              </a:solidFill>
            </a:endParaRP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Sustainable development is a dynamic process that enables us to improve the quality of life while simultaneously protecting and enhancing </a:t>
            </a:r>
            <a:r>
              <a:rPr lang="en-US" sz="2400" dirty="0" err="1">
                <a:solidFill>
                  <a:schemeClr val="tx1">
                    <a:lumMod val="75000"/>
                    <a:lumOff val="25000"/>
                  </a:schemeClr>
                </a:solidFill>
              </a:rPr>
              <a:t>earth,s</a:t>
            </a:r>
            <a:r>
              <a:rPr lang="en-US" sz="2400" dirty="0">
                <a:solidFill>
                  <a:schemeClr val="tx1">
                    <a:lumMod val="75000"/>
                    <a:lumOff val="25000"/>
                  </a:schemeClr>
                </a:solidFill>
              </a:rPr>
              <a:t> life support systems. </a:t>
            </a:r>
            <a:r>
              <a:rPr lang="en-GB" sz="2400" dirty="0">
                <a:solidFill>
                  <a:schemeClr val="tx1">
                    <a:lumMod val="75000"/>
                    <a:lumOff val="25000"/>
                  </a:schemeClr>
                </a:solidFill>
              </a:rPr>
              <a:t>The three core areas (pillars) are: Environmental Sustainability, Social Sustainability, and Economic Sustainability. These pillars are interconnected and must be balanced for long-term global development (United Nations, 2015).</a:t>
            </a:r>
            <a:endParaRPr lang="en-US" sz="2400" dirty="0">
              <a:solidFill>
                <a:schemeClr val="tx1">
                  <a:lumMod val="75000"/>
                  <a:lumOff val="25000"/>
                </a:schemeClr>
              </a:solidFill>
            </a:endParaRPr>
          </a:p>
          <a:p>
            <a:pPr>
              <a:spcBef>
                <a:spcPts val="1000"/>
              </a:spcBef>
              <a:buClr>
                <a:schemeClr val="accent1">
                  <a:lumMod val="75000"/>
                </a:schemeClr>
              </a:buClr>
              <a:buSzPct val="80000"/>
              <a:buFont typeface="Wingdings 3" charset="2"/>
              <a:buChar char=""/>
            </a:pPr>
            <a:endParaRPr lang="en-US" dirty="0">
              <a:solidFill>
                <a:schemeClr val="tx1">
                  <a:lumMod val="75000"/>
                  <a:lumOff val="25000"/>
                </a:schemeClr>
              </a:solidFill>
            </a:endParaRPr>
          </a:p>
          <a:p>
            <a:pPr>
              <a:spcBef>
                <a:spcPts val="1000"/>
              </a:spcBef>
              <a:buClr>
                <a:schemeClr val="accent1">
                  <a:lumMod val="75000"/>
                </a:schemeClr>
              </a:buClr>
              <a:buSzPct val="80000"/>
              <a:buFont typeface="Wingdings 3" charset="2"/>
              <a:buChar char=""/>
            </a:pPr>
            <a:endParaRPr lang="en-US" dirty="0">
              <a:solidFill>
                <a:schemeClr val="tx1">
                  <a:lumMod val="75000"/>
                  <a:lumOff val="25000"/>
                </a:schemeClr>
              </a:solidFill>
            </a:endParaRPr>
          </a:p>
        </p:txBody>
      </p:sp>
      <p:pic>
        <p:nvPicPr>
          <p:cNvPr id="32" name="Picture 31" descr="A person holding a globe">
            <a:extLst>
              <a:ext uri="{FF2B5EF4-FFF2-40B4-BE49-F238E27FC236}">
                <a16:creationId xmlns:a16="http://schemas.microsoft.com/office/drawing/2014/main" id="{1F18E21F-4CC3-AE3A-0774-C266ACD4B96E}"/>
              </a:ext>
            </a:extLst>
          </p:cNvPr>
          <p:cNvPicPr>
            <a:picLocks noChangeAspect="1"/>
          </p:cNvPicPr>
          <p:nvPr/>
        </p:nvPicPr>
        <p:blipFill>
          <a:blip r:embed="rId3"/>
          <a:srcRect l="26762" r="26431"/>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36" name="Isosceles Triangle 35">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231507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E09B7E24-271E-4A3A-9D65-EE95ED9723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8" name="Straight Connector 27">
              <a:extLst>
                <a:ext uri="{FF2B5EF4-FFF2-40B4-BE49-F238E27FC236}">
                  <a16:creationId xmlns:a16="http://schemas.microsoft.com/office/drawing/2014/main" id="{45C59434-03B2-4F06-8362-A01DD785E2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4FDF3815-C9F7-4B9E-A371-DE71C4E9D17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34C30A41-6D9F-42F2-BE4A-B6D2E4400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5">
              <a:extLst>
                <a:ext uri="{FF2B5EF4-FFF2-40B4-BE49-F238E27FC236}">
                  <a16:creationId xmlns:a16="http://schemas.microsoft.com/office/drawing/2014/main" id="{8577AE11-EC00-4E67-9DDD-624E9DA12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406A24DE-7A6F-4459-9A79-712243D20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7">
              <a:extLst>
                <a:ext uri="{FF2B5EF4-FFF2-40B4-BE49-F238E27FC236}">
                  <a16:creationId xmlns:a16="http://schemas.microsoft.com/office/drawing/2014/main" id="{BFEBE697-7D77-4AC8-8E68-0483B47DF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8">
              <a:extLst>
                <a:ext uri="{FF2B5EF4-FFF2-40B4-BE49-F238E27FC236}">
                  <a16:creationId xmlns:a16="http://schemas.microsoft.com/office/drawing/2014/main" id="{49FC7B15-C721-4A23-8F6A-2CFA77C614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9">
              <a:extLst>
                <a:ext uri="{FF2B5EF4-FFF2-40B4-BE49-F238E27FC236}">
                  <a16:creationId xmlns:a16="http://schemas.microsoft.com/office/drawing/2014/main" id="{164E8ACB-FC50-451D-AF0A-879ABC6EA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Isosceles Triangle 35">
              <a:extLst>
                <a:ext uri="{FF2B5EF4-FFF2-40B4-BE49-F238E27FC236}">
                  <a16:creationId xmlns:a16="http://schemas.microsoft.com/office/drawing/2014/main" id="{D5F354A0-F0C9-4254-A913-DD68E78161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Isosceles Triangle 36">
              <a:extLst>
                <a:ext uri="{FF2B5EF4-FFF2-40B4-BE49-F238E27FC236}">
                  <a16:creationId xmlns:a16="http://schemas.microsoft.com/office/drawing/2014/main" id="{9B01B525-8D81-44A3-BC1F-C711B89D23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FDB84862-F440-ECF1-6B04-806D946376FC}"/>
              </a:ext>
            </a:extLst>
          </p:cNvPr>
          <p:cNvSpPr>
            <a:spLocks noGrp="1"/>
          </p:cNvSpPr>
          <p:nvPr>
            <p:ph type="title"/>
          </p:nvPr>
        </p:nvSpPr>
        <p:spPr>
          <a:xfrm>
            <a:off x="4974337" y="767061"/>
            <a:ext cx="6329059" cy="6074070"/>
          </a:xfrm>
        </p:spPr>
        <p:txBody>
          <a:bodyPr vert="horz" lIns="91440" tIns="45720" rIns="91440" bIns="45720" rtlCol="0" anchor="b">
            <a:noAutofit/>
          </a:bodyPr>
          <a:lstStyle/>
          <a:p>
            <a:pPr>
              <a:lnSpc>
                <a:spcPct val="90000"/>
              </a:lnSpc>
            </a:pPr>
            <a:r>
              <a:rPr lang="en-GB" sz="2400" dirty="0">
                <a:solidFill>
                  <a:schemeClr val="tx1"/>
                </a:solidFill>
              </a:rPr>
              <a:t>The holistic health model considers the physical, emotional, social, spiritual, and psychological needs of a person. (Engel, G.L. 1977). It is commonly used in: Chronic illness management, Palliative care, End-of-life care, Care homes, and long-term care settings. The model promotes whole-person care rather than focusing only on disease (WHO, 2020). </a:t>
            </a:r>
            <a:r>
              <a:rPr lang="en-US" sz="2400" dirty="0">
                <a:solidFill>
                  <a:schemeClr val="tx1"/>
                </a:solidFill>
              </a:rPr>
              <a:t>According to the Nuffield Trust (2024), a holistic approach can combine clinical care with economic, social and environmental factors, which can reduce health inequalities, enhance quality of life and promote independence and overall well-being.</a:t>
            </a:r>
            <a:br>
              <a:rPr lang="en-US" sz="2400" dirty="0">
                <a:solidFill>
                  <a:schemeClr val="tx1"/>
                </a:solidFill>
              </a:rPr>
            </a:br>
            <a:endParaRPr lang="en-US" sz="2400" dirty="0">
              <a:solidFill>
                <a:schemeClr val="tx1"/>
              </a:solidFill>
            </a:endParaRPr>
          </a:p>
        </p:txBody>
      </p:sp>
      <p:sp>
        <p:nvSpPr>
          <p:cNvPr id="39" name="Isosceles Triangle 38">
            <a:extLst>
              <a:ext uri="{FF2B5EF4-FFF2-40B4-BE49-F238E27FC236}">
                <a16:creationId xmlns:a16="http://schemas.microsoft.com/office/drawing/2014/main" id="{ADC5C86B-28CE-4597-97B7-4C09E20141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 name="Content Placeholder 4" descr="A diagram of a health system&#10;&#10;AI-generated content may be incorrect.">
            <a:extLst>
              <a:ext uri="{FF2B5EF4-FFF2-40B4-BE49-F238E27FC236}">
                <a16:creationId xmlns:a16="http://schemas.microsoft.com/office/drawing/2014/main" id="{B258D7F5-401B-48CD-C115-80942D99424F}"/>
              </a:ext>
            </a:extLst>
          </p:cNvPr>
          <p:cNvPicPr>
            <a:picLocks noGrp="1" noChangeAspect="1"/>
          </p:cNvPicPr>
          <p:nvPr>
            <p:ph idx="1"/>
          </p:nvPr>
        </p:nvPicPr>
        <p:blipFill>
          <a:blip r:embed="rId3"/>
          <a:stretch>
            <a:fillRect/>
          </a:stretch>
        </p:blipFill>
        <p:spPr>
          <a:xfrm>
            <a:off x="134111" y="1179146"/>
            <a:ext cx="4837051" cy="5038774"/>
          </a:xfrm>
          <a:prstGeom prst="rect">
            <a:avLst/>
          </a:prstGeom>
        </p:spPr>
      </p:pic>
      <p:sp>
        <p:nvSpPr>
          <p:cNvPr id="3" name="TextBox 2">
            <a:extLst>
              <a:ext uri="{FF2B5EF4-FFF2-40B4-BE49-F238E27FC236}">
                <a16:creationId xmlns:a16="http://schemas.microsoft.com/office/drawing/2014/main" id="{B7D480F3-B5E7-48E9-2B3B-6D3B8237D7AF}"/>
              </a:ext>
            </a:extLst>
          </p:cNvPr>
          <p:cNvSpPr txBox="1"/>
          <p:nvPr/>
        </p:nvSpPr>
        <p:spPr>
          <a:xfrm>
            <a:off x="625465" y="121920"/>
            <a:ext cx="6643165" cy="523220"/>
          </a:xfrm>
          <a:prstGeom prst="rect">
            <a:avLst/>
          </a:prstGeom>
          <a:noFill/>
        </p:spPr>
        <p:txBody>
          <a:bodyPr wrap="none" rtlCol="0">
            <a:spAutoFit/>
          </a:bodyPr>
          <a:lstStyle/>
          <a:p>
            <a:r>
              <a:rPr lang="en-GB" sz="2800" dirty="0">
                <a:solidFill>
                  <a:schemeClr val="accent1">
                    <a:lumMod val="50000"/>
                  </a:schemeClr>
                </a:solidFill>
              </a:rPr>
              <a:t>Theories/models; Holistic Health Model:</a:t>
            </a:r>
            <a:endParaRPr lang="en-GB" dirty="0"/>
          </a:p>
        </p:txBody>
      </p:sp>
    </p:spTree>
    <p:extLst>
      <p:ext uri="{BB962C8B-B14F-4D97-AF65-F5344CB8AC3E}">
        <p14:creationId xmlns:p14="http://schemas.microsoft.com/office/powerpoint/2010/main" val="3533962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B2B3A-2D99-6CDE-3C5B-E8E916BFE82B}"/>
              </a:ext>
            </a:extLst>
          </p:cNvPr>
          <p:cNvSpPr>
            <a:spLocks noGrp="1"/>
          </p:cNvSpPr>
          <p:nvPr>
            <p:ph type="title"/>
          </p:nvPr>
        </p:nvSpPr>
        <p:spPr>
          <a:xfrm>
            <a:off x="0" y="359665"/>
            <a:ext cx="8596668" cy="713231"/>
          </a:xfrm>
        </p:spPr>
        <p:txBody>
          <a:bodyPr anchor="t">
            <a:normAutofit/>
          </a:bodyPr>
          <a:lstStyle/>
          <a:p>
            <a:r>
              <a:rPr lang="en-GB" sz="3200" dirty="0">
                <a:latin typeface="Arial" panose="020B0604020202020204" pitchFamily="34" charset="0"/>
                <a:cs typeface="Arial" panose="020B0604020202020204" pitchFamily="34" charset="0"/>
              </a:rPr>
              <a:t>Theories/Models: Biopsychosocial Model:</a:t>
            </a:r>
          </a:p>
        </p:txBody>
      </p:sp>
      <p:sp>
        <p:nvSpPr>
          <p:cNvPr id="6" name="TextBox 5">
            <a:extLst>
              <a:ext uri="{FF2B5EF4-FFF2-40B4-BE49-F238E27FC236}">
                <a16:creationId xmlns:a16="http://schemas.microsoft.com/office/drawing/2014/main" id="{E5AD4AFC-12C0-647C-2D1A-4F9D06D481C8}"/>
              </a:ext>
            </a:extLst>
          </p:cNvPr>
          <p:cNvSpPr txBox="1"/>
          <p:nvPr/>
        </p:nvSpPr>
        <p:spPr>
          <a:xfrm>
            <a:off x="804672" y="6498336"/>
            <a:ext cx="2811988" cy="369332"/>
          </a:xfrm>
          <a:prstGeom prst="rect">
            <a:avLst/>
          </a:prstGeom>
          <a:noFill/>
        </p:spPr>
        <p:txBody>
          <a:bodyPr wrap="none" rtlCol="0">
            <a:spAutoFit/>
          </a:bodyPr>
          <a:lstStyle/>
          <a:p>
            <a:r>
              <a:rPr lang="en-GB" dirty="0"/>
              <a:t>(</a:t>
            </a:r>
            <a:r>
              <a:rPr lang="en-GB" dirty="0" err="1"/>
              <a:t>Socialworkportal</a:t>
            </a:r>
            <a:r>
              <a:rPr lang="en-GB" dirty="0"/>
              <a:t>. 2024)</a:t>
            </a:r>
          </a:p>
        </p:txBody>
      </p:sp>
      <p:pic>
        <p:nvPicPr>
          <p:cNvPr id="4" name="Picture 3">
            <a:extLst>
              <a:ext uri="{FF2B5EF4-FFF2-40B4-BE49-F238E27FC236}">
                <a16:creationId xmlns:a16="http://schemas.microsoft.com/office/drawing/2014/main" id="{2385F457-9DB4-E0FE-6BEC-534783E078A5}"/>
              </a:ext>
            </a:extLst>
          </p:cNvPr>
          <p:cNvPicPr>
            <a:picLocks noChangeAspect="1"/>
          </p:cNvPicPr>
          <p:nvPr/>
        </p:nvPicPr>
        <p:blipFill>
          <a:blip r:embed="rId2"/>
          <a:stretch>
            <a:fillRect/>
          </a:stretch>
        </p:blipFill>
        <p:spPr>
          <a:xfrm>
            <a:off x="1044702" y="1517648"/>
            <a:ext cx="5051298" cy="4383279"/>
          </a:xfrm>
          <a:prstGeom prst="rect">
            <a:avLst/>
          </a:prstGeom>
        </p:spPr>
      </p:pic>
      <p:sp>
        <p:nvSpPr>
          <p:cNvPr id="10" name="TextBox 9">
            <a:extLst>
              <a:ext uri="{FF2B5EF4-FFF2-40B4-BE49-F238E27FC236}">
                <a16:creationId xmlns:a16="http://schemas.microsoft.com/office/drawing/2014/main" id="{8FB4F68B-F662-2208-A57B-430624827839}"/>
              </a:ext>
            </a:extLst>
          </p:cNvPr>
          <p:cNvSpPr txBox="1"/>
          <p:nvPr/>
        </p:nvSpPr>
        <p:spPr>
          <a:xfrm>
            <a:off x="5974080" y="1154126"/>
            <a:ext cx="4315968" cy="5262979"/>
          </a:xfrm>
          <a:prstGeom prst="rect">
            <a:avLst/>
          </a:prstGeom>
          <a:noFill/>
        </p:spPr>
        <p:txBody>
          <a:bodyPr wrap="square">
            <a:spAutoFit/>
          </a:bodyPr>
          <a:lstStyle/>
          <a:p>
            <a:pPr>
              <a:buNone/>
            </a:pPr>
            <a:r>
              <a:rPr lang="en-GB" sz="2400" dirty="0">
                <a:solidFill>
                  <a:schemeClr val="accent1">
                    <a:lumMod val="50000"/>
                  </a:schemeClr>
                </a:solidFill>
              </a:rPr>
              <a:t>The biopsychosocial model considers:</a:t>
            </a:r>
          </a:p>
          <a:p>
            <a:pPr>
              <a:buFont typeface="Arial" panose="020B0604020202020204" pitchFamily="34" charset="0"/>
              <a:buChar char="•"/>
            </a:pPr>
            <a:r>
              <a:rPr lang="en-GB" sz="2400" dirty="0">
                <a:solidFill>
                  <a:schemeClr val="accent1">
                    <a:lumMod val="50000"/>
                  </a:schemeClr>
                </a:solidFill>
              </a:rPr>
              <a:t>Biological factors</a:t>
            </a:r>
          </a:p>
          <a:p>
            <a:pPr>
              <a:buFont typeface="Arial" panose="020B0604020202020204" pitchFamily="34" charset="0"/>
              <a:buChar char="•"/>
            </a:pPr>
            <a:r>
              <a:rPr lang="en-GB" sz="2400" dirty="0">
                <a:solidFill>
                  <a:schemeClr val="accent1">
                    <a:lumMod val="50000"/>
                  </a:schemeClr>
                </a:solidFill>
              </a:rPr>
              <a:t>Psychological factors</a:t>
            </a:r>
          </a:p>
          <a:p>
            <a:pPr>
              <a:buFont typeface="Arial" panose="020B0604020202020204" pitchFamily="34" charset="0"/>
              <a:buChar char="•"/>
            </a:pPr>
            <a:r>
              <a:rPr lang="en-GB" sz="2400" dirty="0">
                <a:solidFill>
                  <a:schemeClr val="accent1">
                    <a:lumMod val="50000"/>
                  </a:schemeClr>
                </a:solidFill>
              </a:rPr>
              <a:t>Social influences</a:t>
            </a:r>
          </a:p>
          <a:p>
            <a:pPr>
              <a:buNone/>
            </a:pPr>
            <a:r>
              <a:rPr lang="en-GB" sz="2400" dirty="0">
                <a:solidFill>
                  <a:schemeClr val="accent1">
                    <a:lumMod val="50000"/>
                  </a:schemeClr>
                </a:solidFill>
              </a:rPr>
              <a:t>Health is influenced by lifestyle, emotions, relationships, and environment (Engel, G.L. 1977).</a:t>
            </a:r>
          </a:p>
          <a:p>
            <a:pPr>
              <a:buNone/>
            </a:pPr>
            <a:r>
              <a:rPr lang="en-GB" sz="2400" dirty="0">
                <a:solidFill>
                  <a:schemeClr val="accent1">
                    <a:lumMod val="50000"/>
                  </a:schemeClr>
                </a:solidFill>
              </a:rPr>
              <a:t>Used in:</a:t>
            </a:r>
          </a:p>
          <a:p>
            <a:pPr>
              <a:buFont typeface="Arial" panose="020B0604020202020204" pitchFamily="34" charset="0"/>
              <a:buChar char="•"/>
            </a:pPr>
            <a:r>
              <a:rPr lang="en-GB" sz="2400" dirty="0">
                <a:solidFill>
                  <a:schemeClr val="accent1">
                    <a:lumMod val="50000"/>
                  </a:schemeClr>
                </a:solidFill>
              </a:rPr>
              <a:t>Mental health services</a:t>
            </a:r>
          </a:p>
          <a:p>
            <a:pPr>
              <a:buFont typeface="Arial" panose="020B0604020202020204" pitchFamily="34" charset="0"/>
              <a:buChar char="•"/>
            </a:pPr>
            <a:r>
              <a:rPr lang="en-GB" sz="2400" dirty="0">
                <a:solidFill>
                  <a:schemeClr val="accent1">
                    <a:lumMod val="50000"/>
                  </a:schemeClr>
                </a:solidFill>
              </a:rPr>
              <a:t>Chronic illness management</a:t>
            </a:r>
          </a:p>
          <a:p>
            <a:pPr>
              <a:buFont typeface="Arial" panose="020B0604020202020204" pitchFamily="34" charset="0"/>
              <a:buChar char="•"/>
            </a:pPr>
            <a:r>
              <a:rPr lang="en-GB" sz="2400" dirty="0">
                <a:solidFill>
                  <a:schemeClr val="accent1">
                    <a:lumMod val="50000"/>
                  </a:schemeClr>
                </a:solidFill>
              </a:rPr>
              <a:t>Palliative and long-term care</a:t>
            </a:r>
          </a:p>
        </p:txBody>
      </p:sp>
    </p:spTree>
    <p:extLst>
      <p:ext uri="{BB962C8B-B14F-4D97-AF65-F5344CB8AC3E}">
        <p14:creationId xmlns:p14="http://schemas.microsoft.com/office/powerpoint/2010/main" val="2442750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DC870-C8EE-20CC-6222-D38E069C0137}"/>
              </a:ext>
            </a:extLst>
          </p:cNvPr>
          <p:cNvSpPr>
            <a:spLocks noGrp="1"/>
          </p:cNvSpPr>
          <p:nvPr>
            <p:ph type="title"/>
          </p:nvPr>
        </p:nvSpPr>
        <p:spPr>
          <a:xfrm>
            <a:off x="677334" y="609600"/>
            <a:ext cx="8596668" cy="1320800"/>
          </a:xfrm>
        </p:spPr>
        <p:txBody>
          <a:bodyPr anchor="t">
            <a:normAutofit/>
          </a:bodyPr>
          <a:lstStyle/>
          <a:p>
            <a:r>
              <a:rPr lang="en-GB"/>
              <a:t>Sustainable development goals: SDGs:</a:t>
            </a:r>
            <a:endParaRPr lang="en-GB" dirty="0"/>
          </a:p>
        </p:txBody>
      </p:sp>
      <p:sp>
        <p:nvSpPr>
          <p:cNvPr id="3" name="Content Placeholder 2">
            <a:extLst>
              <a:ext uri="{FF2B5EF4-FFF2-40B4-BE49-F238E27FC236}">
                <a16:creationId xmlns:a16="http://schemas.microsoft.com/office/drawing/2014/main" id="{1D0B839F-874F-BA10-6711-7D9435B8238C}"/>
              </a:ext>
            </a:extLst>
          </p:cNvPr>
          <p:cNvSpPr>
            <a:spLocks noGrp="1"/>
          </p:cNvSpPr>
          <p:nvPr>
            <p:ph idx="1"/>
          </p:nvPr>
        </p:nvSpPr>
        <p:spPr>
          <a:xfrm>
            <a:off x="6336287" y="1281779"/>
            <a:ext cx="5333322" cy="4759584"/>
          </a:xfrm>
        </p:spPr>
        <p:txBody>
          <a:bodyPr>
            <a:normAutofit/>
          </a:bodyPr>
          <a:lstStyle/>
          <a:p>
            <a:pPr>
              <a:lnSpc>
                <a:spcPct val="90000"/>
              </a:lnSpc>
            </a:pPr>
            <a:r>
              <a:rPr lang="en-GB" dirty="0">
                <a:solidFill>
                  <a:schemeClr val="accent6">
                    <a:lumMod val="50000"/>
                  </a:schemeClr>
                </a:solidFill>
              </a:rPr>
              <a:t>The Sustainable Development Goals (SDGs) were adopted in 2015 by all United Nations Member States as part of the </a:t>
            </a:r>
            <a:r>
              <a:rPr lang="en-GB" b="1" dirty="0">
                <a:solidFill>
                  <a:schemeClr val="accent6">
                    <a:lumMod val="50000"/>
                  </a:schemeClr>
                </a:solidFill>
              </a:rPr>
              <a:t>2030 Agenda for Sustainable Development</a:t>
            </a:r>
            <a:r>
              <a:rPr lang="en-GB" dirty="0">
                <a:solidFill>
                  <a:schemeClr val="accent6">
                    <a:lumMod val="50000"/>
                  </a:schemeClr>
                </a:solidFill>
              </a:rPr>
              <a:t> (United Nations, 2015a).</a:t>
            </a:r>
          </a:p>
          <a:p>
            <a:pPr>
              <a:lnSpc>
                <a:spcPct val="90000"/>
              </a:lnSpc>
            </a:pPr>
            <a:r>
              <a:rPr lang="en-GB" dirty="0">
                <a:solidFill>
                  <a:schemeClr val="accent6">
                    <a:lumMod val="50000"/>
                  </a:schemeClr>
                </a:solidFill>
              </a:rPr>
              <a:t>The SDGs aim to:</a:t>
            </a:r>
          </a:p>
          <a:p>
            <a:pPr>
              <a:lnSpc>
                <a:spcPct val="90000"/>
              </a:lnSpc>
            </a:pPr>
            <a:r>
              <a:rPr lang="en-GB" dirty="0">
                <a:solidFill>
                  <a:schemeClr val="accent6">
                    <a:lumMod val="50000"/>
                  </a:schemeClr>
                </a:solidFill>
              </a:rPr>
              <a:t>End poverty and hunger</a:t>
            </a:r>
          </a:p>
          <a:p>
            <a:pPr>
              <a:lnSpc>
                <a:spcPct val="90000"/>
              </a:lnSpc>
            </a:pPr>
            <a:r>
              <a:rPr lang="en-GB" dirty="0">
                <a:solidFill>
                  <a:schemeClr val="accent6">
                    <a:lumMod val="50000"/>
                  </a:schemeClr>
                </a:solidFill>
              </a:rPr>
              <a:t>Protect the planet</a:t>
            </a:r>
          </a:p>
          <a:p>
            <a:pPr>
              <a:lnSpc>
                <a:spcPct val="90000"/>
              </a:lnSpc>
            </a:pPr>
            <a:r>
              <a:rPr lang="en-GB" dirty="0">
                <a:solidFill>
                  <a:schemeClr val="accent6">
                    <a:lumMod val="50000"/>
                  </a:schemeClr>
                </a:solidFill>
              </a:rPr>
              <a:t>Promote health and wellbeing</a:t>
            </a:r>
          </a:p>
          <a:p>
            <a:pPr>
              <a:lnSpc>
                <a:spcPct val="90000"/>
              </a:lnSpc>
            </a:pPr>
            <a:r>
              <a:rPr lang="en-GB" dirty="0">
                <a:solidFill>
                  <a:schemeClr val="accent6">
                    <a:lumMod val="50000"/>
                  </a:schemeClr>
                </a:solidFill>
              </a:rPr>
              <a:t>Reduce inequalities</a:t>
            </a:r>
          </a:p>
          <a:p>
            <a:pPr>
              <a:lnSpc>
                <a:spcPct val="90000"/>
              </a:lnSpc>
            </a:pPr>
            <a:r>
              <a:rPr lang="en-GB" dirty="0">
                <a:solidFill>
                  <a:schemeClr val="accent6">
                    <a:lumMod val="50000"/>
                  </a:schemeClr>
                </a:solidFill>
              </a:rPr>
              <a:t>Achieve sustainable economic growth</a:t>
            </a:r>
          </a:p>
          <a:p>
            <a:pPr>
              <a:lnSpc>
                <a:spcPct val="90000"/>
              </a:lnSpc>
            </a:pPr>
            <a:r>
              <a:rPr lang="en-GB" dirty="0">
                <a:solidFill>
                  <a:schemeClr val="accent6">
                    <a:lumMod val="50000"/>
                  </a:schemeClr>
                </a:solidFill>
              </a:rPr>
              <a:t>There are </a:t>
            </a:r>
            <a:r>
              <a:rPr lang="en-GB" b="1" dirty="0">
                <a:solidFill>
                  <a:schemeClr val="accent6">
                    <a:lumMod val="50000"/>
                  </a:schemeClr>
                </a:solidFill>
              </a:rPr>
              <a:t>17 goals</a:t>
            </a:r>
            <a:r>
              <a:rPr lang="en-GB" dirty="0">
                <a:solidFill>
                  <a:schemeClr val="accent6">
                    <a:lumMod val="50000"/>
                  </a:schemeClr>
                </a:solidFill>
              </a:rPr>
              <a:t> with </a:t>
            </a:r>
            <a:r>
              <a:rPr lang="en-GB" b="1" dirty="0">
                <a:solidFill>
                  <a:schemeClr val="accent6">
                    <a:lumMod val="50000"/>
                  </a:schemeClr>
                </a:solidFill>
              </a:rPr>
              <a:t>169 targets</a:t>
            </a:r>
            <a:r>
              <a:rPr lang="en-GB" dirty="0">
                <a:solidFill>
                  <a:schemeClr val="accent6">
                    <a:lumMod val="50000"/>
                  </a:schemeClr>
                </a:solidFill>
              </a:rPr>
              <a:t>, designed to balance social, economic and environmental development (United Nations, 2015b).</a:t>
            </a:r>
          </a:p>
          <a:p>
            <a:pPr>
              <a:lnSpc>
                <a:spcPct val="90000"/>
              </a:lnSpc>
            </a:pPr>
            <a:endParaRPr lang="en-GB" sz="1100" dirty="0"/>
          </a:p>
        </p:txBody>
      </p:sp>
      <p:pic>
        <p:nvPicPr>
          <p:cNvPr id="1026" name="Picture 2" descr="A circular diagram of different icons&#10;&#10;AI-generated content may be incorrect.">
            <a:extLst>
              <a:ext uri="{FF2B5EF4-FFF2-40B4-BE49-F238E27FC236}">
                <a16:creationId xmlns:a16="http://schemas.microsoft.com/office/drawing/2014/main" id="{4030145F-C976-7BAA-B449-51966BE3BA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267" r="2605" b="1"/>
          <a:stretch>
            <a:fillRect/>
          </a:stretch>
        </p:blipFill>
        <p:spPr bwMode="auto">
          <a:xfrm>
            <a:off x="0" y="1280160"/>
            <a:ext cx="6336287" cy="476153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081FF50-953C-5814-C10F-AE32C97EF3CC}"/>
              </a:ext>
            </a:extLst>
          </p:cNvPr>
          <p:cNvSpPr txBox="1"/>
          <p:nvPr/>
        </p:nvSpPr>
        <p:spPr>
          <a:xfrm>
            <a:off x="492603" y="6342921"/>
            <a:ext cx="2313454" cy="369332"/>
          </a:xfrm>
          <a:prstGeom prst="rect">
            <a:avLst/>
          </a:prstGeom>
          <a:noFill/>
        </p:spPr>
        <p:txBody>
          <a:bodyPr wrap="none" rtlCol="0">
            <a:spAutoFit/>
          </a:bodyPr>
          <a:lstStyle/>
          <a:p>
            <a:r>
              <a:rPr lang="en-GB" dirty="0"/>
              <a:t>(impact17.net.2015)</a:t>
            </a:r>
          </a:p>
        </p:txBody>
      </p:sp>
    </p:spTree>
    <p:extLst>
      <p:ext uri="{BB962C8B-B14F-4D97-AF65-F5344CB8AC3E}">
        <p14:creationId xmlns:p14="http://schemas.microsoft.com/office/powerpoint/2010/main" val="3698457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33549-62DA-0D85-F3FB-538897879C4B}"/>
              </a:ext>
            </a:extLst>
          </p:cNvPr>
          <p:cNvSpPr>
            <a:spLocks noGrp="1"/>
          </p:cNvSpPr>
          <p:nvPr>
            <p:ph type="title"/>
          </p:nvPr>
        </p:nvSpPr>
        <p:spPr>
          <a:xfrm>
            <a:off x="676746" y="609600"/>
            <a:ext cx="3729076" cy="660400"/>
          </a:xfrm>
        </p:spPr>
        <p:txBody>
          <a:bodyPr anchor="ctr">
            <a:normAutofit/>
          </a:bodyPr>
          <a:lstStyle/>
          <a:p>
            <a:r>
              <a:rPr lang="en-GB" dirty="0"/>
              <a:t>SDGs:</a:t>
            </a:r>
          </a:p>
        </p:txBody>
      </p:sp>
      <p:sp>
        <p:nvSpPr>
          <p:cNvPr id="3" name="Content Placeholder 2">
            <a:extLst>
              <a:ext uri="{FF2B5EF4-FFF2-40B4-BE49-F238E27FC236}">
                <a16:creationId xmlns:a16="http://schemas.microsoft.com/office/drawing/2014/main" id="{D7C4FD20-4208-03D2-B5A4-CA5D1D483B02}"/>
              </a:ext>
            </a:extLst>
          </p:cNvPr>
          <p:cNvSpPr>
            <a:spLocks noGrp="1"/>
          </p:cNvSpPr>
          <p:nvPr>
            <p:ph idx="1"/>
          </p:nvPr>
        </p:nvSpPr>
        <p:spPr>
          <a:xfrm>
            <a:off x="685166" y="1548384"/>
            <a:ext cx="5605905" cy="4840223"/>
          </a:xfrm>
        </p:spPr>
        <p:txBody>
          <a:bodyPr>
            <a:normAutofit fontScale="85000" lnSpcReduction="20000"/>
          </a:bodyPr>
          <a:lstStyle/>
          <a:p>
            <a:pPr>
              <a:lnSpc>
                <a:spcPct val="90000"/>
              </a:lnSpc>
            </a:pPr>
            <a:r>
              <a:rPr lang="en-GB" sz="2600" dirty="0">
                <a:solidFill>
                  <a:schemeClr val="accent6">
                    <a:lumMod val="50000"/>
                  </a:schemeClr>
                </a:solidFill>
              </a:rPr>
              <a:t>The SDGs apply to all countries and promote a global partnership approach (United Nations, 2015).</a:t>
            </a:r>
          </a:p>
          <a:p>
            <a:pPr>
              <a:lnSpc>
                <a:spcPct val="90000"/>
              </a:lnSpc>
            </a:pPr>
            <a:r>
              <a:rPr lang="en-GB" sz="2600" dirty="0">
                <a:solidFill>
                  <a:schemeClr val="accent6">
                    <a:lumMod val="50000"/>
                  </a:schemeClr>
                </a:solidFill>
              </a:rPr>
              <a:t>They:</a:t>
            </a:r>
          </a:p>
          <a:p>
            <a:pPr>
              <a:lnSpc>
                <a:spcPct val="90000"/>
              </a:lnSpc>
            </a:pPr>
            <a:r>
              <a:rPr lang="en-GB" sz="2600" dirty="0">
                <a:solidFill>
                  <a:schemeClr val="accent6">
                    <a:lumMod val="50000"/>
                  </a:schemeClr>
                </a:solidFill>
              </a:rPr>
              <a:t>Address climate change and environmental protection</a:t>
            </a:r>
          </a:p>
          <a:p>
            <a:pPr>
              <a:lnSpc>
                <a:spcPct val="90000"/>
              </a:lnSpc>
            </a:pPr>
            <a:r>
              <a:rPr lang="en-GB" sz="2600" dirty="0">
                <a:solidFill>
                  <a:schemeClr val="accent6">
                    <a:lumMod val="50000"/>
                  </a:schemeClr>
                </a:solidFill>
              </a:rPr>
              <a:t>Promote quality education and gender equality</a:t>
            </a:r>
          </a:p>
          <a:p>
            <a:pPr>
              <a:lnSpc>
                <a:spcPct val="90000"/>
              </a:lnSpc>
            </a:pPr>
            <a:r>
              <a:rPr lang="en-GB" sz="2600" dirty="0">
                <a:solidFill>
                  <a:schemeClr val="accent6">
                    <a:lumMod val="50000"/>
                  </a:schemeClr>
                </a:solidFill>
              </a:rPr>
              <a:t>Support decent work and economic growth</a:t>
            </a:r>
          </a:p>
          <a:p>
            <a:pPr>
              <a:lnSpc>
                <a:spcPct val="90000"/>
              </a:lnSpc>
            </a:pPr>
            <a:r>
              <a:rPr lang="en-GB" sz="2600" dirty="0">
                <a:solidFill>
                  <a:schemeClr val="accent6">
                    <a:lumMod val="50000"/>
                  </a:schemeClr>
                </a:solidFill>
              </a:rPr>
              <a:t>Improve global health and wellbeing (WHO, 2020a)</a:t>
            </a:r>
          </a:p>
          <a:p>
            <a:pPr>
              <a:lnSpc>
                <a:spcPct val="90000"/>
              </a:lnSpc>
            </a:pPr>
            <a:r>
              <a:rPr lang="en-GB" sz="2600" dirty="0">
                <a:solidFill>
                  <a:schemeClr val="accent6">
                    <a:lumMod val="50000"/>
                  </a:schemeClr>
                </a:solidFill>
              </a:rPr>
              <a:t>Goal 3 specifically focuses on ensuring healthy lives and promoting well-being for all at all ages (WHO, 2020b).</a:t>
            </a:r>
          </a:p>
          <a:p>
            <a:pPr>
              <a:lnSpc>
                <a:spcPct val="90000"/>
              </a:lnSpc>
            </a:pPr>
            <a:endParaRPr lang="en-GB" sz="1300" dirty="0"/>
          </a:p>
        </p:txBody>
      </p:sp>
      <p:pic>
        <p:nvPicPr>
          <p:cNvPr id="2050" name="Picture 2" descr="A logo with text and a flower&#10;&#10;AI-generated content may be incorrect.">
            <a:extLst>
              <a:ext uri="{FF2B5EF4-FFF2-40B4-BE49-F238E27FC236}">
                <a16:creationId xmlns:a16="http://schemas.microsoft.com/office/drawing/2014/main" id="{92603413-35C6-589F-71A8-D438A22982A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68051" y="1270000"/>
            <a:ext cx="4602747" cy="460274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1EBDE6E-D7FA-F091-8039-EEDC15AFD858}"/>
              </a:ext>
            </a:extLst>
          </p:cNvPr>
          <p:cNvSpPr txBox="1"/>
          <p:nvPr/>
        </p:nvSpPr>
        <p:spPr>
          <a:xfrm>
            <a:off x="524256" y="6534912"/>
            <a:ext cx="2642775" cy="369332"/>
          </a:xfrm>
          <a:prstGeom prst="rect">
            <a:avLst/>
          </a:prstGeom>
          <a:noFill/>
        </p:spPr>
        <p:txBody>
          <a:bodyPr wrap="none" rtlCol="0">
            <a:spAutoFit/>
          </a:bodyPr>
          <a:lstStyle/>
          <a:p>
            <a:r>
              <a:rPr lang="en-GB" dirty="0"/>
              <a:t>(pre-sustainability.com)</a:t>
            </a:r>
          </a:p>
        </p:txBody>
      </p:sp>
    </p:spTree>
    <p:extLst>
      <p:ext uri="{BB962C8B-B14F-4D97-AF65-F5344CB8AC3E}">
        <p14:creationId xmlns:p14="http://schemas.microsoft.com/office/powerpoint/2010/main" val="3539639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265050-FD84-47EF-A163-6A481836C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11B064D-F4EB-4312-AEEA-6AFDB257E7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E7041201-C3DD-4181-B0E0-5C960FFE53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929A678F-8D0F-4F98-85A6-797199C550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82463FFC-4B08-4AF2-AC5A-F681CE9772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87C110A9-8F54-42F4-9B19-8D33F94DE5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9F5AD5FC-19DB-4C66-BDDA-043A6AAC94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52A3EAD-426D-4399-B7E0-81D26F7003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F842EF93-A507-4796-A726-0D0A9B751C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24F1410B-DBCE-471A-97C3-B96C0A7BB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BBC8502-8D68-4CE4-B690-2EBB6BCCD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F8B02352-3AC8-14F0-39AE-203364D944E2}"/>
              </a:ext>
            </a:extLst>
          </p:cNvPr>
          <p:cNvSpPr>
            <a:spLocks noGrp="1"/>
          </p:cNvSpPr>
          <p:nvPr>
            <p:ph type="title"/>
          </p:nvPr>
        </p:nvSpPr>
        <p:spPr>
          <a:xfrm>
            <a:off x="652481" y="1382486"/>
            <a:ext cx="3547581" cy="4093028"/>
          </a:xfrm>
        </p:spPr>
        <p:txBody>
          <a:bodyPr anchor="ctr">
            <a:normAutofit/>
          </a:bodyPr>
          <a:lstStyle/>
          <a:p>
            <a:r>
              <a:rPr lang="en-GB" sz="4400" dirty="0">
                <a:latin typeface="Arial" panose="020B0604020202020204" pitchFamily="34" charset="0"/>
                <a:cs typeface="Arial" panose="020B0604020202020204" pitchFamily="34" charset="0"/>
              </a:rPr>
              <a:t>Policies and Governance:</a:t>
            </a:r>
          </a:p>
        </p:txBody>
      </p:sp>
      <p:sp>
        <p:nvSpPr>
          <p:cNvPr id="22" name="Rectangle 21">
            <a:extLst>
              <a:ext uri="{FF2B5EF4-FFF2-40B4-BE49-F238E27FC236}">
                <a16:creationId xmlns:a16="http://schemas.microsoft.com/office/drawing/2014/main" id="{DE77CD7A-FE9E-475D-BF9C-78183B0B1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AD18160-3F7E-282F-AD52-CD2A3181A180}"/>
              </a:ext>
            </a:extLst>
          </p:cNvPr>
          <p:cNvGraphicFramePr>
            <a:graphicFrameLocks noGrp="1"/>
          </p:cNvGraphicFramePr>
          <p:nvPr>
            <p:ph idx="1"/>
            <p:extLst>
              <p:ext uri="{D42A27DB-BD31-4B8C-83A1-F6EECF244321}">
                <p14:modId xmlns:p14="http://schemas.microsoft.com/office/powerpoint/2010/main" val="2573131152"/>
              </p:ext>
            </p:extLst>
          </p:nvPr>
        </p:nvGraphicFramePr>
        <p:xfrm>
          <a:off x="4669662" y="8806"/>
          <a:ext cx="7339457" cy="6620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178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301BA-38FD-B8F3-047A-87352561DE5D}"/>
              </a:ext>
            </a:extLst>
          </p:cNvPr>
          <p:cNvSpPr>
            <a:spLocks noGrp="1"/>
          </p:cNvSpPr>
          <p:nvPr>
            <p:ph type="title"/>
          </p:nvPr>
        </p:nvSpPr>
        <p:spPr>
          <a:xfrm>
            <a:off x="5536734" y="609600"/>
            <a:ext cx="3737268" cy="1320800"/>
          </a:xfrm>
        </p:spPr>
        <p:txBody>
          <a:bodyPr>
            <a:normAutofit/>
          </a:bodyPr>
          <a:lstStyle/>
          <a:p>
            <a:pPr>
              <a:lnSpc>
                <a:spcPct val="90000"/>
              </a:lnSpc>
            </a:pPr>
            <a:r>
              <a:rPr lang="en-GB" sz="2800" dirty="0"/>
              <a:t>Examples and</a:t>
            </a:r>
            <a:br>
              <a:rPr lang="en-GB" sz="2800" dirty="0"/>
            </a:br>
            <a:r>
              <a:rPr lang="en-GB" sz="2800" dirty="0"/>
              <a:t>Case Studies:</a:t>
            </a:r>
            <a:br>
              <a:rPr lang="en-GB" sz="2800" dirty="0"/>
            </a:br>
            <a:r>
              <a:rPr lang="en-GB" sz="2800" dirty="0"/>
              <a:t>Example 1:</a:t>
            </a:r>
          </a:p>
        </p:txBody>
      </p:sp>
      <p:sp>
        <p:nvSpPr>
          <p:cNvPr id="5" name="Content Placeholder 4">
            <a:extLst>
              <a:ext uri="{FF2B5EF4-FFF2-40B4-BE49-F238E27FC236}">
                <a16:creationId xmlns:a16="http://schemas.microsoft.com/office/drawing/2014/main" id="{3C9C7D65-2DFC-E642-9275-9784E2034708}"/>
              </a:ext>
            </a:extLst>
          </p:cNvPr>
          <p:cNvSpPr>
            <a:spLocks noGrp="1"/>
          </p:cNvSpPr>
          <p:nvPr>
            <p:ph idx="1"/>
          </p:nvPr>
        </p:nvSpPr>
        <p:spPr>
          <a:xfrm>
            <a:off x="5209563" y="2160589"/>
            <a:ext cx="5848581" cy="3880773"/>
          </a:xfrm>
        </p:spPr>
        <p:txBody>
          <a:bodyPr>
            <a:normAutofit fontScale="92500" lnSpcReduction="20000"/>
          </a:bodyPr>
          <a:lstStyle/>
          <a:p>
            <a:pPr>
              <a:lnSpc>
                <a:spcPct val="90000"/>
              </a:lnSpc>
            </a:pPr>
            <a:r>
              <a:rPr lang="en-GB" sz="2800" dirty="0"/>
              <a:t>An example of promoting health, well-being, and sustainable development is the World Health Organisation’s Healthy Cities Initiative. By addressing both environmental and social determinants of health, the initiative aims to improve physical and mental well-being, strengthen community engagement, and foster sustainable, healthy urban environments. (WHO. 2020).</a:t>
            </a:r>
          </a:p>
        </p:txBody>
      </p:sp>
      <p:pic>
        <p:nvPicPr>
          <p:cNvPr id="30" name="Picture 29">
            <a:extLst>
              <a:ext uri="{FF2B5EF4-FFF2-40B4-BE49-F238E27FC236}">
                <a16:creationId xmlns:a16="http://schemas.microsoft.com/office/drawing/2014/main" id="{6C9D5741-30C1-F62C-0094-A675B5072E8A}"/>
              </a:ext>
            </a:extLst>
          </p:cNvPr>
          <p:cNvPicPr>
            <a:picLocks noChangeAspect="1"/>
          </p:cNvPicPr>
          <p:nvPr/>
        </p:nvPicPr>
        <p:blipFill>
          <a:blip r:embed="rId2"/>
          <a:srcRect l="25036" r="21864"/>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34" name="Isosceles Triangle 33">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904991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4D7B8F8F-4528-4480-AFA3-A006195F5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0BB4FE-15E5-77F1-D217-3438989C1A36}"/>
              </a:ext>
            </a:extLst>
          </p:cNvPr>
          <p:cNvSpPr>
            <a:spLocks noGrp="1"/>
          </p:cNvSpPr>
          <p:nvPr>
            <p:ph type="title"/>
          </p:nvPr>
        </p:nvSpPr>
        <p:spPr>
          <a:xfrm>
            <a:off x="997253" y="165895"/>
            <a:ext cx="10197494" cy="609600"/>
          </a:xfrm>
        </p:spPr>
        <p:txBody>
          <a:bodyPr>
            <a:normAutofit fontScale="90000"/>
          </a:bodyPr>
          <a:lstStyle/>
          <a:p>
            <a:pPr>
              <a:lnSpc>
                <a:spcPct val="90000"/>
              </a:lnSpc>
            </a:pPr>
            <a:r>
              <a:rPr lang="en-GB" dirty="0">
                <a:latin typeface="Arial" panose="020B0604020202020204" pitchFamily="34" charset="0"/>
                <a:cs typeface="Arial" panose="020B0604020202020204" pitchFamily="34" charset="0"/>
              </a:rPr>
              <a:t>Examples and Case Studies: Seasonal Influenza Vaccination Programme:</a:t>
            </a:r>
          </a:p>
        </p:txBody>
      </p:sp>
      <p:sp>
        <p:nvSpPr>
          <p:cNvPr id="41" name="Isosceles Triangle 40">
            <a:extLst>
              <a:ext uri="{FF2B5EF4-FFF2-40B4-BE49-F238E27FC236}">
                <a16:creationId xmlns:a16="http://schemas.microsoft.com/office/drawing/2014/main" id="{4F8B2185-AE38-43EA-9FA9-E5378AD730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Isosceles Triangle 42">
            <a:extLst>
              <a:ext uri="{FF2B5EF4-FFF2-40B4-BE49-F238E27FC236}">
                <a16:creationId xmlns:a16="http://schemas.microsoft.com/office/drawing/2014/main" id="{0D36BD5A-BF22-48CD-8A55-28B19177CE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Content Placeholder 3">
            <a:extLst>
              <a:ext uri="{FF2B5EF4-FFF2-40B4-BE49-F238E27FC236}">
                <a16:creationId xmlns:a16="http://schemas.microsoft.com/office/drawing/2014/main" id="{0B186EC7-0017-BAC4-0716-BF2B45255F1E}"/>
              </a:ext>
            </a:extLst>
          </p:cNvPr>
          <p:cNvSpPr>
            <a:spLocks noGrp="1"/>
          </p:cNvSpPr>
          <p:nvPr>
            <p:ph idx="1"/>
          </p:nvPr>
        </p:nvSpPr>
        <p:spPr>
          <a:xfrm>
            <a:off x="0" y="1191846"/>
            <a:ext cx="11935968" cy="5666153"/>
          </a:xfrm>
        </p:spPr>
        <p:txBody>
          <a:bodyPr>
            <a:normAutofit/>
          </a:bodyPr>
          <a:lstStyle/>
          <a:p>
            <a:r>
              <a:rPr lang="en-GB" sz="2300" b="1" dirty="0">
                <a:solidFill>
                  <a:schemeClr val="accent1">
                    <a:lumMod val="50000"/>
                  </a:schemeClr>
                </a:solidFill>
              </a:rPr>
              <a:t>Seasonal influenza (flu)</a:t>
            </a:r>
            <a:r>
              <a:rPr lang="en-GB" sz="2300" dirty="0">
                <a:solidFill>
                  <a:schemeClr val="accent1">
                    <a:lumMod val="50000"/>
                  </a:schemeClr>
                </a:solidFill>
              </a:rPr>
              <a:t> is a recurring public health challenge that affects </a:t>
            </a:r>
            <a:r>
              <a:rPr lang="en-GB" sz="2300" b="1" dirty="0">
                <a:solidFill>
                  <a:schemeClr val="accent1">
                    <a:lumMod val="50000"/>
                  </a:schemeClr>
                </a:solidFill>
              </a:rPr>
              <a:t>health and well-being globally</a:t>
            </a:r>
            <a:r>
              <a:rPr lang="en-GB" sz="2300" dirty="0">
                <a:solidFill>
                  <a:schemeClr val="accent1">
                    <a:lumMod val="50000"/>
                  </a:schemeClr>
                </a:solidFill>
              </a:rPr>
              <a:t>. It has major implications for health systems, vulnerable populations, and economic stability.</a:t>
            </a:r>
          </a:p>
          <a:p>
            <a:r>
              <a:rPr lang="en-GB" sz="2300" b="1" dirty="0">
                <a:solidFill>
                  <a:schemeClr val="accent1">
                    <a:lumMod val="50000"/>
                  </a:schemeClr>
                </a:solidFill>
              </a:rPr>
              <a:t>Key statistics:</a:t>
            </a:r>
            <a:endParaRPr lang="en-GB" sz="2300" dirty="0">
              <a:solidFill>
                <a:schemeClr val="accent1">
                  <a:lumMod val="50000"/>
                </a:schemeClr>
              </a:solidFill>
            </a:endParaRPr>
          </a:p>
          <a:p>
            <a:r>
              <a:rPr lang="en-GB" sz="2300" dirty="0">
                <a:solidFill>
                  <a:schemeClr val="accent1">
                    <a:lumMod val="50000"/>
                  </a:schemeClr>
                </a:solidFill>
              </a:rPr>
              <a:t>Seasonal influenza causes </a:t>
            </a:r>
            <a:r>
              <a:rPr lang="en-GB" sz="2300" b="1" dirty="0">
                <a:solidFill>
                  <a:schemeClr val="accent1">
                    <a:lumMod val="50000"/>
                  </a:schemeClr>
                </a:solidFill>
              </a:rPr>
              <a:t>around 1 billion illnesses annually</a:t>
            </a:r>
            <a:r>
              <a:rPr lang="en-GB" sz="2300" dirty="0">
                <a:solidFill>
                  <a:schemeClr val="accent1">
                    <a:lumMod val="50000"/>
                  </a:schemeClr>
                </a:solidFill>
              </a:rPr>
              <a:t>, including </a:t>
            </a:r>
            <a:r>
              <a:rPr lang="en-GB" sz="2300" b="1" dirty="0">
                <a:solidFill>
                  <a:schemeClr val="accent1">
                    <a:lumMod val="50000"/>
                  </a:schemeClr>
                </a:solidFill>
              </a:rPr>
              <a:t>3–5 million severe cases</a:t>
            </a:r>
            <a:r>
              <a:rPr lang="en-GB" sz="2300" dirty="0">
                <a:solidFill>
                  <a:schemeClr val="accent1">
                    <a:lumMod val="50000"/>
                  </a:schemeClr>
                </a:solidFill>
              </a:rPr>
              <a:t> worldwide (World Health Organisation, 2025).</a:t>
            </a:r>
          </a:p>
          <a:p>
            <a:r>
              <a:rPr lang="en-GB" sz="2300" dirty="0">
                <a:solidFill>
                  <a:schemeClr val="accent1">
                    <a:lumMod val="50000"/>
                  </a:schemeClr>
                </a:solidFill>
              </a:rPr>
              <a:t>Seasonal influenza connects to </a:t>
            </a:r>
            <a:r>
              <a:rPr lang="en-GB" sz="2300" b="1" dirty="0">
                <a:solidFill>
                  <a:schemeClr val="accent1">
                    <a:lumMod val="50000"/>
                  </a:schemeClr>
                </a:solidFill>
              </a:rPr>
              <a:t>Sustainable Development Goal 3 (Good Health and Well-being)</a:t>
            </a:r>
            <a:r>
              <a:rPr lang="en-GB" sz="2300" dirty="0">
                <a:solidFill>
                  <a:schemeClr val="accent1">
                    <a:lumMod val="50000"/>
                  </a:schemeClr>
                </a:solidFill>
              </a:rPr>
              <a:t>, which aims to ensure healthy lives and promote well-being for all.</a:t>
            </a:r>
          </a:p>
          <a:p>
            <a:r>
              <a:rPr lang="en-GB" sz="2300" b="1" dirty="0">
                <a:solidFill>
                  <a:schemeClr val="accent1">
                    <a:lumMod val="50000"/>
                  </a:schemeClr>
                </a:solidFill>
              </a:rPr>
              <a:t>Impact on SDG 3 outcomes:</a:t>
            </a:r>
            <a:endParaRPr lang="en-GB" sz="2300" dirty="0">
              <a:solidFill>
                <a:schemeClr val="accent1">
                  <a:lumMod val="50000"/>
                </a:schemeClr>
              </a:solidFill>
            </a:endParaRPr>
          </a:p>
          <a:p>
            <a:r>
              <a:rPr lang="en-GB" sz="2300" dirty="0">
                <a:solidFill>
                  <a:schemeClr val="accent1">
                    <a:lumMod val="50000"/>
                  </a:schemeClr>
                </a:solidFill>
              </a:rPr>
              <a:t>Influenza increases healthcare demand, straining hospitals and workforce capacity.</a:t>
            </a:r>
          </a:p>
          <a:p>
            <a:r>
              <a:rPr lang="en-GB" sz="2300" dirty="0">
                <a:solidFill>
                  <a:schemeClr val="accent1">
                    <a:lumMod val="50000"/>
                  </a:schemeClr>
                </a:solidFill>
              </a:rPr>
              <a:t>Public health surveillance and immunisation contribute to </a:t>
            </a:r>
            <a:r>
              <a:rPr lang="en-GB" sz="2300" b="1" dirty="0">
                <a:solidFill>
                  <a:schemeClr val="accent1">
                    <a:lumMod val="50000"/>
                  </a:schemeClr>
                </a:solidFill>
              </a:rPr>
              <a:t>disease prevention and health promotion</a:t>
            </a:r>
            <a:r>
              <a:rPr lang="en-GB" sz="2300" dirty="0">
                <a:solidFill>
                  <a:schemeClr val="accent1">
                    <a:lumMod val="50000"/>
                  </a:schemeClr>
                </a:solidFill>
              </a:rPr>
              <a:t>, core to SDG 3.</a:t>
            </a:r>
          </a:p>
          <a:p>
            <a:endParaRPr lang="en-GB" dirty="0"/>
          </a:p>
        </p:txBody>
      </p:sp>
    </p:spTree>
    <p:extLst>
      <p:ext uri="{BB962C8B-B14F-4D97-AF65-F5344CB8AC3E}">
        <p14:creationId xmlns:p14="http://schemas.microsoft.com/office/powerpoint/2010/main" val="67806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E3A6A76-AE5D-49AE-9D49-90C0F15482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64DBF464-02EB-49E8-BED5-CCD9C0E092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2" name="Rectangle 23">
              <a:extLst>
                <a:ext uri="{FF2B5EF4-FFF2-40B4-BE49-F238E27FC236}">
                  <a16:creationId xmlns:a16="http://schemas.microsoft.com/office/drawing/2014/main" id="{5F9D5DC0-F10A-4613-AEEB-F3886E477D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5">
              <a:extLst>
                <a:ext uri="{FF2B5EF4-FFF2-40B4-BE49-F238E27FC236}">
                  <a16:creationId xmlns:a16="http://schemas.microsoft.com/office/drawing/2014/main" id="{A43566CA-E28A-4758-B656-13F767ECA8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9517B8F0-793D-4F61-80A8-8CB87BC08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a:extLst>
                <a:ext uri="{FF2B5EF4-FFF2-40B4-BE49-F238E27FC236}">
                  <a16:creationId xmlns:a16="http://schemas.microsoft.com/office/drawing/2014/main" id="{D139FBAF-C134-4E1A-9404-4C7FB029E8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6" name="Straight Connector 15">
              <a:extLst>
                <a:ext uri="{FF2B5EF4-FFF2-40B4-BE49-F238E27FC236}">
                  <a16:creationId xmlns:a16="http://schemas.microsoft.com/office/drawing/2014/main" id="{9DE9C77E-3EF1-4718-818D-55EA1600B7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alpha val="70000"/>
                </a:srgbClr>
              </a:solidFill>
            </a:ln>
          </p:spPr>
          <p:style>
            <a:lnRef idx="2">
              <a:schemeClr val="accent1"/>
            </a:lnRef>
            <a:fillRef idx="0">
              <a:schemeClr val="accent1"/>
            </a:fillRef>
            <a:effectRef idx="1">
              <a:schemeClr val="accent1"/>
            </a:effectRef>
            <a:fontRef idx="minor">
              <a:schemeClr val="tx1"/>
            </a:fontRef>
          </p:style>
        </p:cxnSp>
        <p:sp>
          <p:nvSpPr>
            <p:cNvPr id="26" name="Rectangle 28">
              <a:extLst>
                <a:ext uri="{FF2B5EF4-FFF2-40B4-BE49-F238E27FC236}">
                  <a16:creationId xmlns:a16="http://schemas.microsoft.com/office/drawing/2014/main" id="{DB10DB84-C347-472C-96BD-AD4340F03D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70CA661F-8359-442A-A42C-A0993AF8B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27" name="Straight Connector 26">
              <a:extLst>
                <a:ext uri="{FF2B5EF4-FFF2-40B4-BE49-F238E27FC236}">
                  <a16:creationId xmlns:a16="http://schemas.microsoft.com/office/drawing/2014/main" id="{A75C8E99-F0B8-466B-A892-9E0643EAF29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alpha val="70000"/>
                </a:srgbClr>
              </a:solidFill>
            </a:ln>
          </p:spPr>
          <p:style>
            <a:lnRef idx="2">
              <a:schemeClr val="accent1"/>
            </a:lnRef>
            <a:fillRef idx="0">
              <a:schemeClr val="accent1"/>
            </a:fillRef>
            <a:effectRef idx="1">
              <a:schemeClr val="accent1"/>
            </a:effectRef>
            <a:fontRef idx="minor">
              <a:schemeClr val="tx1"/>
            </a:fontRef>
          </p:style>
        </p:cxnSp>
        <p:sp>
          <p:nvSpPr>
            <p:cNvPr id="20" name="Isosceles Triangle 19">
              <a:extLst>
                <a:ext uri="{FF2B5EF4-FFF2-40B4-BE49-F238E27FC236}">
                  <a16:creationId xmlns:a16="http://schemas.microsoft.com/office/drawing/2014/main" id="{65DD307C-66C1-4F16-86F5-287334F7B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744416C0-DB16-4364-B13C-2EC6F1A8A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4B671AA-5457-9D29-4592-7561DD30F8B3}"/>
              </a:ext>
            </a:extLst>
          </p:cNvPr>
          <p:cNvSpPr>
            <a:spLocks noGrp="1"/>
          </p:cNvSpPr>
          <p:nvPr>
            <p:ph type="title"/>
          </p:nvPr>
        </p:nvSpPr>
        <p:spPr>
          <a:xfrm>
            <a:off x="677334" y="609600"/>
            <a:ext cx="8596668" cy="1320800"/>
          </a:xfrm>
        </p:spPr>
        <p:txBody>
          <a:bodyPr>
            <a:normAutofit/>
          </a:bodyPr>
          <a:lstStyle/>
          <a:p>
            <a:r>
              <a:rPr lang="en-GB" dirty="0">
                <a:solidFill>
                  <a:srgbClr val="FFFFFF"/>
                </a:solidFill>
                <a:latin typeface="Arial" panose="020B0604020202020204" pitchFamily="34" charset="0"/>
                <a:cs typeface="Arial" panose="020B0604020202020204" pitchFamily="34" charset="0"/>
              </a:rPr>
              <a:t>Equity and Access:</a:t>
            </a:r>
          </a:p>
        </p:txBody>
      </p:sp>
      <p:sp>
        <p:nvSpPr>
          <p:cNvPr id="4" name="Content Placeholder 3">
            <a:extLst>
              <a:ext uri="{FF2B5EF4-FFF2-40B4-BE49-F238E27FC236}">
                <a16:creationId xmlns:a16="http://schemas.microsoft.com/office/drawing/2014/main" id="{7DEC0FA1-B65F-284B-6883-24384A3A7EC7}"/>
              </a:ext>
            </a:extLst>
          </p:cNvPr>
          <p:cNvSpPr>
            <a:spLocks noGrp="1"/>
          </p:cNvSpPr>
          <p:nvPr>
            <p:ph idx="1"/>
          </p:nvPr>
        </p:nvSpPr>
        <p:spPr>
          <a:xfrm>
            <a:off x="677333" y="1287625"/>
            <a:ext cx="10556723" cy="4753738"/>
          </a:xfrm>
        </p:spPr>
        <p:txBody>
          <a:bodyPr>
            <a:normAutofit lnSpcReduction="10000"/>
          </a:bodyPr>
          <a:lstStyle/>
          <a:p>
            <a:r>
              <a:rPr lang="en-GB" sz="2800" dirty="0">
                <a:solidFill>
                  <a:srgbClr val="FFFFFF"/>
                </a:solidFill>
              </a:rPr>
              <a:t>Equity and access are central to achieving health, well-being, and sustainable healthcare systems. Equity ensures that all individuals have a fair opportunity to reach their full health potential, regardless of factors such as socioeconomic status, ethnicity, or geographic location. (WHO. 2023). Access to healthcare encompasses not only the availability of services but also their affordability, acceptability, and cultural relevance. (NHS England. 2022). Addressing barriers to care and integrating social determinants into healthcare planning can reduce health inequalities, improve population well-being, and support sustainable health outcomes. (Marmot, M, </a:t>
            </a:r>
            <a:r>
              <a:rPr lang="en-GB" sz="2800" i="1" dirty="0">
                <a:solidFill>
                  <a:srgbClr val="FFFFFF"/>
                </a:solidFill>
              </a:rPr>
              <a:t>et al</a:t>
            </a:r>
            <a:r>
              <a:rPr lang="en-GB" sz="2800" dirty="0">
                <a:solidFill>
                  <a:srgbClr val="FFFFFF"/>
                </a:solidFill>
              </a:rPr>
              <a:t>. 2010).</a:t>
            </a:r>
          </a:p>
        </p:txBody>
      </p:sp>
    </p:spTree>
    <p:extLst>
      <p:ext uri="{BB962C8B-B14F-4D97-AF65-F5344CB8AC3E}">
        <p14:creationId xmlns:p14="http://schemas.microsoft.com/office/powerpoint/2010/main" val="1289233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0265050-FD84-47EF-A163-6A481836C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A11B064D-F4EB-4312-AEEA-6AFDB257E7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E7041201-C3DD-4181-B0E0-5C960FFE53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929A678F-8D0F-4F98-85A6-797199C550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82463FFC-4B08-4AF2-AC5A-F681CE9772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87C110A9-8F54-42F4-9B19-8D33F94DE5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9F5AD5FC-19DB-4C66-BDDA-043A6AAC94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52A3EAD-426D-4399-B7E0-81D26F7003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F842EF93-A507-4796-A726-0D0A9B751C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24F1410B-DBCE-471A-97C3-B96C0A7BB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BBC8502-8D68-4CE4-B690-2EBB6BCCD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DE77CD7A-FE9E-475D-BF9C-78183B0B1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381096E-1055-0CC5-C8B4-4C9325EBB5C7}"/>
              </a:ext>
            </a:extLst>
          </p:cNvPr>
          <p:cNvSpPr txBox="1"/>
          <p:nvPr/>
        </p:nvSpPr>
        <p:spPr>
          <a:xfrm>
            <a:off x="3881926" y="-79325"/>
            <a:ext cx="4282234" cy="646331"/>
          </a:xfrm>
          <a:prstGeom prst="rect">
            <a:avLst/>
          </a:prstGeom>
          <a:noFill/>
        </p:spPr>
        <p:txBody>
          <a:bodyPr wrap="square" rtlCol="0">
            <a:spAutoFit/>
          </a:bodyPr>
          <a:lstStyle/>
          <a:p>
            <a:r>
              <a:rPr lang="en-GB" sz="3600" b="1" dirty="0">
                <a:solidFill>
                  <a:schemeClr val="tx2">
                    <a:lumMod val="50000"/>
                  </a:schemeClr>
                </a:solidFill>
                <a:effectLst>
                  <a:outerShdw blurRad="38100" dist="38100" dir="2700000" algn="tl">
                    <a:srgbClr val="000000">
                      <a:alpha val="43137"/>
                    </a:srgbClr>
                  </a:outerShdw>
                </a:effectLst>
              </a:rPr>
              <a:t>INEQUALITIES:</a:t>
            </a:r>
          </a:p>
        </p:txBody>
      </p:sp>
      <p:sp>
        <p:nvSpPr>
          <p:cNvPr id="4" name="TextBox 3">
            <a:extLst>
              <a:ext uri="{FF2B5EF4-FFF2-40B4-BE49-F238E27FC236}">
                <a16:creationId xmlns:a16="http://schemas.microsoft.com/office/drawing/2014/main" id="{D3F9D75E-64D6-EE8F-EA83-19E19D3CC6E5}"/>
              </a:ext>
            </a:extLst>
          </p:cNvPr>
          <p:cNvSpPr txBox="1"/>
          <p:nvPr/>
        </p:nvSpPr>
        <p:spPr>
          <a:xfrm>
            <a:off x="311091" y="575473"/>
            <a:ext cx="11423904" cy="5539978"/>
          </a:xfrm>
          <a:prstGeom prst="rect">
            <a:avLst/>
          </a:prstGeom>
          <a:noFill/>
        </p:spPr>
        <p:txBody>
          <a:bodyPr wrap="square">
            <a:spAutoFit/>
          </a:bodyPr>
          <a:lstStyle/>
          <a:p>
            <a:r>
              <a:rPr lang="en-GB" dirty="0"/>
              <a:t>People in lower socioeconomic groups experience worse health outcomes and shorter life expectancy</a:t>
            </a:r>
          </a:p>
          <a:p>
            <a:r>
              <a:rPr lang="en-GB" dirty="0"/>
              <a:t>Health inequalities are largely driven by social determinants of health</a:t>
            </a:r>
          </a:p>
          <a:p>
            <a:r>
              <a:rPr lang="en-GB" dirty="0"/>
              <a:t>These inequalities are avoidable and unfair (Marmot, M. et al., 2010)</a:t>
            </a:r>
          </a:p>
          <a:p>
            <a:endParaRPr lang="en-GB" dirty="0"/>
          </a:p>
          <a:p>
            <a:r>
              <a:rPr lang="en-GB" sz="2400" dirty="0"/>
              <a:t>The Marmot Review identified a social gradient in health – the lower a person’s social position, the worse their health (Marmot, M. </a:t>
            </a:r>
            <a:r>
              <a:rPr lang="en-GB" sz="2400" i="1" dirty="0"/>
              <a:t>et al. </a:t>
            </a:r>
            <a:r>
              <a:rPr lang="en-GB" sz="2400" dirty="0"/>
              <a:t>2010).</a:t>
            </a:r>
          </a:p>
          <a:p>
            <a:r>
              <a:rPr lang="en-GB" sz="2400" dirty="0"/>
              <a:t>It proposed </a:t>
            </a:r>
            <a:r>
              <a:rPr lang="en-GB" sz="2400" b="1" dirty="0"/>
              <a:t>six </a:t>
            </a:r>
            <a:r>
              <a:rPr lang="en-GB" sz="2400" dirty="0"/>
              <a:t>policy objectives:</a:t>
            </a:r>
          </a:p>
          <a:p>
            <a:r>
              <a:rPr lang="en-GB" sz="2400" dirty="0"/>
              <a:t>Give every child the best start in life</a:t>
            </a:r>
          </a:p>
          <a:p>
            <a:r>
              <a:rPr lang="en-GB" sz="2400" dirty="0"/>
              <a:t>Enable all children and adults to maximise their capabilities</a:t>
            </a:r>
          </a:p>
          <a:p>
            <a:r>
              <a:rPr lang="en-GB" sz="2400" dirty="0"/>
              <a:t>Create fair employment and good work for all</a:t>
            </a:r>
          </a:p>
          <a:p>
            <a:r>
              <a:rPr lang="en-GB" sz="2400" dirty="0"/>
              <a:t>Ensure a healthy standard of living</a:t>
            </a:r>
          </a:p>
          <a:p>
            <a:r>
              <a:rPr lang="en-GB" sz="2400" dirty="0"/>
              <a:t>Create healthy and sustainable places and communities</a:t>
            </a:r>
          </a:p>
          <a:p>
            <a:r>
              <a:rPr lang="en-GB" sz="2400" dirty="0"/>
              <a:t>Strengthen the prevention of ill health</a:t>
            </a:r>
          </a:p>
          <a:p>
            <a:r>
              <a:rPr lang="en-GB" sz="2400" dirty="0"/>
              <a:t>The review links closely to SDG 3 (Good Health and Wellbeing) and SDG 10 (Reduced Inequalities) by addressing structural causes of poor health.</a:t>
            </a:r>
          </a:p>
          <a:p>
            <a:endParaRPr lang="en-GB" dirty="0"/>
          </a:p>
        </p:txBody>
      </p:sp>
    </p:spTree>
    <p:extLst>
      <p:ext uri="{BB962C8B-B14F-4D97-AF65-F5344CB8AC3E}">
        <p14:creationId xmlns:p14="http://schemas.microsoft.com/office/powerpoint/2010/main" val="124576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472F383-AC94-B0C2-D7D2-47835D74ACE8}"/>
              </a:ext>
            </a:extLst>
          </p:cNvPr>
          <p:cNvSpPr>
            <a:spLocks noGrp="1"/>
          </p:cNvSpPr>
          <p:nvPr>
            <p:ph type="title"/>
          </p:nvPr>
        </p:nvSpPr>
        <p:spPr>
          <a:xfrm>
            <a:off x="643467" y="816638"/>
            <a:ext cx="3471327" cy="5224724"/>
          </a:xfrm>
        </p:spPr>
        <p:txBody>
          <a:bodyPr anchor="ctr">
            <a:normAutofit/>
          </a:bodyPr>
          <a:lstStyle/>
          <a:p>
            <a:r>
              <a:rPr lang="en-GB" sz="2800" dirty="0">
                <a:latin typeface="Arial" panose="020B0604020202020204" pitchFamily="34" charset="0"/>
                <a:cs typeface="Arial" panose="020B0604020202020204" pitchFamily="34" charset="0"/>
              </a:rPr>
              <a:t>Recommendations:</a:t>
            </a:r>
          </a:p>
        </p:txBody>
      </p:sp>
      <p:sp>
        <p:nvSpPr>
          <p:cNvPr id="4" name="Content Placeholder 3">
            <a:extLst>
              <a:ext uri="{FF2B5EF4-FFF2-40B4-BE49-F238E27FC236}">
                <a16:creationId xmlns:a16="http://schemas.microsoft.com/office/drawing/2014/main" id="{4A646D1E-6BC2-8298-44E6-E4E31266175B}"/>
              </a:ext>
            </a:extLst>
          </p:cNvPr>
          <p:cNvSpPr>
            <a:spLocks noGrp="1"/>
          </p:cNvSpPr>
          <p:nvPr>
            <p:ph idx="1"/>
          </p:nvPr>
        </p:nvSpPr>
        <p:spPr>
          <a:xfrm>
            <a:off x="4654294" y="816638"/>
            <a:ext cx="5393469" cy="5224724"/>
          </a:xfrm>
        </p:spPr>
        <p:txBody>
          <a:bodyPr anchor="ctr">
            <a:normAutofit/>
          </a:bodyPr>
          <a:lstStyle/>
          <a:p>
            <a:pPr>
              <a:lnSpc>
                <a:spcPct val="90000"/>
              </a:lnSpc>
            </a:pPr>
            <a:r>
              <a:rPr lang="en-GB" dirty="0"/>
              <a:t>To improve health and wellbeing sustainably, action is required at individual, community and policy levels.</a:t>
            </a:r>
          </a:p>
          <a:p>
            <a:pPr>
              <a:lnSpc>
                <a:spcPct val="90000"/>
              </a:lnSpc>
            </a:pPr>
            <a:r>
              <a:rPr lang="en-GB" b="1" dirty="0"/>
              <a:t>1. Strengthen prevention and public health</a:t>
            </a:r>
            <a:endParaRPr lang="en-GB" dirty="0"/>
          </a:p>
          <a:p>
            <a:pPr>
              <a:lnSpc>
                <a:spcPct val="90000"/>
              </a:lnSpc>
            </a:pPr>
            <a:r>
              <a:rPr lang="en-GB" dirty="0"/>
              <a:t>Increase vaccination and screening programmes</a:t>
            </a:r>
          </a:p>
          <a:p>
            <a:pPr>
              <a:lnSpc>
                <a:spcPct val="90000"/>
              </a:lnSpc>
            </a:pPr>
            <a:r>
              <a:rPr lang="en-GB" dirty="0"/>
              <a:t>Promote healthy lifestyles (diet, physical activity, mental wellbeing)</a:t>
            </a:r>
            <a:br>
              <a:rPr lang="en-GB" dirty="0"/>
            </a:br>
            <a:r>
              <a:rPr lang="en-GB" dirty="0"/>
              <a:t>(WHO, 1948; United Nations, 2015)</a:t>
            </a:r>
          </a:p>
          <a:p>
            <a:pPr>
              <a:lnSpc>
                <a:spcPct val="90000"/>
              </a:lnSpc>
            </a:pPr>
            <a:r>
              <a:rPr lang="en-GB" b="1" dirty="0"/>
              <a:t>2. Address social determinants of health</a:t>
            </a:r>
            <a:endParaRPr lang="en-GB" dirty="0"/>
          </a:p>
          <a:p>
            <a:pPr>
              <a:lnSpc>
                <a:spcPct val="90000"/>
              </a:lnSpc>
            </a:pPr>
            <a:r>
              <a:rPr lang="en-GB" dirty="0"/>
              <a:t>Reduce poverty and income inequality</a:t>
            </a:r>
          </a:p>
          <a:p>
            <a:pPr>
              <a:lnSpc>
                <a:spcPct val="90000"/>
              </a:lnSpc>
            </a:pPr>
            <a:r>
              <a:rPr lang="en-GB" dirty="0"/>
              <a:t>Improve education, housing and employment conditions</a:t>
            </a:r>
            <a:br>
              <a:rPr lang="en-GB" dirty="0"/>
            </a:br>
            <a:r>
              <a:rPr lang="en-GB" dirty="0"/>
              <a:t>(Marmot </a:t>
            </a:r>
            <a:r>
              <a:rPr lang="en-GB" i="1" dirty="0"/>
              <a:t>et al</a:t>
            </a:r>
            <a:r>
              <a:rPr lang="en-GB" dirty="0"/>
              <a:t>. 2010)</a:t>
            </a:r>
          </a:p>
          <a:p>
            <a:pPr>
              <a:lnSpc>
                <a:spcPct val="90000"/>
              </a:lnSpc>
            </a:pPr>
            <a:endParaRPr lang="en-GB" dirty="0"/>
          </a:p>
        </p:txBody>
      </p:sp>
    </p:spTree>
    <p:extLst>
      <p:ext uri="{BB962C8B-B14F-4D97-AF65-F5344CB8AC3E}">
        <p14:creationId xmlns:p14="http://schemas.microsoft.com/office/powerpoint/2010/main" val="2631704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265050-FD84-47EF-A163-6A481836C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11B064D-F4EB-4312-AEEA-6AFDB257E7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E7041201-C3DD-4181-B0E0-5C960FFE53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929A678F-8D0F-4F98-85A6-797199C550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82463FFC-4B08-4AF2-AC5A-F681CE9772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87C110A9-8F54-42F4-9B19-8D33F94DE5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9F5AD5FC-19DB-4C66-BDDA-043A6AAC94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52A3EAD-426D-4399-B7E0-81D26F7003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F842EF93-A507-4796-A726-0D0A9B751C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24F1410B-DBCE-471A-97C3-B96C0A7BB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BBC8502-8D68-4CE4-B690-2EBB6BCCD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76CF861A-6201-DD2E-9FBE-8CA0B1692E21}"/>
              </a:ext>
            </a:extLst>
          </p:cNvPr>
          <p:cNvSpPr>
            <a:spLocks noGrp="1"/>
          </p:cNvSpPr>
          <p:nvPr>
            <p:ph type="title"/>
          </p:nvPr>
        </p:nvSpPr>
        <p:spPr>
          <a:xfrm>
            <a:off x="84859" y="90134"/>
            <a:ext cx="3547581" cy="617002"/>
          </a:xfrm>
        </p:spPr>
        <p:txBody>
          <a:bodyPr anchor="ctr">
            <a:normAutofit/>
          </a:bodyPr>
          <a:lstStyle/>
          <a:p>
            <a:r>
              <a:rPr lang="en-GB" sz="3100" dirty="0" err="1"/>
              <a:t>Reccomendations</a:t>
            </a:r>
            <a:r>
              <a:rPr lang="en-GB" sz="3100" dirty="0"/>
              <a:t>:</a:t>
            </a:r>
          </a:p>
        </p:txBody>
      </p:sp>
      <p:sp>
        <p:nvSpPr>
          <p:cNvPr id="22" name="Rectangle 21">
            <a:extLst>
              <a:ext uri="{FF2B5EF4-FFF2-40B4-BE49-F238E27FC236}">
                <a16:creationId xmlns:a16="http://schemas.microsoft.com/office/drawing/2014/main" id="{DE77CD7A-FE9E-475D-BF9C-78183B0B1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3FD5C73-0239-D9F0-2F64-C9FBA37DBD6F}"/>
              </a:ext>
            </a:extLst>
          </p:cNvPr>
          <p:cNvGraphicFramePr>
            <a:graphicFrameLocks noGrp="1"/>
          </p:cNvGraphicFramePr>
          <p:nvPr>
            <p:ph idx="1"/>
            <p:extLst>
              <p:ext uri="{D42A27DB-BD31-4B8C-83A1-F6EECF244321}">
                <p14:modId xmlns:p14="http://schemas.microsoft.com/office/powerpoint/2010/main" val="3320952356"/>
              </p:ext>
            </p:extLst>
          </p:nvPr>
        </p:nvGraphicFramePr>
        <p:xfrm>
          <a:off x="268224" y="797270"/>
          <a:ext cx="11277133" cy="5883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8566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BB3B6-6119-2800-981E-9706B135B718}"/>
              </a:ext>
            </a:extLst>
          </p:cNvPr>
          <p:cNvSpPr>
            <a:spLocks noGrp="1"/>
          </p:cNvSpPr>
          <p:nvPr>
            <p:ph type="title"/>
          </p:nvPr>
        </p:nvSpPr>
        <p:spPr>
          <a:xfrm>
            <a:off x="201846" y="145701"/>
            <a:ext cx="8596668" cy="732123"/>
          </a:xfrm>
        </p:spPr>
        <p:txBody>
          <a:bodyPr>
            <a:normAutofit fontScale="90000"/>
          </a:bodyPr>
          <a:lstStyle/>
          <a:p>
            <a:pPr>
              <a:lnSpc>
                <a:spcPct val="90000"/>
              </a:lnSpc>
            </a:pPr>
            <a:r>
              <a:rPr lang="en-GB" sz="2800" b="1" dirty="0"/>
              <a:t>Recommendations: Addressing Social Determinants of Health:</a:t>
            </a:r>
            <a:br>
              <a:rPr lang="en-GB" sz="2800" b="1" dirty="0"/>
            </a:br>
            <a:endParaRPr lang="en-GB" sz="2800" dirty="0"/>
          </a:p>
        </p:txBody>
      </p:sp>
      <p:graphicFrame>
        <p:nvGraphicFramePr>
          <p:cNvPr id="5" name="Content Placeholder 2">
            <a:extLst>
              <a:ext uri="{FF2B5EF4-FFF2-40B4-BE49-F238E27FC236}">
                <a16:creationId xmlns:a16="http://schemas.microsoft.com/office/drawing/2014/main" id="{E8A9633E-604D-CD21-4D2D-ACCAB3979D28}"/>
              </a:ext>
            </a:extLst>
          </p:cNvPr>
          <p:cNvGraphicFramePr>
            <a:graphicFrameLocks noGrp="1"/>
          </p:cNvGraphicFramePr>
          <p:nvPr>
            <p:ph idx="1"/>
            <p:extLst>
              <p:ext uri="{D42A27DB-BD31-4B8C-83A1-F6EECF244321}">
                <p14:modId xmlns:p14="http://schemas.microsoft.com/office/powerpoint/2010/main" val="2292998559"/>
              </p:ext>
            </p:extLst>
          </p:nvPr>
        </p:nvGraphicFramePr>
        <p:xfrm>
          <a:off x="201846" y="2157984"/>
          <a:ext cx="11484386" cy="35600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00856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9" name="Group 58">
            <a:extLst>
              <a:ext uri="{FF2B5EF4-FFF2-40B4-BE49-F238E27FC236}">
                <a16:creationId xmlns:a16="http://schemas.microsoft.com/office/drawing/2014/main" id="{9AE27B9D-0F04-458B-A718-F84902C79F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60" name="Straight Connector 59">
              <a:extLst>
                <a:ext uri="{FF2B5EF4-FFF2-40B4-BE49-F238E27FC236}">
                  <a16:creationId xmlns:a16="http://schemas.microsoft.com/office/drawing/2014/main" id="{47AB6435-428E-44C8-A107-8435183F655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61" name="Straight Connector 60">
              <a:extLst>
                <a:ext uri="{FF2B5EF4-FFF2-40B4-BE49-F238E27FC236}">
                  <a16:creationId xmlns:a16="http://schemas.microsoft.com/office/drawing/2014/main" id="{3659658D-9AE1-44D3-B002-2BA204AB902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62" name="Rectangle 23">
              <a:extLst>
                <a:ext uri="{FF2B5EF4-FFF2-40B4-BE49-F238E27FC236}">
                  <a16:creationId xmlns:a16="http://schemas.microsoft.com/office/drawing/2014/main" id="{2083C874-CFCD-47ED-9F98-DDB125C9C0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3" name="Rectangle 25">
              <a:extLst>
                <a:ext uri="{FF2B5EF4-FFF2-40B4-BE49-F238E27FC236}">
                  <a16:creationId xmlns:a16="http://schemas.microsoft.com/office/drawing/2014/main" id="{605E9946-A240-42E3-B6CD-E6691BF467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4" name="Isosceles Triangle 63">
              <a:extLst>
                <a:ext uri="{FF2B5EF4-FFF2-40B4-BE49-F238E27FC236}">
                  <a16:creationId xmlns:a16="http://schemas.microsoft.com/office/drawing/2014/main" id="{315B1B45-25C3-4C58-8EB8-41BCFA02A6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5" name="Rectangle 27">
              <a:extLst>
                <a:ext uri="{FF2B5EF4-FFF2-40B4-BE49-F238E27FC236}">
                  <a16:creationId xmlns:a16="http://schemas.microsoft.com/office/drawing/2014/main" id="{87983A9A-7A69-406F-AFEA-AD2AE87E1F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6" name="Rectangle 28">
              <a:extLst>
                <a:ext uri="{FF2B5EF4-FFF2-40B4-BE49-F238E27FC236}">
                  <a16:creationId xmlns:a16="http://schemas.microsoft.com/office/drawing/2014/main" id="{FFCBC4EF-C03E-4EED-9E9A-3097DECC00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7" name="Rectangle 29">
              <a:extLst>
                <a:ext uri="{FF2B5EF4-FFF2-40B4-BE49-F238E27FC236}">
                  <a16:creationId xmlns:a16="http://schemas.microsoft.com/office/drawing/2014/main" id="{F56545EE-F94F-4B4C-AA43-9D674566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8" name="Isosceles Triangle 67">
              <a:extLst>
                <a:ext uri="{FF2B5EF4-FFF2-40B4-BE49-F238E27FC236}">
                  <a16:creationId xmlns:a16="http://schemas.microsoft.com/office/drawing/2014/main" id="{2FE2A6B2-D45B-484C-BAFD-3F45082664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9" name="Isosceles Triangle 68">
              <a:extLst>
                <a:ext uri="{FF2B5EF4-FFF2-40B4-BE49-F238E27FC236}">
                  <a16:creationId xmlns:a16="http://schemas.microsoft.com/office/drawing/2014/main" id="{EC2132BF-207E-4FB2-B0FE-E6FD0A1D1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5" name="Picture 4" descr="Pen placed on top of a signature line">
            <a:extLst>
              <a:ext uri="{FF2B5EF4-FFF2-40B4-BE49-F238E27FC236}">
                <a16:creationId xmlns:a16="http://schemas.microsoft.com/office/drawing/2014/main" id="{89B81FCF-0D53-8970-9F1E-4D0CDAC451E4}"/>
              </a:ext>
            </a:extLst>
          </p:cNvPr>
          <p:cNvPicPr>
            <a:picLocks noChangeAspect="1"/>
          </p:cNvPicPr>
          <p:nvPr/>
        </p:nvPicPr>
        <p:blipFill>
          <a:blip r:embed="rId2"/>
          <a:srcRect l="52264" b="9091"/>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 name="Title 1">
            <a:extLst>
              <a:ext uri="{FF2B5EF4-FFF2-40B4-BE49-F238E27FC236}">
                <a16:creationId xmlns:a16="http://schemas.microsoft.com/office/drawing/2014/main" id="{B90D5F23-D3FD-5186-E66C-A08652ABC769}"/>
              </a:ext>
            </a:extLst>
          </p:cNvPr>
          <p:cNvSpPr>
            <a:spLocks noGrp="1"/>
          </p:cNvSpPr>
          <p:nvPr>
            <p:ph type="title"/>
          </p:nvPr>
        </p:nvSpPr>
        <p:spPr>
          <a:xfrm>
            <a:off x="5380563" y="1678665"/>
            <a:ext cx="3887839" cy="2372168"/>
          </a:xfrm>
        </p:spPr>
        <p:txBody>
          <a:bodyPr vert="horz" lIns="91440" tIns="45720" rIns="91440" bIns="45720" rtlCol="0" anchor="b">
            <a:normAutofit/>
          </a:bodyPr>
          <a:lstStyle/>
          <a:p>
            <a:pPr algn="r"/>
            <a:r>
              <a:rPr lang="en-US" sz="5400"/>
              <a:t>Conclusion</a:t>
            </a:r>
          </a:p>
        </p:txBody>
      </p:sp>
    </p:spTree>
    <p:extLst>
      <p:ext uri="{BB962C8B-B14F-4D97-AF65-F5344CB8AC3E}">
        <p14:creationId xmlns:p14="http://schemas.microsoft.com/office/powerpoint/2010/main" val="3352031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0265050-FD84-47EF-A163-6A481836C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a16="http://schemas.microsoft.com/office/drawing/2014/main" id="{A11B064D-F4EB-4312-AEEA-6AFDB257E7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21" name="Straight Connector 20">
              <a:extLst>
                <a:ext uri="{FF2B5EF4-FFF2-40B4-BE49-F238E27FC236}">
                  <a16:creationId xmlns:a16="http://schemas.microsoft.com/office/drawing/2014/main" id="{E7041201-C3DD-4181-B0E0-5C960FFE53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929A678F-8D0F-4F98-85A6-797199C550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3" name="Rectangle 23">
              <a:extLst>
                <a:ext uri="{FF2B5EF4-FFF2-40B4-BE49-F238E27FC236}">
                  <a16:creationId xmlns:a16="http://schemas.microsoft.com/office/drawing/2014/main" id="{82463FFC-4B08-4AF2-AC5A-F681CE9772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5">
              <a:extLst>
                <a:ext uri="{FF2B5EF4-FFF2-40B4-BE49-F238E27FC236}">
                  <a16:creationId xmlns:a16="http://schemas.microsoft.com/office/drawing/2014/main" id="{87C110A9-8F54-42F4-9B19-8D33F94DE5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9F5AD5FC-19DB-4C66-BDDA-043A6AAC94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7">
              <a:extLst>
                <a:ext uri="{FF2B5EF4-FFF2-40B4-BE49-F238E27FC236}">
                  <a16:creationId xmlns:a16="http://schemas.microsoft.com/office/drawing/2014/main" id="{352A3EAD-426D-4399-B7E0-81D26F7003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8">
              <a:extLst>
                <a:ext uri="{FF2B5EF4-FFF2-40B4-BE49-F238E27FC236}">
                  <a16:creationId xmlns:a16="http://schemas.microsoft.com/office/drawing/2014/main" id="{F842EF93-A507-4796-A726-0D0A9B751C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9">
              <a:extLst>
                <a:ext uri="{FF2B5EF4-FFF2-40B4-BE49-F238E27FC236}">
                  <a16:creationId xmlns:a16="http://schemas.microsoft.com/office/drawing/2014/main" id="{24F1410B-DBCE-471A-97C3-B96C0A7BB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0BBC8502-8D68-4CE4-B690-2EBB6BCCD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E91FEAA8-86D5-FBCE-98F0-5956505A4961}"/>
              </a:ext>
            </a:extLst>
          </p:cNvPr>
          <p:cNvSpPr>
            <a:spLocks noGrp="1"/>
          </p:cNvSpPr>
          <p:nvPr>
            <p:ph type="title"/>
          </p:nvPr>
        </p:nvSpPr>
        <p:spPr>
          <a:xfrm>
            <a:off x="652481" y="1382486"/>
            <a:ext cx="3547581" cy="4093028"/>
          </a:xfrm>
        </p:spPr>
        <p:txBody>
          <a:bodyPr anchor="ctr">
            <a:normAutofit/>
          </a:bodyPr>
          <a:lstStyle/>
          <a:p>
            <a:r>
              <a:rPr lang="en-GB" sz="4400" dirty="0"/>
              <a:t>Conclusion:</a:t>
            </a:r>
          </a:p>
        </p:txBody>
      </p:sp>
      <p:sp>
        <p:nvSpPr>
          <p:cNvPr id="31" name="Rectangle 30">
            <a:extLst>
              <a:ext uri="{FF2B5EF4-FFF2-40B4-BE49-F238E27FC236}">
                <a16:creationId xmlns:a16="http://schemas.microsoft.com/office/drawing/2014/main" id="{DE77CD7A-FE9E-475D-BF9C-78183B0B1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D09FB85-B8ED-6135-8522-BE26F38A0AD3}"/>
              </a:ext>
            </a:extLst>
          </p:cNvPr>
          <p:cNvGraphicFramePr>
            <a:graphicFrameLocks noGrp="1"/>
          </p:cNvGraphicFramePr>
          <p:nvPr>
            <p:ph idx="1"/>
            <p:extLst>
              <p:ext uri="{D42A27DB-BD31-4B8C-83A1-F6EECF244321}">
                <p14:modId xmlns:p14="http://schemas.microsoft.com/office/powerpoint/2010/main" val="43679969"/>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55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648049AD-9827-49E8-8BF5-32E175C8EA8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6" name="Straight Connector 15">
              <a:extLst>
                <a:ext uri="{FF2B5EF4-FFF2-40B4-BE49-F238E27FC236}">
                  <a16:creationId xmlns:a16="http://schemas.microsoft.com/office/drawing/2014/main" id="{3AA99CFD-13BA-4D43-8274-E720ACDBED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946D58D6-64B0-4752-8159-24114F47A5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C16801F7-F15E-4355-8767-26487BA8B6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5">
              <a:extLst>
                <a:ext uri="{FF2B5EF4-FFF2-40B4-BE49-F238E27FC236}">
                  <a16:creationId xmlns:a16="http://schemas.microsoft.com/office/drawing/2014/main" id="{14FF0578-E224-4225-8396-B99D4881F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4642C0E0-9644-41F1-8CF3-33779AA8A3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7">
              <a:extLst>
                <a:ext uri="{FF2B5EF4-FFF2-40B4-BE49-F238E27FC236}">
                  <a16:creationId xmlns:a16="http://schemas.microsoft.com/office/drawing/2014/main" id="{5F77D9D3-628A-4607-B307-91AAA56034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8">
              <a:extLst>
                <a:ext uri="{FF2B5EF4-FFF2-40B4-BE49-F238E27FC236}">
                  <a16:creationId xmlns:a16="http://schemas.microsoft.com/office/drawing/2014/main" id="{0600759E-C22E-4F3D-8569-0DE8F1D49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9A4E951D-EAB0-4F6B-84AE-B5B25684F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a:extLst>
                <a:ext uri="{FF2B5EF4-FFF2-40B4-BE49-F238E27FC236}">
                  <a16:creationId xmlns:a16="http://schemas.microsoft.com/office/drawing/2014/main" id="{B953BEA8-1B45-419E-BACD-49DB8888B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72B7FA08-1FF3-4AED-B4E9-587D81D6B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E9A5EB8A-4E16-E7C5-5522-74C4E49FCEFB}"/>
              </a:ext>
            </a:extLst>
          </p:cNvPr>
          <p:cNvSpPr>
            <a:spLocks noGrp="1"/>
          </p:cNvSpPr>
          <p:nvPr>
            <p:ph type="title"/>
          </p:nvPr>
        </p:nvSpPr>
        <p:spPr>
          <a:xfrm>
            <a:off x="677334" y="609600"/>
            <a:ext cx="8596668" cy="1320800"/>
          </a:xfrm>
        </p:spPr>
        <p:txBody>
          <a:bodyPr>
            <a:normAutofit/>
          </a:bodyPr>
          <a:lstStyle/>
          <a:p>
            <a:r>
              <a:rPr lang="en-GB" dirty="0"/>
              <a:t>Conclusion:</a:t>
            </a:r>
          </a:p>
        </p:txBody>
      </p:sp>
      <p:sp>
        <p:nvSpPr>
          <p:cNvPr id="5" name="Content Placeholder 4">
            <a:extLst>
              <a:ext uri="{FF2B5EF4-FFF2-40B4-BE49-F238E27FC236}">
                <a16:creationId xmlns:a16="http://schemas.microsoft.com/office/drawing/2014/main" id="{30517BF2-575F-6F93-CBD1-91C4FDD799B6}"/>
              </a:ext>
            </a:extLst>
          </p:cNvPr>
          <p:cNvSpPr>
            <a:spLocks noGrp="1"/>
          </p:cNvSpPr>
          <p:nvPr>
            <p:ph idx="1"/>
          </p:nvPr>
        </p:nvSpPr>
        <p:spPr>
          <a:xfrm>
            <a:off x="677334" y="1267969"/>
            <a:ext cx="10551498" cy="4773394"/>
          </a:xfrm>
        </p:spPr>
        <p:txBody>
          <a:bodyPr>
            <a:normAutofit fontScale="92500"/>
          </a:bodyPr>
          <a:lstStyle/>
          <a:p>
            <a:r>
              <a:rPr lang="en-GB" sz="3200" dirty="0">
                <a:solidFill>
                  <a:schemeClr val="accent1">
                    <a:lumMod val="60000"/>
                    <a:lumOff val="40000"/>
                  </a:schemeClr>
                </a:solidFill>
              </a:rPr>
              <a:t>Health and well-being are shaped by biological, social, and environmental factors, and addressing social determinants such as education, income, and housing is essential to reduce inequalities (Marmot </a:t>
            </a:r>
            <a:r>
              <a:rPr lang="en-GB" sz="3200" i="1" dirty="0">
                <a:solidFill>
                  <a:schemeClr val="accent1">
                    <a:lumMod val="60000"/>
                    <a:lumOff val="40000"/>
                  </a:schemeClr>
                </a:solidFill>
              </a:rPr>
              <a:t>et al</a:t>
            </a:r>
            <a:r>
              <a:rPr lang="en-GB" sz="3200" dirty="0">
                <a:solidFill>
                  <a:schemeClr val="accent1">
                    <a:lumMod val="60000"/>
                    <a:lumOff val="40000"/>
                  </a:schemeClr>
                </a:solidFill>
              </a:rPr>
              <a:t>.2010; WHO, 2008). Integrating holistic health approaches with sustainable development goals ensures equitable access to care and long-term population health (Engel, G.L. 1977). Coordinated action across policy, environment, and healthcare systems is key to creating a fair, healthy, and sustainable future for all (WHO, 1948).</a:t>
            </a:r>
          </a:p>
        </p:txBody>
      </p:sp>
    </p:spTree>
    <p:extLst>
      <p:ext uri="{BB962C8B-B14F-4D97-AF65-F5344CB8AC3E}">
        <p14:creationId xmlns:p14="http://schemas.microsoft.com/office/powerpoint/2010/main" val="3860404002"/>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27B9D-0F04-458B-A718-F84902C79F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23">
              <a:extLst>
                <a:ext uri="{FF2B5EF4-FFF2-40B4-BE49-F238E27FC236}">
                  <a16:creationId xmlns:a16="http://schemas.microsoft.com/office/drawing/2014/main" id="{47AB6435-428E-44C8-A107-8435183F655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3659658D-9AE1-44D3-B002-2BA204AB902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2083C874-CFCD-47ED-9F98-DDB125C9C0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605E9946-A240-42E3-B6CD-E6691BF467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315B1B45-25C3-4C58-8EB8-41BCFA02A6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7">
              <a:extLst>
                <a:ext uri="{FF2B5EF4-FFF2-40B4-BE49-F238E27FC236}">
                  <a16:creationId xmlns:a16="http://schemas.microsoft.com/office/drawing/2014/main" id="{87983A9A-7A69-406F-AFEA-AD2AE87E1F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8">
              <a:extLst>
                <a:ext uri="{FF2B5EF4-FFF2-40B4-BE49-F238E27FC236}">
                  <a16:creationId xmlns:a16="http://schemas.microsoft.com/office/drawing/2014/main" id="{FFCBC4EF-C03E-4EED-9E9A-3097DECC00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9">
              <a:extLst>
                <a:ext uri="{FF2B5EF4-FFF2-40B4-BE49-F238E27FC236}">
                  <a16:creationId xmlns:a16="http://schemas.microsoft.com/office/drawing/2014/main" id="{F56545EE-F94F-4B4C-AA43-9D674566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Isosceles Triangle 35">
              <a:extLst>
                <a:ext uri="{FF2B5EF4-FFF2-40B4-BE49-F238E27FC236}">
                  <a16:creationId xmlns:a16="http://schemas.microsoft.com/office/drawing/2014/main" id="{2FE2A6B2-D45B-484C-BAFD-3F45082664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Isosceles Triangle 37">
              <a:extLst>
                <a:ext uri="{FF2B5EF4-FFF2-40B4-BE49-F238E27FC236}">
                  <a16:creationId xmlns:a16="http://schemas.microsoft.com/office/drawing/2014/main" id="{EC2132BF-207E-4FB2-B0FE-E6FD0A1D1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5" name="Picture 4" descr="Top vide of a white alarm clock on a yellow and orange surface">
            <a:extLst>
              <a:ext uri="{FF2B5EF4-FFF2-40B4-BE49-F238E27FC236}">
                <a16:creationId xmlns:a16="http://schemas.microsoft.com/office/drawing/2014/main" id="{90D23293-74CC-E133-1F68-2CB330BEFD09}"/>
              </a:ext>
            </a:extLst>
          </p:cNvPr>
          <p:cNvPicPr>
            <a:picLocks noChangeAspect="1"/>
          </p:cNvPicPr>
          <p:nvPr/>
        </p:nvPicPr>
        <p:blipFill>
          <a:blip r:embed="rId2"/>
          <a:srcRect l="12936" r="10246"/>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E9E4F2F3-14DA-F070-D5F0-4B11CE5C4A2C}"/>
              </a:ext>
            </a:extLst>
          </p:cNvPr>
          <p:cNvSpPr>
            <a:spLocks noGrp="1"/>
          </p:cNvSpPr>
          <p:nvPr>
            <p:ph type="title"/>
          </p:nvPr>
        </p:nvSpPr>
        <p:spPr>
          <a:xfrm>
            <a:off x="668867" y="1678666"/>
            <a:ext cx="4088190" cy="2369093"/>
          </a:xfrm>
        </p:spPr>
        <p:txBody>
          <a:bodyPr vert="horz" lIns="91440" tIns="45720" rIns="91440" bIns="45720" rtlCol="0" anchor="b">
            <a:normAutofit/>
          </a:bodyPr>
          <a:lstStyle/>
          <a:p>
            <a:pPr algn="r"/>
            <a:r>
              <a:rPr lang="en-US" sz="4800"/>
              <a:t>THE END.</a:t>
            </a:r>
          </a:p>
        </p:txBody>
      </p:sp>
      <p:sp>
        <p:nvSpPr>
          <p:cNvPr id="3" name="Content Placeholder 2">
            <a:extLst>
              <a:ext uri="{FF2B5EF4-FFF2-40B4-BE49-F238E27FC236}">
                <a16:creationId xmlns:a16="http://schemas.microsoft.com/office/drawing/2014/main" id="{2A66437D-B657-975B-DF52-D0F2343A5941}"/>
              </a:ext>
            </a:extLst>
          </p:cNvPr>
          <p:cNvSpPr>
            <a:spLocks noGrp="1"/>
          </p:cNvSpPr>
          <p:nvPr>
            <p:ph idx="1"/>
          </p:nvPr>
        </p:nvSpPr>
        <p:spPr>
          <a:xfrm>
            <a:off x="677335" y="4050831"/>
            <a:ext cx="4079721" cy="1096901"/>
          </a:xfrm>
        </p:spPr>
        <p:txBody>
          <a:bodyPr vert="horz" lIns="91440" tIns="45720" rIns="91440" bIns="45720" rtlCol="0" anchor="t">
            <a:normAutofit/>
          </a:bodyPr>
          <a:lstStyle/>
          <a:p>
            <a:pPr marL="0" indent="0" algn="r">
              <a:buNone/>
            </a:pPr>
            <a:r>
              <a:rPr lang="en-US" sz="1600">
                <a:solidFill>
                  <a:schemeClr val="tx1">
                    <a:lumMod val="50000"/>
                    <a:lumOff val="50000"/>
                  </a:schemeClr>
                </a:solidFill>
              </a:rPr>
              <a:t>THANKYOU FOR YOUR TIME.</a:t>
            </a:r>
          </a:p>
        </p:txBody>
      </p:sp>
      <p:cxnSp>
        <p:nvCxnSpPr>
          <p:cNvPr id="21" name="Straight Connector 20">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47018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9FF4-C102-0FF9-D1E8-5010BEECBE4F}"/>
              </a:ext>
            </a:extLst>
          </p:cNvPr>
          <p:cNvSpPr>
            <a:spLocks noGrp="1"/>
          </p:cNvSpPr>
          <p:nvPr>
            <p:ph type="title"/>
          </p:nvPr>
        </p:nvSpPr>
        <p:spPr>
          <a:xfrm>
            <a:off x="460223" y="0"/>
            <a:ext cx="10448781" cy="432619"/>
          </a:xfrm>
        </p:spPr>
        <p:txBody>
          <a:bodyPr>
            <a:normAutofit fontScale="90000"/>
          </a:bodyPr>
          <a:lstStyle/>
          <a:p>
            <a:r>
              <a:rPr lang="en-GB" dirty="0">
                <a:latin typeface="Arial" panose="020B0604020202020204" pitchFamily="34" charset="0"/>
                <a:cs typeface="Arial" panose="020B0604020202020204" pitchFamily="34" charset="0"/>
              </a:rPr>
              <a:t>References:</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A25BA31-5323-001B-B3C3-F63C8A4F69CD}"/>
              </a:ext>
            </a:extLst>
          </p:cNvPr>
          <p:cNvSpPr>
            <a:spLocks noGrp="1"/>
          </p:cNvSpPr>
          <p:nvPr>
            <p:ph idx="1"/>
          </p:nvPr>
        </p:nvSpPr>
        <p:spPr>
          <a:xfrm>
            <a:off x="677334" y="521110"/>
            <a:ext cx="10978218" cy="6336889"/>
          </a:xfrm>
        </p:spPr>
        <p:txBody>
          <a:bodyPr>
            <a:normAutofit fontScale="92500" lnSpcReduction="20000"/>
          </a:bodyPr>
          <a:lstStyle/>
          <a:p>
            <a:pPr>
              <a:buFont typeface="+mj-lt"/>
              <a:buAutoNum type="arabicPeriod"/>
            </a:pPr>
            <a:r>
              <a:rPr lang="en-GB" dirty="0"/>
              <a:t>CDC (2024) </a:t>
            </a:r>
            <a:r>
              <a:rPr lang="en-GB" i="1" dirty="0"/>
              <a:t>2023–2024 Influenza Season Summary: Influenza Severity Assessment, Burden and Burden Prevented</a:t>
            </a:r>
            <a:r>
              <a:rPr lang="en-GB" dirty="0"/>
              <a:t>. CDC. Available at: </a:t>
            </a:r>
            <a:r>
              <a:rPr lang="en-GB" dirty="0">
                <a:hlinkClick r:id="rId3"/>
              </a:rPr>
              <a:t>https://www.cdc.gov/flu/whats-new/flu-summary-addendum-2023-2024.html</a:t>
            </a:r>
            <a:r>
              <a:rPr lang="en-GB" dirty="0"/>
              <a:t> (Accessed: 11 Feb 2026). </a:t>
            </a:r>
          </a:p>
          <a:p>
            <a:pPr>
              <a:buFont typeface="+mj-lt"/>
              <a:buAutoNum type="arabicPeriod"/>
            </a:pPr>
            <a:r>
              <a:rPr lang="en-GB" dirty="0"/>
              <a:t>Diener, E., Suh, E.M., Lucas, R.E. and Smith, H.L. (1999) ‘Subjective well-being: Three decades of progress’, </a:t>
            </a:r>
            <a:r>
              <a:rPr lang="en-GB" i="1" dirty="0"/>
              <a:t>Psychological Bulletin</a:t>
            </a:r>
            <a:r>
              <a:rPr lang="en-GB" dirty="0"/>
              <a:t>, 125(2), pp. 276–302.</a:t>
            </a:r>
          </a:p>
          <a:p>
            <a:pPr>
              <a:buFont typeface="+mj-lt"/>
              <a:buAutoNum type="arabicPeriod"/>
            </a:pPr>
            <a:r>
              <a:rPr lang="en-GB" dirty="0"/>
              <a:t>Department of Health and Social Care (DHSC) (2022) </a:t>
            </a:r>
            <a:r>
              <a:rPr lang="en-GB" i="1" dirty="0"/>
              <a:t>Health and Care Act 2022</a:t>
            </a:r>
            <a:r>
              <a:rPr lang="en-GB" dirty="0"/>
              <a:t>. London: DHSC.</a:t>
            </a:r>
          </a:p>
          <a:p>
            <a:pPr>
              <a:buFont typeface="+mj-lt"/>
              <a:buAutoNum type="arabicPeriod"/>
            </a:pPr>
            <a:r>
              <a:rPr lang="en-GB" dirty="0"/>
              <a:t>Department for Levelling Up, Housing &amp; Communities. 2021.  </a:t>
            </a:r>
            <a:r>
              <a:rPr lang="en-GB" i="1" dirty="0"/>
              <a:t>National Planning Policy Framework</a:t>
            </a:r>
            <a:r>
              <a:rPr lang="en-GB" dirty="0"/>
              <a:t>. London: UK Government</a:t>
            </a:r>
          </a:p>
          <a:p>
            <a:pPr>
              <a:buFont typeface="+mj-lt"/>
              <a:buAutoNum type="arabicPeriod"/>
            </a:pPr>
            <a:r>
              <a:rPr lang="en-GB" dirty="0"/>
              <a:t>Engel, G.L. 1977 ‘The need for a new medical model: A challenge for biomedicine’, </a:t>
            </a:r>
            <a:r>
              <a:rPr lang="en-GB" i="1" dirty="0"/>
              <a:t>Science</a:t>
            </a:r>
            <a:r>
              <a:rPr lang="en-GB" dirty="0"/>
              <a:t>, 196(4286), pp. 129–136</a:t>
            </a:r>
          </a:p>
          <a:p>
            <a:pPr>
              <a:buFont typeface="+mj-lt"/>
              <a:buAutoNum type="arabicPeriod"/>
            </a:pPr>
            <a:r>
              <a:rPr lang="en-GB" dirty="0"/>
              <a:t>Gov. UK. 2025. Available at; </a:t>
            </a:r>
            <a:r>
              <a:rPr lang="en-GB" dirty="0">
                <a:hlinkClick r:id="rId4"/>
              </a:rPr>
              <a:t>https://www.gov.uk/government/publications/health-inequalities-in-health-protection-report/health-inequalities-in-health-protection-report-2025</a:t>
            </a:r>
            <a:r>
              <a:rPr lang="en-GB" dirty="0"/>
              <a:t>. (Accessed: 26 January 2026) </a:t>
            </a:r>
          </a:p>
          <a:p>
            <a:pPr>
              <a:buFont typeface="+mj-lt"/>
              <a:buAutoNum type="arabicPeriod"/>
            </a:pPr>
            <a:r>
              <a:rPr lang="en-GB" dirty="0"/>
              <a:t>Hettler, B. (1976) </a:t>
            </a:r>
            <a:r>
              <a:rPr lang="en-GB" i="1" dirty="0"/>
              <a:t>The six dimensions of wellness model</a:t>
            </a:r>
            <a:r>
              <a:rPr lang="en-GB" dirty="0"/>
              <a:t>. National Wellness Institute.</a:t>
            </a:r>
          </a:p>
          <a:p>
            <a:pPr>
              <a:buFont typeface="+mj-lt"/>
              <a:buAutoNum type="arabicPeriod"/>
            </a:pPr>
            <a:r>
              <a:rPr lang="en-GB" dirty="0"/>
              <a:t>HM Government (2021) </a:t>
            </a:r>
            <a:r>
              <a:rPr lang="en-GB" i="1" dirty="0"/>
              <a:t>Net Zero Strategy: Build Back Greener</a:t>
            </a:r>
            <a:r>
              <a:rPr lang="en-GB" dirty="0"/>
              <a:t>. London: HM Government.</a:t>
            </a:r>
          </a:p>
          <a:p>
            <a:pPr>
              <a:buFont typeface="+mj-lt"/>
              <a:buAutoNum type="arabicPeriod"/>
            </a:pPr>
            <a:r>
              <a:rPr lang="en-GB" dirty="0"/>
              <a:t>Holistic image. 2019. Available at: </a:t>
            </a:r>
            <a:r>
              <a:rPr lang="en-GB" dirty="0">
                <a:hlinkClick r:id="rId5"/>
              </a:rPr>
              <a:t>https://www.communitiesforward.org/post/what-is-holistic-health</a:t>
            </a:r>
            <a:r>
              <a:rPr lang="en-GB" dirty="0"/>
              <a:t>. [Accessed: 09 </a:t>
            </a:r>
            <a:r>
              <a:rPr lang="en-GB" dirty="0" err="1"/>
              <a:t>jan</a:t>
            </a:r>
            <a:r>
              <a:rPr lang="en-GB" dirty="0"/>
              <a:t> /2026].</a:t>
            </a:r>
          </a:p>
          <a:p>
            <a:pPr>
              <a:buFont typeface="+mj-lt"/>
              <a:buAutoNum type="arabicPeriod"/>
            </a:pPr>
            <a:r>
              <a:rPr lang="en-GB" dirty="0"/>
              <a:t>Image. 2024.Available  at; </a:t>
            </a:r>
            <a:r>
              <a:rPr lang="en-GB" dirty="0">
                <a:hlinkClick r:id="rId6"/>
              </a:rPr>
              <a:t>https://www.tes.com/teaching-resource/medical-or-biomedical-model-and-social-model-of-health-and-well-being-12060624</a:t>
            </a:r>
            <a:r>
              <a:rPr lang="en-GB" dirty="0"/>
              <a:t>. [Accessed: 09 Jan 2026].</a:t>
            </a:r>
          </a:p>
          <a:p>
            <a:pPr>
              <a:buFont typeface="+mj-lt"/>
              <a:buAutoNum type="arabicPeriod"/>
            </a:pPr>
            <a:r>
              <a:rPr lang="en-GB" dirty="0"/>
              <a:t>Image. Available at: https://impact17.net/sdgs. [Accessed: 11 Feb 2026].</a:t>
            </a:r>
          </a:p>
          <a:p>
            <a:pPr>
              <a:buFont typeface="+mj-lt"/>
              <a:buAutoNum type="arabicPeriod"/>
            </a:pPr>
            <a:r>
              <a:rPr lang="en-GB" dirty="0"/>
              <a:t>Image. Available at: https://pre-sustainability.com/articles/the-sdg-series-evaluating-sustainable-development-goals-13-17/. [Accessed: 11 Feb 2026].</a:t>
            </a:r>
          </a:p>
          <a:p>
            <a:pPr>
              <a:buFont typeface="+mj-lt"/>
              <a:buAutoNum type="arabicPeriod"/>
            </a:pPr>
            <a:endParaRPr lang="en-GB" dirty="0"/>
          </a:p>
          <a:p>
            <a:pPr>
              <a:buFont typeface="+mj-lt"/>
              <a:buAutoNum type="arabicPeriod"/>
            </a:pPr>
            <a:endParaRPr lang="en-GB" dirty="0"/>
          </a:p>
          <a:p>
            <a:pPr>
              <a:buFont typeface="+mj-lt"/>
              <a:buAutoNum type="arabicPeriod"/>
            </a:pPr>
            <a:endParaRPr lang="en-GB" dirty="0"/>
          </a:p>
        </p:txBody>
      </p:sp>
    </p:spTree>
    <p:extLst>
      <p:ext uri="{BB962C8B-B14F-4D97-AF65-F5344CB8AC3E}">
        <p14:creationId xmlns:p14="http://schemas.microsoft.com/office/powerpoint/2010/main" val="2509265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9F622-E562-9A75-21ED-433BE6A156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A14BAB-6C06-6A21-F2E5-085F63FA0701}"/>
              </a:ext>
            </a:extLst>
          </p:cNvPr>
          <p:cNvSpPr>
            <a:spLocks noGrp="1"/>
          </p:cNvSpPr>
          <p:nvPr>
            <p:ph type="title"/>
          </p:nvPr>
        </p:nvSpPr>
        <p:spPr>
          <a:xfrm>
            <a:off x="470856" y="88491"/>
            <a:ext cx="8596668" cy="609600"/>
          </a:xfrm>
        </p:spPr>
        <p:txBody>
          <a:bodyPr>
            <a:normAutofit fontScale="90000"/>
          </a:bodyPr>
          <a:lstStyle/>
          <a:p>
            <a:r>
              <a:rPr lang="en-GB"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0341A45C-71E1-66E2-BD4C-579D9887805C}"/>
              </a:ext>
            </a:extLst>
          </p:cNvPr>
          <p:cNvSpPr>
            <a:spLocks noGrp="1"/>
          </p:cNvSpPr>
          <p:nvPr>
            <p:ph idx="1"/>
          </p:nvPr>
        </p:nvSpPr>
        <p:spPr>
          <a:xfrm>
            <a:off x="677334" y="521110"/>
            <a:ext cx="10978218" cy="6336889"/>
          </a:xfrm>
        </p:spPr>
        <p:txBody>
          <a:bodyPr>
            <a:normAutofit/>
          </a:bodyPr>
          <a:lstStyle/>
          <a:p>
            <a:pPr>
              <a:buFont typeface="+mj-lt"/>
              <a:buAutoNum type="arabicPeriod"/>
            </a:pPr>
            <a:r>
              <a:rPr lang="en-GB" dirty="0"/>
              <a:t>Image. Available at: </a:t>
            </a:r>
            <a:r>
              <a:rPr lang="en-GB" dirty="0">
                <a:hlinkClick r:id="rId2"/>
              </a:rPr>
              <a:t>https://uk.images.search.yahoo.com/search</a:t>
            </a:r>
            <a:r>
              <a:rPr lang="en-GB" dirty="0"/>
              <a:t>. [Accessed 11 Jan 2026].</a:t>
            </a:r>
          </a:p>
          <a:p>
            <a:pPr>
              <a:buFont typeface="+mj-lt"/>
              <a:buAutoNum type="arabicPeriod"/>
            </a:pPr>
            <a:r>
              <a:rPr lang="en-GB" dirty="0"/>
              <a:t>Image. Available at: </a:t>
            </a:r>
            <a:r>
              <a:rPr lang="en-GB" dirty="0">
                <a:hlinkClick r:id="rId3"/>
              </a:rPr>
              <a:t>https://www.socialworkportal.com/bps-model/</a:t>
            </a:r>
            <a:r>
              <a:rPr lang="en-GB" dirty="0"/>
              <a:t>. [Accessed: 11 Jan 2026]</a:t>
            </a:r>
          </a:p>
          <a:p>
            <a:pPr>
              <a:buFont typeface="+mj-lt"/>
              <a:buAutoNum type="arabicPeriod"/>
            </a:pPr>
            <a:r>
              <a:rPr lang="en-GB" dirty="0"/>
              <a:t>Journal of Market Access &amp; Health Policy. 2015.  </a:t>
            </a:r>
            <a:r>
              <a:rPr lang="en-GB" i="1" dirty="0"/>
              <a:t>Journal of Market Access &amp; Health Policy</a:t>
            </a:r>
            <a:r>
              <a:rPr lang="en-GB" dirty="0"/>
              <a:t>, </a:t>
            </a:r>
          </a:p>
          <a:p>
            <a:pPr>
              <a:buFont typeface="+mj-lt"/>
              <a:buAutoNum type="arabicPeriod"/>
            </a:pPr>
            <a:r>
              <a:rPr lang="en-GB" dirty="0" err="1">
                <a:solidFill>
                  <a:srgbClr val="333333"/>
                </a:solidFill>
                <a:latin typeface="Open Sans" panose="020B0606030504020204" pitchFamily="34" charset="0"/>
              </a:rPr>
              <a:t>Largeron</a:t>
            </a:r>
            <a:r>
              <a:rPr lang="en-GB" dirty="0">
                <a:solidFill>
                  <a:srgbClr val="333333"/>
                </a:solidFill>
                <a:latin typeface="Open Sans" panose="020B0606030504020204" pitchFamily="34" charset="0"/>
              </a:rPr>
              <a:t>, N. </a:t>
            </a:r>
            <a:r>
              <a:rPr lang="en-GB" i="1" dirty="0">
                <a:solidFill>
                  <a:srgbClr val="333333"/>
                </a:solidFill>
                <a:latin typeface="Open Sans" panose="020B0606030504020204" pitchFamily="34" charset="0"/>
              </a:rPr>
              <a:t>et al.</a:t>
            </a:r>
            <a:r>
              <a:rPr lang="en-GB" dirty="0">
                <a:solidFill>
                  <a:srgbClr val="333333"/>
                </a:solidFill>
                <a:latin typeface="Open Sans" panose="020B0606030504020204" pitchFamily="34" charset="0"/>
              </a:rPr>
              <a:t> 2015.  ‘Role of vaccination in the sustainability of healthcare systems’, </a:t>
            </a:r>
            <a:r>
              <a:rPr lang="en-GB" i="1" dirty="0">
                <a:solidFill>
                  <a:srgbClr val="333333"/>
                </a:solidFill>
                <a:latin typeface="Open Sans" panose="020B0606030504020204" pitchFamily="34" charset="0"/>
              </a:rPr>
              <a:t>Journal of Market Access &amp; Health Policy</a:t>
            </a:r>
            <a:r>
              <a:rPr lang="en-GB" dirty="0">
                <a:solidFill>
                  <a:srgbClr val="333333"/>
                </a:solidFill>
                <a:latin typeface="Open Sans" panose="020B0606030504020204" pitchFamily="34" charset="0"/>
              </a:rPr>
              <a:t>, 3(1). </a:t>
            </a:r>
            <a:endParaRPr lang="en-GB" dirty="0"/>
          </a:p>
          <a:p>
            <a:pPr>
              <a:buFont typeface="+mj-lt"/>
              <a:buAutoNum type="arabicPeriod"/>
            </a:pPr>
            <a:r>
              <a:rPr lang="en-GB" dirty="0"/>
              <a:t>Marks L, Cave S, Hunter D, Mason J, Peckham S, Wallace A. 2011.</a:t>
            </a:r>
            <a:r>
              <a:rPr lang="en-GB" i="1" dirty="0"/>
              <a:t>Governance for health and wellbeing in the English NHS</a:t>
            </a:r>
            <a:r>
              <a:rPr lang="en-GB" dirty="0"/>
              <a:t>. Journal of Health Services Research &amp; Policy.</a:t>
            </a:r>
          </a:p>
          <a:p>
            <a:pPr>
              <a:buFont typeface="+mj-lt"/>
              <a:buAutoNum type="arabicPeriod"/>
            </a:pPr>
            <a:r>
              <a:rPr lang="en-GB" dirty="0"/>
              <a:t>Marmot, M., Allen, J., Goldblatt, P., Boyce, T., McNeish, D., Grady, M. and Geddes, I. 2010.  </a:t>
            </a:r>
            <a:r>
              <a:rPr lang="en-GB" i="1" dirty="0"/>
              <a:t>Fair society, healthy lives: The Marmot Review</a:t>
            </a:r>
            <a:r>
              <a:rPr lang="en-GB" dirty="0"/>
              <a:t>. London: The Marmot Review. </a:t>
            </a:r>
          </a:p>
          <a:p>
            <a:pPr>
              <a:buFont typeface="+mj-lt"/>
              <a:buAutoNum type="arabicPeriod"/>
            </a:pPr>
            <a:r>
              <a:rPr lang="en-GB" dirty="0" err="1"/>
              <a:t>NHS.England</a:t>
            </a:r>
            <a:r>
              <a:rPr lang="en-GB" dirty="0"/>
              <a:t>. 2024. Available at: https://www.england.nhs.uk/about/equality/equality-hub/national-healthcare-inequalities-improvement-programme/our-approach-to-reducing-healthcare-inequalities/. [Accessed: 05 Feb 2026].</a:t>
            </a:r>
          </a:p>
          <a:p>
            <a:pPr>
              <a:buFont typeface="+mj-lt"/>
              <a:buAutoNum type="arabicPeriod"/>
            </a:pPr>
            <a:r>
              <a:rPr lang="en-GB" dirty="0"/>
              <a:t>NHS England .2019. </a:t>
            </a:r>
            <a:r>
              <a:rPr lang="en-GB" i="1" dirty="0"/>
              <a:t>The NHS Long Term Plan</a:t>
            </a:r>
            <a:r>
              <a:rPr lang="en-GB" dirty="0"/>
              <a:t>. London: NHS England.</a:t>
            </a:r>
          </a:p>
          <a:p>
            <a:pPr>
              <a:buFont typeface="+mj-lt"/>
              <a:buAutoNum type="arabicPeriod"/>
            </a:pPr>
            <a:r>
              <a:rPr lang="en-GB" dirty="0" err="1"/>
              <a:t>Nuffeild+trust+health+wellbeing+and+sustainability</a:t>
            </a:r>
            <a:r>
              <a:rPr lang="en-GB" dirty="0"/>
              <a:t>. Available at: </a:t>
            </a:r>
            <a:r>
              <a:rPr lang="en-GB" dirty="0">
                <a:hlinkClick r:id="rId4"/>
              </a:rPr>
              <a:t>https://www.google.com/search</a:t>
            </a:r>
            <a:r>
              <a:rPr lang="en-GB" dirty="0"/>
              <a:t>. Accessed; [26 Jan 202].6</a:t>
            </a:r>
          </a:p>
          <a:p>
            <a:pPr>
              <a:buFont typeface="+mj-lt"/>
              <a:buAutoNum type="arabicPeriod"/>
            </a:pPr>
            <a:r>
              <a:rPr lang="en-GB" dirty="0"/>
              <a:t>OECD (2013) </a:t>
            </a:r>
            <a:r>
              <a:rPr lang="en-GB" i="1" dirty="0"/>
              <a:t>OECD Guidelines on Measuring Subjective Well-being</a:t>
            </a:r>
            <a:r>
              <a:rPr lang="en-GB" dirty="0"/>
              <a:t>. Paris: OECD Publishing</a:t>
            </a:r>
          </a:p>
          <a:p>
            <a:pPr>
              <a:buFont typeface="+mj-lt"/>
              <a:buAutoNum type="arabicPeriod"/>
            </a:pPr>
            <a:r>
              <a:rPr lang="en-GB" dirty="0"/>
              <a:t>Office for Health Improvement and Disparities. OHID. (2022) </a:t>
            </a:r>
            <a:r>
              <a:rPr lang="en-GB" i="1" dirty="0"/>
              <a:t>Health disparities: Improving health outcomes</a:t>
            </a:r>
            <a:r>
              <a:rPr lang="en-GB" dirty="0"/>
              <a:t>. London: Department of Health and Social Care.</a:t>
            </a:r>
          </a:p>
          <a:p>
            <a:pPr>
              <a:buFont typeface="+mj-lt"/>
              <a:buAutoNum type="arabicPeriod"/>
            </a:pPr>
            <a:endParaRPr lang="en-GB" dirty="0"/>
          </a:p>
          <a:p>
            <a:pPr>
              <a:buFont typeface="+mj-lt"/>
              <a:buAutoNum type="arabicPeriod"/>
            </a:pPr>
            <a:endParaRPr lang="en-GB" dirty="0"/>
          </a:p>
        </p:txBody>
      </p:sp>
    </p:spTree>
    <p:extLst>
      <p:ext uri="{BB962C8B-B14F-4D97-AF65-F5344CB8AC3E}">
        <p14:creationId xmlns:p14="http://schemas.microsoft.com/office/powerpoint/2010/main" val="998858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B3B56-8E24-0001-3B89-A1D8ED550B4F}"/>
              </a:ext>
            </a:extLst>
          </p:cNvPr>
          <p:cNvSpPr>
            <a:spLocks noGrp="1"/>
          </p:cNvSpPr>
          <p:nvPr>
            <p:ph type="title"/>
          </p:nvPr>
        </p:nvSpPr>
        <p:spPr>
          <a:xfrm>
            <a:off x="591990" y="0"/>
            <a:ext cx="8596668" cy="573024"/>
          </a:xfrm>
        </p:spPr>
        <p:txBody>
          <a:bodyPr>
            <a:normAutofit fontScale="90000"/>
          </a:bodyPr>
          <a:lstStyle/>
          <a:p>
            <a:r>
              <a:rPr lang="en-GB"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9EE7CEBF-9082-A027-764B-281CFD50E682}"/>
              </a:ext>
            </a:extLst>
          </p:cNvPr>
          <p:cNvSpPr>
            <a:spLocks noGrp="1"/>
          </p:cNvSpPr>
          <p:nvPr>
            <p:ph idx="1"/>
          </p:nvPr>
        </p:nvSpPr>
        <p:spPr>
          <a:xfrm>
            <a:off x="506646" y="573024"/>
            <a:ext cx="8596668" cy="6083808"/>
          </a:xfrm>
        </p:spPr>
        <p:txBody>
          <a:bodyPr>
            <a:normAutofit fontScale="85000" lnSpcReduction="10000"/>
          </a:bodyPr>
          <a:lstStyle/>
          <a:p>
            <a:endParaRPr lang="en-GB" dirty="0"/>
          </a:p>
          <a:p>
            <a:pPr>
              <a:buFont typeface="+mj-lt"/>
              <a:buAutoNum type="arabicPeriod"/>
            </a:pPr>
            <a:r>
              <a:rPr lang="en-GB" dirty="0"/>
              <a:t>UK Government (2026). </a:t>
            </a:r>
            <a:r>
              <a:rPr lang="en-GB" i="1" dirty="0"/>
              <a:t>Influenza in the UK, annual epidemiological report: winter 2024 to 2025</a:t>
            </a:r>
            <a:r>
              <a:rPr lang="en-GB" dirty="0"/>
              <a:t>. GOV.UK.  </a:t>
            </a:r>
          </a:p>
          <a:p>
            <a:pPr>
              <a:buFont typeface="+mj-lt"/>
              <a:buAutoNum type="arabicPeriod"/>
            </a:pPr>
            <a:r>
              <a:rPr lang="en-GB" dirty="0"/>
              <a:t>UK H.S.A.2025. Available at: </a:t>
            </a:r>
            <a:r>
              <a:rPr lang="en-GB" dirty="0">
                <a:hlinkClick r:id="rId2"/>
              </a:rPr>
              <a:t>https://www.gov.uk/government/publications/health-inequalities-in-health-protection-report</a:t>
            </a:r>
            <a:r>
              <a:rPr lang="en-GB" dirty="0"/>
              <a:t>. [Accessed; 05 Jan 2026].</a:t>
            </a:r>
          </a:p>
          <a:p>
            <a:pPr>
              <a:buFont typeface="+mj-lt"/>
              <a:buAutoNum type="arabicPeriod"/>
            </a:pPr>
            <a:r>
              <a:rPr lang="en-GB" dirty="0"/>
              <a:t>United Nations. 2015.  </a:t>
            </a:r>
            <a:r>
              <a:rPr lang="en-GB" i="1" dirty="0"/>
              <a:t>Transforming our world: the 2030 Agenda for Sustainable Development</a:t>
            </a:r>
            <a:r>
              <a:rPr lang="en-GB" dirty="0"/>
              <a:t>. New York: United Nations.</a:t>
            </a:r>
          </a:p>
          <a:p>
            <a:pPr>
              <a:buFont typeface="+mj-lt"/>
              <a:buAutoNum type="arabicPeriod"/>
            </a:pPr>
            <a:r>
              <a:rPr lang="en-GB" dirty="0"/>
              <a:t>World Commission on Environment and Development (WCED). (1987). </a:t>
            </a:r>
            <a:r>
              <a:rPr lang="en-GB" i="1" dirty="0"/>
              <a:t>Our common future</a:t>
            </a:r>
            <a:r>
              <a:rPr lang="en-GB" dirty="0"/>
              <a:t>. Oxford University Press.</a:t>
            </a:r>
          </a:p>
          <a:p>
            <a:pPr>
              <a:buFont typeface="+mj-lt"/>
              <a:buAutoNum type="arabicPeriod"/>
            </a:pPr>
            <a:r>
              <a:rPr lang="en-GB" dirty="0"/>
              <a:t>WHO, 2024. Available at; </a:t>
            </a:r>
            <a:r>
              <a:rPr lang="en-GB" dirty="0">
                <a:hlinkClick r:id="rId3"/>
              </a:rPr>
              <a:t>https://iris.who.int/server/api/core/bitstreams/9b11ca87-a64b-4646-8baa-bbfcba488dfc/content</a:t>
            </a:r>
            <a:r>
              <a:rPr lang="en-GB" dirty="0"/>
              <a:t>. [Accessed; 09 Jan 2026].</a:t>
            </a:r>
          </a:p>
          <a:p>
            <a:pPr>
              <a:buFont typeface="+mj-lt"/>
              <a:buAutoNum type="arabicPeriod"/>
            </a:pPr>
            <a:r>
              <a:rPr lang="en-GB" dirty="0"/>
              <a:t>World Health Organisation. WHO. 1948. </a:t>
            </a:r>
            <a:r>
              <a:rPr lang="en-GB" i="1" dirty="0"/>
              <a:t>Constitution of the World Health Organisation</a:t>
            </a:r>
            <a:r>
              <a:rPr lang="en-GB" dirty="0"/>
              <a:t>. Geneva.</a:t>
            </a:r>
          </a:p>
          <a:p>
            <a:pPr>
              <a:buFont typeface="+mj-lt"/>
              <a:buAutoNum type="arabicPeriod"/>
            </a:pPr>
            <a:r>
              <a:rPr lang="en-GB" dirty="0"/>
              <a:t>World Health Organisation. WHO. 1986. </a:t>
            </a:r>
            <a:r>
              <a:rPr lang="en-GB" i="1" dirty="0"/>
              <a:t>Ottawa Charter for Health Promotion</a:t>
            </a:r>
            <a:r>
              <a:rPr lang="en-GB" dirty="0"/>
              <a:t>. Geneva.</a:t>
            </a:r>
          </a:p>
          <a:p>
            <a:pPr>
              <a:buFont typeface="+mj-lt"/>
              <a:buAutoNum type="arabicPeriod"/>
            </a:pPr>
            <a:r>
              <a:rPr lang="en-GB" dirty="0"/>
              <a:t>World Health Organisation. WHO. 2022. </a:t>
            </a:r>
            <a:r>
              <a:rPr lang="en-GB" i="1" dirty="0"/>
              <a:t>WHO Global Strategy on Health, Environment and Climate Change</a:t>
            </a:r>
            <a:r>
              <a:rPr lang="en-GB" dirty="0"/>
              <a:t>. Geneva. </a:t>
            </a:r>
          </a:p>
          <a:p>
            <a:pPr>
              <a:buFont typeface="+mj-lt"/>
              <a:buAutoNum type="arabicPeriod"/>
            </a:pPr>
            <a:r>
              <a:rPr lang="en-GB" dirty="0"/>
              <a:t>World Health Organisation. (WHO) (2025) </a:t>
            </a:r>
            <a:r>
              <a:rPr lang="en-GB" i="1" dirty="0"/>
              <a:t>Influenza (seasonal)</a:t>
            </a:r>
            <a:r>
              <a:rPr lang="en-GB" dirty="0"/>
              <a:t>. WHO. Available at: </a:t>
            </a:r>
            <a:r>
              <a:rPr lang="en-GB" dirty="0">
                <a:hlinkClick r:id="rId4"/>
              </a:rPr>
              <a:t>https://www.who.int/news-room/fact-sheets/detail/influenza-%28seasonal%29</a:t>
            </a:r>
            <a:r>
              <a:rPr lang="en-GB" dirty="0"/>
              <a:t> (Accessed: 11 Feb 2026).</a:t>
            </a:r>
          </a:p>
          <a:p>
            <a:pPr>
              <a:buFont typeface="+mj-lt"/>
              <a:buAutoNum type="arabicPeriod"/>
            </a:pPr>
            <a:r>
              <a:rPr lang="en-GB" dirty="0"/>
              <a:t>Yuill, C., </a:t>
            </a:r>
            <a:r>
              <a:rPr lang="en-GB" dirty="0" err="1"/>
              <a:t>Crinson</a:t>
            </a:r>
            <a:r>
              <a:rPr lang="en-GB" dirty="0"/>
              <a:t>, I. and Duncan, E. 2010. The Biomedical Model of Health. In: Key Concepts in Health Studies. London: SAGE Publications Ltd. pp. 7-10. Available at: &lt;https://doi.org/10.4135/9781446251676.n2&gt; [Accessed 26 Jan 2026].</a:t>
            </a:r>
          </a:p>
          <a:p>
            <a:pPr marL="0" indent="0">
              <a:buNone/>
            </a:pPr>
            <a:endParaRPr lang="en-GB" dirty="0"/>
          </a:p>
          <a:p>
            <a:pPr>
              <a:buNone/>
            </a:pPr>
            <a:endParaRPr lang="en-GB" dirty="0"/>
          </a:p>
          <a:p>
            <a:pPr>
              <a:buNone/>
            </a:pPr>
            <a:endParaRPr lang="en-GB" dirty="0"/>
          </a:p>
          <a:p>
            <a:pPr>
              <a:buNone/>
            </a:pPr>
            <a:endParaRPr lang="en-GB" dirty="0"/>
          </a:p>
          <a:p>
            <a:endParaRPr lang="en-GB" dirty="0"/>
          </a:p>
          <a:p>
            <a:endParaRPr lang="en-GB" dirty="0"/>
          </a:p>
        </p:txBody>
      </p:sp>
    </p:spTree>
    <p:extLst>
      <p:ext uri="{BB962C8B-B14F-4D97-AF65-F5344CB8AC3E}">
        <p14:creationId xmlns:p14="http://schemas.microsoft.com/office/powerpoint/2010/main" val="4318462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679758-5C96-CD5F-9D6E-27139AA8C8D4}"/>
              </a:ext>
            </a:extLst>
          </p:cNvPr>
          <p:cNvSpPr>
            <a:spLocks noGrp="1"/>
          </p:cNvSpPr>
          <p:nvPr>
            <p:ph idx="1"/>
          </p:nvPr>
        </p:nvSpPr>
        <p:spPr>
          <a:xfrm>
            <a:off x="579798" y="392749"/>
            <a:ext cx="10783146" cy="3880773"/>
          </a:xfrm>
        </p:spPr>
        <p:txBody>
          <a:bodyPr>
            <a:normAutofit/>
          </a:bodyPr>
          <a:lstStyle/>
          <a:p>
            <a:pPr>
              <a:buFont typeface="+mj-lt"/>
              <a:buAutoNum type="arabicPeriod"/>
            </a:pPr>
            <a:r>
              <a:rPr lang="en-GB" dirty="0"/>
              <a:t>World Health </a:t>
            </a:r>
            <a:r>
              <a:rPr lang="en-GB" dirty="0" err="1"/>
              <a:t>Organisation.WHO</a:t>
            </a:r>
            <a:r>
              <a:rPr lang="en-GB" dirty="0"/>
              <a:t>. 2024. </a:t>
            </a:r>
            <a:r>
              <a:rPr lang="en-GB" i="1" dirty="0"/>
              <a:t>European Region roadmap</a:t>
            </a:r>
            <a:r>
              <a:rPr lang="en-GB" dirty="0"/>
              <a:t>. Copenhagen: WHO Regional Office for Europe</a:t>
            </a:r>
          </a:p>
          <a:p>
            <a:pPr>
              <a:buFont typeface="+mj-lt"/>
              <a:buAutoNum type="arabicPeriod"/>
            </a:pPr>
            <a:r>
              <a:rPr lang="en-GB" dirty="0"/>
              <a:t>World Health Organisation. WHO. 2023. </a:t>
            </a:r>
            <a:r>
              <a:rPr lang="en-GB" i="1" dirty="0"/>
              <a:t>Health equity and inequalities</a:t>
            </a:r>
            <a:r>
              <a:rPr lang="en-GB" dirty="0"/>
              <a:t>. Geneva: WHO.</a:t>
            </a: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295740920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0</TotalTime>
  <Words>2787</Words>
  <Application>Microsoft Office PowerPoint</Application>
  <PresentationFormat>Widescreen</PresentationFormat>
  <Paragraphs>177</Paragraphs>
  <Slides>25</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Aptos</vt:lpstr>
      <vt:lpstr>Arial</vt:lpstr>
      <vt:lpstr>Open Sans</vt:lpstr>
      <vt:lpstr>Trebuchet MS</vt:lpstr>
      <vt:lpstr>Wingdings 3</vt:lpstr>
      <vt:lpstr>Facet</vt:lpstr>
      <vt:lpstr>Health, Wellbeing and Sustainable Development</vt:lpstr>
      <vt:lpstr>Introduction:</vt:lpstr>
      <vt:lpstr>Definitions and Key Concepts; Health;</vt:lpstr>
      <vt:lpstr>Definitions and Key Concepts: Wellbeing: Wellbeing is a holistic concept that extends beyond physical health to include psychological, social and environmental factors. (WHO, 1948). Hettler’s wellness model highlights eight interconnected dimensions that support balanced living (Hettler, B. 1976). Objective indicators are often combined with subjective indicators, for example, “life satisfaction surveys”, to provide a comprehensive understanding of well-being. (OECD, 2013).</vt:lpstr>
      <vt:lpstr>Definitions and Key Concepts; Sustainable Development:</vt:lpstr>
      <vt:lpstr>The holistic health model considers the physical, emotional, social, spiritual, and psychological needs of a person. (Engel, G.L. 1977). It is commonly used in: Chronic illness management, Palliative care, End-of-life care, Care homes, and long-term care settings. The model promotes whole-person care rather than focusing only on disease (WHO, 2020). According to the Nuffield Trust (2024), a holistic approach can combine clinical care with economic, social and environmental factors, which can reduce health inequalities, enhance quality of life and promote independence and overall well-being. </vt:lpstr>
      <vt:lpstr>Theories/Models: Biopsychosocial Model:</vt:lpstr>
      <vt:lpstr>Sustainable development goals: SDGs:</vt:lpstr>
      <vt:lpstr>SDGs:</vt:lpstr>
      <vt:lpstr>Policies and Governance:</vt:lpstr>
      <vt:lpstr>Examples and Case Studies: Example 1:</vt:lpstr>
      <vt:lpstr>Examples and Case Studies: Seasonal Influenza Vaccination Programme:</vt:lpstr>
      <vt:lpstr>Equity and Access:</vt:lpstr>
      <vt:lpstr>PowerPoint Presentation</vt:lpstr>
      <vt:lpstr>Recommendations:</vt:lpstr>
      <vt:lpstr>Reccomendations:</vt:lpstr>
      <vt:lpstr>Recommendations: Addressing Social Determinants of Health: </vt:lpstr>
      <vt:lpstr>Conclusion</vt:lpstr>
      <vt:lpstr>Conclusion:</vt:lpstr>
      <vt:lpstr>Conclusion:</vt:lpstr>
      <vt:lpstr>THE END.</vt:lpstr>
      <vt:lpstr>References: </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heidi ohanlon</dc:creator>
  <cp:lastModifiedBy>heidi ohanlon</cp:lastModifiedBy>
  <cp:revision>2</cp:revision>
  <dcterms:created xsi:type="dcterms:W3CDTF">2026-01-26T13:23:44Z</dcterms:created>
  <dcterms:modified xsi:type="dcterms:W3CDTF">2026-02-11T16:21:05Z</dcterms:modified>
</cp:coreProperties>
</file>