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3" autoAdjust="0"/>
    <p:restoredTop sz="94660"/>
  </p:normalViewPr>
  <p:slideViewPr>
    <p:cSldViewPr snapToGrid="0">
      <p:cViewPr>
        <p:scale>
          <a:sx n="107" d="100"/>
          <a:sy n="107" d="100"/>
        </p:scale>
        <p:origin x="-40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1A1B6-F571-D2EA-FEB9-B600D7D57F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E0CB09-1B01-F294-E546-36D033067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AD3CE1-AE2C-DC63-1F86-9FA794891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37DB-CCC9-42E8-83E1-C03BE114AEA7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A66F4-8C7A-21BB-0637-50D9D9EA3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351FC-C97E-2DEB-034E-C8CAAF1C1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3672D-7897-454E-8E46-AF3A4AEF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45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BA3D3-7EE3-28B5-8A09-90CD45323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1EA20-58BD-B316-7866-F85D7A811D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E87B75-C79F-1538-2E17-681FD1577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37DB-CCC9-42E8-83E1-C03BE114AEA7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831B5-A538-97A2-6C4B-12F59735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CBC7E-995B-C567-1648-A69C57270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3672D-7897-454E-8E46-AF3A4AEF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223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20F9D-0406-348A-BE9E-C13B341CC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9B316-A5E1-E724-45F9-26A82A6154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F4497-DC78-776D-3531-3FCAFCF98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37DB-CCC9-42E8-83E1-C03BE114AEA7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D64C43-21B6-883A-FA1A-A7811079B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144AF4-5EB3-AA66-5B16-031958FD2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3672D-7897-454E-8E46-AF3A4AEF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490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A5E55-6583-4C5F-A86B-957E06FAB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5A866-262E-99BC-DC42-8184E3A9B0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0F0F83-2E4A-40F5-4710-AE71EE63FE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F259F-FA1B-1A9D-7B36-A043C3EA6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37DB-CCC9-42E8-83E1-C03BE114AEA7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9BBEF9-2E40-E5AA-28F4-8EFEE0843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ECFAD2-7A3F-148C-5935-A2A13DD11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3672D-7897-454E-8E46-AF3A4AEF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43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DC5AF-954E-CC6F-DEC4-0CA1EC7DC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8B220-6755-4B0F-0137-A12955BE3E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699974-40E0-46D1-6158-A311B6B2E0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78E2D3-86A5-851B-D6A0-58AF22F485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1AAE11-9FF5-5F67-01D6-76CFF1D647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890F46-FF66-806C-1CE6-458D501C9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37DB-CCC9-42E8-83E1-C03BE114AEA7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A7A91D-050E-2191-0C23-F64357629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BFF7AA-17EE-44DA-D5DE-04C1D5EF9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3672D-7897-454E-8E46-AF3A4AEF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755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B8E96-B0D4-7DE4-00F8-30632286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2FC8E4-F532-02FE-442A-7BB0652CB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37DB-CCC9-42E8-83E1-C03BE114AEA7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94A787-1D6C-87D5-D077-36226A566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1EBEB6-1828-67C9-687B-ECE0EABEF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3672D-7897-454E-8E46-AF3A4AEF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897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2197A9-C52E-3B0E-4DDD-0568104A0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37DB-CCC9-42E8-83E1-C03BE114AEA7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E4D728-0894-4660-4CDD-F26D38AD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892725-052D-B1A8-77A1-0345A7E06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3672D-7897-454E-8E46-AF3A4AEF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942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07720-3488-87E6-5DB0-E6D9E6E61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044FE-E19A-3484-DE21-641960B03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909302-273E-3171-7C0D-493FB92E47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172FC0-06B6-9746-2A7F-46ECBBEA4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37DB-CCC9-42E8-83E1-C03BE114AEA7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CB4F2-FD10-A422-D27E-B30C16EA1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89D100-5849-936B-4C82-96BFD8B2D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3672D-7897-454E-8E46-AF3A4AEF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68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4AADB-7A30-25DB-20B4-0C3C38C37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17D76E-9B70-BD9F-6907-5145C2E68C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78A5A6-A82A-C328-30BB-99097A9812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8F54F0-DF1B-FEBD-E41F-DC7BB6265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37DB-CCC9-42E8-83E1-C03BE114AEA7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9C2CBC-6DE6-29EE-1559-70C4EAC77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C162D5-5047-A9A7-3667-D3EDC051A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3672D-7897-454E-8E46-AF3A4AEF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341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7A076-9AB4-B044-9C1E-2D16D93FD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C7205-85E4-51C5-AE13-64CB2F2661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C4E2F-6A85-7C87-1778-7B5FB7109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37DB-CCC9-42E8-83E1-C03BE114AEA7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7ACCC-2019-79CC-B685-6F017E494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37E39E-3C6D-2A02-2A4E-1FE7F02C1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3672D-7897-454E-8E46-AF3A4AEF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498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8898A0-7CC6-9697-4778-E2AFCF706D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D8B06D-14CE-6E44-077E-A5AEEBAAE5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BBF43D-3E5D-388B-0C02-0C8F36B5B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37DB-CCC9-42E8-83E1-C03BE114AEA7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F9C4A7-F12E-5D9E-ACE6-BABAFC222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855592-3244-97D3-4293-A1620A585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3672D-7897-454E-8E46-AF3A4AEF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162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6B5F0C-92B5-FEA5-5CC7-6F2D861B7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15067E-0DF5-BB44-7BFF-6FFBE77648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99C7D5-6F1E-3BDD-6398-AD42F03EBB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8C37DB-CCC9-42E8-83E1-C03BE114AEA7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EC9CC9-BB63-E137-0782-286B3A6195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B83F2-5200-160F-41DB-56B1947D46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C3672D-7897-454E-8E46-AF3A4AEFFA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840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2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5" Type="http://schemas.microsoft.com/office/2007/relationships/media" Target="../media/media3.m4a"/><Relationship Id="rId10" Type="http://schemas.openxmlformats.org/officeDocument/2006/relationships/image" Target="../media/image3.png"/><Relationship Id="rId4" Type="http://schemas.openxmlformats.org/officeDocument/2006/relationships/audio" Target="../media/media2.m4a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F51C0-E90C-7978-FEAE-51B5FB6FF0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83967" y="1463040"/>
            <a:ext cx="3174158" cy="137160"/>
          </a:xfrm>
        </p:spPr>
        <p:txBody>
          <a:bodyPr anchor="ctr">
            <a:normAutofit fontScale="90000"/>
          </a:bodyPr>
          <a:lstStyle/>
          <a:p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Renata Gubaniova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(2111632)</a:t>
            </a:r>
            <a:b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u="sng" dirty="0">
                <a:latin typeface="Arial" panose="020B0604020202020204" pitchFamily="34" charset="0"/>
                <a:cs typeface="Arial" panose="020B0604020202020204" pitchFamily="34" charset="0"/>
              </a:rPr>
              <a:t>Foreign language &amp;Cultural Awareness</a:t>
            </a:r>
            <a:endParaRPr lang="en-GB" sz="13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496244-89DF-ABC4-ADBC-52227774C7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9260" y="1872298"/>
            <a:ext cx="9144000" cy="1655762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Mandarin</a:t>
            </a:r>
          </a:p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Jinping Li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Jinping. li @ uwts.ac.uk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BFB4AE-0E9F-3FDC-0951-C127BE2C0ADF}"/>
              </a:ext>
            </a:extLst>
          </p:cNvPr>
          <p:cNvSpPr txBox="1"/>
          <p:nvPr/>
        </p:nvSpPr>
        <p:spPr>
          <a:xfrm>
            <a:off x="4683967" y="495538"/>
            <a:ext cx="3267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International Hotel Management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43197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0BDD0CE-06A4-404B-8A13-580229C1C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41750"/>
            <a:ext cx="12192000" cy="471625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26">
            <a:extLst>
              <a:ext uri="{FF2B5EF4-FFF2-40B4-BE49-F238E27FC236}">
                <a16:creationId xmlns:a16="http://schemas.microsoft.com/office/drawing/2014/main" id="{EE9899FA-8881-472C-AA59-D08A89CA8A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64" y="2423160"/>
            <a:ext cx="5613569" cy="3930315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lose up of a tombstone&#10;&#10;Description automatically generated with low confidence">
            <a:extLst>
              <a:ext uri="{FF2B5EF4-FFF2-40B4-BE49-F238E27FC236}">
                <a16:creationId xmlns:a16="http://schemas.microsoft.com/office/drawing/2014/main" id="{7D6DFD9A-5DE2-DE2E-55A2-8CC1AC26AD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824886" y="983163"/>
            <a:ext cx="4974336" cy="3071652"/>
          </a:xfrm>
          <a:prstGeom prst="rect">
            <a:avLst/>
          </a:prstGeom>
        </p:spPr>
      </p:pic>
      <p:sp>
        <p:nvSpPr>
          <p:cNvPr id="14" name="Rounded Rectangle 16">
            <a:extLst>
              <a:ext uri="{FF2B5EF4-FFF2-40B4-BE49-F238E27FC236}">
                <a16:creationId xmlns:a16="http://schemas.microsoft.com/office/drawing/2014/main" id="{080B7D90-3DF1-4514-B26D-616BE3555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4749" y="2423160"/>
            <a:ext cx="5613569" cy="3930315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tombstone&#10;&#10;Description automatically generated with medium confidence">
            <a:extLst>
              <a:ext uri="{FF2B5EF4-FFF2-40B4-BE49-F238E27FC236}">
                <a16:creationId xmlns:a16="http://schemas.microsoft.com/office/drawing/2014/main" id="{B91EFBCA-9068-6204-616D-0303DFDB97C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31067" y="983163"/>
            <a:ext cx="4974336" cy="3071652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386563F-31D8-BEDD-4CE2-2C8D5595E9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7" name="booking">
            <a:hlinkClick r:id="" action="ppaction://media"/>
            <a:extLst>
              <a:ext uri="{FF2B5EF4-FFF2-40B4-BE49-F238E27FC236}">
                <a16:creationId xmlns:a16="http://schemas.microsoft.com/office/drawing/2014/main" id="{829282BD-1D3B-8346-ACB2-F97D5ACA711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8" name="booking">
            <a:hlinkClick r:id="" action="ppaction://media"/>
            <a:extLst>
              <a:ext uri="{FF2B5EF4-FFF2-40B4-BE49-F238E27FC236}">
                <a16:creationId xmlns:a16="http://schemas.microsoft.com/office/drawing/2014/main" id="{0F91D245-7E3D-96D5-B0F8-130A9CFF927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676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16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234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1" ma:contentTypeDescription="Create a new document." ma:contentTypeScope="" ma:versionID="f350b79cc5d2a072d1621399392349e3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4dcc1ee4dd746c3692af3647240faed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2737952-6EAF-4B8D-A7CB-DE1CD3D083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BC8A0AB-C299-43ED-BD52-8F9C0733541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4046BC-1E0E-4280-A942-43D55870E2E0}">
  <ds:schemaRefs>
    <ds:schemaRef ds:uri="http://schemas.microsoft.com/office/2006/metadata/properties"/>
    <ds:schemaRef ds:uri="90b58af8-24e5-4252-ab67-b2f2985aee88"/>
    <ds:schemaRef ds:uri="be49ff73-cec0-4379-9da8-63ff3cc411bb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27</Words>
  <Application>Microsoft Office PowerPoint</Application>
  <PresentationFormat>Widescreen</PresentationFormat>
  <Paragraphs>5</Paragraphs>
  <Slides>2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Renata Gubaniova (2111632)  Foreign language &amp;Cultural Awareness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Renata</dc:creator>
  <cp:lastModifiedBy>Renata</cp:lastModifiedBy>
  <cp:revision>4</cp:revision>
  <dcterms:created xsi:type="dcterms:W3CDTF">2022-11-08T07:40:48Z</dcterms:created>
  <dcterms:modified xsi:type="dcterms:W3CDTF">2022-11-08T08:24:04Z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