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4"/>
  </p:notesMasterIdLst>
  <p:sldIdLst>
    <p:sldId id="256" r:id="rId5"/>
    <p:sldId id="279" r:id="rId6"/>
    <p:sldId id="383" r:id="rId7"/>
    <p:sldId id="281" r:id="rId8"/>
    <p:sldId id="403" r:id="rId9"/>
    <p:sldId id="426" r:id="rId10"/>
    <p:sldId id="427" r:id="rId11"/>
    <p:sldId id="428" r:id="rId12"/>
    <p:sldId id="429" r:id="rId13"/>
    <p:sldId id="430" r:id="rId14"/>
    <p:sldId id="431" r:id="rId15"/>
    <p:sldId id="432" r:id="rId16"/>
    <p:sldId id="433" r:id="rId17"/>
    <p:sldId id="434" r:id="rId18"/>
    <p:sldId id="435" r:id="rId19"/>
    <p:sldId id="436" r:id="rId20"/>
    <p:sldId id="437" r:id="rId21"/>
    <p:sldId id="438" r:id="rId22"/>
    <p:sldId id="419" r:id="rId23"/>
    <p:sldId id="320" r:id="rId24"/>
    <p:sldId id="439" r:id="rId25"/>
    <p:sldId id="440" r:id="rId26"/>
    <p:sldId id="441" r:id="rId27"/>
    <p:sldId id="442" r:id="rId28"/>
    <p:sldId id="443" r:id="rId29"/>
    <p:sldId id="444" r:id="rId30"/>
    <p:sldId id="445" r:id="rId31"/>
    <p:sldId id="446" r:id="rId32"/>
    <p:sldId id="447" r:id="rId33"/>
    <p:sldId id="448" r:id="rId34"/>
    <p:sldId id="449" r:id="rId35"/>
    <p:sldId id="450" r:id="rId36"/>
    <p:sldId id="451" r:id="rId37"/>
    <p:sldId id="357" r:id="rId38"/>
    <p:sldId id="307" r:id="rId39"/>
    <p:sldId id="358" r:id="rId40"/>
    <p:sldId id="393" r:id="rId41"/>
    <p:sldId id="363" r:id="rId42"/>
    <p:sldId id="39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403"/>
            <p14:sldId id="426"/>
            <p14:sldId id="427"/>
            <p14:sldId id="428"/>
            <p14:sldId id="429"/>
            <p14:sldId id="430"/>
            <p14:sldId id="431"/>
            <p14:sldId id="432"/>
            <p14:sldId id="433"/>
            <p14:sldId id="434"/>
            <p14:sldId id="435"/>
            <p14:sldId id="436"/>
            <p14:sldId id="437"/>
            <p14:sldId id="438"/>
            <p14:sldId id="419"/>
            <p14:sldId id="320"/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  <p14:sldId id="451"/>
            <p14:sldId id="357"/>
            <p14:sldId id="307"/>
            <p14:sldId id="358"/>
            <p14:sldId id="393"/>
            <p14:sldId id="363"/>
            <p14:sldId id="391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E437DB-C052-4CAA-A7AF-53C3220710F2}" v="1" dt="2026-05-06T07:33:15.8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806" autoAdjust="0"/>
  </p:normalViewPr>
  <p:slideViewPr>
    <p:cSldViewPr snapToGrid="0">
      <p:cViewPr>
        <p:scale>
          <a:sx n="40" d="100"/>
          <a:sy n="40" d="100"/>
        </p:scale>
        <p:origin x="1887" y="54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microsoft.com/office/2018/10/relationships/authors" Target="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3D616F03-F71A-4881-BE12-DD7509C979BA}"/>
    <pc:docChg chg="custSel modSld delSection">
      <pc:chgData name="Errietta Bissa" userId="81ffec9e-7d76-4710-b828-fc34ea58d3af" providerId="ADAL" clId="{3D616F03-F71A-4881-BE12-DD7509C979BA}" dt="2026-05-06T07:35:05.149" v="41" actId="17851"/>
      <pc:docMkLst>
        <pc:docMk/>
      </pc:docMkLst>
      <pc:sldChg chg="modNotesTx">
        <pc:chgData name="Errietta Bissa" userId="81ffec9e-7d76-4710-b828-fc34ea58d3af" providerId="ADAL" clId="{3D616F03-F71A-4881-BE12-DD7509C979BA}" dt="2026-05-06T07:33:21.069" v="0" actId="20577"/>
        <pc:sldMkLst>
          <pc:docMk/>
          <pc:sldMk cId="1961615010" sldId="279"/>
        </pc:sldMkLst>
      </pc:sldChg>
      <pc:sldChg chg="modNotesTx">
        <pc:chgData name="Errietta Bissa" userId="81ffec9e-7d76-4710-b828-fc34ea58d3af" providerId="ADAL" clId="{3D616F03-F71A-4881-BE12-DD7509C979BA}" dt="2026-05-06T07:33:25.174" v="2" actId="20577"/>
        <pc:sldMkLst>
          <pc:docMk/>
          <pc:sldMk cId="2342807460" sldId="281"/>
        </pc:sldMkLst>
      </pc:sldChg>
      <pc:sldChg chg="modNotesTx">
        <pc:chgData name="Errietta Bissa" userId="81ffec9e-7d76-4710-b828-fc34ea58d3af" providerId="ADAL" clId="{3D616F03-F71A-4881-BE12-DD7509C979BA}" dt="2026-05-06T07:34:10.022" v="19" actId="20577"/>
        <pc:sldMkLst>
          <pc:docMk/>
          <pc:sldMk cId="4290654216" sldId="320"/>
        </pc:sldMkLst>
      </pc:sldChg>
      <pc:sldChg chg="delSp mod delAnim modNotesTx">
        <pc:chgData name="Errietta Bissa" userId="81ffec9e-7d76-4710-b828-fc34ea58d3af" providerId="ADAL" clId="{3D616F03-F71A-4881-BE12-DD7509C979BA}" dt="2026-05-06T07:34:52.767" v="36" actId="478"/>
        <pc:sldMkLst>
          <pc:docMk/>
          <pc:sldMk cId="669109092" sldId="357"/>
        </pc:sldMkLst>
        <pc:picChg chg="del">
          <ac:chgData name="Errietta Bissa" userId="81ffec9e-7d76-4710-b828-fc34ea58d3af" providerId="ADAL" clId="{3D616F03-F71A-4881-BE12-DD7509C979BA}" dt="2026-05-06T07:34:52.767" v="36" actId="478"/>
          <ac:picMkLst>
            <pc:docMk/>
            <pc:sldMk cId="669109092" sldId="357"/>
            <ac:picMk id="6" creationId="{CACF6B5A-D620-9D60-C9E1-EFA030B47BD6}"/>
          </ac:picMkLst>
        </pc:picChg>
      </pc:sldChg>
      <pc:sldChg chg="modNotesTx">
        <pc:chgData name="Errietta Bissa" userId="81ffec9e-7d76-4710-b828-fc34ea58d3af" providerId="ADAL" clId="{3D616F03-F71A-4881-BE12-DD7509C979BA}" dt="2026-05-06T07:34:56.104" v="37" actId="20577"/>
        <pc:sldMkLst>
          <pc:docMk/>
          <pc:sldMk cId="2061979236" sldId="358"/>
        </pc:sldMkLst>
      </pc:sldChg>
      <pc:sldChg chg="modNotesTx">
        <pc:chgData name="Errietta Bissa" userId="81ffec9e-7d76-4710-b828-fc34ea58d3af" providerId="ADAL" clId="{3D616F03-F71A-4881-BE12-DD7509C979BA}" dt="2026-05-06T07:35:00.228" v="39" actId="20577"/>
        <pc:sldMkLst>
          <pc:docMk/>
          <pc:sldMk cId="2811131446" sldId="363"/>
        </pc:sldMkLst>
      </pc:sldChg>
      <pc:sldChg chg="modNotesTx">
        <pc:chgData name="Errietta Bissa" userId="81ffec9e-7d76-4710-b828-fc34ea58d3af" providerId="ADAL" clId="{3D616F03-F71A-4881-BE12-DD7509C979BA}" dt="2026-05-06T07:33:23.226" v="1" actId="20577"/>
        <pc:sldMkLst>
          <pc:docMk/>
          <pc:sldMk cId="3556821459" sldId="383"/>
        </pc:sldMkLst>
      </pc:sldChg>
      <pc:sldChg chg="modNotesTx">
        <pc:chgData name="Errietta Bissa" userId="81ffec9e-7d76-4710-b828-fc34ea58d3af" providerId="ADAL" clId="{3D616F03-F71A-4881-BE12-DD7509C979BA}" dt="2026-05-06T07:35:02.170" v="40" actId="20577"/>
        <pc:sldMkLst>
          <pc:docMk/>
          <pc:sldMk cId="4080359362" sldId="391"/>
        </pc:sldMkLst>
      </pc:sldChg>
      <pc:sldChg chg="modNotesTx">
        <pc:chgData name="Errietta Bissa" userId="81ffec9e-7d76-4710-b828-fc34ea58d3af" providerId="ADAL" clId="{3D616F03-F71A-4881-BE12-DD7509C979BA}" dt="2026-05-06T07:34:58.161" v="38" actId="20577"/>
        <pc:sldMkLst>
          <pc:docMk/>
          <pc:sldMk cId="1564471848" sldId="393"/>
        </pc:sldMkLst>
      </pc:sldChg>
      <pc:sldChg chg="modNotesTx">
        <pc:chgData name="Errietta Bissa" userId="81ffec9e-7d76-4710-b828-fc34ea58d3af" providerId="ADAL" clId="{3D616F03-F71A-4881-BE12-DD7509C979BA}" dt="2026-05-06T07:33:27.169" v="3" actId="20577"/>
        <pc:sldMkLst>
          <pc:docMk/>
          <pc:sldMk cId="2036129349" sldId="403"/>
        </pc:sldMkLst>
      </pc:sldChg>
      <pc:sldChg chg="delSp mod delAnim modNotesTx">
        <pc:chgData name="Errietta Bissa" userId="81ffec9e-7d76-4710-b828-fc34ea58d3af" providerId="ADAL" clId="{3D616F03-F71A-4881-BE12-DD7509C979BA}" dt="2026-05-06T07:33:30.708" v="5" actId="478"/>
        <pc:sldMkLst>
          <pc:docMk/>
          <pc:sldMk cId="1666983208" sldId="426"/>
        </pc:sldMkLst>
        <pc:picChg chg="del">
          <ac:chgData name="Errietta Bissa" userId="81ffec9e-7d76-4710-b828-fc34ea58d3af" providerId="ADAL" clId="{3D616F03-F71A-4881-BE12-DD7509C979BA}" dt="2026-05-06T07:33:30.708" v="5" actId="478"/>
          <ac:picMkLst>
            <pc:docMk/>
            <pc:sldMk cId="1666983208" sldId="426"/>
            <ac:picMk id="5" creationId="{7942DC16-5D54-EC30-62C3-90CF91DE7CD1}"/>
          </ac:picMkLst>
        </pc:picChg>
      </pc:sldChg>
      <pc:sldChg chg="modNotesTx">
        <pc:chgData name="Errietta Bissa" userId="81ffec9e-7d76-4710-b828-fc34ea58d3af" providerId="ADAL" clId="{3D616F03-F71A-4881-BE12-DD7509C979BA}" dt="2026-05-06T07:33:34.408" v="6" actId="20577"/>
        <pc:sldMkLst>
          <pc:docMk/>
          <pc:sldMk cId="2729252525" sldId="427"/>
        </pc:sldMkLst>
      </pc:sldChg>
      <pc:sldChg chg="modNotesTx">
        <pc:chgData name="Errietta Bissa" userId="81ffec9e-7d76-4710-b828-fc34ea58d3af" providerId="ADAL" clId="{3D616F03-F71A-4881-BE12-DD7509C979BA}" dt="2026-05-06T07:33:37.754" v="7" actId="20577"/>
        <pc:sldMkLst>
          <pc:docMk/>
          <pc:sldMk cId="2903120048" sldId="429"/>
        </pc:sldMkLst>
      </pc:sldChg>
      <pc:sldChg chg="modNotesTx">
        <pc:chgData name="Errietta Bissa" userId="81ffec9e-7d76-4710-b828-fc34ea58d3af" providerId="ADAL" clId="{3D616F03-F71A-4881-BE12-DD7509C979BA}" dt="2026-05-06T07:33:41.814" v="8" actId="20577"/>
        <pc:sldMkLst>
          <pc:docMk/>
          <pc:sldMk cId="3767119609" sldId="430"/>
        </pc:sldMkLst>
      </pc:sldChg>
      <pc:sldChg chg="delSp mod delAnim modNotesTx">
        <pc:chgData name="Errietta Bissa" userId="81ffec9e-7d76-4710-b828-fc34ea58d3af" providerId="ADAL" clId="{3D616F03-F71A-4881-BE12-DD7509C979BA}" dt="2026-05-06T07:33:45.321" v="10" actId="478"/>
        <pc:sldMkLst>
          <pc:docMk/>
          <pc:sldMk cId="1971315138" sldId="431"/>
        </pc:sldMkLst>
        <pc:picChg chg="del">
          <ac:chgData name="Errietta Bissa" userId="81ffec9e-7d76-4710-b828-fc34ea58d3af" providerId="ADAL" clId="{3D616F03-F71A-4881-BE12-DD7509C979BA}" dt="2026-05-06T07:33:45.321" v="10" actId="478"/>
          <ac:picMkLst>
            <pc:docMk/>
            <pc:sldMk cId="1971315138" sldId="431"/>
            <ac:picMk id="5" creationId="{96EB9B34-0F21-B6F9-E60B-01C0661BBAF7}"/>
          </ac:picMkLst>
        </pc:picChg>
      </pc:sldChg>
      <pc:sldChg chg="modNotesTx">
        <pc:chgData name="Errietta Bissa" userId="81ffec9e-7d76-4710-b828-fc34ea58d3af" providerId="ADAL" clId="{3D616F03-F71A-4881-BE12-DD7509C979BA}" dt="2026-05-06T07:33:48.104" v="11" actId="20577"/>
        <pc:sldMkLst>
          <pc:docMk/>
          <pc:sldMk cId="3071905514" sldId="432"/>
        </pc:sldMkLst>
      </pc:sldChg>
      <pc:sldChg chg="delSp mod delAnim modNotesTx">
        <pc:chgData name="Errietta Bissa" userId="81ffec9e-7d76-4710-b828-fc34ea58d3af" providerId="ADAL" clId="{3D616F03-F71A-4881-BE12-DD7509C979BA}" dt="2026-05-06T07:33:51.798" v="13" actId="478"/>
        <pc:sldMkLst>
          <pc:docMk/>
          <pc:sldMk cId="3547620987" sldId="433"/>
        </pc:sldMkLst>
        <pc:picChg chg="del">
          <ac:chgData name="Errietta Bissa" userId="81ffec9e-7d76-4710-b828-fc34ea58d3af" providerId="ADAL" clId="{3D616F03-F71A-4881-BE12-DD7509C979BA}" dt="2026-05-06T07:33:51.798" v="13" actId="478"/>
          <ac:picMkLst>
            <pc:docMk/>
            <pc:sldMk cId="3547620987" sldId="433"/>
            <ac:picMk id="5" creationId="{4744B67E-63D2-30B3-8176-7D331C173E2B}"/>
          </ac:picMkLst>
        </pc:picChg>
      </pc:sldChg>
      <pc:sldChg chg="modNotesTx">
        <pc:chgData name="Errietta Bissa" userId="81ffec9e-7d76-4710-b828-fc34ea58d3af" providerId="ADAL" clId="{3D616F03-F71A-4881-BE12-DD7509C979BA}" dt="2026-05-06T07:33:54.531" v="14" actId="20577"/>
        <pc:sldMkLst>
          <pc:docMk/>
          <pc:sldMk cId="1166032804" sldId="434"/>
        </pc:sldMkLst>
      </pc:sldChg>
      <pc:sldChg chg="modNotesTx">
        <pc:chgData name="Errietta Bissa" userId="81ffec9e-7d76-4710-b828-fc34ea58d3af" providerId="ADAL" clId="{3D616F03-F71A-4881-BE12-DD7509C979BA}" dt="2026-05-06T07:33:59.474" v="15" actId="20577"/>
        <pc:sldMkLst>
          <pc:docMk/>
          <pc:sldMk cId="3110588487" sldId="436"/>
        </pc:sldMkLst>
      </pc:sldChg>
      <pc:sldChg chg="delSp mod delAnim modNotesTx">
        <pc:chgData name="Errietta Bissa" userId="81ffec9e-7d76-4710-b828-fc34ea58d3af" providerId="ADAL" clId="{3D616F03-F71A-4881-BE12-DD7509C979BA}" dt="2026-05-06T07:34:04.151" v="17" actId="478"/>
        <pc:sldMkLst>
          <pc:docMk/>
          <pc:sldMk cId="3582700889" sldId="437"/>
        </pc:sldMkLst>
        <pc:picChg chg="del">
          <ac:chgData name="Errietta Bissa" userId="81ffec9e-7d76-4710-b828-fc34ea58d3af" providerId="ADAL" clId="{3D616F03-F71A-4881-BE12-DD7509C979BA}" dt="2026-05-06T07:34:04.151" v="17" actId="478"/>
          <ac:picMkLst>
            <pc:docMk/>
            <pc:sldMk cId="3582700889" sldId="437"/>
            <ac:picMk id="5" creationId="{93191277-096D-AAF6-71FE-776E89245793}"/>
          </ac:picMkLst>
        </pc:picChg>
      </pc:sldChg>
      <pc:sldChg chg="modNotesTx">
        <pc:chgData name="Errietta Bissa" userId="81ffec9e-7d76-4710-b828-fc34ea58d3af" providerId="ADAL" clId="{3D616F03-F71A-4881-BE12-DD7509C979BA}" dt="2026-05-06T07:34:06.769" v="18" actId="20577"/>
        <pc:sldMkLst>
          <pc:docMk/>
          <pc:sldMk cId="1117897414" sldId="438"/>
        </pc:sldMkLst>
      </pc:sldChg>
      <pc:sldChg chg="modNotesTx">
        <pc:chgData name="Errietta Bissa" userId="81ffec9e-7d76-4710-b828-fc34ea58d3af" providerId="ADAL" clId="{3D616F03-F71A-4881-BE12-DD7509C979BA}" dt="2026-05-06T07:34:12.616" v="20" actId="20577"/>
        <pc:sldMkLst>
          <pc:docMk/>
          <pc:sldMk cId="2238605639" sldId="439"/>
        </pc:sldMkLst>
      </pc:sldChg>
      <pc:sldChg chg="delSp mod delAnim modNotesTx">
        <pc:chgData name="Errietta Bissa" userId="81ffec9e-7d76-4710-b828-fc34ea58d3af" providerId="ADAL" clId="{3D616F03-F71A-4881-BE12-DD7509C979BA}" dt="2026-05-06T07:34:16.206" v="22" actId="478"/>
        <pc:sldMkLst>
          <pc:docMk/>
          <pc:sldMk cId="2587828354" sldId="440"/>
        </pc:sldMkLst>
        <pc:picChg chg="del">
          <ac:chgData name="Errietta Bissa" userId="81ffec9e-7d76-4710-b828-fc34ea58d3af" providerId="ADAL" clId="{3D616F03-F71A-4881-BE12-DD7509C979BA}" dt="2026-05-06T07:34:16.206" v="22" actId="478"/>
          <ac:picMkLst>
            <pc:docMk/>
            <pc:sldMk cId="2587828354" sldId="440"/>
            <ac:picMk id="5" creationId="{71587A6D-555D-7221-9854-4A7DC7F335CF}"/>
          </ac:picMkLst>
        </pc:picChg>
      </pc:sldChg>
      <pc:sldChg chg="modNotesTx">
        <pc:chgData name="Errietta Bissa" userId="81ffec9e-7d76-4710-b828-fc34ea58d3af" providerId="ADAL" clId="{3D616F03-F71A-4881-BE12-DD7509C979BA}" dt="2026-05-06T07:34:19.367" v="23" actId="20577"/>
        <pc:sldMkLst>
          <pc:docMk/>
          <pc:sldMk cId="2324863965" sldId="441"/>
        </pc:sldMkLst>
      </pc:sldChg>
      <pc:sldChg chg="delSp mod delAnim modNotesTx">
        <pc:chgData name="Errietta Bissa" userId="81ffec9e-7d76-4710-b828-fc34ea58d3af" providerId="ADAL" clId="{3D616F03-F71A-4881-BE12-DD7509C979BA}" dt="2026-05-06T07:34:23.508" v="25" actId="478"/>
        <pc:sldMkLst>
          <pc:docMk/>
          <pc:sldMk cId="3095644541" sldId="443"/>
        </pc:sldMkLst>
        <pc:picChg chg="del">
          <ac:chgData name="Errietta Bissa" userId="81ffec9e-7d76-4710-b828-fc34ea58d3af" providerId="ADAL" clId="{3D616F03-F71A-4881-BE12-DD7509C979BA}" dt="2026-05-06T07:34:23.508" v="25" actId="478"/>
          <ac:picMkLst>
            <pc:docMk/>
            <pc:sldMk cId="3095644541" sldId="443"/>
            <ac:picMk id="7" creationId="{D1D76F1C-DA81-3E2D-2490-6388B5DD3F8A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6T07:34:28.474" v="27" actId="478"/>
        <pc:sldMkLst>
          <pc:docMk/>
          <pc:sldMk cId="3878558794" sldId="444"/>
        </pc:sldMkLst>
        <pc:picChg chg="del">
          <ac:chgData name="Errietta Bissa" userId="81ffec9e-7d76-4710-b828-fc34ea58d3af" providerId="ADAL" clId="{3D616F03-F71A-4881-BE12-DD7509C979BA}" dt="2026-05-06T07:34:28.474" v="27" actId="478"/>
          <ac:picMkLst>
            <pc:docMk/>
            <pc:sldMk cId="3878558794" sldId="444"/>
            <ac:picMk id="5" creationId="{3B3B8087-C657-F0EE-721E-C2AE28A1F95F}"/>
          </ac:picMkLst>
        </pc:picChg>
      </pc:sldChg>
      <pc:sldChg chg="modNotesTx">
        <pc:chgData name="Errietta Bissa" userId="81ffec9e-7d76-4710-b828-fc34ea58d3af" providerId="ADAL" clId="{3D616F03-F71A-4881-BE12-DD7509C979BA}" dt="2026-05-06T07:34:31.197" v="28" actId="20577"/>
        <pc:sldMkLst>
          <pc:docMk/>
          <pc:sldMk cId="3063510440" sldId="445"/>
        </pc:sldMkLst>
      </pc:sldChg>
      <pc:sldChg chg="addSp delSp modSp mod delAnim modNotesTx">
        <pc:chgData name="Errietta Bissa" userId="81ffec9e-7d76-4710-b828-fc34ea58d3af" providerId="ADAL" clId="{3D616F03-F71A-4881-BE12-DD7509C979BA}" dt="2026-05-06T07:34:34.793" v="30" actId="478"/>
        <pc:sldMkLst>
          <pc:docMk/>
          <pc:sldMk cId="57888453" sldId="446"/>
        </pc:sldMkLst>
        <pc:spChg chg="add mod">
          <ac:chgData name="Errietta Bissa" userId="81ffec9e-7d76-4710-b828-fc34ea58d3af" providerId="ADAL" clId="{3D616F03-F71A-4881-BE12-DD7509C979BA}" dt="2026-05-06T07:34:34.793" v="30" actId="478"/>
          <ac:spMkLst>
            <pc:docMk/>
            <pc:sldMk cId="57888453" sldId="446"/>
            <ac:spMk id="6" creationId="{D3BFA1F0-3F91-8FD9-D5CF-FACC83580413}"/>
          </ac:spMkLst>
        </pc:spChg>
        <pc:picChg chg="del">
          <ac:chgData name="Errietta Bissa" userId="81ffec9e-7d76-4710-b828-fc34ea58d3af" providerId="ADAL" clId="{3D616F03-F71A-4881-BE12-DD7509C979BA}" dt="2026-05-06T07:34:34.793" v="30" actId="478"/>
          <ac:picMkLst>
            <pc:docMk/>
            <pc:sldMk cId="57888453" sldId="446"/>
            <ac:picMk id="5" creationId="{A0B072BC-B1BF-922B-FC7A-FDE87F56543E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6T07:34:43.631" v="32" actId="478"/>
        <pc:sldMkLst>
          <pc:docMk/>
          <pc:sldMk cId="1355934953" sldId="449"/>
        </pc:sldMkLst>
        <pc:picChg chg="del">
          <ac:chgData name="Errietta Bissa" userId="81ffec9e-7d76-4710-b828-fc34ea58d3af" providerId="ADAL" clId="{3D616F03-F71A-4881-BE12-DD7509C979BA}" dt="2026-05-06T07:34:43.631" v="32" actId="478"/>
          <ac:picMkLst>
            <pc:docMk/>
            <pc:sldMk cId="1355934953" sldId="449"/>
            <ac:picMk id="6" creationId="{D2D48C91-E46F-8CB8-DD9D-95D42941AECC}"/>
          </ac:picMkLst>
        </pc:picChg>
      </pc:sldChg>
      <pc:sldChg chg="delSp mod delAnim modNotesTx">
        <pc:chgData name="Errietta Bissa" userId="81ffec9e-7d76-4710-b828-fc34ea58d3af" providerId="ADAL" clId="{3D616F03-F71A-4881-BE12-DD7509C979BA}" dt="2026-05-06T07:34:49.060" v="34" actId="478"/>
        <pc:sldMkLst>
          <pc:docMk/>
          <pc:sldMk cId="1974133608" sldId="451"/>
        </pc:sldMkLst>
        <pc:picChg chg="del">
          <ac:chgData name="Errietta Bissa" userId="81ffec9e-7d76-4710-b828-fc34ea58d3af" providerId="ADAL" clId="{3D616F03-F71A-4881-BE12-DD7509C979BA}" dt="2026-05-06T07:34:49.060" v="34" actId="478"/>
          <ac:picMkLst>
            <pc:docMk/>
            <pc:sldMk cId="1974133608" sldId="451"/>
            <ac:picMk id="5" creationId="{06640F33-CA1C-74A8-0595-89B7645CAE64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000"/>
            <a:t>Write clear and polite business emails for different situations.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AB2B828E-84F1-4AD3-8013-B7A33C2724F6}">
      <dgm:prSet custT="1"/>
      <dgm:spPr/>
      <dgm:t>
        <a:bodyPr/>
        <a:lstStyle/>
        <a:p>
          <a:r>
            <a:rPr lang="en-GB" sz="2000"/>
            <a:t>Adjust your tone depending on who you are writing to.</a:t>
          </a:r>
        </a:p>
      </dgm:t>
    </dgm:pt>
    <dgm:pt modelId="{A21C973F-DB50-498B-851A-DA924DB033FC}" type="parTrans" cxnId="{BC694976-F34D-4849-979C-B05F474FD793}">
      <dgm:prSet/>
      <dgm:spPr/>
      <dgm:t>
        <a:bodyPr/>
        <a:lstStyle/>
        <a:p>
          <a:endParaRPr lang="en-GB"/>
        </a:p>
      </dgm:t>
    </dgm:pt>
    <dgm:pt modelId="{9CD640D9-F1B2-44AA-B324-FD93C417F76E}" type="sibTrans" cxnId="{BC694976-F34D-4849-979C-B05F474FD793}">
      <dgm:prSet/>
      <dgm:spPr/>
      <dgm:t>
        <a:bodyPr/>
        <a:lstStyle/>
        <a:p>
          <a:endParaRPr lang="en-GB"/>
        </a:p>
      </dgm:t>
    </dgm:pt>
    <dgm:pt modelId="{7B24ADFB-2FBB-4BF2-B764-262352C51C3B}">
      <dgm:prSet custT="1"/>
      <dgm:spPr/>
      <dgm:t>
        <a:bodyPr/>
        <a:lstStyle/>
        <a:p>
          <a:r>
            <a:rPr lang="en-GB" sz="2000"/>
            <a:t>Edit and format short business documents so they look professional.</a:t>
          </a:r>
        </a:p>
      </dgm:t>
    </dgm:pt>
    <dgm:pt modelId="{9081FEB9-6C28-42E1-8666-1A59D241B074}" type="parTrans" cxnId="{8D41F1A8-4FDC-4773-87F0-6D0987FB29BE}">
      <dgm:prSet/>
      <dgm:spPr/>
      <dgm:t>
        <a:bodyPr/>
        <a:lstStyle/>
        <a:p>
          <a:endParaRPr lang="en-GB"/>
        </a:p>
      </dgm:t>
    </dgm:pt>
    <dgm:pt modelId="{692A343D-2D4B-4054-ADEE-9DE666A903B3}" type="sibTrans" cxnId="{8D41F1A8-4FDC-4773-87F0-6D0987FB29BE}">
      <dgm:prSet/>
      <dgm:spPr/>
      <dgm:t>
        <a:bodyPr/>
        <a:lstStyle/>
        <a:p>
          <a:endParaRPr lang="en-GB"/>
        </a:p>
      </dgm:t>
    </dgm:pt>
    <dgm:pt modelId="{DCA97ECB-08E9-483D-A400-91B88A65DEDD}">
      <dgm:prSet custT="1"/>
      <dgm:spPr/>
      <dgm:t>
        <a:bodyPr/>
        <a:lstStyle/>
        <a:p>
          <a:r>
            <a:rPr lang="en-GB" sz="2000"/>
            <a:t>Recognise and improve professional communication styles, including basic LinkedIn examples.</a:t>
          </a:r>
        </a:p>
      </dgm:t>
    </dgm:pt>
    <dgm:pt modelId="{5F90C65F-331E-4C9E-A44B-DC519ECE501A}" type="parTrans" cxnId="{7E2EC4F0-3A28-4F2D-A3B4-7963371F7E75}">
      <dgm:prSet/>
      <dgm:spPr/>
      <dgm:t>
        <a:bodyPr/>
        <a:lstStyle/>
        <a:p>
          <a:endParaRPr lang="en-GB"/>
        </a:p>
      </dgm:t>
    </dgm:pt>
    <dgm:pt modelId="{9441A9A2-723C-4901-B44A-99000A64FF63}" type="sibTrans" cxnId="{7E2EC4F0-3A28-4F2D-A3B4-7963371F7E75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4"/>
      <dgm:spPr/>
    </dgm:pt>
    <dgm:pt modelId="{429D95D2-108F-4313-B872-6298F6E74849}" type="pres">
      <dgm:prSet presAssocID="{0075628A-2B6E-4AFD-8171-4C438CB6AEE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4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BDF006EF-9D75-4C28-8860-11A9C92DB28A}" type="pres">
      <dgm:prSet presAssocID="{AB2B828E-84F1-4AD3-8013-B7A33C2724F6}" presName="parentLin" presStyleCnt="0"/>
      <dgm:spPr/>
    </dgm:pt>
    <dgm:pt modelId="{81C416FF-1C11-4CB1-8FFD-DE8FAB826604}" type="pres">
      <dgm:prSet presAssocID="{AB2B828E-84F1-4AD3-8013-B7A33C2724F6}" presName="parentLeftMargin" presStyleLbl="node1" presStyleIdx="0" presStyleCnt="4"/>
      <dgm:spPr/>
    </dgm:pt>
    <dgm:pt modelId="{9C23AF89-6D96-4E03-9BC4-FA524660BE69}" type="pres">
      <dgm:prSet presAssocID="{AB2B828E-84F1-4AD3-8013-B7A33C2724F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29D5A9-FF1E-4E21-B6F9-A11206A33B3A}" type="pres">
      <dgm:prSet presAssocID="{AB2B828E-84F1-4AD3-8013-B7A33C2724F6}" presName="negativeSpace" presStyleCnt="0"/>
      <dgm:spPr/>
    </dgm:pt>
    <dgm:pt modelId="{AB440F39-FDCB-43A7-9800-E371117A63D7}" type="pres">
      <dgm:prSet presAssocID="{AB2B828E-84F1-4AD3-8013-B7A33C2724F6}" presName="childText" presStyleLbl="conFgAcc1" presStyleIdx="1" presStyleCnt="4">
        <dgm:presLayoutVars>
          <dgm:bulletEnabled val="1"/>
        </dgm:presLayoutVars>
      </dgm:prSet>
      <dgm:spPr/>
    </dgm:pt>
    <dgm:pt modelId="{59CDEBD4-A9B4-4397-A04A-D023DF3E4DFC}" type="pres">
      <dgm:prSet presAssocID="{9CD640D9-F1B2-44AA-B324-FD93C417F76E}" presName="spaceBetweenRectangles" presStyleCnt="0"/>
      <dgm:spPr/>
    </dgm:pt>
    <dgm:pt modelId="{FCF4A5A2-0872-46BF-81A0-0E60BF4D10AA}" type="pres">
      <dgm:prSet presAssocID="{7B24ADFB-2FBB-4BF2-B764-262352C51C3B}" presName="parentLin" presStyleCnt="0"/>
      <dgm:spPr/>
    </dgm:pt>
    <dgm:pt modelId="{F5FA2421-24E0-463F-B8DD-72D313E41492}" type="pres">
      <dgm:prSet presAssocID="{7B24ADFB-2FBB-4BF2-B764-262352C51C3B}" presName="parentLeftMargin" presStyleLbl="node1" presStyleIdx="1" presStyleCnt="4"/>
      <dgm:spPr/>
    </dgm:pt>
    <dgm:pt modelId="{58C7E71C-D1FD-4983-9E1A-C6786D97C4FE}" type="pres">
      <dgm:prSet presAssocID="{7B24ADFB-2FBB-4BF2-B764-262352C51C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BFBFFF-7710-4657-B1D0-3247142992AA}" type="pres">
      <dgm:prSet presAssocID="{7B24ADFB-2FBB-4BF2-B764-262352C51C3B}" presName="negativeSpace" presStyleCnt="0"/>
      <dgm:spPr/>
    </dgm:pt>
    <dgm:pt modelId="{085B7090-9826-4ABC-AC39-A331F78900BE}" type="pres">
      <dgm:prSet presAssocID="{7B24ADFB-2FBB-4BF2-B764-262352C51C3B}" presName="childText" presStyleLbl="conFgAcc1" presStyleIdx="2" presStyleCnt="4">
        <dgm:presLayoutVars>
          <dgm:bulletEnabled val="1"/>
        </dgm:presLayoutVars>
      </dgm:prSet>
      <dgm:spPr/>
    </dgm:pt>
    <dgm:pt modelId="{053A0155-F7DD-4194-8809-6226975AB8B7}" type="pres">
      <dgm:prSet presAssocID="{692A343D-2D4B-4054-ADEE-9DE666A903B3}" presName="spaceBetweenRectangles" presStyleCnt="0"/>
      <dgm:spPr/>
    </dgm:pt>
    <dgm:pt modelId="{FEAE19B2-5C2D-4128-8435-C744D13D6AB4}" type="pres">
      <dgm:prSet presAssocID="{DCA97ECB-08E9-483D-A400-91B88A65DEDD}" presName="parentLin" presStyleCnt="0"/>
      <dgm:spPr/>
    </dgm:pt>
    <dgm:pt modelId="{01E2F222-8531-48E0-B853-B751BC048C4F}" type="pres">
      <dgm:prSet presAssocID="{DCA97ECB-08E9-483D-A400-91B88A65DEDD}" presName="parentLeftMargin" presStyleLbl="node1" presStyleIdx="2" presStyleCnt="4"/>
      <dgm:spPr/>
    </dgm:pt>
    <dgm:pt modelId="{A5E8D090-A772-4F57-A5A5-D76BD94871A8}" type="pres">
      <dgm:prSet presAssocID="{DCA97ECB-08E9-483D-A400-91B88A65DED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1A4B3E0-E3A4-4B43-BA56-766A5A1684D0}" type="pres">
      <dgm:prSet presAssocID="{DCA97ECB-08E9-483D-A400-91B88A65DEDD}" presName="negativeSpace" presStyleCnt="0"/>
      <dgm:spPr/>
    </dgm:pt>
    <dgm:pt modelId="{9673234C-2C43-4BEF-AE82-6CCAB8175DE1}" type="pres">
      <dgm:prSet presAssocID="{DCA97ECB-08E9-483D-A400-91B88A65DEDD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BD3390A-D0B1-4CFC-BE82-C1CE3A9BC32C}" type="presOf" srcId="{AB2B828E-84F1-4AD3-8013-B7A33C2724F6}" destId="{81C416FF-1C11-4CB1-8FFD-DE8FAB826604}" srcOrd="0" destOrd="0" presId="urn:microsoft.com/office/officeart/2005/8/layout/list1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6A003024-91DA-4A87-A175-87469B46871B}" type="presOf" srcId="{7B24ADFB-2FBB-4BF2-B764-262352C51C3B}" destId="{58C7E71C-D1FD-4983-9E1A-C6786D97C4FE}" srcOrd="1" destOrd="0" presId="urn:microsoft.com/office/officeart/2005/8/layout/list1"/>
    <dgm:cxn modelId="{A4B0D062-1E3E-414A-B722-00FA81C1B933}" type="presOf" srcId="{7B24ADFB-2FBB-4BF2-B764-262352C51C3B}" destId="{F5FA2421-24E0-463F-B8DD-72D313E41492}" srcOrd="0" destOrd="0" presId="urn:microsoft.com/office/officeart/2005/8/layout/list1"/>
    <dgm:cxn modelId="{6E33326D-1032-4635-AE7E-1892EAF4D70C}" type="presOf" srcId="{AB2B828E-84F1-4AD3-8013-B7A33C2724F6}" destId="{9C23AF89-6D96-4E03-9BC4-FA524660BE69}" srcOrd="1" destOrd="0" presId="urn:microsoft.com/office/officeart/2005/8/layout/list1"/>
    <dgm:cxn modelId="{BC694976-F34D-4849-979C-B05F474FD793}" srcId="{D8F6DCAB-BE7F-496A-9546-DFA225D8321F}" destId="{AB2B828E-84F1-4AD3-8013-B7A33C2724F6}" srcOrd="1" destOrd="0" parTransId="{A21C973F-DB50-498B-851A-DA924DB033FC}" sibTransId="{9CD640D9-F1B2-44AA-B324-FD93C417F76E}"/>
    <dgm:cxn modelId="{98933879-8A04-4D70-97BE-4CA3959EA265}" type="presOf" srcId="{DCA97ECB-08E9-483D-A400-91B88A65DEDD}" destId="{01E2F222-8531-48E0-B853-B751BC048C4F}" srcOrd="0" destOrd="0" presId="urn:microsoft.com/office/officeart/2005/8/layout/list1"/>
    <dgm:cxn modelId="{8D41F1A8-4FDC-4773-87F0-6D0987FB29BE}" srcId="{D8F6DCAB-BE7F-496A-9546-DFA225D8321F}" destId="{7B24ADFB-2FBB-4BF2-B764-262352C51C3B}" srcOrd="2" destOrd="0" parTransId="{9081FEB9-6C28-42E1-8666-1A59D241B074}" sibTransId="{692A343D-2D4B-4054-ADEE-9DE666A903B3}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4BABCD3-5F48-4E8E-B8EF-0D07262A394B}" type="presOf" srcId="{DCA97ECB-08E9-483D-A400-91B88A65DEDD}" destId="{A5E8D090-A772-4F57-A5A5-D76BD94871A8}" srcOrd="1" destOrd="0" presId="urn:microsoft.com/office/officeart/2005/8/layout/list1"/>
    <dgm:cxn modelId="{7E2EC4F0-3A28-4F2D-A3B4-7963371F7E75}" srcId="{D8F6DCAB-BE7F-496A-9546-DFA225D8321F}" destId="{DCA97ECB-08E9-483D-A400-91B88A65DEDD}" srcOrd="3" destOrd="0" parTransId="{5F90C65F-331E-4C9E-A44B-DC519ECE501A}" sibTransId="{9441A9A2-723C-4901-B44A-99000A64FF63}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4A0CB86F-4BE4-48A1-B472-B0397817DFE0}" type="presParOf" srcId="{9CF64F5B-328C-49B9-AF3A-EB96BC66833D}" destId="{BDF006EF-9D75-4C28-8860-11A9C92DB28A}" srcOrd="4" destOrd="0" presId="urn:microsoft.com/office/officeart/2005/8/layout/list1"/>
    <dgm:cxn modelId="{0D66209D-177D-4D75-9E59-08B72126C56F}" type="presParOf" srcId="{BDF006EF-9D75-4C28-8860-11A9C92DB28A}" destId="{81C416FF-1C11-4CB1-8FFD-DE8FAB826604}" srcOrd="0" destOrd="0" presId="urn:microsoft.com/office/officeart/2005/8/layout/list1"/>
    <dgm:cxn modelId="{A43802CF-3661-49B4-B0B5-1FE670A5F564}" type="presParOf" srcId="{BDF006EF-9D75-4C28-8860-11A9C92DB28A}" destId="{9C23AF89-6D96-4E03-9BC4-FA524660BE69}" srcOrd="1" destOrd="0" presId="urn:microsoft.com/office/officeart/2005/8/layout/list1"/>
    <dgm:cxn modelId="{B56B34CD-CF17-4CC1-80B3-47111246F5F7}" type="presParOf" srcId="{9CF64F5B-328C-49B9-AF3A-EB96BC66833D}" destId="{D329D5A9-FF1E-4E21-B6F9-A11206A33B3A}" srcOrd="5" destOrd="0" presId="urn:microsoft.com/office/officeart/2005/8/layout/list1"/>
    <dgm:cxn modelId="{D74FB285-7857-4AEF-8A17-AEED01F19F22}" type="presParOf" srcId="{9CF64F5B-328C-49B9-AF3A-EB96BC66833D}" destId="{AB440F39-FDCB-43A7-9800-E371117A63D7}" srcOrd="6" destOrd="0" presId="urn:microsoft.com/office/officeart/2005/8/layout/list1"/>
    <dgm:cxn modelId="{05F1730B-4A81-481D-AA13-9D126888F4F5}" type="presParOf" srcId="{9CF64F5B-328C-49B9-AF3A-EB96BC66833D}" destId="{59CDEBD4-A9B4-4397-A04A-D023DF3E4DFC}" srcOrd="7" destOrd="0" presId="urn:microsoft.com/office/officeart/2005/8/layout/list1"/>
    <dgm:cxn modelId="{53C5DDB4-5FC0-4120-9503-0C395EA12EB0}" type="presParOf" srcId="{9CF64F5B-328C-49B9-AF3A-EB96BC66833D}" destId="{FCF4A5A2-0872-46BF-81A0-0E60BF4D10AA}" srcOrd="8" destOrd="0" presId="urn:microsoft.com/office/officeart/2005/8/layout/list1"/>
    <dgm:cxn modelId="{12381298-D4C5-4EE1-A4D3-2AC9442A3235}" type="presParOf" srcId="{FCF4A5A2-0872-46BF-81A0-0E60BF4D10AA}" destId="{F5FA2421-24E0-463F-B8DD-72D313E41492}" srcOrd="0" destOrd="0" presId="urn:microsoft.com/office/officeart/2005/8/layout/list1"/>
    <dgm:cxn modelId="{F2EDC8F5-AC5F-43E0-AA5D-EE701D85085A}" type="presParOf" srcId="{FCF4A5A2-0872-46BF-81A0-0E60BF4D10AA}" destId="{58C7E71C-D1FD-4983-9E1A-C6786D97C4FE}" srcOrd="1" destOrd="0" presId="urn:microsoft.com/office/officeart/2005/8/layout/list1"/>
    <dgm:cxn modelId="{342964DF-C544-4B61-8FA5-038E17E06071}" type="presParOf" srcId="{9CF64F5B-328C-49B9-AF3A-EB96BC66833D}" destId="{D5BFBFFF-7710-4657-B1D0-3247142992AA}" srcOrd="9" destOrd="0" presId="urn:microsoft.com/office/officeart/2005/8/layout/list1"/>
    <dgm:cxn modelId="{B3A0A305-ED49-46B1-A719-E793D19DAC8C}" type="presParOf" srcId="{9CF64F5B-328C-49B9-AF3A-EB96BC66833D}" destId="{085B7090-9826-4ABC-AC39-A331F78900BE}" srcOrd="10" destOrd="0" presId="urn:microsoft.com/office/officeart/2005/8/layout/list1"/>
    <dgm:cxn modelId="{7DE881C9-CCBC-47B2-9943-F1B572868EFE}" type="presParOf" srcId="{9CF64F5B-328C-49B9-AF3A-EB96BC66833D}" destId="{053A0155-F7DD-4194-8809-6226975AB8B7}" srcOrd="11" destOrd="0" presId="urn:microsoft.com/office/officeart/2005/8/layout/list1"/>
    <dgm:cxn modelId="{EDF38B43-5D2D-4ECA-AC50-360700BF6811}" type="presParOf" srcId="{9CF64F5B-328C-49B9-AF3A-EB96BC66833D}" destId="{FEAE19B2-5C2D-4128-8435-C744D13D6AB4}" srcOrd="12" destOrd="0" presId="urn:microsoft.com/office/officeart/2005/8/layout/list1"/>
    <dgm:cxn modelId="{AD68D57B-65C7-476E-B6D7-32B91ED88735}" type="presParOf" srcId="{FEAE19B2-5C2D-4128-8435-C744D13D6AB4}" destId="{01E2F222-8531-48E0-B853-B751BC048C4F}" srcOrd="0" destOrd="0" presId="urn:microsoft.com/office/officeart/2005/8/layout/list1"/>
    <dgm:cxn modelId="{0C39C01D-1911-4ADB-8A7C-B0BF1584C383}" type="presParOf" srcId="{FEAE19B2-5C2D-4128-8435-C744D13D6AB4}" destId="{A5E8D090-A772-4F57-A5A5-D76BD94871A8}" srcOrd="1" destOrd="0" presId="urn:microsoft.com/office/officeart/2005/8/layout/list1"/>
    <dgm:cxn modelId="{545387E0-BD72-4E17-ACE5-7F9AF774CA21}" type="presParOf" srcId="{9CF64F5B-328C-49B9-AF3A-EB96BC66833D}" destId="{41A4B3E0-E3A4-4B43-BA56-766A5A1684D0}" srcOrd="13" destOrd="0" presId="urn:microsoft.com/office/officeart/2005/8/layout/list1"/>
    <dgm:cxn modelId="{C50F23FA-7467-44E8-B43F-D10C019D5FF4}" type="presParOf" srcId="{9CF64F5B-328C-49B9-AF3A-EB96BC66833D}" destId="{9673234C-2C43-4BEF-AE82-6CCAB8175DE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ED411-0ACA-4490-8CEF-5EACF2F817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9FA613-CE70-40F3-9DDC-F5D4DBB5315D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Write clear and polite business emails for different situations</a:t>
          </a:r>
        </a:p>
      </dgm:t>
    </dgm:pt>
    <dgm:pt modelId="{4BDD1EC9-30AF-4B86-9648-4705B23A4F96}" type="parTrans" cxnId="{1E92F11E-9091-45F8-A668-21F214186322}">
      <dgm:prSet/>
      <dgm:spPr/>
      <dgm:t>
        <a:bodyPr/>
        <a:lstStyle/>
        <a:p>
          <a:endParaRPr lang="en-GB" sz="2800"/>
        </a:p>
      </dgm:t>
    </dgm:pt>
    <dgm:pt modelId="{3DBF4145-12C1-477A-A5FC-6ED2438B63B6}" type="sibTrans" cxnId="{1E92F11E-9091-45F8-A668-21F214186322}">
      <dgm:prSet/>
      <dgm:spPr/>
      <dgm:t>
        <a:bodyPr/>
        <a:lstStyle/>
        <a:p>
          <a:endParaRPr lang="en-GB" sz="2800"/>
        </a:p>
      </dgm:t>
    </dgm:pt>
    <dgm:pt modelId="{B97C966E-CE53-47EA-AE9A-6AB24692A02B}">
      <dgm:prSet custT="1"/>
      <dgm:spPr/>
      <dgm:t>
        <a:bodyPr/>
        <a:lstStyle/>
        <a:p>
          <a:pPr>
            <a:buNone/>
          </a:pPr>
          <a:r>
            <a:rPr lang="en-GB" sz="2400" b="0" i="0"/>
            <a:t>Adjust tone for different audiences (manager, colleague, customer)</a:t>
          </a:r>
        </a:p>
      </dgm:t>
    </dgm:pt>
    <dgm:pt modelId="{89F8DC3C-D0E5-4074-A277-EBDBD8D6113F}" type="parTrans" cxnId="{468001E3-A7A6-4853-958A-A81058231117}">
      <dgm:prSet/>
      <dgm:spPr/>
      <dgm:t>
        <a:bodyPr/>
        <a:lstStyle/>
        <a:p>
          <a:endParaRPr lang="en-GB"/>
        </a:p>
      </dgm:t>
    </dgm:pt>
    <dgm:pt modelId="{23385F3C-061B-4B78-9343-8199E17046F8}" type="sibTrans" cxnId="{468001E3-A7A6-4853-958A-A81058231117}">
      <dgm:prSet/>
      <dgm:spPr/>
      <dgm:t>
        <a:bodyPr/>
        <a:lstStyle/>
        <a:p>
          <a:endParaRPr lang="en-GB"/>
        </a:p>
      </dgm:t>
    </dgm:pt>
    <dgm:pt modelId="{E91F4C00-B01E-41DD-8342-B801AF8B99D6}">
      <dgm:prSet custT="1"/>
      <dgm:spPr/>
      <dgm:t>
        <a:bodyPr/>
        <a:lstStyle/>
        <a:p>
          <a:pPr>
            <a:buNone/>
          </a:pPr>
          <a:r>
            <a:rPr lang="en-GB" sz="2400" b="0" i="0"/>
            <a:t>Recognise professional language in emails and LinkedIn examples</a:t>
          </a:r>
        </a:p>
      </dgm:t>
    </dgm:pt>
    <dgm:pt modelId="{DEB1A775-6B98-41EF-B0A4-59C7F2E177B0}" type="parTrans" cxnId="{DB2140E1-88D8-410F-BC75-D88197EFAFCC}">
      <dgm:prSet/>
      <dgm:spPr/>
      <dgm:t>
        <a:bodyPr/>
        <a:lstStyle/>
        <a:p>
          <a:endParaRPr lang="en-GB"/>
        </a:p>
      </dgm:t>
    </dgm:pt>
    <dgm:pt modelId="{FB1DAAFD-F2EF-4AFA-A363-6EFBE44F97C8}" type="sibTrans" cxnId="{DB2140E1-88D8-410F-BC75-D88197EFAFCC}">
      <dgm:prSet/>
      <dgm:spPr/>
      <dgm:t>
        <a:bodyPr/>
        <a:lstStyle/>
        <a:p>
          <a:endParaRPr lang="en-GB"/>
        </a:p>
      </dgm:t>
    </dgm:pt>
    <dgm:pt modelId="{C4237190-8056-4C4E-8A9E-51D0A55DBB31}">
      <dgm:prSet custT="1"/>
      <dgm:spPr/>
      <dgm:t>
        <a:bodyPr/>
        <a:lstStyle/>
        <a:p>
          <a:pPr>
            <a:buNone/>
          </a:pPr>
          <a:r>
            <a:rPr lang="en-GB" sz="2400" b="0" i="0"/>
            <a:t>Improve communication using small edits and formatting, not rewriting</a:t>
          </a:r>
        </a:p>
      </dgm:t>
    </dgm:pt>
    <dgm:pt modelId="{95EEC336-6A8A-4788-846C-00D86866B0A4}" type="parTrans" cxnId="{59C76948-20EC-4719-BBA6-2009D7A1086F}">
      <dgm:prSet/>
      <dgm:spPr/>
      <dgm:t>
        <a:bodyPr/>
        <a:lstStyle/>
        <a:p>
          <a:endParaRPr lang="en-GB"/>
        </a:p>
      </dgm:t>
    </dgm:pt>
    <dgm:pt modelId="{B612CA5D-0CD0-46A8-ABAE-116AF11D77B6}" type="sibTrans" cxnId="{59C76948-20EC-4719-BBA6-2009D7A1086F}">
      <dgm:prSet/>
      <dgm:spPr/>
      <dgm:t>
        <a:bodyPr/>
        <a:lstStyle/>
        <a:p>
          <a:endParaRPr lang="en-GB"/>
        </a:p>
      </dgm:t>
    </dgm:pt>
    <dgm:pt modelId="{BB700248-2FFE-4755-BB7A-F3C8DA0699BA}" type="pres">
      <dgm:prSet presAssocID="{576ED411-0ACA-4490-8CEF-5EACF2F8171A}" presName="linear" presStyleCnt="0">
        <dgm:presLayoutVars>
          <dgm:dir/>
          <dgm:animLvl val="lvl"/>
          <dgm:resizeHandles val="exact"/>
        </dgm:presLayoutVars>
      </dgm:prSet>
      <dgm:spPr/>
    </dgm:pt>
    <dgm:pt modelId="{24D8058F-289F-48EA-A383-821DB9D17718}" type="pres">
      <dgm:prSet presAssocID="{DD9FA613-CE70-40F3-9DDC-F5D4DBB5315D}" presName="parentLin" presStyleCnt="0"/>
      <dgm:spPr/>
    </dgm:pt>
    <dgm:pt modelId="{BD3AE364-4A44-4819-AA12-70CEBADD4435}" type="pres">
      <dgm:prSet presAssocID="{DD9FA613-CE70-40F3-9DDC-F5D4DBB5315D}" presName="parentLeftMargin" presStyleLbl="node1" presStyleIdx="0" presStyleCnt="4"/>
      <dgm:spPr/>
    </dgm:pt>
    <dgm:pt modelId="{688439BB-5DAF-47F0-8738-3BF4321B32F8}" type="pres">
      <dgm:prSet presAssocID="{DD9FA613-CE70-40F3-9DDC-F5D4DBB531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FE1209-8B20-431D-9789-5F4F2CA47168}" type="pres">
      <dgm:prSet presAssocID="{DD9FA613-CE70-40F3-9DDC-F5D4DBB5315D}" presName="negativeSpace" presStyleCnt="0"/>
      <dgm:spPr/>
    </dgm:pt>
    <dgm:pt modelId="{5E0CF03D-C372-41E8-BB38-B14C10ACBEE3}" type="pres">
      <dgm:prSet presAssocID="{DD9FA613-CE70-40F3-9DDC-F5D4DBB5315D}" presName="childText" presStyleLbl="conFgAcc1" presStyleIdx="0" presStyleCnt="4">
        <dgm:presLayoutVars>
          <dgm:bulletEnabled val="1"/>
        </dgm:presLayoutVars>
      </dgm:prSet>
      <dgm:spPr/>
    </dgm:pt>
    <dgm:pt modelId="{84D9AF26-6F94-4231-AC22-D2D2949D0C91}" type="pres">
      <dgm:prSet presAssocID="{3DBF4145-12C1-477A-A5FC-6ED2438B63B6}" presName="spaceBetweenRectangles" presStyleCnt="0"/>
      <dgm:spPr/>
    </dgm:pt>
    <dgm:pt modelId="{FF858A8D-6493-4A34-A5BC-62B03C5E933E}" type="pres">
      <dgm:prSet presAssocID="{B97C966E-CE53-47EA-AE9A-6AB24692A02B}" presName="parentLin" presStyleCnt="0"/>
      <dgm:spPr/>
    </dgm:pt>
    <dgm:pt modelId="{D0D8B9EF-1C17-4DA8-92D0-B89998AE286E}" type="pres">
      <dgm:prSet presAssocID="{B97C966E-CE53-47EA-AE9A-6AB24692A02B}" presName="parentLeftMargin" presStyleLbl="node1" presStyleIdx="0" presStyleCnt="4"/>
      <dgm:spPr/>
    </dgm:pt>
    <dgm:pt modelId="{B2F41987-2406-4DB1-8CBB-22672298D073}" type="pres">
      <dgm:prSet presAssocID="{B97C966E-CE53-47EA-AE9A-6AB24692A0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89600E1-F0A6-4C54-B936-A4017DDE2ECC}" type="pres">
      <dgm:prSet presAssocID="{B97C966E-CE53-47EA-AE9A-6AB24692A02B}" presName="negativeSpace" presStyleCnt="0"/>
      <dgm:spPr/>
    </dgm:pt>
    <dgm:pt modelId="{956D759E-BA84-4E27-A27C-8C0456077291}" type="pres">
      <dgm:prSet presAssocID="{B97C966E-CE53-47EA-AE9A-6AB24692A02B}" presName="childText" presStyleLbl="conFgAcc1" presStyleIdx="1" presStyleCnt="4">
        <dgm:presLayoutVars>
          <dgm:bulletEnabled val="1"/>
        </dgm:presLayoutVars>
      </dgm:prSet>
      <dgm:spPr/>
    </dgm:pt>
    <dgm:pt modelId="{6D57F759-4864-433B-AEDA-4425F46E6559}" type="pres">
      <dgm:prSet presAssocID="{23385F3C-061B-4B78-9343-8199E17046F8}" presName="spaceBetweenRectangles" presStyleCnt="0"/>
      <dgm:spPr/>
    </dgm:pt>
    <dgm:pt modelId="{D4F20F7C-3B49-4740-B6D9-85949555291E}" type="pres">
      <dgm:prSet presAssocID="{E91F4C00-B01E-41DD-8342-B801AF8B99D6}" presName="parentLin" presStyleCnt="0"/>
      <dgm:spPr/>
    </dgm:pt>
    <dgm:pt modelId="{3EAE1124-38B8-4AEC-AF5C-600BBCE861EA}" type="pres">
      <dgm:prSet presAssocID="{E91F4C00-B01E-41DD-8342-B801AF8B99D6}" presName="parentLeftMargin" presStyleLbl="node1" presStyleIdx="1" presStyleCnt="4"/>
      <dgm:spPr/>
    </dgm:pt>
    <dgm:pt modelId="{AD504B0C-4E22-4C78-BEB5-B966EABDB298}" type="pres">
      <dgm:prSet presAssocID="{E91F4C00-B01E-41DD-8342-B801AF8B99D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30BF06-8B27-497E-9966-FCAC60F889BD}" type="pres">
      <dgm:prSet presAssocID="{E91F4C00-B01E-41DD-8342-B801AF8B99D6}" presName="negativeSpace" presStyleCnt="0"/>
      <dgm:spPr/>
    </dgm:pt>
    <dgm:pt modelId="{5F33DE84-1AB3-4F93-96FF-FB508E3AA896}" type="pres">
      <dgm:prSet presAssocID="{E91F4C00-B01E-41DD-8342-B801AF8B99D6}" presName="childText" presStyleLbl="conFgAcc1" presStyleIdx="2" presStyleCnt="4">
        <dgm:presLayoutVars>
          <dgm:bulletEnabled val="1"/>
        </dgm:presLayoutVars>
      </dgm:prSet>
      <dgm:spPr/>
    </dgm:pt>
    <dgm:pt modelId="{3ECE3C8B-3601-4449-BDF3-481DAB59D1CE}" type="pres">
      <dgm:prSet presAssocID="{FB1DAAFD-F2EF-4AFA-A363-6EFBE44F97C8}" presName="spaceBetweenRectangles" presStyleCnt="0"/>
      <dgm:spPr/>
    </dgm:pt>
    <dgm:pt modelId="{D847ED52-5F1E-4DD0-B58E-0BC01FC7A47A}" type="pres">
      <dgm:prSet presAssocID="{C4237190-8056-4C4E-8A9E-51D0A55DBB31}" presName="parentLin" presStyleCnt="0"/>
      <dgm:spPr/>
    </dgm:pt>
    <dgm:pt modelId="{C7EA21F3-F6CE-42BF-ACBE-8C9F8AC5EDC1}" type="pres">
      <dgm:prSet presAssocID="{C4237190-8056-4C4E-8A9E-51D0A55DBB31}" presName="parentLeftMargin" presStyleLbl="node1" presStyleIdx="2" presStyleCnt="4"/>
      <dgm:spPr/>
    </dgm:pt>
    <dgm:pt modelId="{337A2947-2F83-4581-BC6F-DC0649692281}" type="pres">
      <dgm:prSet presAssocID="{C4237190-8056-4C4E-8A9E-51D0A55DBB3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5F302D9-54AA-4007-86E7-6409313D0B6E}" type="pres">
      <dgm:prSet presAssocID="{C4237190-8056-4C4E-8A9E-51D0A55DBB31}" presName="negativeSpace" presStyleCnt="0"/>
      <dgm:spPr/>
    </dgm:pt>
    <dgm:pt modelId="{B56C3506-921A-47FE-A30D-1EA1FB647291}" type="pres">
      <dgm:prSet presAssocID="{C4237190-8056-4C4E-8A9E-51D0A55DBB3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1744313-8FB0-4040-90B0-3F43AA685596}" type="presOf" srcId="{C4237190-8056-4C4E-8A9E-51D0A55DBB31}" destId="{C7EA21F3-F6CE-42BF-ACBE-8C9F8AC5EDC1}" srcOrd="0" destOrd="0" presId="urn:microsoft.com/office/officeart/2005/8/layout/list1"/>
    <dgm:cxn modelId="{EE5E561A-B115-4143-8143-587FDD7DFF62}" type="presOf" srcId="{DD9FA613-CE70-40F3-9DDC-F5D4DBB5315D}" destId="{BD3AE364-4A44-4819-AA12-70CEBADD4435}" srcOrd="0" destOrd="0" presId="urn:microsoft.com/office/officeart/2005/8/layout/list1"/>
    <dgm:cxn modelId="{14B5A51C-9AFA-4089-8BBC-669209C775F5}" type="presOf" srcId="{E91F4C00-B01E-41DD-8342-B801AF8B99D6}" destId="{3EAE1124-38B8-4AEC-AF5C-600BBCE861EA}" srcOrd="0" destOrd="0" presId="urn:microsoft.com/office/officeart/2005/8/layout/list1"/>
    <dgm:cxn modelId="{1E92F11E-9091-45F8-A668-21F214186322}" srcId="{576ED411-0ACA-4490-8CEF-5EACF2F8171A}" destId="{DD9FA613-CE70-40F3-9DDC-F5D4DBB5315D}" srcOrd="0" destOrd="0" parTransId="{4BDD1EC9-30AF-4B86-9648-4705B23A4F96}" sibTransId="{3DBF4145-12C1-477A-A5FC-6ED2438B63B6}"/>
    <dgm:cxn modelId="{7A31C831-24A7-4BAD-9C69-18DF260B4AAD}" type="presOf" srcId="{B97C966E-CE53-47EA-AE9A-6AB24692A02B}" destId="{D0D8B9EF-1C17-4DA8-92D0-B89998AE286E}" srcOrd="0" destOrd="0" presId="urn:microsoft.com/office/officeart/2005/8/layout/list1"/>
    <dgm:cxn modelId="{AB45C737-93F5-4479-9238-526BF0F60C84}" type="presOf" srcId="{B97C966E-CE53-47EA-AE9A-6AB24692A02B}" destId="{B2F41987-2406-4DB1-8CBB-22672298D073}" srcOrd="1" destOrd="0" presId="urn:microsoft.com/office/officeart/2005/8/layout/list1"/>
    <dgm:cxn modelId="{F49D2E5D-737C-4AE6-83C3-5F267D1122E9}" type="presOf" srcId="{576ED411-0ACA-4490-8CEF-5EACF2F8171A}" destId="{BB700248-2FFE-4755-BB7A-F3C8DA0699BA}" srcOrd="0" destOrd="0" presId="urn:microsoft.com/office/officeart/2005/8/layout/list1"/>
    <dgm:cxn modelId="{59C76948-20EC-4719-BBA6-2009D7A1086F}" srcId="{576ED411-0ACA-4490-8CEF-5EACF2F8171A}" destId="{C4237190-8056-4C4E-8A9E-51D0A55DBB31}" srcOrd="3" destOrd="0" parTransId="{95EEC336-6A8A-4788-846C-00D86866B0A4}" sibTransId="{B612CA5D-0CD0-46A8-ABAE-116AF11D77B6}"/>
    <dgm:cxn modelId="{762A4EA8-78B1-4375-9D19-3ACB7156FEA3}" type="presOf" srcId="{E91F4C00-B01E-41DD-8342-B801AF8B99D6}" destId="{AD504B0C-4E22-4C78-BEB5-B966EABDB298}" srcOrd="1" destOrd="0" presId="urn:microsoft.com/office/officeart/2005/8/layout/list1"/>
    <dgm:cxn modelId="{2D5AC9C5-B2EA-473C-838F-641D0D051F70}" type="presOf" srcId="{DD9FA613-CE70-40F3-9DDC-F5D4DBB5315D}" destId="{688439BB-5DAF-47F0-8738-3BF4321B32F8}" srcOrd="1" destOrd="0" presId="urn:microsoft.com/office/officeart/2005/8/layout/list1"/>
    <dgm:cxn modelId="{DB2140E1-88D8-410F-BC75-D88197EFAFCC}" srcId="{576ED411-0ACA-4490-8CEF-5EACF2F8171A}" destId="{E91F4C00-B01E-41DD-8342-B801AF8B99D6}" srcOrd="2" destOrd="0" parTransId="{DEB1A775-6B98-41EF-B0A4-59C7F2E177B0}" sibTransId="{FB1DAAFD-F2EF-4AFA-A363-6EFBE44F97C8}"/>
    <dgm:cxn modelId="{468001E3-A7A6-4853-958A-A81058231117}" srcId="{576ED411-0ACA-4490-8CEF-5EACF2F8171A}" destId="{B97C966E-CE53-47EA-AE9A-6AB24692A02B}" srcOrd="1" destOrd="0" parTransId="{89F8DC3C-D0E5-4074-A277-EBDBD8D6113F}" sibTransId="{23385F3C-061B-4B78-9343-8199E17046F8}"/>
    <dgm:cxn modelId="{DF4263EB-6C3D-4386-B94D-4E4B0F1EAABD}" type="presOf" srcId="{C4237190-8056-4C4E-8A9E-51D0A55DBB31}" destId="{337A2947-2F83-4581-BC6F-DC0649692281}" srcOrd="1" destOrd="0" presId="urn:microsoft.com/office/officeart/2005/8/layout/list1"/>
    <dgm:cxn modelId="{48EC8147-4643-414E-A98F-C1AB009837A3}" type="presParOf" srcId="{BB700248-2FFE-4755-BB7A-F3C8DA0699BA}" destId="{24D8058F-289F-48EA-A383-821DB9D17718}" srcOrd="0" destOrd="0" presId="urn:microsoft.com/office/officeart/2005/8/layout/list1"/>
    <dgm:cxn modelId="{21B4FDF8-40CA-42B8-AA79-209616C251D7}" type="presParOf" srcId="{24D8058F-289F-48EA-A383-821DB9D17718}" destId="{BD3AE364-4A44-4819-AA12-70CEBADD4435}" srcOrd="0" destOrd="0" presId="urn:microsoft.com/office/officeart/2005/8/layout/list1"/>
    <dgm:cxn modelId="{4E8D8B87-F8D7-43E2-B9D6-18A9424FF2D6}" type="presParOf" srcId="{24D8058F-289F-48EA-A383-821DB9D17718}" destId="{688439BB-5DAF-47F0-8738-3BF4321B32F8}" srcOrd="1" destOrd="0" presId="urn:microsoft.com/office/officeart/2005/8/layout/list1"/>
    <dgm:cxn modelId="{DB275005-5DB4-4451-BD06-1230C3EC4EA5}" type="presParOf" srcId="{BB700248-2FFE-4755-BB7A-F3C8DA0699BA}" destId="{F4FE1209-8B20-431D-9789-5F4F2CA47168}" srcOrd="1" destOrd="0" presId="urn:microsoft.com/office/officeart/2005/8/layout/list1"/>
    <dgm:cxn modelId="{568BC54A-6BD7-4A43-A38A-5DA3A7E6AE6E}" type="presParOf" srcId="{BB700248-2FFE-4755-BB7A-F3C8DA0699BA}" destId="{5E0CF03D-C372-41E8-BB38-B14C10ACBEE3}" srcOrd="2" destOrd="0" presId="urn:microsoft.com/office/officeart/2005/8/layout/list1"/>
    <dgm:cxn modelId="{0C937F74-B06F-4DE1-B3D1-E7AC38F026C3}" type="presParOf" srcId="{BB700248-2FFE-4755-BB7A-F3C8DA0699BA}" destId="{84D9AF26-6F94-4231-AC22-D2D2949D0C91}" srcOrd="3" destOrd="0" presId="urn:microsoft.com/office/officeart/2005/8/layout/list1"/>
    <dgm:cxn modelId="{CCC8E22D-D763-4EA1-B553-549FB3965E4B}" type="presParOf" srcId="{BB700248-2FFE-4755-BB7A-F3C8DA0699BA}" destId="{FF858A8D-6493-4A34-A5BC-62B03C5E933E}" srcOrd="4" destOrd="0" presId="urn:microsoft.com/office/officeart/2005/8/layout/list1"/>
    <dgm:cxn modelId="{49AE362E-E010-49F6-98EA-E2B1495321C7}" type="presParOf" srcId="{FF858A8D-6493-4A34-A5BC-62B03C5E933E}" destId="{D0D8B9EF-1C17-4DA8-92D0-B89998AE286E}" srcOrd="0" destOrd="0" presId="urn:microsoft.com/office/officeart/2005/8/layout/list1"/>
    <dgm:cxn modelId="{608D68EB-04AB-412D-B208-B1B874865569}" type="presParOf" srcId="{FF858A8D-6493-4A34-A5BC-62B03C5E933E}" destId="{B2F41987-2406-4DB1-8CBB-22672298D073}" srcOrd="1" destOrd="0" presId="urn:microsoft.com/office/officeart/2005/8/layout/list1"/>
    <dgm:cxn modelId="{C7D4ED03-9CD8-4B6E-A8C9-A95B831125DF}" type="presParOf" srcId="{BB700248-2FFE-4755-BB7A-F3C8DA0699BA}" destId="{489600E1-F0A6-4C54-B936-A4017DDE2ECC}" srcOrd="5" destOrd="0" presId="urn:microsoft.com/office/officeart/2005/8/layout/list1"/>
    <dgm:cxn modelId="{352B43AB-BF13-49B6-9C85-9D8E3DAD0EF9}" type="presParOf" srcId="{BB700248-2FFE-4755-BB7A-F3C8DA0699BA}" destId="{956D759E-BA84-4E27-A27C-8C0456077291}" srcOrd="6" destOrd="0" presId="urn:microsoft.com/office/officeart/2005/8/layout/list1"/>
    <dgm:cxn modelId="{4A376CF0-DE82-4945-A3AA-8A465DCF36BD}" type="presParOf" srcId="{BB700248-2FFE-4755-BB7A-F3C8DA0699BA}" destId="{6D57F759-4864-433B-AEDA-4425F46E6559}" srcOrd="7" destOrd="0" presId="urn:microsoft.com/office/officeart/2005/8/layout/list1"/>
    <dgm:cxn modelId="{7C325045-3C03-40EB-BA1C-7011B3634226}" type="presParOf" srcId="{BB700248-2FFE-4755-BB7A-F3C8DA0699BA}" destId="{D4F20F7C-3B49-4740-B6D9-85949555291E}" srcOrd="8" destOrd="0" presId="urn:microsoft.com/office/officeart/2005/8/layout/list1"/>
    <dgm:cxn modelId="{1AEEB317-E0CE-4C52-90C1-73D21DEE3845}" type="presParOf" srcId="{D4F20F7C-3B49-4740-B6D9-85949555291E}" destId="{3EAE1124-38B8-4AEC-AF5C-600BBCE861EA}" srcOrd="0" destOrd="0" presId="urn:microsoft.com/office/officeart/2005/8/layout/list1"/>
    <dgm:cxn modelId="{8F0D5A0B-D844-47D9-B1A9-881F66A3DD37}" type="presParOf" srcId="{D4F20F7C-3B49-4740-B6D9-85949555291E}" destId="{AD504B0C-4E22-4C78-BEB5-B966EABDB298}" srcOrd="1" destOrd="0" presId="urn:microsoft.com/office/officeart/2005/8/layout/list1"/>
    <dgm:cxn modelId="{E0718034-B198-4B7F-9DC7-878079DB71CC}" type="presParOf" srcId="{BB700248-2FFE-4755-BB7A-F3C8DA0699BA}" destId="{9330BF06-8B27-497E-9966-FCAC60F889BD}" srcOrd="9" destOrd="0" presId="urn:microsoft.com/office/officeart/2005/8/layout/list1"/>
    <dgm:cxn modelId="{2E6D0F4B-2BFA-4284-AB4F-8D0F47476801}" type="presParOf" srcId="{BB700248-2FFE-4755-BB7A-F3C8DA0699BA}" destId="{5F33DE84-1AB3-4F93-96FF-FB508E3AA896}" srcOrd="10" destOrd="0" presId="urn:microsoft.com/office/officeart/2005/8/layout/list1"/>
    <dgm:cxn modelId="{757E477A-43D8-411E-8481-7073942DC976}" type="presParOf" srcId="{BB700248-2FFE-4755-BB7A-F3C8DA0699BA}" destId="{3ECE3C8B-3601-4449-BDF3-481DAB59D1CE}" srcOrd="11" destOrd="0" presId="urn:microsoft.com/office/officeart/2005/8/layout/list1"/>
    <dgm:cxn modelId="{D215CBAA-32CF-4E68-8C25-A8344EDFFF5B}" type="presParOf" srcId="{BB700248-2FFE-4755-BB7A-F3C8DA0699BA}" destId="{D847ED52-5F1E-4DD0-B58E-0BC01FC7A47A}" srcOrd="12" destOrd="0" presId="urn:microsoft.com/office/officeart/2005/8/layout/list1"/>
    <dgm:cxn modelId="{C2B58AA2-7C8F-45E4-87B8-82430FA15618}" type="presParOf" srcId="{D847ED52-5F1E-4DD0-B58E-0BC01FC7A47A}" destId="{C7EA21F3-F6CE-42BF-ACBE-8C9F8AC5EDC1}" srcOrd="0" destOrd="0" presId="urn:microsoft.com/office/officeart/2005/8/layout/list1"/>
    <dgm:cxn modelId="{16F6FD47-0F24-4387-A125-2B5F626BF776}" type="presParOf" srcId="{D847ED52-5F1E-4DD0-B58E-0BC01FC7A47A}" destId="{337A2947-2F83-4581-BC6F-DC0649692281}" srcOrd="1" destOrd="0" presId="urn:microsoft.com/office/officeart/2005/8/layout/list1"/>
    <dgm:cxn modelId="{4CE81611-2D66-4D0F-B514-5D01EB2F5E2F}" type="presParOf" srcId="{BB700248-2FFE-4755-BB7A-F3C8DA0699BA}" destId="{55F302D9-54AA-4007-86E7-6409313D0B6E}" srcOrd="13" destOrd="0" presId="urn:microsoft.com/office/officeart/2005/8/layout/list1"/>
    <dgm:cxn modelId="{B7EC883F-F69E-499A-B45C-0B9C62456D86}" type="presParOf" srcId="{BB700248-2FFE-4755-BB7A-F3C8DA0699BA}" destId="{B56C3506-921A-47FE-A30D-1EA1FB64729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43040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236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Write clear and polite business emails for different situations.</a:t>
          </a:r>
        </a:p>
      </dsp:txBody>
      <dsp:txXfrm>
        <a:off x="553123" y="44151"/>
        <a:ext cx="7075092" cy="772500"/>
      </dsp:txXfrm>
    </dsp:sp>
    <dsp:sp modelId="{AB440F39-FDCB-43A7-9800-E371117A63D7}">
      <dsp:nvSpPr>
        <dsp:cNvPr id="0" name=""/>
        <dsp:cNvSpPr/>
      </dsp:nvSpPr>
      <dsp:spPr>
        <a:xfrm>
          <a:off x="0" y="174584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3AF89-6D96-4E03-9BC4-FA524660BE69}">
      <dsp:nvSpPr>
        <dsp:cNvPr id="0" name=""/>
        <dsp:cNvSpPr/>
      </dsp:nvSpPr>
      <dsp:spPr>
        <a:xfrm>
          <a:off x="511333" y="131780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Adjust your tone depending on who you are writing to.</a:t>
          </a:r>
        </a:p>
      </dsp:txBody>
      <dsp:txXfrm>
        <a:off x="553123" y="1359591"/>
        <a:ext cx="7075092" cy="772500"/>
      </dsp:txXfrm>
    </dsp:sp>
    <dsp:sp modelId="{085B7090-9826-4ABC-AC39-A331F78900BE}">
      <dsp:nvSpPr>
        <dsp:cNvPr id="0" name=""/>
        <dsp:cNvSpPr/>
      </dsp:nvSpPr>
      <dsp:spPr>
        <a:xfrm>
          <a:off x="0" y="306128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7E71C-D1FD-4983-9E1A-C6786D97C4FE}">
      <dsp:nvSpPr>
        <dsp:cNvPr id="0" name=""/>
        <dsp:cNvSpPr/>
      </dsp:nvSpPr>
      <dsp:spPr>
        <a:xfrm>
          <a:off x="511333" y="263324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Edit and format short business documents so they look professional.</a:t>
          </a:r>
        </a:p>
      </dsp:txBody>
      <dsp:txXfrm>
        <a:off x="553123" y="2675031"/>
        <a:ext cx="7075092" cy="772500"/>
      </dsp:txXfrm>
    </dsp:sp>
    <dsp:sp modelId="{9673234C-2C43-4BEF-AE82-6CCAB8175DE1}">
      <dsp:nvSpPr>
        <dsp:cNvPr id="0" name=""/>
        <dsp:cNvSpPr/>
      </dsp:nvSpPr>
      <dsp:spPr>
        <a:xfrm>
          <a:off x="0" y="437672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8D090-A772-4F57-A5A5-D76BD94871A8}">
      <dsp:nvSpPr>
        <dsp:cNvPr id="0" name=""/>
        <dsp:cNvSpPr/>
      </dsp:nvSpPr>
      <dsp:spPr>
        <a:xfrm>
          <a:off x="511333" y="394868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Recognise and improve professional communication styles, including basic LinkedIn examples.</a:t>
          </a:r>
        </a:p>
      </dsp:txBody>
      <dsp:txXfrm>
        <a:off x="553123" y="3990471"/>
        <a:ext cx="7075092" cy="7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CF03D-C372-41E8-BB38-B14C10ACBEE3}">
      <dsp:nvSpPr>
        <dsp:cNvPr id="0" name=""/>
        <dsp:cNvSpPr/>
      </dsp:nvSpPr>
      <dsp:spPr>
        <a:xfrm>
          <a:off x="0" y="41742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39BB-5DAF-47F0-8738-3BF4321B32F8}">
      <dsp:nvSpPr>
        <dsp:cNvPr id="0" name=""/>
        <dsp:cNvSpPr/>
      </dsp:nvSpPr>
      <dsp:spPr>
        <a:xfrm>
          <a:off x="511333" y="6318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Write clear and polite business emails for different situations</a:t>
          </a:r>
        </a:p>
      </dsp:txBody>
      <dsp:txXfrm>
        <a:off x="545918" y="97774"/>
        <a:ext cx="7089502" cy="639310"/>
      </dsp:txXfrm>
    </dsp:sp>
    <dsp:sp modelId="{956D759E-BA84-4E27-A27C-8C0456077291}">
      <dsp:nvSpPr>
        <dsp:cNvPr id="0" name=""/>
        <dsp:cNvSpPr/>
      </dsp:nvSpPr>
      <dsp:spPr>
        <a:xfrm>
          <a:off x="0" y="150606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41987-2406-4DB1-8CBB-22672298D073}">
      <dsp:nvSpPr>
        <dsp:cNvPr id="0" name=""/>
        <dsp:cNvSpPr/>
      </dsp:nvSpPr>
      <dsp:spPr>
        <a:xfrm>
          <a:off x="511333" y="115182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Adjust tone for different audiences (manager, colleague, customer)</a:t>
          </a:r>
        </a:p>
      </dsp:txBody>
      <dsp:txXfrm>
        <a:off x="545918" y="1186414"/>
        <a:ext cx="7089502" cy="639310"/>
      </dsp:txXfrm>
    </dsp:sp>
    <dsp:sp modelId="{5F33DE84-1AB3-4F93-96FF-FB508E3AA896}">
      <dsp:nvSpPr>
        <dsp:cNvPr id="0" name=""/>
        <dsp:cNvSpPr/>
      </dsp:nvSpPr>
      <dsp:spPr>
        <a:xfrm>
          <a:off x="0" y="259470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04B0C-4E22-4C78-BEB5-B966EABDB298}">
      <dsp:nvSpPr>
        <dsp:cNvPr id="0" name=""/>
        <dsp:cNvSpPr/>
      </dsp:nvSpPr>
      <dsp:spPr>
        <a:xfrm>
          <a:off x="511333" y="224046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Recognise professional language in emails and LinkedIn examples</a:t>
          </a:r>
        </a:p>
      </dsp:txBody>
      <dsp:txXfrm>
        <a:off x="545918" y="2275054"/>
        <a:ext cx="7089502" cy="639310"/>
      </dsp:txXfrm>
    </dsp:sp>
    <dsp:sp modelId="{B56C3506-921A-47FE-A30D-1EA1FB647291}">
      <dsp:nvSpPr>
        <dsp:cNvPr id="0" name=""/>
        <dsp:cNvSpPr/>
      </dsp:nvSpPr>
      <dsp:spPr>
        <a:xfrm>
          <a:off x="0" y="368334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A2947-2F83-4581-BC6F-DC0649692281}">
      <dsp:nvSpPr>
        <dsp:cNvPr id="0" name=""/>
        <dsp:cNvSpPr/>
      </dsp:nvSpPr>
      <dsp:spPr>
        <a:xfrm>
          <a:off x="511333" y="332910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Improve communication using small edits and formatting, not rewriting</a:t>
          </a:r>
        </a:p>
      </dsp:txBody>
      <dsp:txXfrm>
        <a:off x="545918" y="3363694"/>
        <a:ext cx="708950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61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31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32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1139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842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6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4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117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9730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577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0833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464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967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0BA6E-4D68-3699-89BB-EAA20A8C2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E6A4C3-DF0E-E4CF-642A-05907C207A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F65D8-7196-3C50-F997-E223E494F1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3BD041-A478-56E9-D19E-472B68719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770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573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604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648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107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685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827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280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863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342DB-F0BE-2FC7-B377-6E48B82E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DAD504-258E-8FD9-977F-CE12902B24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877FAA-3E56-9774-E765-DFF7016344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655B4-1A01-6E32-9439-2E96B3C590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079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1937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351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5292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7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pic>
        <p:nvPicPr>
          <p:cNvPr id="4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6D2C9E3B-C2F0-2DD8-65F5-2719D5B461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78058" y="3616379"/>
            <a:ext cx="4724809" cy="9571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918028"/>
              </p:ext>
            </p:extLst>
          </p:nvPr>
        </p:nvGraphicFramePr>
        <p:xfrm>
          <a:off x="1127125" y="1444598"/>
          <a:ext cx="10226675" cy="510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FBF3-9438-9D6D-2664-A388992A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Remember: Part 2 of your assessment Is Due this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3D4A-49AC-EF37-ED83-27BF2A37F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will create one digital piece of work for a business task.</a:t>
            </a:r>
          </a:p>
          <a:p>
            <a:r>
              <a:rPr lang="en-GB"/>
              <a:t>You will explain what information you used and why you chose it.</a:t>
            </a:r>
          </a:p>
          <a:p>
            <a:r>
              <a:rPr lang="en-GB"/>
              <a:t>If you want me to look at a draft, we can do that at the end of the class.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9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12A0F-7F7C-F7AC-187C-E7B137760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Email Is Appropriate?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EF0EB-A057-E9DF-3F13-22DABA70A8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On your table, you have three short emails.</a:t>
            </a:r>
          </a:p>
          <a:p>
            <a:r>
              <a:rPr lang="en-GB"/>
              <a:t>Each email is written for a different business situation:</a:t>
            </a:r>
          </a:p>
          <a:p>
            <a:pPr lvl="1"/>
            <a:r>
              <a:rPr lang="en-GB"/>
              <a:t>Email to a manager</a:t>
            </a:r>
          </a:p>
          <a:p>
            <a:pPr lvl="1"/>
            <a:r>
              <a:rPr lang="en-GB"/>
              <a:t>Email to a colleague</a:t>
            </a:r>
          </a:p>
          <a:p>
            <a:pPr lvl="1"/>
            <a:r>
              <a:rPr lang="en-GB"/>
              <a:t>Email to a customer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Read all three emails.</a:t>
            </a:r>
          </a:p>
          <a:p>
            <a:pPr lvl="1"/>
            <a:r>
              <a:rPr lang="en-GB"/>
              <a:t>Decide which email feels appropriate for its situation.</a:t>
            </a:r>
          </a:p>
          <a:p>
            <a:pPr lvl="1"/>
            <a:r>
              <a:rPr lang="en-GB"/>
              <a:t>Talk together about why.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0C31FE-6616-ECEB-623D-6E92E2280C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Think about:</a:t>
            </a:r>
          </a:p>
          <a:p>
            <a:pPr lvl="1"/>
            <a:r>
              <a:rPr lang="en-GB"/>
              <a:t>Tone (polite, neutral, too informal?)</a:t>
            </a:r>
          </a:p>
          <a:p>
            <a:pPr lvl="1"/>
            <a:r>
              <a:rPr lang="en-GB"/>
              <a:t>Clarity (easy to understand?)</a:t>
            </a:r>
          </a:p>
          <a:p>
            <a:pPr lvl="1"/>
            <a:r>
              <a:rPr lang="en-GB"/>
              <a:t>Suitability for the person receiving it</a:t>
            </a:r>
          </a:p>
          <a:p>
            <a:endParaRPr lang="en-GB"/>
          </a:p>
          <a:p>
            <a:r>
              <a:rPr lang="en-GB"/>
              <a:t>There is no single correct answer.</a:t>
            </a:r>
          </a:p>
          <a:p>
            <a:r>
              <a:rPr lang="en-GB"/>
              <a:t>What matters is your reasoning, not perfect English.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83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1AD75-62AA-13C0-EBEB-37EA85E1B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Reflect Together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F5AAC-A31D-11AE-1650-3C7A27C947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Think about what you noticed.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Which email felt most appropriate for the situation?</a:t>
            </a:r>
          </a:p>
          <a:p>
            <a:pPr lvl="1"/>
            <a:r>
              <a:rPr lang="en-GB"/>
              <a:t>Which email felt less appropriate, and why?</a:t>
            </a:r>
          </a:p>
          <a:p>
            <a:pPr lvl="1"/>
            <a:r>
              <a:rPr lang="en-GB"/>
              <a:t>What small details made a difference?</a:t>
            </a:r>
          </a:p>
          <a:p>
            <a:r>
              <a:rPr lang="en-GB"/>
              <a:t>For example:</a:t>
            </a:r>
          </a:p>
          <a:p>
            <a:pPr lvl="1"/>
            <a:r>
              <a:rPr lang="en-GB"/>
              <a:t>Greeting and closing</a:t>
            </a:r>
          </a:p>
          <a:p>
            <a:pPr lvl="1"/>
            <a:r>
              <a:rPr lang="en-GB"/>
              <a:t>Level of politeness</a:t>
            </a:r>
          </a:p>
          <a:p>
            <a:pPr lvl="1"/>
            <a:r>
              <a:rPr lang="en-GB"/>
              <a:t>Clarity of the message</a:t>
            </a:r>
          </a:p>
          <a:p>
            <a:pPr lvl="1"/>
            <a:r>
              <a:rPr lang="en-GB"/>
              <a:t>How well it fits the person receiving it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CBC2A5-9862-DE27-0728-1B9D0C0DB7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There is no single correct answer.</a:t>
            </a:r>
          </a:p>
          <a:p>
            <a:r>
              <a:rPr lang="en-GB"/>
              <a:t>What matters is your reasoning.</a:t>
            </a:r>
          </a:p>
          <a:p>
            <a:endParaRPr lang="en-GB"/>
          </a:p>
          <a:p>
            <a:r>
              <a:rPr lang="en-GB"/>
              <a:t>Professional communication depends on:</a:t>
            </a:r>
          </a:p>
          <a:p>
            <a:pPr lvl="1"/>
            <a:r>
              <a:rPr lang="en-GB"/>
              <a:t>Who you are writing to</a:t>
            </a:r>
          </a:p>
          <a:p>
            <a:pPr lvl="1"/>
            <a:r>
              <a:rPr lang="en-GB"/>
              <a:t>Why you are writing</a:t>
            </a:r>
          </a:p>
          <a:p>
            <a:pPr lvl="1"/>
            <a:r>
              <a:rPr lang="en-GB"/>
              <a:t>How clear and polite your message is</a:t>
            </a:r>
          </a:p>
        </p:txBody>
      </p:sp>
    </p:spTree>
    <p:extLst>
      <p:ext uri="{BB962C8B-B14F-4D97-AF65-F5344CB8AC3E}">
        <p14:creationId xmlns:p14="http://schemas.microsoft.com/office/powerpoint/2010/main" val="2729252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F802-987B-CFD1-77B9-5A2132C6B6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Purpose and audience in business email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10182-C463-F43E-DFA0-8D2845FECD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erson holding mouse">
            <a:extLst>
              <a:ext uri="{FF2B5EF4-FFF2-40B4-BE49-F238E27FC236}">
                <a16:creationId xmlns:a16="http://schemas.microsoft.com/office/drawing/2014/main" id="{857EB51E-080A-D69D-6BCE-5B9FCD8162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45263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CC954-0E9F-D2AC-9A93-ABB53B310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Purpose and Audience in Business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B2F6A-C9E4-7A88-EB51-8F05D2916F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In business communication, the same message can sound very different depending on who you are writing to and why.</a:t>
            </a:r>
          </a:p>
          <a:p>
            <a:r>
              <a:rPr lang="en-GB"/>
              <a:t>Before writing an email, always ask:</a:t>
            </a:r>
          </a:p>
          <a:p>
            <a:pPr lvl="1"/>
            <a:r>
              <a:rPr lang="en-GB"/>
              <a:t>Who is my audience?</a:t>
            </a:r>
          </a:p>
          <a:p>
            <a:pPr lvl="1"/>
            <a:r>
              <a:rPr lang="en-GB"/>
              <a:t>What is the purpose of my message?</a:t>
            </a:r>
          </a:p>
          <a:p>
            <a:pPr lvl="1"/>
            <a:r>
              <a:rPr lang="en-GB"/>
              <a:t>How formal or polite does the tone need to be?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0A7EC3-1B00-44B2-E5D8-4920F1FFD6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Example</a:t>
            </a:r>
          </a:p>
          <a:p>
            <a:r>
              <a:rPr lang="en-GB"/>
              <a:t>Purpose: Asking a question</a:t>
            </a:r>
          </a:p>
          <a:p>
            <a:r>
              <a:rPr lang="en-GB"/>
              <a:t>Audience: Different people</a:t>
            </a:r>
          </a:p>
          <a:p>
            <a:r>
              <a:rPr lang="en-GB"/>
              <a:t>Asking a manager</a:t>
            </a:r>
          </a:p>
          <a:p>
            <a:pPr marL="0" indent="0">
              <a:buNone/>
            </a:pPr>
            <a:r>
              <a:rPr lang="en-GB"/>
              <a:t>	→ Usually more formal and careful</a:t>
            </a:r>
          </a:p>
          <a:p>
            <a:r>
              <a:rPr lang="en-GB"/>
              <a:t>Asking a colleague</a:t>
            </a:r>
          </a:p>
          <a:p>
            <a:pPr marL="0" indent="0">
              <a:buNone/>
            </a:pPr>
            <a:r>
              <a:rPr lang="en-GB"/>
              <a:t>	→ Friendly but professional</a:t>
            </a:r>
          </a:p>
          <a:p>
            <a:r>
              <a:rPr lang="en-GB"/>
              <a:t>Responding to a customer</a:t>
            </a:r>
          </a:p>
          <a:p>
            <a:pPr marL="0" indent="0">
              <a:buNone/>
            </a:pPr>
            <a:r>
              <a:rPr lang="en-GB"/>
              <a:t>	→ Polite, clear, and reassuring</a:t>
            </a:r>
          </a:p>
          <a:p>
            <a:r>
              <a:rPr lang="en-GB"/>
              <a:t>The content may be similar, but the tone changes</a:t>
            </a:r>
          </a:p>
        </p:txBody>
      </p:sp>
    </p:spTree>
    <p:extLst>
      <p:ext uri="{BB962C8B-B14F-4D97-AF65-F5344CB8AC3E}">
        <p14:creationId xmlns:p14="http://schemas.microsoft.com/office/powerpoint/2010/main" val="2903120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FC330-DBFD-3106-6532-019EB0A1A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Basic Things to Remember in Business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6E1D-0A77-16CC-383E-FEBB19377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Small details make a big difference in professional communication.</a:t>
            </a:r>
          </a:p>
          <a:p>
            <a:r>
              <a:rPr lang="en-GB"/>
              <a:t>Always try to:</a:t>
            </a:r>
          </a:p>
          <a:p>
            <a:pPr lvl="1"/>
            <a:r>
              <a:rPr lang="en-GB"/>
              <a:t>Use the person’s name</a:t>
            </a:r>
          </a:p>
          <a:p>
            <a:pPr lvl="1"/>
            <a:r>
              <a:rPr lang="en-GB"/>
              <a:t>Builds respect and shows the email is meant for them.</a:t>
            </a:r>
          </a:p>
          <a:p>
            <a:pPr lvl="1"/>
            <a:r>
              <a:rPr lang="en-GB"/>
              <a:t>Be clear about why you are writing</a:t>
            </a:r>
          </a:p>
          <a:p>
            <a:pPr lvl="1"/>
            <a:r>
              <a:rPr lang="en-GB"/>
              <a:t>Say the purpose early so the reader understands quickly.</a:t>
            </a:r>
          </a:p>
          <a:p>
            <a:pPr lvl="1"/>
            <a:r>
              <a:rPr lang="en-GB"/>
              <a:t>Give enough information</a:t>
            </a:r>
          </a:p>
          <a:p>
            <a:pPr lvl="1"/>
            <a:r>
              <a:rPr lang="en-GB"/>
              <a:t>Not too long, not too short. Help the reader know what to do next.</a:t>
            </a:r>
          </a:p>
          <a:p>
            <a:pPr lvl="1"/>
            <a:r>
              <a:rPr lang="en-GB"/>
              <a:t>Be polite and professional even if the message is short or the situation is stressful.</a:t>
            </a:r>
          </a:p>
          <a:p>
            <a:pPr lvl="1"/>
            <a:r>
              <a:rPr lang="en-GB"/>
              <a:t>Sign your own name, so the reader knows who you are and how to reply.</a:t>
            </a:r>
          </a:p>
          <a:p>
            <a:r>
              <a:rPr lang="en-GB"/>
              <a:t>Clear and polite emails save time and avoid confusion.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19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6FECB-91E1-E9F0-280A-4057B7BCA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 and Tone: Work in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B0AAE-8499-3033-49EB-96FA43D2B8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You will look at three short business situations.</a:t>
            </a:r>
          </a:p>
          <a:p>
            <a:pPr marL="0" indent="0">
              <a:buNone/>
            </a:pPr>
            <a:r>
              <a:rPr lang="en-GB" b="1"/>
              <a:t>Situations:</a:t>
            </a:r>
          </a:p>
          <a:p>
            <a:r>
              <a:rPr lang="en-GB"/>
              <a:t>Asking a manager a question</a:t>
            </a:r>
          </a:p>
          <a:p>
            <a:pPr lvl="1"/>
            <a:r>
              <a:rPr lang="en-GB"/>
              <a:t>You need clarification about a deadline.</a:t>
            </a:r>
          </a:p>
          <a:p>
            <a:r>
              <a:rPr lang="en-GB"/>
              <a:t>Clarifying with a colleague</a:t>
            </a:r>
          </a:p>
          <a:p>
            <a:pPr lvl="1"/>
            <a:r>
              <a:rPr lang="en-GB"/>
              <a:t>You are unsure which file version to use.</a:t>
            </a:r>
          </a:p>
          <a:p>
            <a:r>
              <a:rPr lang="en-GB"/>
              <a:t>Responding politely to a customer</a:t>
            </a:r>
          </a:p>
          <a:p>
            <a:pPr lvl="1"/>
            <a:r>
              <a:rPr lang="en-GB"/>
              <a:t>They have emailed with a question or complaint.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C0803A-2205-9805-610F-A5B42484A1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Rank the situations from:</a:t>
            </a:r>
          </a:p>
          <a:p>
            <a:pPr lvl="1"/>
            <a:r>
              <a:rPr lang="en-GB"/>
              <a:t>Most formal</a:t>
            </a:r>
          </a:p>
          <a:p>
            <a:pPr lvl="1"/>
            <a:r>
              <a:rPr lang="en-GB"/>
              <a:t>to least formal</a:t>
            </a:r>
          </a:p>
          <a:p>
            <a:r>
              <a:rPr lang="en-GB"/>
              <a:t>Talk together about why you chose that order.</a:t>
            </a:r>
          </a:p>
          <a:p>
            <a:r>
              <a:rPr lang="en-GB"/>
              <a:t>Think about:</a:t>
            </a:r>
          </a:p>
          <a:p>
            <a:pPr lvl="1"/>
            <a:r>
              <a:rPr lang="en-GB"/>
              <a:t>Who is receiving the email?</a:t>
            </a:r>
          </a:p>
          <a:p>
            <a:pPr lvl="1"/>
            <a:r>
              <a:rPr lang="en-GB"/>
              <a:t>How careful or polite does the tone need to be?</a:t>
            </a:r>
          </a:p>
          <a:p>
            <a:pPr lvl="1"/>
            <a:r>
              <a:rPr lang="en-GB"/>
              <a:t>What could happen if the tone is wrong?</a:t>
            </a:r>
          </a:p>
          <a:p>
            <a:r>
              <a:rPr lang="en-GB"/>
              <a:t>There is no single correct order.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315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20F9D-F4DC-C42E-1C07-827746781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/>
              <a:t>Which Needs the Most Formal Tone?</a:t>
            </a:r>
          </a:p>
        </p:txBody>
      </p:sp>
      <p:pic>
        <p:nvPicPr>
          <p:cNvPr id="4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2AE2AB60-C7D9-644E-6155-6A4BA34275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190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4DB3F-1654-B2BD-C413-187AC45AF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Email Tone Sorting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9E860-6BCC-501C-563E-1773CF8D5E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Your task:</a:t>
            </a:r>
          </a:p>
          <a:p>
            <a:r>
              <a:rPr lang="en-GB"/>
              <a:t>Sort the cards into four categories:</a:t>
            </a:r>
          </a:p>
          <a:p>
            <a:pPr lvl="1"/>
            <a:r>
              <a:rPr lang="en-GB"/>
              <a:t>Professional for manager</a:t>
            </a:r>
          </a:p>
          <a:p>
            <a:pPr lvl="1"/>
            <a:r>
              <a:rPr lang="en-GB"/>
              <a:t>Professional for colleague</a:t>
            </a:r>
          </a:p>
          <a:p>
            <a:pPr lvl="1"/>
            <a:r>
              <a:rPr lang="en-GB"/>
              <a:t>Professional for customer</a:t>
            </a:r>
          </a:p>
          <a:p>
            <a:pPr lvl="1"/>
            <a:r>
              <a:rPr lang="en-GB"/>
              <a:t>Too informal</a:t>
            </a:r>
          </a:p>
          <a:p>
            <a:pPr lvl="1"/>
            <a:r>
              <a:rPr lang="en-GB"/>
              <a:t>Not suitable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238F6-75DF-1730-06DA-A315D1CE72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As you decide, talk together about:</a:t>
            </a:r>
          </a:p>
          <a:p>
            <a:pPr lvl="1"/>
            <a:r>
              <a:rPr lang="en-GB"/>
              <a:t>Who is the message for?</a:t>
            </a:r>
          </a:p>
          <a:p>
            <a:pPr lvl="1"/>
            <a:r>
              <a:rPr lang="en-GB"/>
              <a:t>What is the purpose?</a:t>
            </a:r>
          </a:p>
          <a:p>
            <a:pPr lvl="1"/>
            <a:r>
              <a:rPr lang="en-GB"/>
              <a:t>Does the tone feel polite and appropriate?</a:t>
            </a:r>
          </a:p>
          <a:p>
            <a:pPr lvl="1"/>
            <a:r>
              <a:rPr lang="en-GB"/>
              <a:t>Would you feel comfortable sending this in real life?</a:t>
            </a:r>
          </a:p>
          <a:p>
            <a:endParaRPr lang="en-GB"/>
          </a:p>
          <a:p>
            <a:r>
              <a:rPr lang="en-GB"/>
              <a:t>There may be cards you are unsure about.</a:t>
            </a:r>
          </a:p>
          <a:p>
            <a:r>
              <a:rPr lang="en-GB"/>
              <a:t>That is okay.</a:t>
            </a:r>
          </a:p>
        </p:txBody>
      </p:sp>
    </p:spTree>
    <p:extLst>
      <p:ext uri="{BB962C8B-B14F-4D97-AF65-F5344CB8AC3E}">
        <p14:creationId xmlns:p14="http://schemas.microsoft.com/office/powerpoint/2010/main" val="3547620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5085-5CA8-4C21-DB1F-A5EAFC090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Email Tone Sorting: Debrief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05BF-2DE0-4AB5-D896-0AAF1E06F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b="1"/>
              <a:t>Which card was the easiest for your group to place, and why?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76DE63-B785-C44C-CBEF-DA2CD53604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b="1"/>
              <a:t>Which card caused the most discussion or disagreement?</a:t>
            </a:r>
          </a:p>
        </p:txBody>
      </p:sp>
    </p:spTree>
    <p:extLst>
      <p:ext uri="{BB962C8B-B14F-4D97-AF65-F5344CB8AC3E}">
        <p14:creationId xmlns:p14="http://schemas.microsoft.com/office/powerpoint/2010/main" val="11660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30C75-1096-AA04-1D9A-9ABFEA16F3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Short Business Email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D36D2-6C03-91C6-B7C3-3696DF424F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Hands typing on keyboard">
            <a:extLst>
              <a:ext uri="{FF2B5EF4-FFF2-40B4-BE49-F238E27FC236}">
                <a16:creationId xmlns:a16="http://schemas.microsoft.com/office/drawing/2014/main" id="{5B1B5AC8-D3C0-F761-254C-41282099C0E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965142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F403-DA04-D1AD-EDB1-15E52C1DC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a Business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984EE-3437-38A6-F6F6-1F58BAB910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will work on your own.</a:t>
            </a:r>
          </a:p>
          <a:p>
            <a:r>
              <a:rPr lang="en-GB"/>
              <a:t>Choose ONE of the following situations:</a:t>
            </a:r>
          </a:p>
          <a:p>
            <a:pPr lvl="1"/>
            <a:r>
              <a:rPr lang="en-GB"/>
              <a:t>Ask a manager for clarification about a deadline</a:t>
            </a:r>
          </a:p>
          <a:p>
            <a:pPr lvl="1"/>
            <a:r>
              <a:rPr lang="en-GB"/>
              <a:t>Request information from a colleague about the right file to use</a:t>
            </a:r>
          </a:p>
          <a:p>
            <a:pPr lvl="1"/>
            <a:r>
              <a:rPr lang="en-GB"/>
              <a:t>Reply politely to a customer after they complained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9E354-ADCE-CC0B-BA3B-699A2974B9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Write a short email (3–4 lines) using this simple structure:</a:t>
            </a:r>
          </a:p>
          <a:p>
            <a:pPr lvl="1"/>
            <a:r>
              <a:rPr lang="en-GB"/>
              <a:t>Greeting</a:t>
            </a:r>
          </a:p>
          <a:p>
            <a:pPr lvl="1"/>
            <a:r>
              <a:rPr lang="en-GB"/>
              <a:t>Purpose (why you are writing)</a:t>
            </a:r>
          </a:p>
          <a:p>
            <a:pPr lvl="1"/>
            <a:r>
              <a:rPr lang="en-GB"/>
              <a:t>Key point (what you need to say or ask)</a:t>
            </a:r>
          </a:p>
          <a:p>
            <a:pPr lvl="1"/>
            <a:r>
              <a:rPr lang="en-GB"/>
              <a:t>Polite close</a:t>
            </a:r>
          </a:p>
          <a:p>
            <a:r>
              <a:rPr lang="en-GB"/>
              <a:t>Please use your device!</a:t>
            </a:r>
          </a:p>
        </p:txBody>
      </p:sp>
    </p:spTree>
    <p:extLst>
      <p:ext uri="{BB962C8B-B14F-4D97-AF65-F5344CB8AC3E}">
        <p14:creationId xmlns:p14="http://schemas.microsoft.com/office/powerpoint/2010/main" val="3110588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D704-9030-9B33-C3A4-2B4FEDCE0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Sending and Checking an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7BC93-8DDB-BF03-30E0-E74ACC70BA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Step 1: Send your email</a:t>
            </a:r>
          </a:p>
          <a:p>
            <a:pPr lvl="1"/>
            <a:r>
              <a:rPr lang="en-GB"/>
              <a:t>Open Outlook.</a:t>
            </a:r>
          </a:p>
          <a:p>
            <a:pPr lvl="1"/>
            <a:r>
              <a:rPr lang="en-GB"/>
              <a:t>Email the message you just wrote to your partner.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F99E1-1590-A077-DD3F-C0871F5420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Step 2: Read and reply</a:t>
            </a:r>
          </a:p>
          <a:p>
            <a:r>
              <a:rPr lang="en-GB"/>
              <a:t>When you receive your partner’s email, reply using this short checklist:</a:t>
            </a:r>
          </a:p>
          <a:p>
            <a:pPr lvl="1"/>
            <a:r>
              <a:rPr lang="en-GB"/>
              <a:t>Is it clear?</a:t>
            </a:r>
          </a:p>
          <a:p>
            <a:pPr lvl="1"/>
            <a:r>
              <a:rPr lang="en-GB"/>
              <a:t>Is it polite?</a:t>
            </a:r>
          </a:p>
          <a:p>
            <a:pPr lvl="1"/>
            <a:r>
              <a:rPr lang="en-GB"/>
              <a:t>Is it appropriate for the situation?</a:t>
            </a:r>
          </a:p>
          <a:p>
            <a:r>
              <a:rPr lang="en-GB"/>
              <a:t>You do not need to correct grammar or rewrite the email.</a:t>
            </a:r>
          </a:p>
          <a:p>
            <a:r>
              <a:rPr lang="en-GB"/>
              <a:t>You are checking communication, not perfection.</a:t>
            </a:r>
          </a:p>
          <a:p>
            <a:r>
              <a:rPr lang="en-GB"/>
              <a:t>Kind, helpful feedback only.</a:t>
            </a:r>
          </a:p>
        </p:txBody>
      </p:sp>
    </p:spTree>
    <p:extLst>
      <p:ext uri="{BB962C8B-B14F-4D97-AF65-F5344CB8AC3E}">
        <p14:creationId xmlns:p14="http://schemas.microsoft.com/office/powerpoint/2010/main" val="3582700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1BFEB-E6BD-29C4-6020-4EFC8D151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/>
              <a:t>Email Feedback: Reflection</a:t>
            </a:r>
          </a:p>
        </p:txBody>
      </p:sp>
      <p:pic>
        <p:nvPicPr>
          <p:cNvPr id="6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44258975-8257-789E-7959-185C085114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789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08A9B-DE68-792E-D09A-168EE0C18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1001-47A8-CE0D-39E3-F700776B9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Language choices and LinkedIn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D177211-1822-AA9B-62E0-943330713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1127124" y="2748524"/>
            <a:ext cx="10226676" cy="2505539"/>
          </a:xfrm>
          <a:noFill/>
        </p:spPr>
      </p:pic>
    </p:spTree>
    <p:extLst>
      <p:ext uri="{BB962C8B-B14F-4D97-AF65-F5344CB8AC3E}">
        <p14:creationId xmlns:p14="http://schemas.microsoft.com/office/powerpoint/2010/main" val="4290654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7D7C8-8A4C-B4C2-AB81-CA39C851F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LinkedIn for Professional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6DA91-74A2-FB84-A54E-82635A202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We are using LinkedIn as a real business example to look at:</a:t>
            </a:r>
          </a:p>
          <a:p>
            <a:pPr lvl="1"/>
            <a:r>
              <a:rPr lang="en-GB"/>
              <a:t>How professional language is used in public spaces</a:t>
            </a:r>
          </a:p>
          <a:p>
            <a:pPr lvl="1"/>
            <a:r>
              <a:rPr lang="en-GB"/>
              <a:t>How tone and clarity matter when others can see your profile</a:t>
            </a:r>
          </a:p>
          <a:p>
            <a:pPr lvl="1"/>
            <a:r>
              <a:rPr lang="en-GB"/>
              <a:t>How small wording choices affect how professional you sound</a:t>
            </a:r>
          </a:p>
          <a:p>
            <a:r>
              <a:rPr lang="en-GB"/>
              <a:t>You are not building a full profile.</a:t>
            </a:r>
          </a:p>
          <a:p>
            <a:r>
              <a:rPr lang="en-GB"/>
              <a:t>You are not networking or posting.</a:t>
            </a:r>
          </a:p>
          <a:p>
            <a:r>
              <a:rPr lang="en-GB"/>
              <a:t>You will:</a:t>
            </a:r>
          </a:p>
          <a:p>
            <a:pPr lvl="1"/>
            <a:r>
              <a:rPr lang="en-GB"/>
              <a:t>look at short examples</a:t>
            </a:r>
          </a:p>
          <a:p>
            <a:pPr lvl="1"/>
            <a:r>
              <a:rPr lang="en-GB"/>
              <a:t>notice what works and what does not</a:t>
            </a:r>
          </a:p>
          <a:p>
            <a:pPr lvl="1"/>
            <a:r>
              <a:rPr lang="en-GB"/>
              <a:t>make small, safe edits to improve professionalism</a:t>
            </a:r>
          </a:p>
          <a:p>
            <a:r>
              <a:rPr lang="en-GB"/>
              <a:t>This is about communication choices, not the platform itself.</a:t>
            </a:r>
          </a:p>
        </p:txBody>
      </p:sp>
    </p:spTree>
    <p:extLst>
      <p:ext uri="{BB962C8B-B14F-4D97-AF65-F5344CB8AC3E}">
        <p14:creationId xmlns:p14="http://schemas.microsoft.com/office/powerpoint/2010/main" val="22386056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4A202-656D-BFD1-95D4-0743B99C7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Sounds Professional?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5CF0E-5306-4F0C-311F-0BA958B96A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have two short LinkedIn “About” statements.</a:t>
            </a:r>
          </a:p>
          <a:p>
            <a:pPr lvl="1"/>
            <a:r>
              <a:rPr lang="en-GB"/>
              <a:t>One is vague.</a:t>
            </a:r>
          </a:p>
          <a:p>
            <a:pPr lvl="1"/>
            <a:r>
              <a:rPr lang="en-GB"/>
              <a:t>One is clear and professional.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Read both statements.</a:t>
            </a:r>
          </a:p>
          <a:p>
            <a:pPr lvl="1"/>
            <a:r>
              <a:rPr lang="en-GB"/>
              <a:t>Decide which one better fits what employers expect.	</a:t>
            </a:r>
          </a:p>
          <a:p>
            <a:pPr lvl="1"/>
            <a:r>
              <a:rPr lang="en-GB"/>
              <a:t>Talk together about why.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0AB130-414F-349E-5088-5ECEF7F703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Think about: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Tone</a:t>
            </a:r>
          </a:p>
          <a:p>
            <a:pPr lvl="1"/>
            <a:r>
              <a:rPr lang="en-GB"/>
              <a:t>How easy it is to understand</a:t>
            </a:r>
          </a:p>
          <a:p>
            <a:pPr lvl="1"/>
            <a:r>
              <a:rPr lang="en-GB"/>
              <a:t>What impression it gives</a:t>
            </a:r>
          </a:p>
          <a:p>
            <a:r>
              <a:rPr lang="en-GB"/>
              <a:t>You are not judging the person.</a:t>
            </a:r>
          </a:p>
          <a:p>
            <a:r>
              <a:rPr lang="en-GB"/>
              <a:t>You are judging the language choices.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8283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D7018-53CF-E5AF-934E-6EE487FC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Check: Professional Language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25F7B-2CC6-F023-60F6-42EF4540A9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Question:</a:t>
            </a:r>
          </a:p>
          <a:p>
            <a:r>
              <a:rPr lang="en-GB"/>
              <a:t>Which About statement do you think is closer to what employers expect?</a:t>
            </a:r>
          </a:p>
          <a:p>
            <a:r>
              <a:rPr lang="en-GB" b="1"/>
              <a:t>Please type A or B only.</a:t>
            </a:r>
          </a:p>
          <a:p>
            <a:r>
              <a:rPr lang="en-GB"/>
              <a:t>This is not a test.</a:t>
            </a:r>
          </a:p>
          <a:p>
            <a:r>
              <a:rPr lang="en-GB"/>
              <a:t>We are looking at patterns, not right or wrong answers.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1C31CE-C9EF-7E8B-8F64-B46B5708BD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128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 or B</a:t>
            </a:r>
          </a:p>
        </p:txBody>
      </p:sp>
      <p:pic>
        <p:nvPicPr>
          <p:cNvPr id="8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43562DA-E9CB-9438-3B3F-2C2F27F5D4F1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69634" y="5889975"/>
            <a:ext cx="3646714" cy="7384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486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17C87-22FB-F9C7-C399-A19A5E1CB6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LinkedIn Language Hunt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9739A-497E-A871-7C1E-1E126C2BA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Tiger head on a black background">
            <a:extLst>
              <a:ext uri="{FF2B5EF4-FFF2-40B4-BE49-F238E27FC236}">
                <a16:creationId xmlns:a16="http://schemas.microsoft.com/office/drawing/2014/main" id="{77713120-5B4C-D7FE-1790-3B42969D8B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/>
      </p:pic>
    </p:spTree>
    <p:extLst>
      <p:ext uri="{BB962C8B-B14F-4D97-AF65-F5344CB8AC3E}">
        <p14:creationId xmlns:p14="http://schemas.microsoft.com/office/powerpoint/2010/main" val="33183418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864C49-A8D0-403C-0B73-DFD5E8E4F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Spotting Professional Language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2EC3B8-DF24-F22C-6645-0CB2FB10D0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will look at 2–3 LinkedIn profile screenshots on Moodle.</a:t>
            </a:r>
          </a:p>
          <a:p>
            <a:r>
              <a:rPr lang="en-GB"/>
              <a:t>Your task:</a:t>
            </a:r>
          </a:p>
          <a:p>
            <a:r>
              <a:rPr lang="en-GB"/>
              <a:t>For each screenshot, try to find:</a:t>
            </a:r>
          </a:p>
          <a:p>
            <a:pPr lvl="1"/>
            <a:r>
              <a:rPr lang="en-GB"/>
              <a:t>One clear headline</a:t>
            </a:r>
          </a:p>
          <a:p>
            <a:pPr lvl="1"/>
            <a:r>
              <a:rPr lang="en-GB"/>
              <a:t>One short skill phrase</a:t>
            </a:r>
          </a:p>
          <a:p>
            <a:pPr lvl="1"/>
            <a:r>
              <a:rPr lang="en-GB"/>
              <a:t>One example of polite or professional tone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A60C6E-C064-CBC7-243D-9E94521E61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Write your examples in the grid provided.</a:t>
            </a:r>
          </a:p>
          <a:p>
            <a:r>
              <a:rPr lang="en-GB"/>
              <a:t>You are not judging the person.</a:t>
            </a:r>
          </a:p>
          <a:p>
            <a:r>
              <a:rPr lang="en-GB"/>
              <a:t>You are looking at language choices that work well.</a:t>
            </a:r>
          </a:p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conciseness</a:t>
            </a:r>
          </a:p>
          <a:p>
            <a:pPr lvl="1"/>
            <a:r>
              <a:rPr lang="en-GB"/>
              <a:t>professionalism</a:t>
            </a:r>
          </a:p>
          <a:p>
            <a:r>
              <a:rPr lang="en-GB"/>
              <a:t>You do not need to understand every word.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6445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7B6EF-1886-422D-A256-73C3A1672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Pause and 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1D0F0-F1A9-AE9B-5D53-0624F3778F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Stay with your partner.</a:t>
            </a:r>
          </a:p>
          <a:p>
            <a:r>
              <a:rPr lang="en-GB"/>
              <a:t>Look at what you have written in your grid.</a:t>
            </a:r>
          </a:p>
          <a:p>
            <a:pPr marL="0" indent="0">
              <a:buNone/>
            </a:pPr>
            <a:r>
              <a:rPr lang="en-GB"/>
              <a:t>Together, complete this sentence:</a:t>
            </a:r>
          </a:p>
          <a:p>
            <a:r>
              <a:rPr lang="en-GB" b="1"/>
              <a:t>Professional LinkedIn language works best when it is…</a:t>
            </a:r>
          </a:p>
          <a:p>
            <a:r>
              <a:rPr lang="en-GB"/>
              <a:t>Write one short phrase or sentence.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41C7F-B203-C028-3A82-8672B28421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do not need to share it with the class.</a:t>
            </a:r>
          </a:p>
          <a:p>
            <a:r>
              <a:rPr lang="en-GB"/>
              <a:t>There is no right answer.</a:t>
            </a:r>
          </a:p>
          <a:p>
            <a:r>
              <a:rPr lang="en-GB"/>
              <a:t>This is about capturing what you noticed.</a:t>
            </a:r>
          </a:p>
          <a:p>
            <a:r>
              <a:rPr lang="en-GB"/>
              <a:t>When you are finished, keep your grid nearby.</a:t>
            </a:r>
          </a:p>
          <a:p>
            <a:r>
              <a:rPr lang="en-GB"/>
              <a:t>You will use this thinking in the next activity.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5587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236D4-5723-E7BC-6B54-3B10F40CD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Mini LinkedIn Edit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97F0E-B713-A915-ACF7-61B9C6E6C5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will work individually.</a:t>
            </a:r>
          </a:p>
          <a:p>
            <a:r>
              <a:rPr lang="en-GB"/>
              <a:t>In the next slide, you will see a short list of sentences taken from LinkedIn “About” sections.</a:t>
            </a:r>
          </a:p>
          <a:p>
            <a:r>
              <a:rPr lang="en-GB"/>
              <a:t>Each sentence is unclear, too vague, or too informal.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Choose ONE sentence.</a:t>
            </a:r>
          </a:p>
          <a:p>
            <a:pPr lvl="1"/>
            <a:r>
              <a:rPr lang="en-GB"/>
              <a:t>Edit it to make it clearer and more professional.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7313BE-144A-D358-B1FA-957524E3C5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are not writing a full profile.</a:t>
            </a:r>
          </a:p>
          <a:p>
            <a:r>
              <a:rPr lang="en-GB"/>
              <a:t>You are not adding lots of detail.</a:t>
            </a:r>
          </a:p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polite, professional tone</a:t>
            </a:r>
          </a:p>
          <a:p>
            <a:pPr lvl="1"/>
            <a:r>
              <a:rPr lang="en-GB"/>
              <a:t>easy understanding</a:t>
            </a:r>
          </a:p>
          <a:p>
            <a:r>
              <a:rPr lang="en-GB"/>
              <a:t>Small changes are enough.</a:t>
            </a:r>
          </a:p>
          <a:p>
            <a:r>
              <a:rPr lang="en-GB"/>
              <a:t>Take a note of what you need to do before we go to the next slide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10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F4DCE-4F88-A6AA-4891-B85CC63A1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LinkedIn Edit Task: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7754F-E3E1-EFCC-ED06-B0013C9219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I am a hard‑working person who likes to improve myself and learn new things.</a:t>
            </a:r>
          </a:p>
          <a:p>
            <a:r>
              <a:rPr lang="en-GB"/>
              <a:t>I am interested in business and enjoy working with people.</a:t>
            </a:r>
          </a:p>
          <a:p>
            <a:r>
              <a:rPr lang="en-GB"/>
              <a:t>I have many skills and am good at different things.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BFA1F0-3F91-8FD9-D5CF-FACC8358041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84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F1E99-A32B-64F6-A3F4-1920E69E9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65376-2857-19F1-8101-C6F4950B6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100F-5D18-ADA9-B879-2FF4A9031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914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856B-F3B8-233F-3E40-8AF2E2011D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Formatting a Business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5D673-8211-CABE-87C5-8F55502C44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Placeholder 6" descr="Person holding mouse">
            <a:extLst>
              <a:ext uri="{FF2B5EF4-FFF2-40B4-BE49-F238E27FC236}">
                <a16:creationId xmlns:a16="http://schemas.microsoft.com/office/drawing/2014/main" id="{B3DE5F53-F73A-09FD-CDA0-E919E274602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235250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00A1D-76DD-3747-F96F-C32DAED39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 the Layout (Not the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8D22C-53A0-68B7-3F43-B16512DFD9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Go to Moodle in Digital Skills, under Week 7</a:t>
            </a:r>
          </a:p>
          <a:p>
            <a:r>
              <a:rPr lang="en-GB"/>
              <a:t>Download the MESSY COMMUNICATION document</a:t>
            </a:r>
          </a:p>
          <a:p>
            <a:r>
              <a:rPr lang="en-GB"/>
              <a:t>Apply three formatting improvements only:</a:t>
            </a:r>
          </a:p>
          <a:p>
            <a:pPr lvl="1"/>
            <a:r>
              <a:rPr lang="en-GB"/>
              <a:t> Add a clear heading</a:t>
            </a:r>
          </a:p>
          <a:p>
            <a:pPr lvl="1"/>
            <a:r>
              <a:rPr lang="en-GB"/>
              <a:t> Improve spacing</a:t>
            </a:r>
          </a:p>
          <a:p>
            <a:pPr lvl="1"/>
            <a:r>
              <a:rPr lang="en-GB"/>
              <a:t> Use a simple list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F99DC-F975-9EAF-83B1-FC96B9EEB2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Important:</a:t>
            </a:r>
          </a:p>
          <a:p>
            <a:r>
              <a:rPr lang="en-GB"/>
              <a:t>Do not rewrite the content</a:t>
            </a:r>
          </a:p>
          <a:p>
            <a:r>
              <a:rPr lang="en-GB"/>
              <a:t>Do not change the wording</a:t>
            </a:r>
          </a:p>
          <a:p>
            <a:r>
              <a:rPr lang="en-GB"/>
              <a:t>Focus on how it looks, not what it says</a:t>
            </a:r>
          </a:p>
          <a:p>
            <a:r>
              <a:rPr lang="en-GB"/>
              <a:t>These layout skills can be used later in: emails, documents, reports, and slides.</a:t>
            </a:r>
          </a:p>
        </p:txBody>
      </p:sp>
    </p:spTree>
    <p:extLst>
      <p:ext uri="{BB962C8B-B14F-4D97-AF65-F5344CB8AC3E}">
        <p14:creationId xmlns:p14="http://schemas.microsoft.com/office/powerpoint/2010/main" val="135593495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DA007-37E8-B71F-75D1-BC7F14B7B0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Final Communication Check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35B100-F1D9-A4A0-BD77-2585B9A212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Five square speech bubbles in color">
            <a:extLst>
              <a:ext uri="{FF2B5EF4-FFF2-40B4-BE49-F238E27FC236}">
                <a16:creationId xmlns:a16="http://schemas.microsoft.com/office/drawing/2014/main" id="{F540198C-47DF-99AB-92EB-DC7450932F4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9146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F786E-5E0B-C7C2-AAB8-E1ECD7220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FF7DE-2620-D1BF-8711-DF97966AC4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will work individually.</a:t>
            </a:r>
          </a:p>
          <a:p>
            <a:r>
              <a:rPr lang="en-GB"/>
              <a:t>Take a moment to review:</a:t>
            </a:r>
          </a:p>
          <a:p>
            <a:pPr lvl="1"/>
            <a:r>
              <a:rPr lang="en-GB"/>
              <a:t>The short business email you wrote earlier</a:t>
            </a:r>
          </a:p>
          <a:p>
            <a:pPr lvl="1"/>
            <a:r>
              <a:rPr lang="en-GB"/>
              <a:t>The LinkedIn sentence you edited</a:t>
            </a:r>
          </a:p>
          <a:p>
            <a:r>
              <a:rPr lang="en-GB"/>
              <a:t>Use the checklist to make small, careful improvements.</a:t>
            </a:r>
          </a:p>
          <a:p>
            <a:r>
              <a:rPr lang="en-GB"/>
              <a:t>You do not need to rewrite everything.</a:t>
            </a:r>
          </a:p>
          <a:p>
            <a:r>
              <a:rPr lang="en-GB"/>
              <a:t>Often, one small change is enough.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B0C1B-6624-6DDA-AAD9-A6AFDD0D36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politeness</a:t>
            </a:r>
          </a:p>
          <a:p>
            <a:pPr lvl="1"/>
            <a:r>
              <a:rPr lang="en-GB"/>
              <a:t>professional tone</a:t>
            </a:r>
          </a:p>
          <a:p>
            <a:r>
              <a:rPr lang="en-GB"/>
              <a:t>This is about checking communication, not perfection.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1336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endParaRPr lang="en-GB"/>
          </a:p>
          <a:p>
            <a:r>
              <a:rPr lang="en-GB"/>
              <a:t> One thing I learned today about professional tone and audience</a:t>
            </a:r>
          </a:p>
          <a:p>
            <a:r>
              <a:rPr lang="en-GB"/>
              <a:t>One thing I learned about improving professional language without rewriting everything</a:t>
            </a:r>
          </a:p>
          <a:p>
            <a:r>
              <a:rPr lang="en-GB"/>
              <a:t>One thing I now understand better about clear and professional communication in business contexts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FE238F-BEF7-03DC-124F-8574886C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408003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2DAD1-543F-3EA3-831E-2C8FA55A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 homework this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D27E3-EA13-E71D-8586-05B7341C20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second assessment task is due this week. Make sure you complete it in good time. </a:t>
            </a:r>
          </a:p>
          <a:p>
            <a:r>
              <a:rPr lang="en-GB" dirty="0"/>
              <a:t>Don’t leave it to the last minute</a:t>
            </a:r>
          </a:p>
        </p:txBody>
      </p:sp>
    </p:spTree>
    <p:extLst>
      <p:ext uri="{BB962C8B-B14F-4D97-AF65-F5344CB8AC3E}">
        <p14:creationId xmlns:p14="http://schemas.microsoft.com/office/powerpoint/2010/main" val="15644718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826e5e0b-69f2-41be-b336-f8a1ad71dd1e"/>
    <ds:schemaRef ds:uri="20412d98-6c36-457e-a543-06e3d82144c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2021</Words>
  <Application>Microsoft Office PowerPoint</Application>
  <PresentationFormat>Widescreen</PresentationFormat>
  <Paragraphs>329</Paragraphs>
  <Slides>39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Aptos</vt:lpstr>
      <vt:lpstr>Aptos ExtraBold</vt:lpstr>
      <vt:lpstr>Arial</vt:lpstr>
      <vt:lpstr>Calibri</vt:lpstr>
      <vt:lpstr>Wingdings</vt:lpstr>
      <vt:lpstr>Office Theme</vt:lpstr>
      <vt:lpstr>Welcome to Digital Skills</vt:lpstr>
      <vt:lpstr>Let’s remember last week!</vt:lpstr>
      <vt:lpstr>Finished? Help others</vt:lpstr>
      <vt:lpstr>What today is about</vt:lpstr>
      <vt:lpstr>Remember: Part 2 of your assessment Is Due this week!</vt:lpstr>
      <vt:lpstr>Which Email Is Appropriate?</vt:lpstr>
      <vt:lpstr>Let’s Reflect Together </vt:lpstr>
      <vt:lpstr>Purpose and audience in business email </vt:lpstr>
      <vt:lpstr>Purpose and Audience in Business Emails</vt:lpstr>
      <vt:lpstr>Basic Things to Remember in Business Emails</vt:lpstr>
      <vt:lpstr>Purpose and Tone: Work in Pairs</vt:lpstr>
      <vt:lpstr>Which Needs the Most Formal Tone?</vt:lpstr>
      <vt:lpstr>Email Tone Sorting</vt:lpstr>
      <vt:lpstr>Email Tone Sorting: Debrief</vt:lpstr>
      <vt:lpstr>Short Business Email Writing</vt:lpstr>
      <vt:lpstr>Writing a Business Email</vt:lpstr>
      <vt:lpstr>Sending and Checking an Email</vt:lpstr>
      <vt:lpstr>Email Feedback: Reflection</vt:lpstr>
      <vt:lpstr>Break time!</vt:lpstr>
      <vt:lpstr>Language choices and LinkedIn</vt:lpstr>
      <vt:lpstr>LinkedIn for Professional Communication</vt:lpstr>
      <vt:lpstr>What Sounds Professional?</vt:lpstr>
      <vt:lpstr>Vevox Check: Professional Language Choices</vt:lpstr>
      <vt:lpstr>LinkedIn Language Hunt</vt:lpstr>
      <vt:lpstr>Spotting Professional Language</vt:lpstr>
      <vt:lpstr>Pause and Reflect</vt:lpstr>
      <vt:lpstr>Mini LinkedIn Edit Task</vt:lpstr>
      <vt:lpstr>LinkedIn Edit Task: Sentences</vt:lpstr>
      <vt:lpstr>Break time!</vt:lpstr>
      <vt:lpstr>Formatting a Business Communication</vt:lpstr>
      <vt:lpstr>Improve the Layout (Not the Words)</vt:lpstr>
      <vt:lpstr>Final Communication Check</vt:lpstr>
      <vt:lpstr>Communication Check</vt:lpstr>
      <vt:lpstr>Reflection Time!</vt:lpstr>
      <vt:lpstr>Recap</vt:lpstr>
      <vt:lpstr>Today we learned how to:</vt:lpstr>
      <vt:lpstr>No homework this week!</vt:lpstr>
      <vt:lpstr>Did you help others today?</vt:lpstr>
      <vt:lpstr>Continue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12</cp:revision>
  <dcterms:created xsi:type="dcterms:W3CDTF">2026-02-06T13:25:12Z</dcterms:created>
  <dcterms:modified xsi:type="dcterms:W3CDTF">2026-05-06T07:35:06Z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