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B42290-5986-4E02-BE65-D303A77854E9}" v="48" dt="2025-11-14T11:21:57.1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60"/>
  </p:normalViewPr>
  <p:slideViewPr>
    <p:cSldViewPr snapToGrid="0">
      <p:cViewPr varScale="1">
        <p:scale>
          <a:sx n="83" d="100"/>
          <a:sy n="83" d="100"/>
        </p:scale>
        <p:origin x="682" y="28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722A35-3D61-4E85-A132-7B4A70FE7D82}" type="doc">
      <dgm:prSet loTypeId="urn:microsoft.com/office/officeart/2011/layout/HexagonRadial" loCatId="officeonline" qsTypeId="urn:microsoft.com/office/officeart/2005/8/quickstyle/simple4" qsCatId="simple" csTypeId="urn:microsoft.com/office/officeart/2005/8/colors/accent1_2" csCatId="accent1" phldr="1"/>
      <dgm:spPr/>
      <dgm:t>
        <a:bodyPr/>
        <a:lstStyle/>
        <a:p>
          <a:endParaRPr lang="en-GB"/>
        </a:p>
      </dgm:t>
    </dgm:pt>
    <dgm:pt modelId="{8BF174B0-B48E-413C-883C-28D051A85BA4}">
      <dgm:prSet phldrT="[Text]"/>
      <dgm:spPr/>
      <dgm:t>
        <a:bodyPr/>
        <a:lstStyle/>
        <a:p>
          <a:r>
            <a:rPr lang="en-GB" dirty="0"/>
            <a:t>Boundaries</a:t>
          </a:r>
        </a:p>
      </dgm:t>
    </dgm:pt>
    <dgm:pt modelId="{C73502CF-AC33-43D6-AB2F-150586C14A2E}" type="parTrans" cxnId="{0CC95483-9BA8-4B34-BBBB-3656065279E5}">
      <dgm:prSet/>
      <dgm:spPr/>
      <dgm:t>
        <a:bodyPr/>
        <a:lstStyle/>
        <a:p>
          <a:endParaRPr lang="en-GB"/>
        </a:p>
      </dgm:t>
    </dgm:pt>
    <dgm:pt modelId="{B17AACCD-0702-476C-B4AC-B5AE7BA511FB}" type="sibTrans" cxnId="{0CC95483-9BA8-4B34-BBBB-3656065279E5}">
      <dgm:prSet/>
      <dgm:spPr/>
      <dgm:t>
        <a:bodyPr/>
        <a:lstStyle/>
        <a:p>
          <a:endParaRPr lang="en-GB"/>
        </a:p>
      </dgm:t>
    </dgm:pt>
    <dgm:pt modelId="{779C5963-F7D8-40EB-9920-274C7A956DA0}">
      <dgm:prSet phldrT="[Text]"/>
      <dgm:spPr/>
      <dgm:t>
        <a:bodyPr/>
        <a:lstStyle/>
        <a:p>
          <a:r>
            <a:rPr lang="en-GB" dirty="0"/>
            <a:t>Racial</a:t>
          </a:r>
        </a:p>
      </dgm:t>
    </dgm:pt>
    <dgm:pt modelId="{3BB9BE71-83B6-46F3-BDC8-CE04E1B48D0C}" type="parTrans" cxnId="{9ECBEC30-4896-43C6-BE93-7782AB1912ED}">
      <dgm:prSet/>
      <dgm:spPr/>
      <dgm:t>
        <a:bodyPr/>
        <a:lstStyle/>
        <a:p>
          <a:endParaRPr lang="en-GB"/>
        </a:p>
      </dgm:t>
    </dgm:pt>
    <dgm:pt modelId="{0CE79C25-87FE-4575-8497-BA57B56CFFF8}" type="sibTrans" cxnId="{9ECBEC30-4896-43C6-BE93-7782AB1912ED}">
      <dgm:prSet/>
      <dgm:spPr/>
      <dgm:t>
        <a:bodyPr/>
        <a:lstStyle/>
        <a:p>
          <a:endParaRPr lang="en-GB"/>
        </a:p>
      </dgm:t>
    </dgm:pt>
    <dgm:pt modelId="{CC710957-4E61-454C-9C69-355CC736840C}">
      <dgm:prSet phldrT="[Text]"/>
      <dgm:spPr/>
      <dgm:t>
        <a:bodyPr/>
        <a:lstStyle/>
        <a:p>
          <a:r>
            <a:rPr lang="en-GB" dirty="0"/>
            <a:t>Religious </a:t>
          </a:r>
        </a:p>
      </dgm:t>
    </dgm:pt>
    <dgm:pt modelId="{365C12A2-FE8A-4BF3-9851-7AED92D310C5}" type="parTrans" cxnId="{35AE9E52-CACB-4A05-B2EE-BA7AB745CF2C}">
      <dgm:prSet/>
      <dgm:spPr/>
      <dgm:t>
        <a:bodyPr/>
        <a:lstStyle/>
        <a:p>
          <a:endParaRPr lang="en-GB"/>
        </a:p>
      </dgm:t>
    </dgm:pt>
    <dgm:pt modelId="{6F3DD5B6-D76E-4364-A3B8-D8854C6ED883}" type="sibTrans" cxnId="{35AE9E52-CACB-4A05-B2EE-BA7AB745CF2C}">
      <dgm:prSet/>
      <dgm:spPr/>
      <dgm:t>
        <a:bodyPr/>
        <a:lstStyle/>
        <a:p>
          <a:endParaRPr lang="en-GB"/>
        </a:p>
      </dgm:t>
    </dgm:pt>
    <dgm:pt modelId="{C571C8B5-0478-4CC1-A59E-567A997E10B1}">
      <dgm:prSet phldrT="[Text]"/>
      <dgm:spPr/>
      <dgm:t>
        <a:bodyPr/>
        <a:lstStyle/>
        <a:p>
          <a:r>
            <a:rPr lang="en-GB" dirty="0"/>
            <a:t>Ethical</a:t>
          </a:r>
        </a:p>
      </dgm:t>
    </dgm:pt>
    <dgm:pt modelId="{9057FCF8-EA6F-478B-89B2-3AB4D78E8B89}" type="parTrans" cxnId="{39A585E2-2908-4590-A5FF-E4A7F98BEDDC}">
      <dgm:prSet/>
      <dgm:spPr/>
      <dgm:t>
        <a:bodyPr/>
        <a:lstStyle/>
        <a:p>
          <a:endParaRPr lang="en-GB"/>
        </a:p>
      </dgm:t>
    </dgm:pt>
    <dgm:pt modelId="{0A0F6EA2-81AC-4651-90E4-3AAEFC97374B}" type="sibTrans" cxnId="{39A585E2-2908-4590-A5FF-E4A7F98BEDDC}">
      <dgm:prSet/>
      <dgm:spPr/>
      <dgm:t>
        <a:bodyPr/>
        <a:lstStyle/>
        <a:p>
          <a:endParaRPr lang="en-GB"/>
        </a:p>
      </dgm:t>
    </dgm:pt>
    <dgm:pt modelId="{D395AB62-5EEC-45DB-8D8A-9EAC1B41418B}">
      <dgm:prSet phldrT="[Text]"/>
      <dgm:spPr/>
      <dgm:t>
        <a:bodyPr/>
        <a:lstStyle/>
        <a:p>
          <a:r>
            <a:rPr lang="en-GB" dirty="0"/>
            <a:t>Political </a:t>
          </a:r>
        </a:p>
      </dgm:t>
    </dgm:pt>
    <dgm:pt modelId="{918E6956-B9B0-4152-AE93-0C1528FD6EEB}" type="parTrans" cxnId="{E6A867A3-D7CB-4158-933D-F4E5BF0F5F3A}">
      <dgm:prSet/>
      <dgm:spPr/>
      <dgm:t>
        <a:bodyPr/>
        <a:lstStyle/>
        <a:p>
          <a:endParaRPr lang="en-GB"/>
        </a:p>
      </dgm:t>
    </dgm:pt>
    <dgm:pt modelId="{1755FBDB-FBFA-4AD7-A722-471E3BAA3F13}" type="sibTrans" cxnId="{E6A867A3-D7CB-4158-933D-F4E5BF0F5F3A}">
      <dgm:prSet/>
      <dgm:spPr/>
      <dgm:t>
        <a:bodyPr/>
        <a:lstStyle/>
        <a:p>
          <a:endParaRPr lang="en-GB"/>
        </a:p>
      </dgm:t>
    </dgm:pt>
    <dgm:pt modelId="{16358742-ACA1-4B94-8534-21EE8458F201}">
      <dgm:prSet phldrT="[Text]"/>
      <dgm:spPr/>
      <dgm:t>
        <a:bodyPr/>
        <a:lstStyle/>
        <a:p>
          <a:r>
            <a:rPr lang="en-GB" dirty="0"/>
            <a:t>Moral </a:t>
          </a:r>
        </a:p>
      </dgm:t>
    </dgm:pt>
    <dgm:pt modelId="{5481F96A-CCDC-406C-AE28-BB8D3E7A47ED}" type="sibTrans" cxnId="{876C683F-B965-4901-89EC-4090F2BF9CBE}">
      <dgm:prSet/>
      <dgm:spPr/>
      <dgm:t>
        <a:bodyPr/>
        <a:lstStyle/>
        <a:p>
          <a:endParaRPr lang="en-GB"/>
        </a:p>
      </dgm:t>
    </dgm:pt>
    <dgm:pt modelId="{475EB80D-B5B8-4B17-85AA-50432D5A3204}" type="parTrans" cxnId="{876C683F-B965-4901-89EC-4090F2BF9CBE}">
      <dgm:prSet/>
      <dgm:spPr/>
      <dgm:t>
        <a:bodyPr/>
        <a:lstStyle/>
        <a:p>
          <a:endParaRPr lang="en-GB"/>
        </a:p>
      </dgm:t>
    </dgm:pt>
    <dgm:pt modelId="{4C9B5EFF-8795-43E2-843D-29838E767E85}">
      <dgm:prSet phldrT="[Text]"/>
      <dgm:spPr/>
      <dgm:t>
        <a:bodyPr/>
        <a:lstStyle/>
        <a:p>
          <a:r>
            <a:rPr lang="en-GB" dirty="0"/>
            <a:t>Financial</a:t>
          </a:r>
        </a:p>
      </dgm:t>
    </dgm:pt>
    <dgm:pt modelId="{3FFF5961-55B9-4834-8A3A-AE630B1103F9}" type="sibTrans" cxnId="{7AEE9456-35A8-423A-93B4-D617BD6B7B43}">
      <dgm:prSet/>
      <dgm:spPr/>
      <dgm:t>
        <a:bodyPr/>
        <a:lstStyle/>
        <a:p>
          <a:endParaRPr lang="en-GB"/>
        </a:p>
      </dgm:t>
    </dgm:pt>
    <dgm:pt modelId="{5BFEE76E-8CA7-45C6-847C-C6D3F0EABEAA}" type="parTrans" cxnId="{7AEE9456-35A8-423A-93B4-D617BD6B7B43}">
      <dgm:prSet/>
      <dgm:spPr/>
      <dgm:t>
        <a:bodyPr/>
        <a:lstStyle/>
        <a:p>
          <a:endParaRPr lang="en-GB"/>
        </a:p>
      </dgm:t>
    </dgm:pt>
    <dgm:pt modelId="{492D4C40-4237-46AC-B486-F2FFC8B3860F}" type="pres">
      <dgm:prSet presAssocID="{8D722A35-3D61-4E85-A132-7B4A70FE7D82}" presName="Name0" presStyleCnt="0">
        <dgm:presLayoutVars>
          <dgm:chMax val="1"/>
          <dgm:chPref val="1"/>
          <dgm:dir/>
          <dgm:animOne val="branch"/>
          <dgm:animLvl val="lvl"/>
        </dgm:presLayoutVars>
      </dgm:prSet>
      <dgm:spPr/>
    </dgm:pt>
    <dgm:pt modelId="{2C11BF7F-C405-483C-9EE3-15EFF296F502}" type="pres">
      <dgm:prSet presAssocID="{8BF174B0-B48E-413C-883C-28D051A85BA4}" presName="Parent" presStyleLbl="node0" presStyleIdx="0" presStyleCnt="1">
        <dgm:presLayoutVars>
          <dgm:chMax val="6"/>
          <dgm:chPref val="6"/>
        </dgm:presLayoutVars>
      </dgm:prSet>
      <dgm:spPr/>
    </dgm:pt>
    <dgm:pt modelId="{8CB767E6-771D-4EDF-ABF1-98853641B7DA}" type="pres">
      <dgm:prSet presAssocID="{779C5963-F7D8-40EB-9920-274C7A956DA0}" presName="Accent1" presStyleCnt="0"/>
      <dgm:spPr/>
    </dgm:pt>
    <dgm:pt modelId="{03A0D2D1-A30C-45CC-BB0F-0F38819494FC}" type="pres">
      <dgm:prSet presAssocID="{779C5963-F7D8-40EB-9920-274C7A956DA0}" presName="Accent" presStyleLbl="bgShp" presStyleIdx="0" presStyleCnt="6"/>
      <dgm:spPr/>
    </dgm:pt>
    <dgm:pt modelId="{538BC539-E7D9-446A-9A70-523EEAB0BB23}" type="pres">
      <dgm:prSet presAssocID="{779C5963-F7D8-40EB-9920-274C7A956DA0}" presName="Child1" presStyleLbl="node1" presStyleIdx="0" presStyleCnt="6">
        <dgm:presLayoutVars>
          <dgm:chMax val="0"/>
          <dgm:chPref val="0"/>
          <dgm:bulletEnabled val="1"/>
        </dgm:presLayoutVars>
      </dgm:prSet>
      <dgm:spPr/>
    </dgm:pt>
    <dgm:pt modelId="{3C51806D-CD69-449F-9D54-69F20A182A2D}" type="pres">
      <dgm:prSet presAssocID="{CC710957-4E61-454C-9C69-355CC736840C}" presName="Accent2" presStyleCnt="0"/>
      <dgm:spPr/>
    </dgm:pt>
    <dgm:pt modelId="{6E125E41-51EB-42B5-A9C7-F983CB239572}" type="pres">
      <dgm:prSet presAssocID="{CC710957-4E61-454C-9C69-355CC736840C}" presName="Accent" presStyleLbl="bgShp" presStyleIdx="1" presStyleCnt="6"/>
      <dgm:spPr/>
    </dgm:pt>
    <dgm:pt modelId="{FBE5BFD9-3D56-45B1-B65D-84C765940A5E}" type="pres">
      <dgm:prSet presAssocID="{CC710957-4E61-454C-9C69-355CC736840C}" presName="Child2" presStyleLbl="node1" presStyleIdx="1" presStyleCnt="6">
        <dgm:presLayoutVars>
          <dgm:chMax val="0"/>
          <dgm:chPref val="0"/>
          <dgm:bulletEnabled val="1"/>
        </dgm:presLayoutVars>
      </dgm:prSet>
      <dgm:spPr/>
    </dgm:pt>
    <dgm:pt modelId="{28D0C430-DEEC-4957-9907-B575ABDE69AE}" type="pres">
      <dgm:prSet presAssocID="{C571C8B5-0478-4CC1-A59E-567A997E10B1}" presName="Accent3" presStyleCnt="0"/>
      <dgm:spPr/>
    </dgm:pt>
    <dgm:pt modelId="{3D82DF24-7986-4D33-8588-4EB3FC9D0010}" type="pres">
      <dgm:prSet presAssocID="{C571C8B5-0478-4CC1-A59E-567A997E10B1}" presName="Accent" presStyleLbl="bgShp" presStyleIdx="2" presStyleCnt="6"/>
      <dgm:spPr/>
    </dgm:pt>
    <dgm:pt modelId="{44829CE4-5294-4256-B09D-8F72F201B247}" type="pres">
      <dgm:prSet presAssocID="{C571C8B5-0478-4CC1-A59E-567A997E10B1}" presName="Child3" presStyleLbl="node1" presStyleIdx="2" presStyleCnt="6">
        <dgm:presLayoutVars>
          <dgm:chMax val="0"/>
          <dgm:chPref val="0"/>
          <dgm:bulletEnabled val="1"/>
        </dgm:presLayoutVars>
      </dgm:prSet>
      <dgm:spPr/>
    </dgm:pt>
    <dgm:pt modelId="{E67B32DF-EEBA-433E-8D05-330DE0535E33}" type="pres">
      <dgm:prSet presAssocID="{D395AB62-5EEC-45DB-8D8A-9EAC1B41418B}" presName="Accent4" presStyleCnt="0"/>
      <dgm:spPr/>
    </dgm:pt>
    <dgm:pt modelId="{76C7B376-23AA-48CB-B76F-07B0CF0F9D01}" type="pres">
      <dgm:prSet presAssocID="{D395AB62-5EEC-45DB-8D8A-9EAC1B41418B}" presName="Accent" presStyleLbl="bgShp" presStyleIdx="3" presStyleCnt="6"/>
      <dgm:spPr/>
    </dgm:pt>
    <dgm:pt modelId="{A1BC87A7-3C4D-468F-A0EF-D4EBE55DA682}" type="pres">
      <dgm:prSet presAssocID="{D395AB62-5EEC-45DB-8D8A-9EAC1B41418B}" presName="Child4" presStyleLbl="node1" presStyleIdx="3" presStyleCnt="6">
        <dgm:presLayoutVars>
          <dgm:chMax val="0"/>
          <dgm:chPref val="0"/>
          <dgm:bulletEnabled val="1"/>
        </dgm:presLayoutVars>
      </dgm:prSet>
      <dgm:spPr/>
    </dgm:pt>
    <dgm:pt modelId="{2D867FFC-B7D8-4C1C-906E-5C3E18F1023E}" type="pres">
      <dgm:prSet presAssocID="{16358742-ACA1-4B94-8534-21EE8458F201}" presName="Accent5" presStyleCnt="0"/>
      <dgm:spPr/>
    </dgm:pt>
    <dgm:pt modelId="{B6D63B06-AE53-4569-B8E2-31B1F0761A21}" type="pres">
      <dgm:prSet presAssocID="{16358742-ACA1-4B94-8534-21EE8458F201}" presName="Accent" presStyleLbl="bgShp" presStyleIdx="4" presStyleCnt="6"/>
      <dgm:spPr/>
    </dgm:pt>
    <dgm:pt modelId="{AB027FD7-85F1-4C07-9FD9-C37129379F90}" type="pres">
      <dgm:prSet presAssocID="{16358742-ACA1-4B94-8534-21EE8458F201}" presName="Child5" presStyleLbl="node1" presStyleIdx="4" presStyleCnt="6">
        <dgm:presLayoutVars>
          <dgm:chMax val="0"/>
          <dgm:chPref val="0"/>
          <dgm:bulletEnabled val="1"/>
        </dgm:presLayoutVars>
      </dgm:prSet>
      <dgm:spPr/>
    </dgm:pt>
    <dgm:pt modelId="{015CD0EF-8056-4657-8ED5-E065BC3BE0E0}" type="pres">
      <dgm:prSet presAssocID="{4C9B5EFF-8795-43E2-843D-29838E767E85}" presName="Accent6" presStyleCnt="0"/>
      <dgm:spPr/>
    </dgm:pt>
    <dgm:pt modelId="{63E4D400-E626-4C79-A7EB-191466010910}" type="pres">
      <dgm:prSet presAssocID="{4C9B5EFF-8795-43E2-843D-29838E767E85}" presName="Accent" presStyleLbl="bgShp" presStyleIdx="5" presStyleCnt="6"/>
      <dgm:spPr/>
    </dgm:pt>
    <dgm:pt modelId="{E241789B-4127-4B67-B903-814E71E3ADE8}" type="pres">
      <dgm:prSet presAssocID="{4C9B5EFF-8795-43E2-843D-29838E767E85}" presName="Child6" presStyleLbl="node1" presStyleIdx="5" presStyleCnt="6">
        <dgm:presLayoutVars>
          <dgm:chMax val="0"/>
          <dgm:chPref val="0"/>
          <dgm:bulletEnabled val="1"/>
        </dgm:presLayoutVars>
      </dgm:prSet>
      <dgm:spPr/>
    </dgm:pt>
  </dgm:ptLst>
  <dgm:cxnLst>
    <dgm:cxn modelId="{1EBEAB0D-7ECA-4700-A24F-06D4F5F76C1F}" type="presOf" srcId="{4C9B5EFF-8795-43E2-843D-29838E767E85}" destId="{E241789B-4127-4B67-B903-814E71E3ADE8}" srcOrd="0" destOrd="0" presId="urn:microsoft.com/office/officeart/2011/layout/HexagonRadial"/>
    <dgm:cxn modelId="{9ECBEC30-4896-43C6-BE93-7782AB1912ED}" srcId="{8BF174B0-B48E-413C-883C-28D051A85BA4}" destId="{779C5963-F7D8-40EB-9920-274C7A956DA0}" srcOrd="0" destOrd="0" parTransId="{3BB9BE71-83B6-46F3-BDC8-CE04E1B48D0C}" sibTransId="{0CE79C25-87FE-4575-8497-BA57B56CFFF8}"/>
    <dgm:cxn modelId="{876C683F-B965-4901-89EC-4090F2BF9CBE}" srcId="{8BF174B0-B48E-413C-883C-28D051A85BA4}" destId="{16358742-ACA1-4B94-8534-21EE8458F201}" srcOrd="4" destOrd="0" parTransId="{475EB80D-B5B8-4B17-85AA-50432D5A3204}" sibTransId="{5481F96A-CCDC-406C-AE28-BB8D3E7A47ED}"/>
    <dgm:cxn modelId="{35AE9E52-CACB-4A05-B2EE-BA7AB745CF2C}" srcId="{8BF174B0-B48E-413C-883C-28D051A85BA4}" destId="{CC710957-4E61-454C-9C69-355CC736840C}" srcOrd="1" destOrd="0" parTransId="{365C12A2-FE8A-4BF3-9851-7AED92D310C5}" sibTransId="{6F3DD5B6-D76E-4364-A3B8-D8854C6ED883}"/>
    <dgm:cxn modelId="{7AEE9456-35A8-423A-93B4-D617BD6B7B43}" srcId="{8BF174B0-B48E-413C-883C-28D051A85BA4}" destId="{4C9B5EFF-8795-43E2-843D-29838E767E85}" srcOrd="5" destOrd="0" parTransId="{5BFEE76E-8CA7-45C6-847C-C6D3F0EABEAA}" sibTransId="{3FFF5961-55B9-4834-8A3A-AE630B1103F9}"/>
    <dgm:cxn modelId="{0CC95483-9BA8-4B34-BBBB-3656065279E5}" srcId="{8D722A35-3D61-4E85-A132-7B4A70FE7D82}" destId="{8BF174B0-B48E-413C-883C-28D051A85BA4}" srcOrd="0" destOrd="0" parTransId="{C73502CF-AC33-43D6-AB2F-150586C14A2E}" sibTransId="{B17AACCD-0702-476C-B4AC-B5AE7BA511FB}"/>
    <dgm:cxn modelId="{F9CAB88D-1167-4573-963C-26B0244245D7}" type="presOf" srcId="{C571C8B5-0478-4CC1-A59E-567A997E10B1}" destId="{44829CE4-5294-4256-B09D-8F72F201B247}" srcOrd="0" destOrd="0" presId="urn:microsoft.com/office/officeart/2011/layout/HexagonRadial"/>
    <dgm:cxn modelId="{D378D699-ED95-4CF7-B579-8E0C1655B49D}" type="presOf" srcId="{779C5963-F7D8-40EB-9920-274C7A956DA0}" destId="{538BC539-E7D9-446A-9A70-523EEAB0BB23}" srcOrd="0" destOrd="0" presId="urn:microsoft.com/office/officeart/2011/layout/HexagonRadial"/>
    <dgm:cxn modelId="{E6A867A3-D7CB-4158-933D-F4E5BF0F5F3A}" srcId="{8BF174B0-B48E-413C-883C-28D051A85BA4}" destId="{D395AB62-5EEC-45DB-8D8A-9EAC1B41418B}" srcOrd="3" destOrd="0" parTransId="{918E6956-B9B0-4152-AE93-0C1528FD6EEB}" sibTransId="{1755FBDB-FBFA-4AD7-A722-471E3BAA3F13}"/>
    <dgm:cxn modelId="{1FEC85CA-73D6-4F3F-9DF5-5BA0338AC546}" type="presOf" srcId="{16358742-ACA1-4B94-8534-21EE8458F201}" destId="{AB027FD7-85F1-4C07-9FD9-C37129379F90}" srcOrd="0" destOrd="0" presId="urn:microsoft.com/office/officeart/2011/layout/HexagonRadial"/>
    <dgm:cxn modelId="{9E2215D2-DB88-4B72-BC1E-263A9DAF8EF8}" type="presOf" srcId="{8BF174B0-B48E-413C-883C-28D051A85BA4}" destId="{2C11BF7F-C405-483C-9EE3-15EFF296F502}" srcOrd="0" destOrd="0" presId="urn:microsoft.com/office/officeart/2011/layout/HexagonRadial"/>
    <dgm:cxn modelId="{C5DC4AD5-9BCE-4A02-BF63-BC3C44FE96EC}" type="presOf" srcId="{D395AB62-5EEC-45DB-8D8A-9EAC1B41418B}" destId="{A1BC87A7-3C4D-468F-A0EF-D4EBE55DA682}" srcOrd="0" destOrd="0" presId="urn:microsoft.com/office/officeart/2011/layout/HexagonRadial"/>
    <dgm:cxn modelId="{39A585E2-2908-4590-A5FF-E4A7F98BEDDC}" srcId="{8BF174B0-B48E-413C-883C-28D051A85BA4}" destId="{C571C8B5-0478-4CC1-A59E-567A997E10B1}" srcOrd="2" destOrd="0" parTransId="{9057FCF8-EA6F-478B-89B2-3AB4D78E8B89}" sibTransId="{0A0F6EA2-81AC-4651-90E4-3AAEFC97374B}"/>
    <dgm:cxn modelId="{24C14AF7-B84E-430D-B780-D5B701727AD3}" type="presOf" srcId="{CC710957-4E61-454C-9C69-355CC736840C}" destId="{FBE5BFD9-3D56-45B1-B65D-84C765940A5E}" srcOrd="0" destOrd="0" presId="urn:microsoft.com/office/officeart/2011/layout/HexagonRadial"/>
    <dgm:cxn modelId="{ACC012FD-69CE-442B-A133-A37F702C443E}" type="presOf" srcId="{8D722A35-3D61-4E85-A132-7B4A70FE7D82}" destId="{492D4C40-4237-46AC-B486-F2FFC8B3860F}" srcOrd="0" destOrd="0" presId="urn:microsoft.com/office/officeart/2011/layout/HexagonRadial"/>
    <dgm:cxn modelId="{DE6DFF5F-63B7-45FA-96B1-4263ADC68C82}" type="presParOf" srcId="{492D4C40-4237-46AC-B486-F2FFC8B3860F}" destId="{2C11BF7F-C405-483C-9EE3-15EFF296F502}" srcOrd="0" destOrd="0" presId="urn:microsoft.com/office/officeart/2011/layout/HexagonRadial"/>
    <dgm:cxn modelId="{4C1BFBCF-C70D-4C96-8C3E-31FF094FA0D6}" type="presParOf" srcId="{492D4C40-4237-46AC-B486-F2FFC8B3860F}" destId="{8CB767E6-771D-4EDF-ABF1-98853641B7DA}" srcOrd="1" destOrd="0" presId="urn:microsoft.com/office/officeart/2011/layout/HexagonRadial"/>
    <dgm:cxn modelId="{3C2FC6B4-D9BF-4448-9B42-120E0B7426F4}" type="presParOf" srcId="{8CB767E6-771D-4EDF-ABF1-98853641B7DA}" destId="{03A0D2D1-A30C-45CC-BB0F-0F38819494FC}" srcOrd="0" destOrd="0" presId="urn:microsoft.com/office/officeart/2011/layout/HexagonRadial"/>
    <dgm:cxn modelId="{8D5421DF-EE5F-4565-A6AB-BCB8D36BB4CC}" type="presParOf" srcId="{492D4C40-4237-46AC-B486-F2FFC8B3860F}" destId="{538BC539-E7D9-446A-9A70-523EEAB0BB23}" srcOrd="2" destOrd="0" presId="urn:microsoft.com/office/officeart/2011/layout/HexagonRadial"/>
    <dgm:cxn modelId="{5B5285B0-24A1-46DA-B503-2343155FF28B}" type="presParOf" srcId="{492D4C40-4237-46AC-B486-F2FFC8B3860F}" destId="{3C51806D-CD69-449F-9D54-69F20A182A2D}" srcOrd="3" destOrd="0" presId="urn:microsoft.com/office/officeart/2011/layout/HexagonRadial"/>
    <dgm:cxn modelId="{43930795-E186-4266-AA92-874DE91E55C8}" type="presParOf" srcId="{3C51806D-CD69-449F-9D54-69F20A182A2D}" destId="{6E125E41-51EB-42B5-A9C7-F983CB239572}" srcOrd="0" destOrd="0" presId="urn:microsoft.com/office/officeart/2011/layout/HexagonRadial"/>
    <dgm:cxn modelId="{6821B968-C1C1-41F6-AE80-F8A04BFEB300}" type="presParOf" srcId="{492D4C40-4237-46AC-B486-F2FFC8B3860F}" destId="{FBE5BFD9-3D56-45B1-B65D-84C765940A5E}" srcOrd="4" destOrd="0" presId="urn:microsoft.com/office/officeart/2011/layout/HexagonRadial"/>
    <dgm:cxn modelId="{96E01A4C-1DE3-4AF1-B272-4B4424689BB6}" type="presParOf" srcId="{492D4C40-4237-46AC-B486-F2FFC8B3860F}" destId="{28D0C430-DEEC-4957-9907-B575ABDE69AE}" srcOrd="5" destOrd="0" presId="urn:microsoft.com/office/officeart/2011/layout/HexagonRadial"/>
    <dgm:cxn modelId="{88DA4CEF-0E35-44D5-87DE-3B2B5EA533B3}" type="presParOf" srcId="{28D0C430-DEEC-4957-9907-B575ABDE69AE}" destId="{3D82DF24-7986-4D33-8588-4EB3FC9D0010}" srcOrd="0" destOrd="0" presId="urn:microsoft.com/office/officeart/2011/layout/HexagonRadial"/>
    <dgm:cxn modelId="{F3E31D6D-A588-44A9-8EF5-BB43CE432051}" type="presParOf" srcId="{492D4C40-4237-46AC-B486-F2FFC8B3860F}" destId="{44829CE4-5294-4256-B09D-8F72F201B247}" srcOrd="6" destOrd="0" presId="urn:microsoft.com/office/officeart/2011/layout/HexagonRadial"/>
    <dgm:cxn modelId="{D1153C5C-4657-459A-BDCE-436F7FAE0DF3}" type="presParOf" srcId="{492D4C40-4237-46AC-B486-F2FFC8B3860F}" destId="{E67B32DF-EEBA-433E-8D05-330DE0535E33}" srcOrd="7" destOrd="0" presId="urn:microsoft.com/office/officeart/2011/layout/HexagonRadial"/>
    <dgm:cxn modelId="{0A59203C-482F-4ED0-890F-B3B3A640C615}" type="presParOf" srcId="{E67B32DF-EEBA-433E-8D05-330DE0535E33}" destId="{76C7B376-23AA-48CB-B76F-07B0CF0F9D01}" srcOrd="0" destOrd="0" presId="urn:microsoft.com/office/officeart/2011/layout/HexagonRadial"/>
    <dgm:cxn modelId="{AE435B8B-EF7C-422E-AA3C-8EACC12E66FF}" type="presParOf" srcId="{492D4C40-4237-46AC-B486-F2FFC8B3860F}" destId="{A1BC87A7-3C4D-468F-A0EF-D4EBE55DA682}" srcOrd="8" destOrd="0" presId="urn:microsoft.com/office/officeart/2011/layout/HexagonRadial"/>
    <dgm:cxn modelId="{C3604C3E-9BED-4BE9-A10F-5FAF13FBE132}" type="presParOf" srcId="{492D4C40-4237-46AC-B486-F2FFC8B3860F}" destId="{2D867FFC-B7D8-4C1C-906E-5C3E18F1023E}" srcOrd="9" destOrd="0" presId="urn:microsoft.com/office/officeart/2011/layout/HexagonRadial"/>
    <dgm:cxn modelId="{52527BAD-6A3C-4DCC-A1B0-33CC9C731845}" type="presParOf" srcId="{2D867FFC-B7D8-4C1C-906E-5C3E18F1023E}" destId="{B6D63B06-AE53-4569-B8E2-31B1F0761A21}" srcOrd="0" destOrd="0" presId="urn:microsoft.com/office/officeart/2011/layout/HexagonRadial"/>
    <dgm:cxn modelId="{F48F4449-0374-435F-9F14-E814C4923387}" type="presParOf" srcId="{492D4C40-4237-46AC-B486-F2FFC8B3860F}" destId="{AB027FD7-85F1-4C07-9FD9-C37129379F90}" srcOrd="10" destOrd="0" presId="urn:microsoft.com/office/officeart/2011/layout/HexagonRadial"/>
    <dgm:cxn modelId="{1FA690CB-0153-4A74-9399-B1737573A9CF}" type="presParOf" srcId="{492D4C40-4237-46AC-B486-F2FFC8B3860F}" destId="{015CD0EF-8056-4657-8ED5-E065BC3BE0E0}" srcOrd="11" destOrd="0" presId="urn:microsoft.com/office/officeart/2011/layout/HexagonRadial"/>
    <dgm:cxn modelId="{B5CB5954-90B3-4ACE-9B2C-B8D14A883BDE}" type="presParOf" srcId="{015CD0EF-8056-4657-8ED5-E065BC3BE0E0}" destId="{63E4D400-E626-4C79-A7EB-191466010910}" srcOrd="0" destOrd="0" presId="urn:microsoft.com/office/officeart/2011/layout/HexagonRadial"/>
    <dgm:cxn modelId="{0651B946-75BA-403D-9678-295796E28769}" type="presParOf" srcId="{492D4C40-4237-46AC-B486-F2FFC8B3860F}" destId="{E241789B-4127-4B67-B903-814E71E3ADE8}"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1BF7F-C405-483C-9EE3-15EFF296F502}">
      <dsp:nvSpPr>
        <dsp:cNvPr id="0" name=""/>
        <dsp:cNvSpPr/>
      </dsp:nvSpPr>
      <dsp:spPr>
        <a:xfrm>
          <a:off x="4365484" y="1403741"/>
          <a:ext cx="1784216" cy="1543419"/>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Boundaries</a:t>
          </a:r>
        </a:p>
      </dsp:txBody>
      <dsp:txXfrm>
        <a:off x="4661154" y="1659507"/>
        <a:ext cx="1192876" cy="1031887"/>
      </dsp:txXfrm>
    </dsp:sp>
    <dsp:sp modelId="{6E125E41-51EB-42B5-A9C7-F983CB239572}">
      <dsp:nvSpPr>
        <dsp:cNvPr id="0" name=""/>
        <dsp:cNvSpPr/>
      </dsp:nvSpPr>
      <dsp:spPr>
        <a:xfrm>
          <a:off x="5482746" y="665319"/>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38BC539-E7D9-446A-9A70-523EEAB0BB23}">
      <dsp:nvSpPr>
        <dsp:cNvPr id="0" name=""/>
        <dsp:cNvSpPr/>
      </dsp:nvSpPr>
      <dsp:spPr>
        <a:xfrm>
          <a:off x="4529836" y="0"/>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Racial</a:t>
          </a:r>
        </a:p>
      </dsp:txBody>
      <dsp:txXfrm>
        <a:off x="4772146" y="209626"/>
        <a:ext cx="977532" cy="845681"/>
      </dsp:txXfrm>
    </dsp:sp>
    <dsp:sp modelId="{3D82DF24-7986-4D33-8588-4EB3FC9D0010}">
      <dsp:nvSpPr>
        <dsp:cNvPr id="0" name=""/>
        <dsp:cNvSpPr/>
      </dsp:nvSpPr>
      <dsp:spPr>
        <a:xfrm>
          <a:off x="6268399" y="1749673"/>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BE5BFD9-3D56-45B1-B65D-84C765940A5E}">
      <dsp:nvSpPr>
        <dsp:cNvPr id="0" name=""/>
        <dsp:cNvSpPr/>
      </dsp:nvSpPr>
      <dsp:spPr>
        <a:xfrm>
          <a:off x="5870800" y="778019"/>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Religious </a:t>
          </a:r>
        </a:p>
      </dsp:txBody>
      <dsp:txXfrm>
        <a:off x="6113110" y="987645"/>
        <a:ext cx="977532" cy="845681"/>
      </dsp:txXfrm>
    </dsp:sp>
    <dsp:sp modelId="{76C7B376-23AA-48CB-B76F-07B0CF0F9D01}">
      <dsp:nvSpPr>
        <dsp:cNvPr id="0" name=""/>
        <dsp:cNvSpPr/>
      </dsp:nvSpPr>
      <dsp:spPr>
        <a:xfrm>
          <a:off x="5722634" y="2973704"/>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4829CE4-5294-4256-B09D-8F72F201B247}">
      <dsp:nvSpPr>
        <dsp:cNvPr id="0" name=""/>
        <dsp:cNvSpPr/>
      </dsp:nvSpPr>
      <dsp:spPr>
        <a:xfrm>
          <a:off x="5870800" y="2307514"/>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Ethical</a:t>
          </a:r>
        </a:p>
      </dsp:txBody>
      <dsp:txXfrm>
        <a:off x="6113110" y="2517140"/>
        <a:ext cx="977532" cy="845681"/>
      </dsp:txXfrm>
    </dsp:sp>
    <dsp:sp modelId="{B6D63B06-AE53-4569-B8E2-31B1F0761A21}">
      <dsp:nvSpPr>
        <dsp:cNvPr id="0" name=""/>
        <dsp:cNvSpPr/>
      </dsp:nvSpPr>
      <dsp:spPr>
        <a:xfrm>
          <a:off x="4368804" y="3100763"/>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1BC87A7-3C4D-468F-A0EF-D4EBE55DA682}">
      <dsp:nvSpPr>
        <dsp:cNvPr id="0" name=""/>
        <dsp:cNvSpPr/>
      </dsp:nvSpPr>
      <dsp:spPr>
        <a:xfrm>
          <a:off x="4529836" y="3086404"/>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Political </a:t>
          </a:r>
        </a:p>
      </dsp:txBody>
      <dsp:txXfrm>
        <a:off x="4772146" y="3296030"/>
        <a:ext cx="977532" cy="845681"/>
      </dsp:txXfrm>
    </dsp:sp>
    <dsp:sp modelId="{63E4D400-E626-4C79-A7EB-191466010910}">
      <dsp:nvSpPr>
        <dsp:cNvPr id="0" name=""/>
        <dsp:cNvSpPr/>
      </dsp:nvSpPr>
      <dsp:spPr>
        <a:xfrm>
          <a:off x="3570285" y="2016845"/>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B027FD7-85F1-4C07-9FD9-C37129379F90}">
      <dsp:nvSpPr>
        <dsp:cNvPr id="0" name=""/>
        <dsp:cNvSpPr/>
      </dsp:nvSpPr>
      <dsp:spPr>
        <a:xfrm>
          <a:off x="3182646" y="2308384"/>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Moral </a:t>
          </a:r>
        </a:p>
      </dsp:txBody>
      <dsp:txXfrm>
        <a:off x="3424956" y="2518010"/>
        <a:ext cx="977532" cy="845681"/>
      </dsp:txXfrm>
    </dsp:sp>
    <dsp:sp modelId="{E241789B-4127-4B67-B903-814E71E3ADE8}">
      <dsp:nvSpPr>
        <dsp:cNvPr id="0" name=""/>
        <dsp:cNvSpPr/>
      </dsp:nvSpPr>
      <dsp:spPr>
        <a:xfrm>
          <a:off x="3182646" y="776278"/>
          <a:ext cx="1462152" cy="1264933"/>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Financial</a:t>
          </a:r>
        </a:p>
      </dsp:txBody>
      <dsp:txXfrm>
        <a:off x="3424956" y="985904"/>
        <a:ext cx="977532" cy="845681"/>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1339CC-B58E-4BE9-B3A5-EDEBBCBCABB0}" type="datetimeFigureOut">
              <a:rPr lang="en-GB" smtClean="0"/>
              <a:t>22/11/2025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B86C87-442F-4B3B-93D7-48783D5C4546}" type="slidenum">
              <a:rPr lang="en-GB" smtClean="0"/>
              <a:t>‹#›</a:t>
            </a:fld>
            <a:endParaRPr lang="en-GB"/>
          </a:p>
        </p:txBody>
      </p:sp>
    </p:spTree>
    <p:extLst>
      <p:ext uri="{BB962C8B-B14F-4D97-AF65-F5344CB8AC3E}">
        <p14:creationId xmlns:p14="http://schemas.microsoft.com/office/powerpoint/2010/main" val="964614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a quick overview of boundaries within my future studies. </a:t>
            </a:r>
          </a:p>
        </p:txBody>
      </p:sp>
      <p:sp>
        <p:nvSpPr>
          <p:cNvPr id="4" name="Slide Number Placeholder 3"/>
          <p:cNvSpPr>
            <a:spLocks noGrp="1"/>
          </p:cNvSpPr>
          <p:nvPr>
            <p:ph type="sldNum" sz="quarter" idx="5"/>
          </p:nvPr>
        </p:nvSpPr>
        <p:spPr/>
        <p:txBody>
          <a:bodyPr/>
          <a:lstStyle/>
          <a:p>
            <a:fld id="{CBB86C87-442F-4B3B-93D7-48783D5C4546}" type="slidenum">
              <a:rPr lang="en-GB" smtClean="0"/>
              <a:t>1</a:t>
            </a:fld>
            <a:endParaRPr lang="en-GB"/>
          </a:p>
        </p:txBody>
      </p:sp>
    </p:spTree>
    <p:extLst>
      <p:ext uri="{BB962C8B-B14F-4D97-AF65-F5344CB8AC3E}">
        <p14:creationId xmlns:p14="http://schemas.microsoft.com/office/powerpoint/2010/main" val="2095154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look at the path I hope to follow and the roll of boundaries. </a:t>
            </a:r>
          </a:p>
        </p:txBody>
      </p:sp>
      <p:sp>
        <p:nvSpPr>
          <p:cNvPr id="4" name="Slide Number Placeholder 3"/>
          <p:cNvSpPr>
            <a:spLocks noGrp="1"/>
          </p:cNvSpPr>
          <p:nvPr>
            <p:ph type="sldNum" sz="quarter" idx="5"/>
          </p:nvPr>
        </p:nvSpPr>
        <p:spPr/>
        <p:txBody>
          <a:bodyPr/>
          <a:lstStyle/>
          <a:p>
            <a:fld id="{CBB86C87-442F-4B3B-93D7-48783D5C4546}" type="slidenum">
              <a:rPr lang="en-GB" smtClean="0"/>
              <a:t>2</a:t>
            </a:fld>
            <a:endParaRPr lang="en-GB"/>
          </a:p>
        </p:txBody>
      </p:sp>
    </p:spTree>
    <p:extLst>
      <p:ext uri="{BB962C8B-B14F-4D97-AF65-F5344CB8AC3E}">
        <p14:creationId xmlns:p14="http://schemas.microsoft.com/office/powerpoint/2010/main" val="222839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key boundaries I see that will be prominent in my studies. </a:t>
            </a:r>
          </a:p>
        </p:txBody>
      </p:sp>
      <p:sp>
        <p:nvSpPr>
          <p:cNvPr id="4" name="Slide Number Placeholder 3"/>
          <p:cNvSpPr>
            <a:spLocks noGrp="1"/>
          </p:cNvSpPr>
          <p:nvPr>
            <p:ph type="sldNum" sz="quarter" idx="5"/>
          </p:nvPr>
        </p:nvSpPr>
        <p:spPr/>
        <p:txBody>
          <a:bodyPr/>
          <a:lstStyle/>
          <a:p>
            <a:fld id="{CBB86C87-442F-4B3B-93D7-48783D5C4546}" type="slidenum">
              <a:rPr lang="en-GB" smtClean="0"/>
              <a:t>3</a:t>
            </a:fld>
            <a:endParaRPr lang="en-GB"/>
          </a:p>
        </p:txBody>
      </p:sp>
    </p:spTree>
    <p:extLst>
      <p:ext uri="{BB962C8B-B14F-4D97-AF65-F5344CB8AC3E}">
        <p14:creationId xmlns:p14="http://schemas.microsoft.com/office/powerpoint/2010/main" val="1769694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Looking within the boundaries.</a:t>
            </a:r>
          </a:p>
        </p:txBody>
      </p:sp>
      <p:sp>
        <p:nvSpPr>
          <p:cNvPr id="4" name="Slide Number Placeholder 3"/>
          <p:cNvSpPr>
            <a:spLocks noGrp="1"/>
          </p:cNvSpPr>
          <p:nvPr>
            <p:ph type="sldNum" sz="quarter" idx="5"/>
          </p:nvPr>
        </p:nvSpPr>
        <p:spPr/>
        <p:txBody>
          <a:bodyPr/>
          <a:lstStyle/>
          <a:p>
            <a:fld id="{CBB86C87-442F-4B3B-93D7-48783D5C4546}" type="slidenum">
              <a:rPr lang="en-GB" smtClean="0"/>
              <a:t>4</a:t>
            </a:fld>
            <a:endParaRPr lang="en-GB"/>
          </a:p>
        </p:txBody>
      </p:sp>
    </p:spTree>
    <p:extLst>
      <p:ext uri="{BB962C8B-B14F-4D97-AF65-F5344CB8AC3E}">
        <p14:creationId xmlns:p14="http://schemas.microsoft.com/office/powerpoint/2010/main" val="3298925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Forming of boundaries , Compartmentalising.</a:t>
            </a:r>
          </a:p>
        </p:txBody>
      </p:sp>
      <p:sp>
        <p:nvSpPr>
          <p:cNvPr id="4" name="Slide Number Placeholder 3"/>
          <p:cNvSpPr>
            <a:spLocks noGrp="1"/>
          </p:cNvSpPr>
          <p:nvPr>
            <p:ph type="sldNum" sz="quarter" idx="5"/>
          </p:nvPr>
        </p:nvSpPr>
        <p:spPr/>
        <p:txBody>
          <a:bodyPr/>
          <a:lstStyle/>
          <a:p>
            <a:fld id="{CBB86C87-442F-4B3B-93D7-48783D5C4546}" type="slidenum">
              <a:rPr lang="en-GB" smtClean="0"/>
              <a:t>5</a:t>
            </a:fld>
            <a:endParaRPr lang="en-GB"/>
          </a:p>
        </p:txBody>
      </p:sp>
    </p:spTree>
    <p:extLst>
      <p:ext uri="{BB962C8B-B14F-4D97-AF65-F5344CB8AC3E}">
        <p14:creationId xmlns:p14="http://schemas.microsoft.com/office/powerpoint/2010/main" val="655062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history has laid path through time and into our future. </a:t>
            </a:r>
          </a:p>
        </p:txBody>
      </p:sp>
      <p:sp>
        <p:nvSpPr>
          <p:cNvPr id="4" name="Slide Number Placeholder 3"/>
          <p:cNvSpPr>
            <a:spLocks noGrp="1"/>
          </p:cNvSpPr>
          <p:nvPr>
            <p:ph type="sldNum" sz="quarter" idx="5"/>
          </p:nvPr>
        </p:nvSpPr>
        <p:spPr/>
        <p:txBody>
          <a:bodyPr/>
          <a:lstStyle/>
          <a:p>
            <a:fld id="{CBB86C87-442F-4B3B-93D7-48783D5C4546}" type="slidenum">
              <a:rPr lang="en-GB" smtClean="0"/>
              <a:t>6</a:t>
            </a:fld>
            <a:endParaRPr lang="en-GB"/>
          </a:p>
        </p:txBody>
      </p:sp>
    </p:spTree>
    <p:extLst>
      <p:ext uri="{BB962C8B-B14F-4D97-AF65-F5344CB8AC3E}">
        <p14:creationId xmlns:p14="http://schemas.microsoft.com/office/powerpoint/2010/main" val="2533500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Anyone wishing to have more information regarding references mentioned above </a:t>
            </a:r>
            <a:r>
              <a:rPr lang="en-GB"/>
              <a:t>feel free to ask. </a:t>
            </a:r>
            <a:endParaRPr lang="en-GB" dirty="0"/>
          </a:p>
        </p:txBody>
      </p:sp>
      <p:sp>
        <p:nvSpPr>
          <p:cNvPr id="4" name="Slide Number Placeholder 3"/>
          <p:cNvSpPr>
            <a:spLocks noGrp="1"/>
          </p:cNvSpPr>
          <p:nvPr>
            <p:ph type="sldNum" sz="quarter" idx="5"/>
          </p:nvPr>
        </p:nvSpPr>
        <p:spPr/>
        <p:txBody>
          <a:bodyPr/>
          <a:lstStyle/>
          <a:p>
            <a:fld id="{CBB86C87-442F-4B3B-93D7-48783D5C4546}" type="slidenum">
              <a:rPr lang="en-GB" smtClean="0"/>
              <a:t>7</a:t>
            </a:fld>
            <a:endParaRPr lang="en-GB"/>
          </a:p>
        </p:txBody>
      </p:sp>
    </p:spTree>
    <p:extLst>
      <p:ext uri="{BB962C8B-B14F-4D97-AF65-F5344CB8AC3E}">
        <p14:creationId xmlns:p14="http://schemas.microsoft.com/office/powerpoint/2010/main" val="2599789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4CC94-117A-ACC1-E7B5-83B575A3A0F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D356406-503D-6348-6CEE-3DA0592C8D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FA2A60C-4132-AE7B-6DAC-E8450CDDAD58}"/>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247264F6-8A6E-1E89-C503-8E121A124B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7022DF-BBE4-1A25-50FB-0C1C72E927F5}"/>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3428978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B758E-07D7-A42A-6853-045C281F349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DF2122E-3B52-E06B-77C3-2C47DC0043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1A3392A-D8DD-FC31-3A79-2139DB1BFA19}"/>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05C4933D-EC10-DBAD-6B36-A1924A4C78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FD376-8D6E-378E-2F79-A5B42F326ECE}"/>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3630170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68B53-6C51-9FE7-2F83-130A18097A8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1B3F2C4-4D8B-9C1C-A52E-BA8878DB127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A4FD0EB-C638-B52A-FB48-C5021290218B}"/>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2207218A-FE17-0201-E12E-9BEDEE399A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EE6DF2-1EA7-6200-5D07-8D14A4801DD4}"/>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3601398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9E2DC-A117-4378-3DD8-A05A276102E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6685752-5F58-88BD-293E-F1D9F95DE2B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2F1C049-FD52-BE7F-C8F7-806CAE2FC1E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230D953-56C5-B8C0-5A52-1EF528D0BBEC}"/>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6" name="Footer Placeholder 5">
            <a:extLst>
              <a:ext uri="{FF2B5EF4-FFF2-40B4-BE49-F238E27FC236}">
                <a16:creationId xmlns:a16="http://schemas.microsoft.com/office/drawing/2014/main" id="{A6EC2ADD-1D37-0FC5-AB71-DAE91E1245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A9E388-46A9-8BA7-EEA3-1508D290CEEA}"/>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3949948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84CB1-90CD-D368-2605-ECB2021AA78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C06B91E-6F59-06F9-3328-CF0DE56594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E5D22BE-A4A4-122C-8B0A-5A94BF91B83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18C3610-516A-B7DF-CC1C-8A2CA35901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70BEEE3-A689-3057-5D94-48AD0CD2D85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4F6E2E6-B8C0-7CA3-DED0-2438ADAEE81E}"/>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8" name="Footer Placeholder 7">
            <a:extLst>
              <a:ext uri="{FF2B5EF4-FFF2-40B4-BE49-F238E27FC236}">
                <a16:creationId xmlns:a16="http://schemas.microsoft.com/office/drawing/2014/main" id="{58A016AC-F9DC-24AC-24C8-61BB6E3FE3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85DE29-F8CA-625A-9455-84E1826AD69A}"/>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1330873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F401D-26C4-7737-1C2E-4CE7F3C8A3D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E76D334-50BE-0D9B-AE71-034E77922212}"/>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4" name="Footer Placeholder 3">
            <a:extLst>
              <a:ext uri="{FF2B5EF4-FFF2-40B4-BE49-F238E27FC236}">
                <a16:creationId xmlns:a16="http://schemas.microsoft.com/office/drawing/2014/main" id="{67162450-5BA8-0B8A-AF6D-88A2C81BF9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B7E282-2DB0-7505-E1BE-DC831DD4949F}"/>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333790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6CD05-394B-099E-58A2-DBA784E505FC}"/>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3" name="Footer Placeholder 2">
            <a:extLst>
              <a:ext uri="{FF2B5EF4-FFF2-40B4-BE49-F238E27FC236}">
                <a16:creationId xmlns:a16="http://schemas.microsoft.com/office/drawing/2014/main" id="{20EF3CC5-20F5-6E6D-9521-3D797F5CA40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DA87CB-05C6-7866-05C0-492C018F593C}"/>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2603772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51998-BAE7-D285-E600-47DDFB45A9F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78F8660-838C-8C69-6033-AD1783EEE0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2D2F6AC-1FD6-D7DB-F53B-11A04DD25F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DCC8865-B049-6A42-B56C-15C237846761}"/>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6" name="Footer Placeholder 5">
            <a:extLst>
              <a:ext uri="{FF2B5EF4-FFF2-40B4-BE49-F238E27FC236}">
                <a16:creationId xmlns:a16="http://schemas.microsoft.com/office/drawing/2014/main" id="{88A956C8-1C87-4584-C123-096D183A2D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AC57C2-F271-5085-E9A5-64EC0C9FDA71}"/>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184623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258CC-1922-0164-510D-3FCB7EE086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57D4213-FE3B-3D91-974B-A01BF351A9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26F835-BFE8-8C59-19DA-982D65CDE8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95B529-62D4-2BF3-60E8-1636638DF1DF}"/>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6" name="Footer Placeholder 5">
            <a:extLst>
              <a:ext uri="{FF2B5EF4-FFF2-40B4-BE49-F238E27FC236}">
                <a16:creationId xmlns:a16="http://schemas.microsoft.com/office/drawing/2014/main" id="{F51A2628-3E26-1B89-CE86-A1DE0B517F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887B68-4E6D-BEC6-C53A-46D15C0344CB}"/>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2657416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B3D2B-8373-2124-9E46-CBF15F59F75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1B53439-A5DD-0964-A590-7ECBD0991F4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C30B9EE-1CC4-B11D-7986-8F5B36B56E3A}"/>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DAD58CF5-9C31-007A-462F-E84188ACC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BCC04-F7C8-19F5-D6C7-7BFB3E86F21D}"/>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283220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DB5754-E0B1-65BF-E23E-7988BF08975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B0B8605-2B53-7EA1-BD2B-8349535B989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96A26F-8078-24C2-8CA5-B111A6AC0214}"/>
              </a:ext>
            </a:extLst>
          </p:cNvPr>
          <p:cNvSpPr>
            <a:spLocks noGrp="1"/>
          </p:cNvSpPr>
          <p:nvPr>
            <p:ph type="dt" sz="half" idx="10"/>
          </p:nvPr>
        </p:nvSpPr>
        <p:spPr/>
        <p:txBody>
          <a:body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CB96E3FE-FC42-FF8D-BBB6-E3203750DA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9478BA-0E12-0AF1-0F07-8C8A2BF62788}"/>
              </a:ext>
            </a:extLst>
          </p:cNvPr>
          <p:cNvSpPr>
            <a:spLocks noGrp="1"/>
          </p:cNvSpPr>
          <p:nvPr>
            <p:ph type="sldNum" sz="quarter" idx="12"/>
          </p:nvPr>
        </p:nvSpPr>
        <p:spPr/>
        <p:txBody>
          <a:bodyPr/>
          <a:lstStyle/>
          <a:p>
            <a:fld id="{FEB8C9B7-AD62-4F0F-97A4-AD5F81AFC076}" type="slidenum">
              <a:rPr lang="en-GB" smtClean="0"/>
              <a:t>‹#›</a:t>
            </a:fld>
            <a:endParaRPr lang="en-GB"/>
          </a:p>
        </p:txBody>
      </p:sp>
    </p:spTree>
    <p:extLst>
      <p:ext uri="{BB962C8B-B14F-4D97-AF65-F5344CB8AC3E}">
        <p14:creationId xmlns:p14="http://schemas.microsoft.com/office/powerpoint/2010/main" val="2691174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9016D3-4243-242C-915D-F98A99F94E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DDFB314-FE27-268C-4216-F368FE3B5E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986B73B-1552-6DBB-0A10-EDC03A99A3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060417-FA0F-43AD-9977-B5EDF7270DC8}" type="datetimeFigureOut">
              <a:rPr lang="en-GB" smtClean="0"/>
              <a:t>22/11/2025</a:t>
            </a:fld>
            <a:endParaRPr lang="en-GB"/>
          </a:p>
        </p:txBody>
      </p:sp>
      <p:sp>
        <p:nvSpPr>
          <p:cNvPr id="5" name="Footer Placeholder 4">
            <a:extLst>
              <a:ext uri="{FF2B5EF4-FFF2-40B4-BE49-F238E27FC236}">
                <a16:creationId xmlns:a16="http://schemas.microsoft.com/office/drawing/2014/main" id="{E975C30B-24B2-0F4B-24BC-4FE082EEC0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94B4569-5176-517D-4757-718668F619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B8C9B7-AD62-4F0F-97A4-AD5F81AFC076}" type="slidenum">
              <a:rPr lang="en-GB" smtClean="0"/>
              <a:t>‹#›</a:t>
            </a:fld>
            <a:endParaRPr lang="en-GB"/>
          </a:p>
        </p:txBody>
      </p:sp>
    </p:spTree>
    <p:extLst>
      <p:ext uri="{BB962C8B-B14F-4D97-AF65-F5344CB8AC3E}">
        <p14:creationId xmlns:p14="http://schemas.microsoft.com/office/powerpoint/2010/main" val="3157275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3" Type="http://schemas.openxmlformats.org/officeDocument/2006/relationships/hyperlink" Target="https://www.bing.com/search?pglt=299&amp;q=HOLLICAST+MUSEUM+IMAGE&amp;cvid"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bing.com/images/search?q=we+shall+overcome+image+martin" TargetMode="External"/><Relationship Id="rId4" Type="http://schemas.openxmlformats.org/officeDocument/2006/relationships/hyperlink" Target="https://www.bing.com/images/search?q=we+shall+overcome+image+martin+luther+king&amp;FORM=IACFS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een question mark">
            <a:extLst>
              <a:ext uri="{FF2B5EF4-FFF2-40B4-BE49-F238E27FC236}">
                <a16:creationId xmlns:a16="http://schemas.microsoft.com/office/drawing/2014/main" id="{EA6014D9-2239-E72D-E26B-30FF7804CDEC}"/>
              </a:ext>
            </a:extLst>
          </p:cNvPr>
          <p:cNvPicPr>
            <a:picLocks noChangeAspect="1"/>
          </p:cNvPicPr>
          <p:nvPr/>
        </p:nvPicPr>
        <p:blipFill>
          <a:blip r:embed="rId3">
            <a:extLst>
              <a:ext uri="{28A0092B-C50C-407E-A947-70E740481C1C}">
                <a14:useLocalDpi xmlns:a14="http://schemas.microsoft.com/office/drawing/2010/main" val="0"/>
              </a:ext>
            </a:extLst>
          </a:blip>
          <a:srcRect l="5328" t="1976" r="22500"/>
          <a:stretch>
            <a:fillRect/>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41F43F6-9F9E-B9EE-7644-6F4EAB03376C}"/>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Boundaries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708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Freeform: Shape 11">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5" name="Freeform: Shape 14">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2" name="Title 1">
            <a:extLst>
              <a:ext uri="{FF2B5EF4-FFF2-40B4-BE49-F238E27FC236}">
                <a16:creationId xmlns:a16="http://schemas.microsoft.com/office/drawing/2014/main" id="{2BA43C4A-FA15-E59E-D55E-0CFBDE285D01}"/>
              </a:ext>
            </a:extLst>
          </p:cNvPr>
          <p:cNvSpPr>
            <a:spLocks noGrp="1"/>
          </p:cNvSpPr>
          <p:nvPr>
            <p:ph type="title"/>
          </p:nvPr>
        </p:nvSpPr>
        <p:spPr>
          <a:xfrm>
            <a:off x="3502731" y="1542402"/>
            <a:ext cx="5186842" cy="2387918"/>
          </a:xfrm>
        </p:spPr>
        <p:txBody>
          <a:bodyPr vert="horz" lIns="91440" tIns="45720" rIns="91440" bIns="45720" rtlCol="0" anchor="b">
            <a:normAutofit/>
          </a:bodyPr>
          <a:lstStyle/>
          <a:p>
            <a:pPr algn="ctr"/>
            <a:r>
              <a:rPr lang="en-US" sz="5200" kern="1200">
                <a:solidFill>
                  <a:schemeClr val="tx2"/>
                </a:solidFill>
                <a:latin typeface="+mj-lt"/>
                <a:ea typeface="+mj-ea"/>
                <a:cs typeface="+mj-cs"/>
              </a:rPr>
              <a:t>INTRODUCTION</a:t>
            </a:r>
          </a:p>
        </p:txBody>
      </p:sp>
      <p:sp>
        <p:nvSpPr>
          <p:cNvPr id="3" name="Text Placeholder 2">
            <a:extLst>
              <a:ext uri="{FF2B5EF4-FFF2-40B4-BE49-F238E27FC236}">
                <a16:creationId xmlns:a16="http://schemas.microsoft.com/office/drawing/2014/main" id="{09883547-73F8-22A0-342B-261735C8D90A}"/>
              </a:ext>
            </a:extLst>
          </p:cNvPr>
          <p:cNvSpPr>
            <a:spLocks noGrp="1"/>
          </p:cNvSpPr>
          <p:nvPr>
            <p:ph type="body" idx="1"/>
          </p:nvPr>
        </p:nvSpPr>
        <p:spPr>
          <a:xfrm>
            <a:off x="3502135" y="4001587"/>
            <a:ext cx="5188034" cy="682079"/>
          </a:xfrm>
        </p:spPr>
        <p:txBody>
          <a:bodyPr vert="horz" lIns="91440" tIns="45720" rIns="91440" bIns="45720" rtlCol="0">
            <a:normAutofit/>
          </a:bodyPr>
          <a:lstStyle/>
          <a:p>
            <a:pPr algn="ctr"/>
            <a:r>
              <a:rPr lang="en-US" sz="2000" kern="1200">
                <a:solidFill>
                  <a:schemeClr val="tx2"/>
                </a:solidFill>
                <a:latin typeface="+mn-lt"/>
                <a:ea typeface="+mn-ea"/>
                <a:cs typeface="+mn-cs"/>
              </a:rPr>
              <a:t>The roll Boundaries play in my path to studying</a:t>
            </a:r>
          </a:p>
        </p:txBody>
      </p:sp>
      <p:grpSp>
        <p:nvGrpSpPr>
          <p:cNvPr id="23" name="Group 22">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4" name="Freeform: Shape 23">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7" name="Freeform: Shape 26">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0" name="Freeform: Shape 29">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3" name="Freeform: Shape 32">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676298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67F0A48E-E2AF-0736-B82D-2B9648C9E2B6}"/>
              </a:ext>
            </a:extLst>
          </p:cNvPr>
          <p:cNvGraphicFramePr/>
          <p:nvPr>
            <p:extLst>
              <p:ext uri="{D42A27DB-BD31-4B8C-83A1-F6EECF244321}">
                <p14:modId xmlns:p14="http://schemas.microsoft.com/office/powerpoint/2010/main" val="32832320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966871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34D17-C239-ED7D-6065-E6E9A4AA6308}"/>
              </a:ext>
            </a:extLst>
          </p:cNvPr>
          <p:cNvSpPr>
            <a:spLocks noGrp="1"/>
          </p:cNvSpPr>
          <p:nvPr>
            <p:ph type="title"/>
          </p:nvPr>
        </p:nvSpPr>
        <p:spPr/>
        <p:txBody>
          <a:bodyPr/>
          <a:lstStyle/>
          <a:p>
            <a:pPr algn="ctr"/>
            <a:r>
              <a:rPr lang="en-GB" dirty="0"/>
              <a:t> Relationship with My future Studies</a:t>
            </a:r>
          </a:p>
        </p:txBody>
      </p:sp>
      <p:sp>
        <p:nvSpPr>
          <p:cNvPr id="9" name="TextBox 8">
            <a:extLst>
              <a:ext uri="{FF2B5EF4-FFF2-40B4-BE49-F238E27FC236}">
                <a16:creationId xmlns:a16="http://schemas.microsoft.com/office/drawing/2014/main" id="{A1BE9DFB-FEA0-2FD1-AB85-67464D92F648}"/>
              </a:ext>
            </a:extLst>
          </p:cNvPr>
          <p:cNvSpPr txBox="1"/>
          <p:nvPr/>
        </p:nvSpPr>
        <p:spPr>
          <a:xfrm>
            <a:off x="1514764" y="2373745"/>
            <a:ext cx="6228115" cy="4955203"/>
          </a:xfrm>
          <a:prstGeom prst="rect">
            <a:avLst/>
          </a:prstGeom>
          <a:noFill/>
        </p:spPr>
        <p:txBody>
          <a:bodyPr wrap="none" rtlCol="0">
            <a:spAutoFit/>
          </a:bodyPr>
          <a:lstStyle/>
          <a:p>
            <a:endParaRPr lang="en-GB" dirty="0"/>
          </a:p>
          <a:p>
            <a:pPr marL="571500" indent="-571500">
              <a:buFont typeface="Arial" panose="020B0604020202020204" pitchFamily="34" charset="0"/>
              <a:buChar char="•"/>
            </a:pPr>
            <a:r>
              <a:rPr lang="en-GB" sz="4000" dirty="0"/>
              <a:t>Philosophical Thinking</a:t>
            </a:r>
          </a:p>
          <a:p>
            <a:pPr marL="571500" indent="-571500">
              <a:buFont typeface="Arial" panose="020B0604020202020204" pitchFamily="34" charset="0"/>
              <a:buChar char="•"/>
            </a:pPr>
            <a:r>
              <a:rPr lang="en-GB" sz="4000" dirty="0"/>
              <a:t> As a group</a:t>
            </a:r>
          </a:p>
          <a:p>
            <a:pPr marL="285750" indent="-285750">
              <a:buFont typeface="Arial" panose="020B0604020202020204" pitchFamily="34" charset="0"/>
              <a:buChar char="•"/>
            </a:pPr>
            <a:r>
              <a:rPr lang="en-GB" sz="4000" dirty="0"/>
              <a:t>  Personal actions</a:t>
            </a:r>
          </a:p>
          <a:p>
            <a:pPr marL="285750" indent="-285750">
              <a:buFont typeface="Arial" panose="020B0604020202020204" pitchFamily="34" charset="0"/>
              <a:buChar char="•"/>
            </a:pPr>
            <a:r>
              <a:rPr lang="en-GB" sz="4000" dirty="0"/>
              <a:t>  Political Decision making</a:t>
            </a:r>
          </a:p>
          <a:p>
            <a:pPr marL="285750" indent="-285750">
              <a:buFont typeface="Arial" panose="020B0604020202020204" pitchFamily="34" charset="0"/>
              <a:buChar char="•"/>
            </a:pPr>
            <a:r>
              <a:rPr lang="en-GB" sz="4000" dirty="0"/>
              <a:t>  Trade</a:t>
            </a:r>
          </a:p>
          <a:p>
            <a:pPr marL="285750" indent="-285750">
              <a:buFont typeface="Arial" panose="020B0604020202020204" pitchFamily="34" charset="0"/>
              <a:buChar char="•"/>
            </a:pPr>
            <a:endParaRPr lang="en-GB" sz="4000" dirty="0"/>
          </a:p>
          <a:p>
            <a:pPr marL="285750" indent="-285750">
              <a:buFont typeface="Arial" panose="020B0604020202020204" pitchFamily="34" charset="0"/>
              <a:buChar char="•"/>
            </a:pPr>
            <a:endParaRPr lang="en-GB" sz="4000" dirty="0"/>
          </a:p>
          <a:p>
            <a:endParaRPr lang="en-GB" dirty="0"/>
          </a:p>
        </p:txBody>
      </p:sp>
    </p:spTree>
    <p:extLst>
      <p:ext uri="{BB962C8B-B14F-4D97-AF65-F5344CB8AC3E}">
        <p14:creationId xmlns:p14="http://schemas.microsoft.com/office/powerpoint/2010/main" val="3943435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94E21-71FB-FE51-5C47-73C8D297A77C}"/>
              </a:ext>
            </a:extLst>
          </p:cNvPr>
          <p:cNvSpPr>
            <a:spLocks noGrp="1"/>
          </p:cNvSpPr>
          <p:nvPr>
            <p:ph type="title" idx="4294967295"/>
          </p:nvPr>
        </p:nvSpPr>
        <p:spPr>
          <a:xfrm>
            <a:off x="0" y="365125"/>
            <a:ext cx="10515600" cy="1325563"/>
          </a:xfrm>
        </p:spPr>
        <p:txBody>
          <a:bodyPr>
            <a:normAutofit/>
          </a:bodyPr>
          <a:lstStyle/>
          <a:p>
            <a:r>
              <a:rPr lang="en-GB" dirty="0"/>
              <a:t>           How we think about Boundaries</a:t>
            </a:r>
            <a:br>
              <a:rPr lang="en-GB" dirty="0"/>
            </a:br>
            <a:r>
              <a:rPr lang="en-GB" dirty="0"/>
              <a:t>                         Compartmentalising  </a:t>
            </a:r>
          </a:p>
        </p:txBody>
      </p:sp>
      <p:sp>
        <p:nvSpPr>
          <p:cNvPr id="5" name="TextBox 4">
            <a:extLst>
              <a:ext uri="{FF2B5EF4-FFF2-40B4-BE49-F238E27FC236}">
                <a16:creationId xmlns:a16="http://schemas.microsoft.com/office/drawing/2014/main" id="{0600BBF5-E624-A413-7046-EEF01C65807A}"/>
              </a:ext>
            </a:extLst>
          </p:cNvPr>
          <p:cNvSpPr txBox="1"/>
          <p:nvPr/>
        </p:nvSpPr>
        <p:spPr>
          <a:xfrm>
            <a:off x="751115" y="2427514"/>
            <a:ext cx="10940142" cy="4524315"/>
          </a:xfrm>
          <a:prstGeom prst="rect">
            <a:avLst/>
          </a:prstGeom>
          <a:noFill/>
        </p:spPr>
        <p:txBody>
          <a:bodyPr wrap="square" rtlCol="0">
            <a:spAutoFit/>
          </a:bodyPr>
          <a:lstStyle/>
          <a:p>
            <a:r>
              <a:rPr lang="en-GB" dirty="0"/>
              <a:t>When Interviewed, Speer, Hitlers Architect, replied that</a:t>
            </a:r>
          </a:p>
          <a:p>
            <a:r>
              <a:rPr lang="en-GB" dirty="0"/>
              <a:t> “Hitler required  us not only to compartmentalise  our activities but also our thinking. He insisted that each man should only think about his task and not be concerned with that of his neighbour.” </a:t>
            </a:r>
          </a:p>
          <a:p>
            <a:r>
              <a:rPr lang="en-GB" dirty="0"/>
              <a:t>                                                         </a:t>
            </a:r>
          </a:p>
          <a:p>
            <a:endParaRPr lang="en-GB" dirty="0"/>
          </a:p>
          <a:p>
            <a:endParaRPr lang="en-GB" dirty="0"/>
          </a:p>
          <a:p>
            <a:endParaRPr lang="en-GB" dirty="0"/>
          </a:p>
          <a:p>
            <a:endParaRPr lang="en-GB" dirty="0"/>
          </a:p>
          <a:p>
            <a:endParaRPr lang="en-GB" dirty="0"/>
          </a:p>
          <a:p>
            <a:endParaRPr lang="en-GB" dirty="0"/>
          </a:p>
          <a:p>
            <a:r>
              <a:rPr lang="en-GB" dirty="0"/>
              <a:t>                                                                                                                                                                                            1b1b1b1b1b1b        </a:t>
            </a:r>
          </a:p>
          <a:p>
            <a:endParaRPr lang="en-GB" dirty="0"/>
          </a:p>
          <a:p>
            <a:endParaRPr lang="en-GB" dirty="0"/>
          </a:p>
          <a:p>
            <a:endParaRPr lang="en-GB" dirty="0"/>
          </a:p>
          <a:p>
            <a:r>
              <a:rPr lang="en-GB" dirty="0"/>
              <a:t>                                                                                                                                                                                                                                       1a</a:t>
            </a:r>
          </a:p>
        </p:txBody>
      </p:sp>
      <p:pic>
        <p:nvPicPr>
          <p:cNvPr id="12" name="Picture 11" descr="A group of soldiers marching&#10;&#10;AI-generated content may be incorrect.">
            <a:extLst>
              <a:ext uri="{FF2B5EF4-FFF2-40B4-BE49-F238E27FC236}">
                <a16:creationId xmlns:a16="http://schemas.microsoft.com/office/drawing/2014/main" id="{2FBE9080-5B22-D81C-DB48-17C408152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770" y="3538237"/>
            <a:ext cx="10707030" cy="2922476"/>
          </a:xfrm>
          <a:prstGeom prst="rect">
            <a:avLst/>
          </a:prstGeom>
        </p:spPr>
      </p:pic>
    </p:spTree>
    <p:extLst>
      <p:ext uri="{BB962C8B-B14F-4D97-AF65-F5344CB8AC3E}">
        <p14:creationId xmlns:p14="http://schemas.microsoft.com/office/powerpoint/2010/main" val="801376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stone footpath on the grassy field against the sky">
            <a:extLst>
              <a:ext uri="{FF2B5EF4-FFF2-40B4-BE49-F238E27FC236}">
                <a16:creationId xmlns:a16="http://schemas.microsoft.com/office/drawing/2014/main" id="{0F2EDC39-6CD8-7CDC-C7AA-5559D6539FF4}"/>
              </a:ext>
            </a:extLst>
          </p:cNvPr>
          <p:cNvPicPr>
            <a:picLocks noChangeAspect="1"/>
          </p:cNvPicPr>
          <p:nvPr/>
        </p:nvPicPr>
        <p:blipFill>
          <a:blip r:embed="rId3"/>
          <a:srcRect l="19155" r="21679"/>
          <a:stretch>
            <a:fillRect/>
          </a:stretch>
        </p:blipFill>
        <p:spPr>
          <a:xfrm>
            <a:off x="-1" y="-2"/>
            <a:ext cx="5410198" cy="6858002"/>
          </a:xfrm>
          <a:prstGeom prst="rect">
            <a:avLst/>
          </a:prstGeom>
        </p:spPr>
      </p:pic>
      <p:sp useBgFill="1">
        <p:nvSpPr>
          <p:cNvPr id="16" name="Rectangle 15">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0A738B52-0997-A6E3-604A-D84343496E90}"/>
              </a:ext>
            </a:extLst>
          </p:cNvPr>
          <p:cNvSpPr>
            <a:spLocks noGrp="1"/>
          </p:cNvSpPr>
          <p:nvPr>
            <p:ph type="title"/>
          </p:nvPr>
        </p:nvSpPr>
        <p:spPr>
          <a:xfrm>
            <a:off x="6115317" y="185057"/>
            <a:ext cx="5464968" cy="3809999"/>
          </a:xfrm>
        </p:spPr>
        <p:txBody>
          <a:bodyPr>
            <a:normAutofit fontScale="90000"/>
          </a:bodyPr>
          <a:lstStyle/>
          <a:p>
            <a:r>
              <a:rPr lang="en-GB" sz="4000" dirty="0">
                <a:solidFill>
                  <a:srgbClr val="000000"/>
                </a:solidFill>
                <a:effectLst/>
                <a:latin typeface="Aptos Display" panose="020B0004020202020204" pitchFamily="34" charset="0"/>
              </a:rPr>
              <a:t>           Conclusion </a:t>
            </a:r>
            <a:br>
              <a:rPr lang="en-GB" sz="4000" dirty="0">
                <a:solidFill>
                  <a:srgbClr val="000000"/>
                </a:solidFill>
                <a:effectLst/>
                <a:latin typeface="Aptos Display" panose="020B0004020202020204" pitchFamily="34" charset="0"/>
              </a:rPr>
            </a:br>
            <a:br>
              <a:rPr lang="en-GB" sz="4000" dirty="0">
                <a:solidFill>
                  <a:srgbClr val="000000"/>
                </a:solidFill>
                <a:latin typeface="Aptos Display" panose="020B0004020202020204" pitchFamily="34" charset="0"/>
              </a:rPr>
            </a:br>
            <a:r>
              <a:rPr lang="en-GB" sz="4000" dirty="0">
                <a:solidFill>
                  <a:srgbClr val="000000"/>
                </a:solidFill>
                <a:effectLst/>
                <a:latin typeface="Aptos Display" panose="020B0004020202020204" pitchFamily="34" charset="0"/>
              </a:rPr>
              <a:t>Tracing the path laid by time.</a:t>
            </a:r>
            <a:br>
              <a:rPr lang="en-GB" sz="4000" dirty="0">
                <a:solidFill>
                  <a:srgbClr val="000000"/>
                </a:solidFill>
                <a:latin typeface="Aptos Display" panose="020B0004020202020204" pitchFamily="34" charset="0"/>
              </a:rPr>
            </a:br>
            <a:br>
              <a:rPr lang="en-GB" sz="4000" dirty="0">
                <a:solidFill>
                  <a:srgbClr val="000000"/>
                </a:solidFill>
                <a:effectLst/>
                <a:latin typeface="Aptos Display" panose="020B0004020202020204" pitchFamily="34" charset="0"/>
              </a:rPr>
            </a:br>
            <a:r>
              <a:rPr lang="en-GB" sz="3100" dirty="0">
                <a:solidFill>
                  <a:srgbClr val="000000"/>
                </a:solidFill>
                <a:latin typeface="Aptos Display" panose="020B0004020202020204" pitchFamily="34" charset="0"/>
              </a:rPr>
              <a:t>History has laid us a path that if we look carefully can lead you to a greater understanding of why we act in ways we find hard to understand.  1b</a:t>
            </a:r>
            <a:endParaRPr lang="en-GB" sz="3100" dirty="0"/>
          </a:p>
        </p:txBody>
      </p:sp>
      <p:sp>
        <p:nvSpPr>
          <p:cNvPr id="2" name="Content Placeholder 1">
            <a:extLst>
              <a:ext uri="{FF2B5EF4-FFF2-40B4-BE49-F238E27FC236}">
                <a16:creationId xmlns:a16="http://schemas.microsoft.com/office/drawing/2014/main" id="{EE6B21B9-54AD-27B6-7248-908D2C63E71E}"/>
              </a:ext>
            </a:extLst>
          </p:cNvPr>
          <p:cNvSpPr>
            <a:spLocks noGrp="1"/>
          </p:cNvSpPr>
          <p:nvPr>
            <p:ph idx="1"/>
          </p:nvPr>
        </p:nvSpPr>
        <p:spPr>
          <a:xfrm>
            <a:off x="5952459" y="1143001"/>
            <a:ext cx="5464968" cy="2285999"/>
          </a:xfrm>
        </p:spPr>
        <p:txBody>
          <a:bodyPr anchor="ctr">
            <a:normAutofit/>
          </a:bodyPr>
          <a:lstStyle/>
          <a:p>
            <a:pPr marL="3657600" lvl="8" indent="0">
              <a:buNone/>
            </a:pPr>
            <a:r>
              <a:rPr lang="en-GB" sz="2000" dirty="0"/>
              <a:t>                  </a:t>
            </a:r>
          </a:p>
        </p:txBody>
      </p:sp>
      <p:pic>
        <p:nvPicPr>
          <p:cNvPr id="4" name="Picture 3" descr="A group of people holding a sign&#10;&#10;AI-generated content may be incorrect.">
            <a:extLst>
              <a:ext uri="{FF2B5EF4-FFF2-40B4-BE49-F238E27FC236}">
                <a16:creationId xmlns:a16="http://schemas.microsoft.com/office/drawing/2014/main" id="{1F3CE869-CA7E-77C5-5A6C-5195BDEF83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8542" y="3995056"/>
            <a:ext cx="6215743" cy="2779193"/>
          </a:xfrm>
          <a:prstGeom prst="rect">
            <a:avLst/>
          </a:prstGeom>
        </p:spPr>
      </p:pic>
    </p:spTree>
    <p:extLst>
      <p:ext uri="{BB962C8B-B14F-4D97-AF65-F5344CB8AC3E}">
        <p14:creationId xmlns:p14="http://schemas.microsoft.com/office/powerpoint/2010/main" val="161128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44966-3C6D-B81F-2A7F-EE81E1B9B67E}"/>
              </a:ext>
            </a:extLst>
          </p:cNvPr>
          <p:cNvSpPr>
            <a:spLocks noGrp="1"/>
          </p:cNvSpPr>
          <p:nvPr>
            <p:ph type="title"/>
          </p:nvPr>
        </p:nvSpPr>
        <p:spPr/>
        <p:txBody>
          <a:bodyPr/>
          <a:lstStyle/>
          <a:p>
            <a:r>
              <a:rPr lang="en-GB" dirty="0"/>
              <a:t>                                   Bibliography  </a:t>
            </a:r>
          </a:p>
        </p:txBody>
      </p:sp>
      <p:sp>
        <p:nvSpPr>
          <p:cNvPr id="3" name="Content Placeholder 2">
            <a:extLst>
              <a:ext uri="{FF2B5EF4-FFF2-40B4-BE49-F238E27FC236}">
                <a16:creationId xmlns:a16="http://schemas.microsoft.com/office/drawing/2014/main" id="{14C0B5B4-7684-B904-FFE4-2DD536739CE9}"/>
              </a:ext>
            </a:extLst>
          </p:cNvPr>
          <p:cNvSpPr>
            <a:spLocks noGrp="1"/>
          </p:cNvSpPr>
          <p:nvPr>
            <p:ph idx="1"/>
          </p:nvPr>
        </p:nvSpPr>
        <p:spPr/>
        <p:txBody>
          <a:bodyPr/>
          <a:lstStyle/>
          <a:p>
            <a:pPr marL="0" indent="0">
              <a:buNone/>
            </a:pPr>
            <a:r>
              <a:rPr lang="en-GB" dirty="0"/>
              <a:t>1, Graton Dan, 2019 I YOU WE THEM Penguin, p 499</a:t>
            </a:r>
          </a:p>
          <a:p>
            <a:pPr marL="0" indent="0">
              <a:buNone/>
            </a:pPr>
            <a:r>
              <a:rPr lang="en-GB" dirty="0"/>
              <a:t>1a, Holocaust Museum. </a:t>
            </a:r>
            <a:r>
              <a:rPr lang="en-GB" dirty="0">
                <a:hlinkClick r:id="rId3"/>
              </a:rPr>
              <a:t>https://www.bing.com/search?pglt=299&amp;q=HOLLICAST+MUSEUM+IMAGE&amp;cvid</a:t>
            </a:r>
            <a:r>
              <a:rPr lang="en-GB" dirty="0"/>
              <a:t> (date accessed 15/11/2025)</a:t>
            </a:r>
          </a:p>
          <a:p>
            <a:pPr marL="0" indent="0">
              <a:buNone/>
            </a:pPr>
            <a:r>
              <a:rPr lang="en-GB" dirty="0"/>
              <a:t>1b Getty Images.</a:t>
            </a:r>
            <a:r>
              <a:rPr lang="en-GB" dirty="0">
                <a:hlinkClick r:id="rId4"/>
              </a:rPr>
              <a:t> </a:t>
            </a:r>
            <a:r>
              <a:rPr lang="en-GB" dirty="0">
                <a:hlinkClick r:id="rId5"/>
              </a:rPr>
              <a:t>https://www.bing.com/images/search?q=we+shall+overcome+image+martin</a:t>
            </a:r>
            <a:r>
              <a:rPr lang="en-GB" dirty="0"/>
              <a:t>+ ( date accessed 15/11/2025 )   </a:t>
            </a:r>
          </a:p>
          <a:p>
            <a:pPr marL="0" indent="0">
              <a:buNone/>
            </a:pPr>
            <a:r>
              <a:rPr lang="en-GB" dirty="0"/>
              <a:t>Image of Path. Microsoft  Word.                                                     </a:t>
            </a:r>
          </a:p>
        </p:txBody>
      </p:sp>
    </p:spTree>
    <p:extLst>
      <p:ext uri="{BB962C8B-B14F-4D97-AF65-F5344CB8AC3E}">
        <p14:creationId xmlns:p14="http://schemas.microsoft.com/office/powerpoint/2010/main" val="20613015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TM03457444[[fn=Basis]]</Template>
  <TotalTime>594</TotalTime>
  <Words>319</Words>
  <Application>Microsoft Office PowerPoint</Application>
  <PresentationFormat>Widescreen</PresentationFormat>
  <Paragraphs>54</Paragraphs>
  <Slides>7</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Aptos Display</vt:lpstr>
      <vt:lpstr>Arial</vt:lpstr>
      <vt:lpstr>Calibri</vt:lpstr>
      <vt:lpstr>Office Theme</vt:lpstr>
      <vt:lpstr>Boundaries </vt:lpstr>
      <vt:lpstr>INTRODUCTION</vt:lpstr>
      <vt:lpstr>PowerPoint Presentation</vt:lpstr>
      <vt:lpstr> Relationship with My future Studies</vt:lpstr>
      <vt:lpstr>           How we think about Boundaries                          Compartmentalising  </vt:lpstr>
      <vt:lpstr>           Conclusion   Tracing the path laid by time.  History has laid us a path that if we look carefully can lead you to a greater understanding of why we act in ways we find hard to understand.  1b</vt:lpstr>
      <vt:lpstr>                                   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Gary sporle</dc:creator>
  <cp:lastModifiedBy>Gary sporle</cp:lastModifiedBy>
  <cp:revision>10</cp:revision>
  <dcterms:created xsi:type="dcterms:W3CDTF">2025-11-08T16:33:57Z</dcterms:created>
  <dcterms:modified xsi:type="dcterms:W3CDTF">2025-11-22T19:48:28Z</dcterms:modified>
</cp:coreProperties>
</file>