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7" r:id="rId5"/>
    <p:sldId id="266" r:id="rId6"/>
    <p:sldId id="272" r:id="rId7"/>
    <p:sldId id="301" r:id="rId8"/>
    <p:sldId id="302" r:id="rId9"/>
    <p:sldId id="303" r:id="rId10"/>
    <p:sldId id="304" r:id="rId11"/>
    <p:sldId id="30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FF"/>
    <a:srgbClr val="FFCCFF"/>
    <a:srgbClr val="33CCCC"/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99" autoAdjust="0"/>
    <p:restoredTop sz="93810" autoAdjust="0"/>
  </p:normalViewPr>
  <p:slideViewPr>
    <p:cSldViewPr snapToGrid="0" showGuides="1">
      <p:cViewPr varScale="1">
        <p:scale>
          <a:sx n="79" d="100"/>
          <a:sy n="79" d="100"/>
        </p:scale>
        <p:origin x="414" y="9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24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3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CE3C1F-3640-4712-BCED-C7C8FC7E1DB4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718010-2357-49FB-AFC6-EFC15F8D94CE}">
      <dgm:prSet/>
      <dgm:spPr/>
      <dgm:t>
        <a:bodyPr/>
        <a:lstStyle/>
        <a:p>
          <a:pPr rtl="0"/>
          <a:r>
            <a:rPr lang="en-US" dirty="0"/>
            <a:t>To</a:t>
          </a:r>
          <a:r>
            <a:rPr lang="en-US" b="1" dirty="0"/>
            <a:t> p</a:t>
          </a:r>
          <a:r>
            <a:rPr lang="en-US" dirty="0"/>
            <a:t>resent a personal SWOT and a short plan to leverage strengths, address weaknesses, use opportunities, and </a:t>
          </a:r>
          <a:r>
            <a:rPr lang="en-US" dirty="0" err="1"/>
            <a:t>minimise</a:t>
          </a:r>
          <a:r>
            <a:rPr lang="en-US" dirty="0"/>
            <a:t> threats.</a:t>
          </a:r>
        </a:p>
      </dgm:t>
    </dgm:pt>
    <dgm:pt modelId="{A58ECC86-CAB0-49EE-AECC-1C395532DC4D}" type="parTrans" cxnId="{344286A6-6616-4D41-BFE9-889B8BA769D3}">
      <dgm:prSet/>
      <dgm:spPr/>
      <dgm:t>
        <a:bodyPr/>
        <a:lstStyle/>
        <a:p>
          <a:endParaRPr lang="en-US"/>
        </a:p>
      </dgm:t>
    </dgm:pt>
    <dgm:pt modelId="{46E2E94D-89F9-4D10-A9B4-675143BF69F4}" type="sibTrans" cxnId="{344286A6-6616-4D41-BFE9-889B8BA769D3}">
      <dgm:prSet/>
      <dgm:spPr/>
      <dgm:t>
        <a:bodyPr/>
        <a:lstStyle/>
        <a:p>
          <a:endParaRPr lang="en-US"/>
        </a:p>
      </dgm:t>
    </dgm:pt>
    <dgm:pt modelId="{EC2B8997-F673-4FE5-A6FD-85EB1E8560A1}" type="pres">
      <dgm:prSet presAssocID="{16CE3C1F-3640-4712-BCED-C7C8FC7E1DB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15DE133-1C2F-4F0A-B2AA-33C0AACFCE73}" type="pres">
      <dgm:prSet presAssocID="{91718010-2357-49FB-AFC6-EFC15F8D94CE}" presName="hierRoot1" presStyleCnt="0">
        <dgm:presLayoutVars>
          <dgm:hierBranch val="init"/>
        </dgm:presLayoutVars>
      </dgm:prSet>
      <dgm:spPr/>
    </dgm:pt>
    <dgm:pt modelId="{C00DC036-1A53-4A73-9975-3A4BAF8DDC14}" type="pres">
      <dgm:prSet presAssocID="{91718010-2357-49FB-AFC6-EFC15F8D94CE}" presName="rootComposite1" presStyleCnt="0"/>
      <dgm:spPr/>
    </dgm:pt>
    <dgm:pt modelId="{13310681-285C-46F5-B139-373DF686B74F}" type="pres">
      <dgm:prSet presAssocID="{91718010-2357-49FB-AFC6-EFC15F8D94CE}" presName="rootText1" presStyleLbl="node0" presStyleIdx="0" presStyleCnt="1">
        <dgm:presLayoutVars>
          <dgm:chPref val="3"/>
        </dgm:presLayoutVars>
      </dgm:prSet>
      <dgm:spPr>
        <a:prstGeom prst="horizontalScroll">
          <a:avLst/>
        </a:prstGeom>
      </dgm:spPr>
    </dgm:pt>
    <dgm:pt modelId="{FD59A7A3-2A45-41A4-87FF-703A46AFFFAC}" type="pres">
      <dgm:prSet presAssocID="{91718010-2357-49FB-AFC6-EFC15F8D94CE}" presName="rootConnector1" presStyleLbl="node1" presStyleIdx="0" presStyleCnt="0"/>
      <dgm:spPr/>
    </dgm:pt>
    <dgm:pt modelId="{EB64B7E1-2A17-490D-A3DF-496133406E42}" type="pres">
      <dgm:prSet presAssocID="{91718010-2357-49FB-AFC6-EFC15F8D94CE}" presName="hierChild2" presStyleCnt="0"/>
      <dgm:spPr/>
    </dgm:pt>
    <dgm:pt modelId="{AF83480B-8F20-46C9-A904-4B5B88DAE047}" type="pres">
      <dgm:prSet presAssocID="{91718010-2357-49FB-AFC6-EFC15F8D94CE}" presName="hierChild3" presStyleCnt="0"/>
      <dgm:spPr/>
    </dgm:pt>
  </dgm:ptLst>
  <dgm:cxnLst>
    <dgm:cxn modelId="{A3C80009-C7FB-4557-B75D-62D0EA7CE5AC}" type="presOf" srcId="{16CE3C1F-3640-4712-BCED-C7C8FC7E1DB4}" destId="{EC2B8997-F673-4FE5-A6FD-85EB1E8560A1}" srcOrd="0" destOrd="0" presId="urn:microsoft.com/office/officeart/2005/8/layout/orgChart1"/>
    <dgm:cxn modelId="{84D8BB97-18C8-436C-A27B-F21E4908ED01}" type="presOf" srcId="{91718010-2357-49FB-AFC6-EFC15F8D94CE}" destId="{13310681-285C-46F5-B139-373DF686B74F}" srcOrd="0" destOrd="0" presId="urn:microsoft.com/office/officeart/2005/8/layout/orgChart1"/>
    <dgm:cxn modelId="{344286A6-6616-4D41-BFE9-889B8BA769D3}" srcId="{16CE3C1F-3640-4712-BCED-C7C8FC7E1DB4}" destId="{91718010-2357-49FB-AFC6-EFC15F8D94CE}" srcOrd="0" destOrd="0" parTransId="{A58ECC86-CAB0-49EE-AECC-1C395532DC4D}" sibTransId="{46E2E94D-89F9-4D10-A9B4-675143BF69F4}"/>
    <dgm:cxn modelId="{430B9DBE-BD8A-42C2-A785-DA911EBF499D}" type="presOf" srcId="{91718010-2357-49FB-AFC6-EFC15F8D94CE}" destId="{FD59A7A3-2A45-41A4-87FF-703A46AFFFAC}" srcOrd="1" destOrd="0" presId="urn:microsoft.com/office/officeart/2005/8/layout/orgChart1"/>
    <dgm:cxn modelId="{85296C84-EAA7-4913-9FCF-F3B1C4C2FD3D}" type="presParOf" srcId="{EC2B8997-F673-4FE5-A6FD-85EB1E8560A1}" destId="{615DE133-1C2F-4F0A-B2AA-33C0AACFCE73}" srcOrd="0" destOrd="0" presId="urn:microsoft.com/office/officeart/2005/8/layout/orgChart1"/>
    <dgm:cxn modelId="{AC90C8D1-0119-43C1-AA5C-DF4356070FE0}" type="presParOf" srcId="{615DE133-1C2F-4F0A-B2AA-33C0AACFCE73}" destId="{C00DC036-1A53-4A73-9975-3A4BAF8DDC14}" srcOrd="0" destOrd="0" presId="urn:microsoft.com/office/officeart/2005/8/layout/orgChart1"/>
    <dgm:cxn modelId="{106B104B-DF4E-411F-AC8A-3664A80BD34D}" type="presParOf" srcId="{C00DC036-1A53-4A73-9975-3A4BAF8DDC14}" destId="{13310681-285C-46F5-B139-373DF686B74F}" srcOrd="0" destOrd="0" presId="urn:microsoft.com/office/officeart/2005/8/layout/orgChart1"/>
    <dgm:cxn modelId="{833EF526-0FD3-499F-A94E-D6B6428F2A34}" type="presParOf" srcId="{C00DC036-1A53-4A73-9975-3A4BAF8DDC14}" destId="{FD59A7A3-2A45-41A4-87FF-703A46AFFFAC}" srcOrd="1" destOrd="0" presId="urn:microsoft.com/office/officeart/2005/8/layout/orgChart1"/>
    <dgm:cxn modelId="{FCE2143B-33B5-4A3C-A7D0-1670CAB4E8E8}" type="presParOf" srcId="{615DE133-1C2F-4F0A-B2AA-33C0AACFCE73}" destId="{EB64B7E1-2A17-490D-A3DF-496133406E42}" srcOrd="1" destOrd="0" presId="urn:microsoft.com/office/officeart/2005/8/layout/orgChart1"/>
    <dgm:cxn modelId="{BD57C027-D144-40F3-A6B3-2680D8087E37}" type="presParOf" srcId="{615DE133-1C2F-4F0A-B2AA-33C0AACFCE73}" destId="{AF83480B-8F20-46C9-A904-4B5B88DAE04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76C16E-2A7D-4530-8454-0DD6860E4156}" type="doc">
      <dgm:prSet loTypeId="urn:microsoft.com/office/officeart/2005/8/layout/hProcess11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D86E1EC-AC95-4082-B3C3-C0C122447EF6}">
      <dgm:prSet/>
      <dgm:spPr/>
      <dgm:t>
        <a:bodyPr/>
        <a:lstStyle/>
        <a:p>
          <a:pPr rtl="0"/>
          <a:r>
            <a:rPr lang="en-US" dirty="0"/>
            <a:t>Aligns </a:t>
          </a:r>
          <a:r>
            <a:rPr lang="en-US" dirty="0" err="1"/>
            <a:t>behaviour</a:t>
          </a:r>
          <a:r>
            <a:rPr lang="en-US" dirty="0"/>
            <a:t> with NHS values and rights framework for patients, public, and staff (DHSC, 2025). </a:t>
          </a:r>
        </a:p>
      </dgm:t>
    </dgm:pt>
    <dgm:pt modelId="{8520086E-7D3F-4DCC-94C2-E019F64F8E80}" type="parTrans" cxnId="{601C0352-F0EF-42D4-B0D0-AAED961BE116}">
      <dgm:prSet/>
      <dgm:spPr/>
      <dgm:t>
        <a:bodyPr/>
        <a:lstStyle/>
        <a:p>
          <a:endParaRPr lang="en-US"/>
        </a:p>
      </dgm:t>
    </dgm:pt>
    <dgm:pt modelId="{0479671F-518A-4D10-A1EF-442CDAC6D4E7}" type="sibTrans" cxnId="{601C0352-F0EF-42D4-B0D0-AAED961BE116}">
      <dgm:prSet/>
      <dgm:spPr/>
      <dgm:t>
        <a:bodyPr/>
        <a:lstStyle/>
        <a:p>
          <a:endParaRPr lang="en-US"/>
        </a:p>
      </dgm:t>
    </dgm:pt>
    <dgm:pt modelId="{697FB595-6051-41FF-A7DD-BC8028B47262}">
      <dgm:prSet/>
      <dgm:spPr/>
      <dgm:t>
        <a:bodyPr/>
        <a:lstStyle/>
        <a:p>
          <a:pPr rtl="0"/>
          <a:r>
            <a:rPr lang="en-US" dirty="0"/>
            <a:t>Reflective practice turns experience into safer, better care (Gibbs, 1988). </a:t>
          </a:r>
        </a:p>
      </dgm:t>
    </dgm:pt>
    <dgm:pt modelId="{722F80EE-E91F-4827-81C5-46F0D2CAEBAE}" type="parTrans" cxnId="{DFC4A03A-5B99-4A08-BE60-3C9E00C7DC0D}">
      <dgm:prSet/>
      <dgm:spPr/>
      <dgm:t>
        <a:bodyPr/>
        <a:lstStyle/>
        <a:p>
          <a:endParaRPr lang="en-US"/>
        </a:p>
      </dgm:t>
    </dgm:pt>
    <dgm:pt modelId="{DD5B3816-2710-434F-9B89-7185C91B7274}" type="sibTrans" cxnId="{DFC4A03A-5B99-4A08-BE60-3C9E00C7DC0D}">
      <dgm:prSet/>
      <dgm:spPr/>
      <dgm:t>
        <a:bodyPr/>
        <a:lstStyle/>
        <a:p>
          <a:endParaRPr lang="en-US"/>
        </a:p>
      </dgm:t>
    </dgm:pt>
    <dgm:pt modelId="{AC85AFBE-DCA9-4B2F-9763-EE5E18280910}">
      <dgm:prSet/>
      <dgm:spPr/>
      <dgm:t>
        <a:bodyPr/>
        <a:lstStyle/>
        <a:p>
          <a:pPr rtl="0"/>
          <a:r>
            <a:rPr lang="en-US"/>
            <a:t>Guides targeted CPD and career planning in social care (Skills for Care, 2024). </a:t>
          </a:r>
        </a:p>
      </dgm:t>
    </dgm:pt>
    <dgm:pt modelId="{B8A7B60F-2A73-4707-A566-D8BDBE792DE6}" type="parTrans" cxnId="{A84DB6C6-B2FA-4884-A30A-5020CF98D023}">
      <dgm:prSet/>
      <dgm:spPr/>
      <dgm:t>
        <a:bodyPr/>
        <a:lstStyle/>
        <a:p>
          <a:endParaRPr lang="en-US"/>
        </a:p>
      </dgm:t>
    </dgm:pt>
    <dgm:pt modelId="{8A01780B-C3ED-49CA-A4D3-2B4AA080AE75}" type="sibTrans" cxnId="{A84DB6C6-B2FA-4884-A30A-5020CF98D023}">
      <dgm:prSet/>
      <dgm:spPr/>
      <dgm:t>
        <a:bodyPr/>
        <a:lstStyle/>
        <a:p>
          <a:endParaRPr lang="en-US"/>
        </a:p>
      </dgm:t>
    </dgm:pt>
    <dgm:pt modelId="{F7470696-BB2D-4923-ACB4-2713A541A270}">
      <dgm:prSet/>
      <dgm:spPr/>
      <dgm:t>
        <a:bodyPr/>
        <a:lstStyle/>
        <a:p>
          <a:pPr rtl="0"/>
          <a:r>
            <a:rPr lang="en-US" dirty="0"/>
            <a:t>Supports strengths-based work with people drawing on care and support (SCIE, 2015). </a:t>
          </a:r>
        </a:p>
      </dgm:t>
    </dgm:pt>
    <dgm:pt modelId="{9DFABA09-BFF6-4AFE-A64F-4B674530758B}" type="parTrans" cxnId="{8B73B9F7-02EA-4A2A-9A28-1789A35C1987}">
      <dgm:prSet/>
      <dgm:spPr/>
      <dgm:t>
        <a:bodyPr/>
        <a:lstStyle/>
        <a:p>
          <a:endParaRPr lang="en-US"/>
        </a:p>
      </dgm:t>
    </dgm:pt>
    <dgm:pt modelId="{90DF26AD-76BE-4F9B-995C-35FA55E186D2}" type="sibTrans" cxnId="{8B73B9F7-02EA-4A2A-9A28-1789A35C1987}">
      <dgm:prSet/>
      <dgm:spPr/>
      <dgm:t>
        <a:bodyPr/>
        <a:lstStyle/>
        <a:p>
          <a:endParaRPr lang="en-US"/>
        </a:p>
      </dgm:t>
    </dgm:pt>
    <dgm:pt modelId="{56482ABB-4D7C-4B5F-BAB3-17D9FB712CC3}" type="pres">
      <dgm:prSet presAssocID="{1C76C16E-2A7D-4530-8454-0DD6860E4156}" presName="Name0" presStyleCnt="0">
        <dgm:presLayoutVars>
          <dgm:dir/>
          <dgm:resizeHandles val="exact"/>
        </dgm:presLayoutVars>
      </dgm:prSet>
      <dgm:spPr/>
    </dgm:pt>
    <dgm:pt modelId="{32BB3A02-F760-4068-9592-E76E2FF1032A}" type="pres">
      <dgm:prSet presAssocID="{1C76C16E-2A7D-4530-8454-0DD6860E4156}" presName="arrow" presStyleLbl="bgShp" presStyleIdx="0" presStyleCnt="1"/>
      <dgm:spPr/>
    </dgm:pt>
    <dgm:pt modelId="{BFD3B77F-5193-4981-AA50-6BFB24BAFA65}" type="pres">
      <dgm:prSet presAssocID="{1C76C16E-2A7D-4530-8454-0DD6860E4156}" presName="points" presStyleCnt="0"/>
      <dgm:spPr/>
    </dgm:pt>
    <dgm:pt modelId="{6FED70DB-0824-41F0-81A8-666DD04F53B8}" type="pres">
      <dgm:prSet presAssocID="{DD86E1EC-AC95-4082-B3C3-C0C122447EF6}" presName="compositeA" presStyleCnt="0"/>
      <dgm:spPr/>
    </dgm:pt>
    <dgm:pt modelId="{C2804DE5-CE49-4903-BBA6-230BC5E4B3D0}" type="pres">
      <dgm:prSet presAssocID="{DD86E1EC-AC95-4082-B3C3-C0C122447EF6}" presName="textA" presStyleLbl="revTx" presStyleIdx="0" presStyleCnt="4">
        <dgm:presLayoutVars>
          <dgm:bulletEnabled val="1"/>
        </dgm:presLayoutVars>
      </dgm:prSet>
      <dgm:spPr/>
    </dgm:pt>
    <dgm:pt modelId="{3BA0603F-0998-405E-9B20-B4953E6F37FE}" type="pres">
      <dgm:prSet presAssocID="{DD86E1EC-AC95-4082-B3C3-C0C122447EF6}" presName="circleA" presStyleLbl="node1" presStyleIdx="0" presStyleCnt="4"/>
      <dgm:spPr/>
    </dgm:pt>
    <dgm:pt modelId="{A764FCA8-7873-410F-A50E-3441D4BF93E7}" type="pres">
      <dgm:prSet presAssocID="{DD86E1EC-AC95-4082-B3C3-C0C122447EF6}" presName="spaceA" presStyleCnt="0"/>
      <dgm:spPr/>
    </dgm:pt>
    <dgm:pt modelId="{7300A747-D80C-4AD9-86DB-0BB953B4E36D}" type="pres">
      <dgm:prSet presAssocID="{0479671F-518A-4D10-A1EF-442CDAC6D4E7}" presName="space" presStyleCnt="0"/>
      <dgm:spPr/>
    </dgm:pt>
    <dgm:pt modelId="{D399E109-2F0C-4935-AFB8-C29810E98FD5}" type="pres">
      <dgm:prSet presAssocID="{697FB595-6051-41FF-A7DD-BC8028B47262}" presName="compositeB" presStyleCnt="0"/>
      <dgm:spPr/>
    </dgm:pt>
    <dgm:pt modelId="{BB1F4978-ADC4-4641-987C-F7251D7A58DA}" type="pres">
      <dgm:prSet presAssocID="{697FB595-6051-41FF-A7DD-BC8028B47262}" presName="textB" presStyleLbl="revTx" presStyleIdx="1" presStyleCnt="4">
        <dgm:presLayoutVars>
          <dgm:bulletEnabled val="1"/>
        </dgm:presLayoutVars>
      </dgm:prSet>
      <dgm:spPr/>
    </dgm:pt>
    <dgm:pt modelId="{9FD5271A-C11F-4631-9B28-DDC64DC9567A}" type="pres">
      <dgm:prSet presAssocID="{697FB595-6051-41FF-A7DD-BC8028B47262}" presName="circleB" presStyleLbl="node1" presStyleIdx="1" presStyleCnt="4"/>
      <dgm:spPr/>
    </dgm:pt>
    <dgm:pt modelId="{370B56CB-1B30-4BC1-A80D-1498C339531C}" type="pres">
      <dgm:prSet presAssocID="{697FB595-6051-41FF-A7DD-BC8028B47262}" presName="spaceB" presStyleCnt="0"/>
      <dgm:spPr/>
    </dgm:pt>
    <dgm:pt modelId="{0D601369-EB52-4BAA-9BD4-E05120EE0B8A}" type="pres">
      <dgm:prSet presAssocID="{DD5B3816-2710-434F-9B89-7185C91B7274}" presName="space" presStyleCnt="0"/>
      <dgm:spPr/>
    </dgm:pt>
    <dgm:pt modelId="{ACDFE579-AF1D-4221-A6A5-5544BA654DDE}" type="pres">
      <dgm:prSet presAssocID="{AC85AFBE-DCA9-4B2F-9763-EE5E18280910}" presName="compositeA" presStyleCnt="0"/>
      <dgm:spPr/>
    </dgm:pt>
    <dgm:pt modelId="{0C970806-5A2D-4FEA-8160-160F9FBE3D75}" type="pres">
      <dgm:prSet presAssocID="{AC85AFBE-DCA9-4B2F-9763-EE5E18280910}" presName="textA" presStyleLbl="revTx" presStyleIdx="2" presStyleCnt="4">
        <dgm:presLayoutVars>
          <dgm:bulletEnabled val="1"/>
        </dgm:presLayoutVars>
      </dgm:prSet>
      <dgm:spPr/>
    </dgm:pt>
    <dgm:pt modelId="{D78ED0C3-FF99-4441-B906-67C863A25860}" type="pres">
      <dgm:prSet presAssocID="{AC85AFBE-DCA9-4B2F-9763-EE5E18280910}" presName="circleA" presStyleLbl="node1" presStyleIdx="2" presStyleCnt="4"/>
      <dgm:spPr/>
    </dgm:pt>
    <dgm:pt modelId="{EADDF0B3-564F-4EAE-A6B5-3954CF26095E}" type="pres">
      <dgm:prSet presAssocID="{AC85AFBE-DCA9-4B2F-9763-EE5E18280910}" presName="spaceA" presStyleCnt="0"/>
      <dgm:spPr/>
    </dgm:pt>
    <dgm:pt modelId="{DD0B24A5-6A88-4D27-85BD-A6CF1F585BE8}" type="pres">
      <dgm:prSet presAssocID="{8A01780B-C3ED-49CA-A4D3-2B4AA080AE75}" presName="space" presStyleCnt="0"/>
      <dgm:spPr/>
    </dgm:pt>
    <dgm:pt modelId="{391537EB-CF84-42AC-9C23-7976778116AF}" type="pres">
      <dgm:prSet presAssocID="{F7470696-BB2D-4923-ACB4-2713A541A270}" presName="compositeB" presStyleCnt="0"/>
      <dgm:spPr/>
    </dgm:pt>
    <dgm:pt modelId="{2FBD9360-BEE1-4065-96A6-7C843A9B1BDF}" type="pres">
      <dgm:prSet presAssocID="{F7470696-BB2D-4923-ACB4-2713A541A270}" presName="textB" presStyleLbl="revTx" presStyleIdx="3" presStyleCnt="4">
        <dgm:presLayoutVars>
          <dgm:bulletEnabled val="1"/>
        </dgm:presLayoutVars>
      </dgm:prSet>
      <dgm:spPr/>
    </dgm:pt>
    <dgm:pt modelId="{BC511EA0-89A0-4EC9-BBA0-67BDEE18B44C}" type="pres">
      <dgm:prSet presAssocID="{F7470696-BB2D-4923-ACB4-2713A541A270}" presName="circleB" presStyleLbl="node1" presStyleIdx="3" presStyleCnt="4"/>
      <dgm:spPr/>
    </dgm:pt>
    <dgm:pt modelId="{C8A3806B-9552-4386-94C1-B8F8CFCF4315}" type="pres">
      <dgm:prSet presAssocID="{F7470696-BB2D-4923-ACB4-2713A541A270}" presName="spaceB" presStyleCnt="0"/>
      <dgm:spPr/>
    </dgm:pt>
  </dgm:ptLst>
  <dgm:cxnLst>
    <dgm:cxn modelId="{6BD01503-9A25-46E1-8FE1-A92889E15CF7}" type="presOf" srcId="{AC85AFBE-DCA9-4B2F-9763-EE5E18280910}" destId="{0C970806-5A2D-4FEA-8160-160F9FBE3D75}" srcOrd="0" destOrd="0" presId="urn:microsoft.com/office/officeart/2005/8/layout/hProcess11"/>
    <dgm:cxn modelId="{DFC4A03A-5B99-4A08-BE60-3C9E00C7DC0D}" srcId="{1C76C16E-2A7D-4530-8454-0DD6860E4156}" destId="{697FB595-6051-41FF-A7DD-BC8028B47262}" srcOrd="1" destOrd="0" parTransId="{722F80EE-E91F-4827-81C5-46F0D2CAEBAE}" sibTransId="{DD5B3816-2710-434F-9B89-7185C91B7274}"/>
    <dgm:cxn modelId="{E823AC5D-4B01-46FD-8890-8AA10D0DD8F7}" type="presOf" srcId="{697FB595-6051-41FF-A7DD-BC8028B47262}" destId="{BB1F4978-ADC4-4641-987C-F7251D7A58DA}" srcOrd="0" destOrd="0" presId="urn:microsoft.com/office/officeart/2005/8/layout/hProcess11"/>
    <dgm:cxn modelId="{3D4D2365-5C50-4B05-B1AB-EE3857D8D639}" type="presOf" srcId="{1C76C16E-2A7D-4530-8454-0DD6860E4156}" destId="{56482ABB-4D7C-4B5F-BAB3-17D9FB712CC3}" srcOrd="0" destOrd="0" presId="urn:microsoft.com/office/officeart/2005/8/layout/hProcess11"/>
    <dgm:cxn modelId="{601C0352-F0EF-42D4-B0D0-AAED961BE116}" srcId="{1C76C16E-2A7D-4530-8454-0DD6860E4156}" destId="{DD86E1EC-AC95-4082-B3C3-C0C122447EF6}" srcOrd="0" destOrd="0" parTransId="{8520086E-7D3F-4DCC-94C2-E019F64F8E80}" sibTransId="{0479671F-518A-4D10-A1EF-442CDAC6D4E7}"/>
    <dgm:cxn modelId="{3CC69A7B-8965-4925-B208-AD3D4533894F}" type="presOf" srcId="{F7470696-BB2D-4923-ACB4-2713A541A270}" destId="{2FBD9360-BEE1-4065-96A6-7C843A9B1BDF}" srcOrd="0" destOrd="0" presId="urn:microsoft.com/office/officeart/2005/8/layout/hProcess11"/>
    <dgm:cxn modelId="{0B798AAB-4849-4158-8832-2EAFB96D0B15}" type="presOf" srcId="{DD86E1EC-AC95-4082-B3C3-C0C122447EF6}" destId="{C2804DE5-CE49-4903-BBA6-230BC5E4B3D0}" srcOrd="0" destOrd="0" presId="urn:microsoft.com/office/officeart/2005/8/layout/hProcess11"/>
    <dgm:cxn modelId="{A84DB6C6-B2FA-4884-A30A-5020CF98D023}" srcId="{1C76C16E-2A7D-4530-8454-0DD6860E4156}" destId="{AC85AFBE-DCA9-4B2F-9763-EE5E18280910}" srcOrd="2" destOrd="0" parTransId="{B8A7B60F-2A73-4707-A566-D8BDBE792DE6}" sibTransId="{8A01780B-C3ED-49CA-A4D3-2B4AA080AE75}"/>
    <dgm:cxn modelId="{8B73B9F7-02EA-4A2A-9A28-1789A35C1987}" srcId="{1C76C16E-2A7D-4530-8454-0DD6860E4156}" destId="{F7470696-BB2D-4923-ACB4-2713A541A270}" srcOrd="3" destOrd="0" parTransId="{9DFABA09-BFF6-4AFE-A64F-4B674530758B}" sibTransId="{90DF26AD-76BE-4F9B-995C-35FA55E186D2}"/>
    <dgm:cxn modelId="{035108D9-7F69-4207-803B-AA45ACC5BF60}" type="presParOf" srcId="{56482ABB-4D7C-4B5F-BAB3-17D9FB712CC3}" destId="{32BB3A02-F760-4068-9592-E76E2FF1032A}" srcOrd="0" destOrd="0" presId="urn:microsoft.com/office/officeart/2005/8/layout/hProcess11"/>
    <dgm:cxn modelId="{EED962BF-AABD-438F-A04F-716D7C7351CC}" type="presParOf" srcId="{56482ABB-4D7C-4B5F-BAB3-17D9FB712CC3}" destId="{BFD3B77F-5193-4981-AA50-6BFB24BAFA65}" srcOrd="1" destOrd="0" presId="urn:microsoft.com/office/officeart/2005/8/layout/hProcess11"/>
    <dgm:cxn modelId="{E3F7EBD7-FBA3-4780-8297-151FBAC66056}" type="presParOf" srcId="{BFD3B77F-5193-4981-AA50-6BFB24BAFA65}" destId="{6FED70DB-0824-41F0-81A8-666DD04F53B8}" srcOrd="0" destOrd="0" presId="urn:microsoft.com/office/officeart/2005/8/layout/hProcess11"/>
    <dgm:cxn modelId="{A8007FEE-C4F8-417D-86C0-16439D7D7E74}" type="presParOf" srcId="{6FED70DB-0824-41F0-81A8-666DD04F53B8}" destId="{C2804DE5-CE49-4903-BBA6-230BC5E4B3D0}" srcOrd="0" destOrd="0" presId="urn:microsoft.com/office/officeart/2005/8/layout/hProcess11"/>
    <dgm:cxn modelId="{0ABB96DA-60A5-4618-881E-D93CE296A72D}" type="presParOf" srcId="{6FED70DB-0824-41F0-81A8-666DD04F53B8}" destId="{3BA0603F-0998-405E-9B20-B4953E6F37FE}" srcOrd="1" destOrd="0" presId="urn:microsoft.com/office/officeart/2005/8/layout/hProcess11"/>
    <dgm:cxn modelId="{5AB8CBCF-E3A3-45A9-A91C-C6E28BCA99D1}" type="presParOf" srcId="{6FED70DB-0824-41F0-81A8-666DD04F53B8}" destId="{A764FCA8-7873-410F-A50E-3441D4BF93E7}" srcOrd="2" destOrd="0" presId="urn:microsoft.com/office/officeart/2005/8/layout/hProcess11"/>
    <dgm:cxn modelId="{A95E246D-E024-4490-A351-60EAEC6E8FD9}" type="presParOf" srcId="{BFD3B77F-5193-4981-AA50-6BFB24BAFA65}" destId="{7300A747-D80C-4AD9-86DB-0BB953B4E36D}" srcOrd="1" destOrd="0" presId="urn:microsoft.com/office/officeart/2005/8/layout/hProcess11"/>
    <dgm:cxn modelId="{91445428-2EDB-46E0-A310-04DCBEBD1F35}" type="presParOf" srcId="{BFD3B77F-5193-4981-AA50-6BFB24BAFA65}" destId="{D399E109-2F0C-4935-AFB8-C29810E98FD5}" srcOrd="2" destOrd="0" presId="urn:microsoft.com/office/officeart/2005/8/layout/hProcess11"/>
    <dgm:cxn modelId="{D149589B-A4D0-4110-ACE2-111FBF414570}" type="presParOf" srcId="{D399E109-2F0C-4935-AFB8-C29810E98FD5}" destId="{BB1F4978-ADC4-4641-987C-F7251D7A58DA}" srcOrd="0" destOrd="0" presId="urn:microsoft.com/office/officeart/2005/8/layout/hProcess11"/>
    <dgm:cxn modelId="{C685CF35-1C8C-46E9-9064-37FC691F1863}" type="presParOf" srcId="{D399E109-2F0C-4935-AFB8-C29810E98FD5}" destId="{9FD5271A-C11F-4631-9B28-DDC64DC9567A}" srcOrd="1" destOrd="0" presId="urn:microsoft.com/office/officeart/2005/8/layout/hProcess11"/>
    <dgm:cxn modelId="{B18CC2A4-DDCF-41A2-B351-F4A5ADBB0116}" type="presParOf" srcId="{D399E109-2F0C-4935-AFB8-C29810E98FD5}" destId="{370B56CB-1B30-4BC1-A80D-1498C339531C}" srcOrd="2" destOrd="0" presId="urn:microsoft.com/office/officeart/2005/8/layout/hProcess11"/>
    <dgm:cxn modelId="{A51711C9-17AC-407D-92DD-25DCF61D475F}" type="presParOf" srcId="{BFD3B77F-5193-4981-AA50-6BFB24BAFA65}" destId="{0D601369-EB52-4BAA-9BD4-E05120EE0B8A}" srcOrd="3" destOrd="0" presId="urn:microsoft.com/office/officeart/2005/8/layout/hProcess11"/>
    <dgm:cxn modelId="{C871547C-5FEC-4286-B38F-CA1E21D15DF1}" type="presParOf" srcId="{BFD3B77F-5193-4981-AA50-6BFB24BAFA65}" destId="{ACDFE579-AF1D-4221-A6A5-5544BA654DDE}" srcOrd="4" destOrd="0" presId="urn:microsoft.com/office/officeart/2005/8/layout/hProcess11"/>
    <dgm:cxn modelId="{77B01602-693F-4286-8C0F-1BB8807E65B1}" type="presParOf" srcId="{ACDFE579-AF1D-4221-A6A5-5544BA654DDE}" destId="{0C970806-5A2D-4FEA-8160-160F9FBE3D75}" srcOrd="0" destOrd="0" presId="urn:microsoft.com/office/officeart/2005/8/layout/hProcess11"/>
    <dgm:cxn modelId="{4EB0A222-B96E-4BC7-ABBA-94E38ED15AE8}" type="presParOf" srcId="{ACDFE579-AF1D-4221-A6A5-5544BA654DDE}" destId="{D78ED0C3-FF99-4441-B906-67C863A25860}" srcOrd="1" destOrd="0" presId="urn:microsoft.com/office/officeart/2005/8/layout/hProcess11"/>
    <dgm:cxn modelId="{259A51BE-6D01-4E07-89C5-374B2AAEDD91}" type="presParOf" srcId="{ACDFE579-AF1D-4221-A6A5-5544BA654DDE}" destId="{EADDF0B3-564F-4EAE-A6B5-3954CF26095E}" srcOrd="2" destOrd="0" presId="urn:microsoft.com/office/officeart/2005/8/layout/hProcess11"/>
    <dgm:cxn modelId="{9DB7A72B-4D2F-4A28-A5BC-C2E1FD092F00}" type="presParOf" srcId="{BFD3B77F-5193-4981-AA50-6BFB24BAFA65}" destId="{DD0B24A5-6A88-4D27-85BD-A6CF1F585BE8}" srcOrd="5" destOrd="0" presId="urn:microsoft.com/office/officeart/2005/8/layout/hProcess11"/>
    <dgm:cxn modelId="{D81542E4-37FE-45E5-8501-23931124CD8C}" type="presParOf" srcId="{BFD3B77F-5193-4981-AA50-6BFB24BAFA65}" destId="{391537EB-CF84-42AC-9C23-7976778116AF}" srcOrd="6" destOrd="0" presId="urn:microsoft.com/office/officeart/2005/8/layout/hProcess11"/>
    <dgm:cxn modelId="{D91CB63F-7612-4A6E-8939-631F7BB8045E}" type="presParOf" srcId="{391537EB-CF84-42AC-9C23-7976778116AF}" destId="{2FBD9360-BEE1-4065-96A6-7C843A9B1BDF}" srcOrd="0" destOrd="0" presId="urn:microsoft.com/office/officeart/2005/8/layout/hProcess11"/>
    <dgm:cxn modelId="{AADCFAE0-672C-40EC-9FFE-85B64217D424}" type="presParOf" srcId="{391537EB-CF84-42AC-9C23-7976778116AF}" destId="{BC511EA0-89A0-4EC9-BBA0-67BDEE18B44C}" srcOrd="1" destOrd="0" presId="urn:microsoft.com/office/officeart/2005/8/layout/hProcess11"/>
    <dgm:cxn modelId="{EAA1556B-6CBF-42EB-9CB3-E3C93E5699AF}" type="presParOf" srcId="{391537EB-CF84-42AC-9C23-7976778116AF}" destId="{C8A3806B-9552-4386-94C1-B8F8CFCF4315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D343407-04FB-43C1-A470-788A3F6F90E5}" type="doc">
      <dgm:prSet loTypeId="urn:microsoft.com/office/officeart/2005/8/layout/matrix1" loCatId="matrix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0124E3D6-96E2-44F5-BE88-905D614BB277}">
      <dgm:prSet phldrT="[Text]" custT="1"/>
      <dgm:spPr/>
      <dgm:t>
        <a:bodyPr/>
        <a:lstStyle/>
        <a:p>
          <a:pPr algn="ctr"/>
          <a:r>
            <a:rPr lang="en-US" sz="2800" b="1" dirty="0">
              <a:latin typeface="Arial Black" panose="020B0A04020102020204" pitchFamily="34" charset="0"/>
            </a:rPr>
            <a:t>SWOT Analysis</a:t>
          </a:r>
        </a:p>
      </dgm:t>
    </dgm:pt>
    <dgm:pt modelId="{D41F1E12-B71A-450E-A29C-D0FB8802B8A7}" type="parTrans" cxnId="{494EDBFD-C965-46BE-8380-33D166B61E70}">
      <dgm:prSet/>
      <dgm:spPr/>
      <dgm:t>
        <a:bodyPr/>
        <a:lstStyle/>
        <a:p>
          <a:pPr algn="just"/>
          <a:endParaRPr lang="en-US"/>
        </a:p>
      </dgm:t>
    </dgm:pt>
    <dgm:pt modelId="{B490350E-4E0D-45CC-A78C-917E256D7AB4}" type="sibTrans" cxnId="{494EDBFD-C965-46BE-8380-33D166B61E70}">
      <dgm:prSet/>
      <dgm:spPr/>
      <dgm:t>
        <a:bodyPr/>
        <a:lstStyle/>
        <a:p>
          <a:pPr algn="just"/>
          <a:endParaRPr lang="en-US"/>
        </a:p>
      </dgm:t>
    </dgm:pt>
    <dgm:pt modelId="{7188594B-90E2-4EA8-9397-730F52E596EF}">
      <dgm:prSet phldrT="[Text]" custT="1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pPr algn="ctr"/>
          <a:r>
            <a:rPr lang="en-US" sz="1600" b="1" dirty="0"/>
            <a:t>Personal SWOT: Strengths</a:t>
          </a:r>
        </a:p>
        <a:p>
          <a:pPr algn="just"/>
          <a:r>
            <a:rPr lang="en-US" sz="1200" dirty="0"/>
            <a:t>- Empathy and person-</a:t>
          </a:r>
          <a:r>
            <a:rPr lang="en-US" sz="1200" dirty="0" err="1"/>
            <a:t>centred</a:t>
          </a:r>
          <a:r>
            <a:rPr lang="en-US" sz="1200" dirty="0"/>
            <a:t> communication that uphold dignity and respect (DHSC, 2025). </a:t>
          </a:r>
        </a:p>
        <a:p>
          <a:pPr algn="just"/>
          <a:r>
            <a:rPr lang="en-US" sz="1200" dirty="0"/>
            <a:t>- Bilingual Urdu/English, enabling culturally responsive communication and advocacy.</a:t>
          </a:r>
        </a:p>
        <a:p>
          <a:pPr algn="just"/>
          <a:r>
            <a:rPr lang="en-US" sz="1200" dirty="0"/>
            <a:t>- Public-speaking practice via Toastmasters, improving clarity in briefings and SBAR.</a:t>
          </a:r>
        </a:p>
        <a:p>
          <a:pPr algn="just"/>
          <a:r>
            <a:rPr lang="en-US" sz="1200" dirty="0"/>
            <a:t>- Digital literacy with MS 365/Teams and reliable time management in fast-paced settings.</a:t>
          </a:r>
        </a:p>
        <a:p>
          <a:pPr algn="just"/>
          <a:r>
            <a:rPr lang="en-US" sz="1200" dirty="0"/>
            <a:t>- Team-oriented, calm under pressure, open to feedback and learning.</a:t>
          </a:r>
        </a:p>
      </dgm:t>
    </dgm:pt>
    <dgm:pt modelId="{4BD1FD81-9A3E-454E-B328-2C408A474F8D}" type="parTrans" cxnId="{B00EC792-6565-485B-AF32-12EDD71A053B}">
      <dgm:prSet/>
      <dgm:spPr/>
      <dgm:t>
        <a:bodyPr/>
        <a:lstStyle/>
        <a:p>
          <a:pPr algn="just"/>
          <a:endParaRPr lang="en-US"/>
        </a:p>
      </dgm:t>
    </dgm:pt>
    <dgm:pt modelId="{2A54BE41-29A9-4279-B1E0-F7010CB5EB7D}" type="sibTrans" cxnId="{B00EC792-6565-485B-AF32-12EDD71A053B}">
      <dgm:prSet/>
      <dgm:spPr/>
      <dgm:t>
        <a:bodyPr/>
        <a:lstStyle/>
        <a:p>
          <a:pPr algn="just"/>
          <a:endParaRPr lang="en-US"/>
        </a:p>
      </dgm:t>
    </dgm:pt>
    <dgm:pt modelId="{85A1E9FB-9569-4132-8764-F64D39651917}">
      <dgm:prSet phldrT="[Text]" custT="1"/>
      <dgm:spPr>
        <a:solidFill>
          <a:srgbClr val="33CCCC"/>
        </a:solidFill>
      </dgm:spPr>
      <dgm:t>
        <a:bodyPr/>
        <a:lstStyle/>
        <a:p>
          <a:pPr algn="ctr"/>
          <a:r>
            <a:rPr lang="en-US" sz="1600" b="1" dirty="0"/>
            <a:t>Personal SWOT: Weaknesses</a:t>
          </a:r>
        </a:p>
        <a:p>
          <a:pPr algn="just"/>
          <a:r>
            <a:rPr lang="en-US" sz="1200" dirty="0"/>
            <a:t>- Limited hands-on UK exposure to statutory and mandatory frameworks.</a:t>
          </a:r>
        </a:p>
        <a:p>
          <a:pPr algn="just"/>
          <a:r>
            <a:rPr lang="en-US" sz="1200" dirty="0"/>
            <a:t>- Academic writing speed and accuracy need consistency.</a:t>
          </a:r>
        </a:p>
        <a:p>
          <a:pPr algn="just"/>
          <a:r>
            <a:rPr lang="en-US" sz="1200" dirty="0"/>
            <a:t>- Assertiveness with senior colleagues in busy clinical contexts.</a:t>
          </a:r>
        </a:p>
        <a:p>
          <a:pPr algn="just"/>
          <a:r>
            <a:rPr lang="en-US" sz="1200" dirty="0"/>
            <a:t>- Stress management during peak workloads and shift changes.</a:t>
          </a:r>
        </a:p>
      </dgm:t>
    </dgm:pt>
    <dgm:pt modelId="{0A820454-B0C4-4217-9FEC-7FBDB4D975CE}" type="parTrans" cxnId="{C9CC4998-9825-483F-92C4-719E2C4F63AC}">
      <dgm:prSet/>
      <dgm:spPr/>
      <dgm:t>
        <a:bodyPr/>
        <a:lstStyle/>
        <a:p>
          <a:pPr algn="just"/>
          <a:endParaRPr lang="en-US"/>
        </a:p>
      </dgm:t>
    </dgm:pt>
    <dgm:pt modelId="{585FF6AE-5870-4FC2-B9B6-4606C26D2FF4}" type="sibTrans" cxnId="{C9CC4998-9825-483F-92C4-719E2C4F63AC}">
      <dgm:prSet/>
      <dgm:spPr/>
      <dgm:t>
        <a:bodyPr/>
        <a:lstStyle/>
        <a:p>
          <a:pPr algn="just"/>
          <a:endParaRPr lang="en-US"/>
        </a:p>
      </dgm:t>
    </dgm:pt>
    <dgm:pt modelId="{AF170B74-BB84-414E-8D2E-172A53642674}">
      <dgm:prSet phldrT="[Text]" custT="1"/>
      <dgm:spPr>
        <a:solidFill>
          <a:srgbClr val="FFCCFF"/>
        </a:solidFill>
      </dgm:spPr>
      <dgm:t>
        <a:bodyPr/>
        <a:lstStyle/>
        <a:p>
          <a:pPr algn="ctr"/>
          <a:r>
            <a:rPr lang="en-US" sz="1600" b="1" dirty="0"/>
            <a:t>Opportunities (sector and personal)</a:t>
          </a:r>
        </a:p>
        <a:p>
          <a:pPr algn="just"/>
          <a:r>
            <a:rPr lang="en-US" sz="1200" dirty="0"/>
            <a:t>- NHS Long Term Workforce Plan expands training routes and roles over 15 years (NHS England, 2023). </a:t>
          </a:r>
        </a:p>
        <a:p>
          <a:pPr algn="just"/>
          <a:r>
            <a:rPr lang="en-US" sz="1200" dirty="0"/>
            <a:t>- CPD and leadership pathways signposted for adult social care (Skills for Care, 2024). </a:t>
          </a:r>
        </a:p>
        <a:p>
          <a:pPr algn="just"/>
          <a:r>
            <a:rPr lang="en-US" sz="1200" dirty="0"/>
            <a:t>- Mentoring and shadowing in placement sites; community volunteering to broaden exposure.</a:t>
          </a:r>
        </a:p>
        <a:p>
          <a:pPr algn="just"/>
          <a:r>
            <a:rPr lang="en-US" sz="1200" dirty="0"/>
            <a:t>- E-learning mapped to statutory and mandatory topics and the Care Certificate (Skills for Care, 2024).</a:t>
          </a:r>
        </a:p>
      </dgm:t>
    </dgm:pt>
    <dgm:pt modelId="{C50A8E78-B9F3-49EF-8FA1-73E87B50D159}" type="parTrans" cxnId="{5F5C4A77-BFC6-477A-8CCA-FF9955B53801}">
      <dgm:prSet/>
      <dgm:spPr/>
      <dgm:t>
        <a:bodyPr/>
        <a:lstStyle/>
        <a:p>
          <a:pPr algn="just"/>
          <a:endParaRPr lang="en-US"/>
        </a:p>
      </dgm:t>
    </dgm:pt>
    <dgm:pt modelId="{689EC0DA-1D35-4FB7-AE8B-BBEA08EE0A93}" type="sibTrans" cxnId="{5F5C4A77-BFC6-477A-8CCA-FF9955B53801}">
      <dgm:prSet/>
      <dgm:spPr/>
      <dgm:t>
        <a:bodyPr/>
        <a:lstStyle/>
        <a:p>
          <a:pPr algn="just"/>
          <a:endParaRPr lang="en-US"/>
        </a:p>
      </dgm:t>
    </dgm:pt>
    <dgm:pt modelId="{F71A2F06-7F70-45E0-AFDD-04A306C07A5C}">
      <dgm:prSet phldrT="[Text]" custT="1"/>
      <dgm:spPr>
        <a:solidFill>
          <a:srgbClr val="99CCFF"/>
        </a:solidFill>
      </dgm:spPr>
      <dgm:t>
        <a:bodyPr/>
        <a:lstStyle/>
        <a:p>
          <a:pPr algn="ctr"/>
          <a:r>
            <a:rPr lang="en-US" sz="1600" b="1" dirty="0"/>
            <a:t>Threats (external risks)</a:t>
          </a:r>
        </a:p>
        <a:p>
          <a:pPr algn="just"/>
          <a:r>
            <a:rPr lang="en-US" sz="1300" dirty="0"/>
            <a:t>- Workforce pressures and demand may limit supervision time and support (NHS England, 2023). </a:t>
          </a:r>
        </a:p>
        <a:p>
          <a:pPr algn="just"/>
          <a:r>
            <a:rPr lang="en-US" sz="1300" dirty="0"/>
            <a:t>- Competition for entry-level roles and apprenticeships.</a:t>
          </a:r>
        </a:p>
        <a:p>
          <a:pPr algn="just"/>
          <a:r>
            <a:rPr lang="en-US" sz="1300" dirty="0"/>
            <a:t>- Cost-of-living and time constraints affecting CPD completion.</a:t>
          </a:r>
        </a:p>
        <a:p>
          <a:pPr algn="just"/>
          <a:r>
            <a:rPr lang="en-US" sz="1300" dirty="0"/>
            <a:t>- Policy and </a:t>
          </a:r>
          <a:r>
            <a:rPr lang="en-US" sz="1300" dirty="0" err="1"/>
            <a:t>organisational</a:t>
          </a:r>
          <a:r>
            <a:rPr lang="en-US" sz="1300" dirty="0"/>
            <a:t> change creating uncertainty, including restructuring debates reported in 2025 (The Guardian, 2025).</a:t>
          </a:r>
        </a:p>
      </dgm:t>
    </dgm:pt>
    <dgm:pt modelId="{424FB369-BE77-4EF2-B638-76C90209C477}" type="parTrans" cxnId="{7D00F023-C3A0-40FA-8115-B487575F323A}">
      <dgm:prSet/>
      <dgm:spPr/>
      <dgm:t>
        <a:bodyPr/>
        <a:lstStyle/>
        <a:p>
          <a:pPr algn="just"/>
          <a:endParaRPr lang="en-US"/>
        </a:p>
      </dgm:t>
    </dgm:pt>
    <dgm:pt modelId="{9E78C500-C525-4F2D-8E47-70ADE7DEAE0F}" type="sibTrans" cxnId="{7D00F023-C3A0-40FA-8115-B487575F323A}">
      <dgm:prSet/>
      <dgm:spPr/>
      <dgm:t>
        <a:bodyPr/>
        <a:lstStyle/>
        <a:p>
          <a:pPr algn="just"/>
          <a:endParaRPr lang="en-US"/>
        </a:p>
      </dgm:t>
    </dgm:pt>
    <dgm:pt modelId="{4C008DAC-DDC4-4CDD-98A8-406A55698F39}" type="pres">
      <dgm:prSet presAssocID="{CD343407-04FB-43C1-A470-788A3F6F90E5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1363806-C7A8-44DF-8E89-57F6F5618CEA}" type="pres">
      <dgm:prSet presAssocID="{CD343407-04FB-43C1-A470-788A3F6F90E5}" presName="matrix" presStyleCnt="0"/>
      <dgm:spPr/>
    </dgm:pt>
    <dgm:pt modelId="{A3CF6FC3-53D0-45AC-8D7E-0A00728682F7}" type="pres">
      <dgm:prSet presAssocID="{CD343407-04FB-43C1-A470-788A3F6F90E5}" presName="tile1" presStyleLbl="node1" presStyleIdx="0" presStyleCnt="4"/>
      <dgm:spPr/>
    </dgm:pt>
    <dgm:pt modelId="{22723E89-42C1-4F28-883C-8A4C79B5778D}" type="pres">
      <dgm:prSet presAssocID="{CD343407-04FB-43C1-A470-788A3F6F90E5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5A263EC-5893-4621-BCC0-A6F3A9DDA5FA}" type="pres">
      <dgm:prSet presAssocID="{CD343407-04FB-43C1-A470-788A3F6F90E5}" presName="tile2" presStyleLbl="node1" presStyleIdx="1" presStyleCnt="4"/>
      <dgm:spPr/>
    </dgm:pt>
    <dgm:pt modelId="{47E6CBD6-7050-43E0-8F71-FB31EAC4037E}" type="pres">
      <dgm:prSet presAssocID="{CD343407-04FB-43C1-A470-788A3F6F90E5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C346BDD-A73F-48E8-93DD-376D793475CE}" type="pres">
      <dgm:prSet presAssocID="{CD343407-04FB-43C1-A470-788A3F6F90E5}" presName="tile3" presStyleLbl="node1" presStyleIdx="2" presStyleCnt="4"/>
      <dgm:spPr/>
    </dgm:pt>
    <dgm:pt modelId="{4BDA145F-53E9-49E2-A646-B25B2B854F13}" type="pres">
      <dgm:prSet presAssocID="{CD343407-04FB-43C1-A470-788A3F6F90E5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90EA4A3-7365-4384-BC15-FA13AB6D23FC}" type="pres">
      <dgm:prSet presAssocID="{CD343407-04FB-43C1-A470-788A3F6F90E5}" presName="tile4" presStyleLbl="node1" presStyleIdx="3" presStyleCnt="4"/>
      <dgm:spPr/>
    </dgm:pt>
    <dgm:pt modelId="{2CA0752B-175D-4CA7-AEAC-650B07281EDE}" type="pres">
      <dgm:prSet presAssocID="{CD343407-04FB-43C1-A470-788A3F6F90E5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8FB04056-DD95-43E8-B526-F4EDE619DEDD}" type="pres">
      <dgm:prSet presAssocID="{CD343407-04FB-43C1-A470-788A3F6F90E5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86D0DB21-DCA5-44F3-AA34-B2AA17B0537C}" type="presOf" srcId="{F71A2F06-7F70-45E0-AFDD-04A306C07A5C}" destId="{2CA0752B-175D-4CA7-AEAC-650B07281EDE}" srcOrd="1" destOrd="0" presId="urn:microsoft.com/office/officeart/2005/8/layout/matrix1"/>
    <dgm:cxn modelId="{5CCB3022-E4F9-43C6-939C-99C1760AB158}" type="presOf" srcId="{AF170B74-BB84-414E-8D2E-172A53642674}" destId="{FC346BDD-A73F-48E8-93DD-376D793475CE}" srcOrd="0" destOrd="0" presId="urn:microsoft.com/office/officeart/2005/8/layout/matrix1"/>
    <dgm:cxn modelId="{7D00F023-C3A0-40FA-8115-B487575F323A}" srcId="{0124E3D6-96E2-44F5-BE88-905D614BB277}" destId="{F71A2F06-7F70-45E0-AFDD-04A306C07A5C}" srcOrd="3" destOrd="0" parTransId="{424FB369-BE77-4EF2-B638-76C90209C477}" sibTransId="{9E78C500-C525-4F2D-8E47-70ADE7DEAE0F}"/>
    <dgm:cxn modelId="{980ABE2B-1C24-47B8-85C3-9B8426B20CDE}" type="presOf" srcId="{F71A2F06-7F70-45E0-AFDD-04A306C07A5C}" destId="{F90EA4A3-7365-4384-BC15-FA13AB6D23FC}" srcOrd="0" destOrd="0" presId="urn:microsoft.com/office/officeart/2005/8/layout/matrix1"/>
    <dgm:cxn modelId="{FFAAF95F-4F2A-46A7-BB12-6B3BC1C21468}" type="presOf" srcId="{85A1E9FB-9569-4132-8764-F64D39651917}" destId="{15A263EC-5893-4621-BCC0-A6F3A9DDA5FA}" srcOrd="0" destOrd="0" presId="urn:microsoft.com/office/officeart/2005/8/layout/matrix1"/>
    <dgm:cxn modelId="{A4B33D41-BF03-4C90-811B-50B5ADD1A252}" type="presOf" srcId="{CD343407-04FB-43C1-A470-788A3F6F90E5}" destId="{4C008DAC-DDC4-4CDD-98A8-406A55698F39}" srcOrd="0" destOrd="0" presId="urn:microsoft.com/office/officeart/2005/8/layout/matrix1"/>
    <dgm:cxn modelId="{69EBFD50-C857-4C15-A7A4-042618B898C4}" type="presOf" srcId="{0124E3D6-96E2-44F5-BE88-905D614BB277}" destId="{8FB04056-DD95-43E8-B526-F4EDE619DEDD}" srcOrd="0" destOrd="0" presId="urn:microsoft.com/office/officeart/2005/8/layout/matrix1"/>
    <dgm:cxn modelId="{5F5C4A77-BFC6-477A-8CCA-FF9955B53801}" srcId="{0124E3D6-96E2-44F5-BE88-905D614BB277}" destId="{AF170B74-BB84-414E-8D2E-172A53642674}" srcOrd="2" destOrd="0" parTransId="{C50A8E78-B9F3-49EF-8FA1-73E87B50D159}" sibTransId="{689EC0DA-1D35-4FB7-AE8B-BBEA08EE0A93}"/>
    <dgm:cxn modelId="{B00EC792-6565-485B-AF32-12EDD71A053B}" srcId="{0124E3D6-96E2-44F5-BE88-905D614BB277}" destId="{7188594B-90E2-4EA8-9397-730F52E596EF}" srcOrd="0" destOrd="0" parTransId="{4BD1FD81-9A3E-454E-B328-2C408A474F8D}" sibTransId="{2A54BE41-29A9-4279-B1E0-F7010CB5EB7D}"/>
    <dgm:cxn modelId="{C9CC4998-9825-483F-92C4-719E2C4F63AC}" srcId="{0124E3D6-96E2-44F5-BE88-905D614BB277}" destId="{85A1E9FB-9569-4132-8764-F64D39651917}" srcOrd="1" destOrd="0" parTransId="{0A820454-B0C4-4217-9FEC-7FBDB4D975CE}" sibTransId="{585FF6AE-5870-4FC2-B9B6-4606C26D2FF4}"/>
    <dgm:cxn modelId="{225A07C1-35E3-4BF0-8AF6-A81ADEB60E28}" type="presOf" srcId="{7188594B-90E2-4EA8-9397-730F52E596EF}" destId="{A3CF6FC3-53D0-45AC-8D7E-0A00728682F7}" srcOrd="0" destOrd="0" presId="urn:microsoft.com/office/officeart/2005/8/layout/matrix1"/>
    <dgm:cxn modelId="{6716B9D4-3288-46C4-B0D7-0D64DD282DBE}" type="presOf" srcId="{7188594B-90E2-4EA8-9397-730F52E596EF}" destId="{22723E89-42C1-4F28-883C-8A4C79B5778D}" srcOrd="1" destOrd="0" presId="urn:microsoft.com/office/officeart/2005/8/layout/matrix1"/>
    <dgm:cxn modelId="{2B0B02F4-921D-4867-94B4-B4964F7A03BE}" type="presOf" srcId="{85A1E9FB-9569-4132-8764-F64D39651917}" destId="{47E6CBD6-7050-43E0-8F71-FB31EAC4037E}" srcOrd="1" destOrd="0" presId="urn:microsoft.com/office/officeart/2005/8/layout/matrix1"/>
    <dgm:cxn modelId="{6A4899F9-7616-4FBD-84E3-72E148B986E2}" type="presOf" srcId="{AF170B74-BB84-414E-8D2E-172A53642674}" destId="{4BDA145F-53E9-49E2-A646-B25B2B854F13}" srcOrd="1" destOrd="0" presId="urn:microsoft.com/office/officeart/2005/8/layout/matrix1"/>
    <dgm:cxn modelId="{494EDBFD-C965-46BE-8380-33D166B61E70}" srcId="{CD343407-04FB-43C1-A470-788A3F6F90E5}" destId="{0124E3D6-96E2-44F5-BE88-905D614BB277}" srcOrd="0" destOrd="0" parTransId="{D41F1E12-B71A-450E-A29C-D0FB8802B8A7}" sibTransId="{B490350E-4E0D-45CC-A78C-917E256D7AB4}"/>
    <dgm:cxn modelId="{CD70559E-ACBE-4B05-B785-209721E0CEB9}" type="presParOf" srcId="{4C008DAC-DDC4-4CDD-98A8-406A55698F39}" destId="{71363806-C7A8-44DF-8E89-57F6F5618CEA}" srcOrd="0" destOrd="0" presId="urn:microsoft.com/office/officeart/2005/8/layout/matrix1"/>
    <dgm:cxn modelId="{8BF00905-B5EA-4E01-B3E0-139A122BE5FF}" type="presParOf" srcId="{71363806-C7A8-44DF-8E89-57F6F5618CEA}" destId="{A3CF6FC3-53D0-45AC-8D7E-0A00728682F7}" srcOrd="0" destOrd="0" presId="urn:microsoft.com/office/officeart/2005/8/layout/matrix1"/>
    <dgm:cxn modelId="{D5D5CB94-FE6F-447D-9AC5-708A4A2ADD32}" type="presParOf" srcId="{71363806-C7A8-44DF-8E89-57F6F5618CEA}" destId="{22723E89-42C1-4F28-883C-8A4C79B5778D}" srcOrd="1" destOrd="0" presId="urn:microsoft.com/office/officeart/2005/8/layout/matrix1"/>
    <dgm:cxn modelId="{01F05144-1988-4273-807D-5C1F960124FE}" type="presParOf" srcId="{71363806-C7A8-44DF-8E89-57F6F5618CEA}" destId="{15A263EC-5893-4621-BCC0-A6F3A9DDA5FA}" srcOrd="2" destOrd="0" presId="urn:microsoft.com/office/officeart/2005/8/layout/matrix1"/>
    <dgm:cxn modelId="{9D157115-2E56-44D6-9CB7-3D238903A4DC}" type="presParOf" srcId="{71363806-C7A8-44DF-8E89-57F6F5618CEA}" destId="{47E6CBD6-7050-43E0-8F71-FB31EAC4037E}" srcOrd="3" destOrd="0" presId="urn:microsoft.com/office/officeart/2005/8/layout/matrix1"/>
    <dgm:cxn modelId="{9FD07ADA-8867-498C-B7AE-3612C862D7DF}" type="presParOf" srcId="{71363806-C7A8-44DF-8E89-57F6F5618CEA}" destId="{FC346BDD-A73F-48E8-93DD-376D793475CE}" srcOrd="4" destOrd="0" presId="urn:microsoft.com/office/officeart/2005/8/layout/matrix1"/>
    <dgm:cxn modelId="{81611C68-0736-41BE-A815-02918892BC52}" type="presParOf" srcId="{71363806-C7A8-44DF-8E89-57F6F5618CEA}" destId="{4BDA145F-53E9-49E2-A646-B25B2B854F13}" srcOrd="5" destOrd="0" presId="urn:microsoft.com/office/officeart/2005/8/layout/matrix1"/>
    <dgm:cxn modelId="{2B139AD4-FB18-452B-AE5F-FBC3B6D74461}" type="presParOf" srcId="{71363806-C7A8-44DF-8E89-57F6F5618CEA}" destId="{F90EA4A3-7365-4384-BC15-FA13AB6D23FC}" srcOrd="6" destOrd="0" presId="urn:microsoft.com/office/officeart/2005/8/layout/matrix1"/>
    <dgm:cxn modelId="{E90B6F40-CF99-44D4-B2A2-24FBF1CF4889}" type="presParOf" srcId="{71363806-C7A8-44DF-8E89-57F6F5618CEA}" destId="{2CA0752B-175D-4CA7-AEAC-650B07281EDE}" srcOrd="7" destOrd="0" presId="urn:microsoft.com/office/officeart/2005/8/layout/matrix1"/>
    <dgm:cxn modelId="{D3EFBE6D-F676-47D8-A0AF-584B72496DFB}" type="presParOf" srcId="{4C008DAC-DDC4-4CDD-98A8-406A55698F39}" destId="{8FB04056-DD95-43E8-B526-F4EDE619DEDD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DA18EE9-8AC8-42AF-B24C-BA34A29BCFF7}" type="doc">
      <dgm:prSet loTypeId="urn:microsoft.com/office/officeart/2009/3/layout/IncreasingArrowsProcess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F3E2D94-22F8-4023-A533-2BAD8E1831D4}">
      <dgm:prSet custT="1"/>
      <dgm:spPr/>
      <dgm:t>
        <a:bodyPr/>
        <a:lstStyle/>
        <a:p>
          <a:pPr rtl="0"/>
          <a:r>
            <a:rPr lang="en-US" sz="1600"/>
            <a:t>Use Toastmasters &amp; feedback logs → build assertiveness for safe escalation (links to NHS values).</a:t>
          </a:r>
        </a:p>
      </dgm:t>
    </dgm:pt>
    <dgm:pt modelId="{0FF70DFB-F95C-43C2-B56C-05E6B86531D2}" type="parTrans" cxnId="{C654DBC8-AB22-4F16-9732-187315088118}">
      <dgm:prSet/>
      <dgm:spPr/>
      <dgm:t>
        <a:bodyPr/>
        <a:lstStyle/>
        <a:p>
          <a:endParaRPr lang="en-US" sz="2400"/>
        </a:p>
      </dgm:t>
    </dgm:pt>
    <dgm:pt modelId="{DD2ADD6B-EAE6-408E-AF4B-AF9409F7EB19}" type="sibTrans" cxnId="{C654DBC8-AB22-4F16-9732-187315088118}">
      <dgm:prSet/>
      <dgm:spPr/>
      <dgm:t>
        <a:bodyPr/>
        <a:lstStyle/>
        <a:p>
          <a:endParaRPr lang="en-US" sz="2400"/>
        </a:p>
      </dgm:t>
    </dgm:pt>
    <dgm:pt modelId="{D424F786-73D6-4170-9A91-F34DBF96545E}">
      <dgm:prSet custT="1"/>
      <dgm:spPr/>
      <dgm:t>
        <a:bodyPr/>
        <a:lstStyle/>
        <a:p>
          <a:pPr rtl="0"/>
          <a:r>
            <a:rPr lang="en-US" sz="1600"/>
            <a:t>Apply bilingual skills in supervised settings to improve patient understanding and experience.</a:t>
          </a:r>
        </a:p>
      </dgm:t>
    </dgm:pt>
    <dgm:pt modelId="{1D5F6AFA-925B-488F-8515-9D5749B39872}" type="parTrans" cxnId="{05954122-87C0-4ACC-AF6E-D76DD53C8A98}">
      <dgm:prSet/>
      <dgm:spPr/>
      <dgm:t>
        <a:bodyPr/>
        <a:lstStyle/>
        <a:p>
          <a:endParaRPr lang="en-US" sz="2400"/>
        </a:p>
      </dgm:t>
    </dgm:pt>
    <dgm:pt modelId="{65BE71CA-68B2-4975-89B2-07D469FD5994}" type="sibTrans" cxnId="{05954122-87C0-4ACC-AF6E-D76DD53C8A98}">
      <dgm:prSet/>
      <dgm:spPr/>
      <dgm:t>
        <a:bodyPr/>
        <a:lstStyle/>
        <a:p>
          <a:endParaRPr lang="en-US" sz="2400"/>
        </a:p>
      </dgm:t>
    </dgm:pt>
    <dgm:pt modelId="{1C82CA87-E8A9-4013-A2C2-5AA2AE614DFC}">
      <dgm:prSet custT="1"/>
      <dgm:spPr/>
      <dgm:t>
        <a:bodyPr/>
        <a:lstStyle/>
        <a:p>
          <a:pPr rtl="0"/>
          <a:r>
            <a:rPr lang="en-US" sz="1600"/>
            <a:t>Use digital skills to complete e‑learning/CPD and track progress (Skills for Care, n.d.).</a:t>
          </a:r>
        </a:p>
      </dgm:t>
    </dgm:pt>
    <dgm:pt modelId="{CAA7FAA3-0EFA-4968-82B3-FBCAC53F7B30}" type="parTrans" cxnId="{B8EEE229-8EF7-4F17-AAA6-5F8BBBF5FBD8}">
      <dgm:prSet/>
      <dgm:spPr/>
      <dgm:t>
        <a:bodyPr/>
        <a:lstStyle/>
        <a:p>
          <a:endParaRPr lang="en-US" sz="2400"/>
        </a:p>
      </dgm:t>
    </dgm:pt>
    <dgm:pt modelId="{72F79E5C-8271-4CC9-8FB0-6DE1D9183007}" type="sibTrans" cxnId="{B8EEE229-8EF7-4F17-AAA6-5F8BBBF5FBD8}">
      <dgm:prSet/>
      <dgm:spPr/>
      <dgm:t>
        <a:bodyPr/>
        <a:lstStyle/>
        <a:p>
          <a:endParaRPr lang="en-US" sz="2400"/>
        </a:p>
      </dgm:t>
    </dgm:pt>
    <dgm:pt modelId="{8562045D-340C-4567-93C3-5C7FEA5D00BB}">
      <dgm:prSet custT="1"/>
      <dgm:spPr/>
      <dgm:t>
        <a:bodyPr/>
        <a:lstStyle/>
        <a:p>
          <a:pPr rtl="0"/>
          <a:r>
            <a:rPr lang="en-US" sz="1600"/>
            <a:t>Seek a mentor/shadowing rota to translate theory into UK practice (NHS England, 2023).</a:t>
          </a:r>
        </a:p>
      </dgm:t>
    </dgm:pt>
    <dgm:pt modelId="{93AE3BFE-6F7F-4CC7-8C7E-01EFB561EFF2}" type="parTrans" cxnId="{90D8FD15-884B-45A4-83AD-70CA17B6FBD1}">
      <dgm:prSet/>
      <dgm:spPr/>
      <dgm:t>
        <a:bodyPr/>
        <a:lstStyle/>
        <a:p>
          <a:endParaRPr lang="en-US" sz="2400"/>
        </a:p>
      </dgm:t>
    </dgm:pt>
    <dgm:pt modelId="{4649DFF6-E75B-41F5-A56A-37A2D0D2888A}" type="sibTrans" cxnId="{90D8FD15-884B-45A4-83AD-70CA17B6FBD1}">
      <dgm:prSet/>
      <dgm:spPr/>
      <dgm:t>
        <a:bodyPr/>
        <a:lstStyle/>
        <a:p>
          <a:endParaRPr lang="en-US" sz="2400"/>
        </a:p>
      </dgm:t>
    </dgm:pt>
    <dgm:pt modelId="{7F5781A7-17E6-44A0-94C1-5C7AF2D9462F}" type="pres">
      <dgm:prSet presAssocID="{BDA18EE9-8AC8-42AF-B24C-BA34A29BCFF7}" presName="Name0" presStyleCnt="0">
        <dgm:presLayoutVars>
          <dgm:chMax val="5"/>
          <dgm:chPref val="5"/>
          <dgm:dir/>
          <dgm:animLvl val="lvl"/>
        </dgm:presLayoutVars>
      </dgm:prSet>
      <dgm:spPr/>
    </dgm:pt>
    <dgm:pt modelId="{7A395A37-3016-4C47-B39B-32BCC4A846D4}" type="pres">
      <dgm:prSet presAssocID="{FF3E2D94-22F8-4023-A533-2BAD8E1831D4}" presName="parentText1" presStyleLbl="node1" presStyleIdx="0" presStyleCnt="4">
        <dgm:presLayoutVars>
          <dgm:chMax/>
          <dgm:chPref val="3"/>
          <dgm:bulletEnabled val="1"/>
        </dgm:presLayoutVars>
      </dgm:prSet>
      <dgm:spPr/>
    </dgm:pt>
    <dgm:pt modelId="{5507D21F-3F37-421F-9D30-9472A850B434}" type="pres">
      <dgm:prSet presAssocID="{D424F786-73D6-4170-9A91-F34DBF96545E}" presName="parentText2" presStyleLbl="node1" presStyleIdx="1" presStyleCnt="4">
        <dgm:presLayoutVars>
          <dgm:chMax/>
          <dgm:chPref val="3"/>
          <dgm:bulletEnabled val="1"/>
        </dgm:presLayoutVars>
      </dgm:prSet>
      <dgm:spPr/>
    </dgm:pt>
    <dgm:pt modelId="{736F5CDA-D48C-4EF7-A6CD-29BE776671CA}" type="pres">
      <dgm:prSet presAssocID="{1C82CA87-E8A9-4013-A2C2-5AA2AE614DFC}" presName="parentText3" presStyleLbl="node1" presStyleIdx="2" presStyleCnt="4">
        <dgm:presLayoutVars>
          <dgm:chMax/>
          <dgm:chPref val="3"/>
          <dgm:bulletEnabled val="1"/>
        </dgm:presLayoutVars>
      </dgm:prSet>
      <dgm:spPr/>
    </dgm:pt>
    <dgm:pt modelId="{91942B20-D87A-45D1-A7BA-5081D8A4356D}" type="pres">
      <dgm:prSet presAssocID="{8562045D-340C-4567-93C3-5C7FEA5D00BB}" presName="parentText4" presStyleLbl="node1" presStyleIdx="3" presStyleCnt="4">
        <dgm:presLayoutVars>
          <dgm:chMax/>
          <dgm:chPref val="3"/>
          <dgm:bulletEnabled val="1"/>
        </dgm:presLayoutVars>
      </dgm:prSet>
      <dgm:spPr/>
    </dgm:pt>
  </dgm:ptLst>
  <dgm:cxnLst>
    <dgm:cxn modelId="{90D8FD15-884B-45A4-83AD-70CA17B6FBD1}" srcId="{BDA18EE9-8AC8-42AF-B24C-BA34A29BCFF7}" destId="{8562045D-340C-4567-93C3-5C7FEA5D00BB}" srcOrd="3" destOrd="0" parTransId="{93AE3BFE-6F7F-4CC7-8C7E-01EFB561EFF2}" sibTransId="{4649DFF6-E75B-41F5-A56A-37A2D0D2888A}"/>
    <dgm:cxn modelId="{05954122-87C0-4ACC-AF6E-D76DD53C8A98}" srcId="{BDA18EE9-8AC8-42AF-B24C-BA34A29BCFF7}" destId="{D424F786-73D6-4170-9A91-F34DBF96545E}" srcOrd="1" destOrd="0" parTransId="{1D5F6AFA-925B-488F-8515-9D5749B39872}" sibTransId="{65BE71CA-68B2-4975-89B2-07D469FD5994}"/>
    <dgm:cxn modelId="{B8EEE229-8EF7-4F17-AAA6-5F8BBBF5FBD8}" srcId="{BDA18EE9-8AC8-42AF-B24C-BA34A29BCFF7}" destId="{1C82CA87-E8A9-4013-A2C2-5AA2AE614DFC}" srcOrd="2" destOrd="0" parTransId="{CAA7FAA3-0EFA-4968-82B3-FBCAC53F7B30}" sibTransId="{72F79E5C-8271-4CC9-8FB0-6DE1D9183007}"/>
    <dgm:cxn modelId="{4667A35C-EAA9-4B42-B1A9-FF0031A0B347}" type="presOf" srcId="{D424F786-73D6-4170-9A91-F34DBF96545E}" destId="{5507D21F-3F37-421F-9D30-9472A850B434}" srcOrd="0" destOrd="0" presId="urn:microsoft.com/office/officeart/2009/3/layout/IncreasingArrowsProcess"/>
    <dgm:cxn modelId="{6E19D68E-9E3F-4FA8-B95D-BEC46332A135}" type="presOf" srcId="{8562045D-340C-4567-93C3-5C7FEA5D00BB}" destId="{91942B20-D87A-45D1-A7BA-5081D8A4356D}" srcOrd="0" destOrd="0" presId="urn:microsoft.com/office/officeart/2009/3/layout/IncreasingArrowsProcess"/>
    <dgm:cxn modelId="{33A0AA96-D7E9-4FDC-B1E5-1C27453BEBC9}" type="presOf" srcId="{BDA18EE9-8AC8-42AF-B24C-BA34A29BCFF7}" destId="{7F5781A7-17E6-44A0-94C1-5C7AF2D9462F}" srcOrd="0" destOrd="0" presId="urn:microsoft.com/office/officeart/2009/3/layout/IncreasingArrowsProcess"/>
    <dgm:cxn modelId="{BD5441A2-D5FB-491D-8E4C-9EE9F014C128}" type="presOf" srcId="{1C82CA87-E8A9-4013-A2C2-5AA2AE614DFC}" destId="{736F5CDA-D48C-4EF7-A6CD-29BE776671CA}" srcOrd="0" destOrd="0" presId="urn:microsoft.com/office/officeart/2009/3/layout/IncreasingArrowsProcess"/>
    <dgm:cxn modelId="{E7117CB0-ECED-421C-B4B8-23D2BB17B45C}" type="presOf" srcId="{FF3E2D94-22F8-4023-A533-2BAD8E1831D4}" destId="{7A395A37-3016-4C47-B39B-32BCC4A846D4}" srcOrd="0" destOrd="0" presId="urn:microsoft.com/office/officeart/2009/3/layout/IncreasingArrowsProcess"/>
    <dgm:cxn modelId="{C654DBC8-AB22-4F16-9732-187315088118}" srcId="{BDA18EE9-8AC8-42AF-B24C-BA34A29BCFF7}" destId="{FF3E2D94-22F8-4023-A533-2BAD8E1831D4}" srcOrd="0" destOrd="0" parTransId="{0FF70DFB-F95C-43C2-B56C-05E6B86531D2}" sibTransId="{DD2ADD6B-EAE6-408E-AF4B-AF9409F7EB19}"/>
    <dgm:cxn modelId="{CA06B099-04D3-4A9F-B6D5-9BF8DE89F851}" type="presParOf" srcId="{7F5781A7-17E6-44A0-94C1-5C7AF2D9462F}" destId="{7A395A37-3016-4C47-B39B-32BCC4A846D4}" srcOrd="0" destOrd="0" presId="urn:microsoft.com/office/officeart/2009/3/layout/IncreasingArrowsProcess"/>
    <dgm:cxn modelId="{F1626160-F1FB-43B9-B7B8-9D3856C6FB09}" type="presParOf" srcId="{7F5781A7-17E6-44A0-94C1-5C7AF2D9462F}" destId="{5507D21F-3F37-421F-9D30-9472A850B434}" srcOrd="1" destOrd="0" presId="urn:microsoft.com/office/officeart/2009/3/layout/IncreasingArrowsProcess"/>
    <dgm:cxn modelId="{50A11624-ACF1-49A0-8B03-7AB221B45D91}" type="presParOf" srcId="{7F5781A7-17E6-44A0-94C1-5C7AF2D9462F}" destId="{736F5CDA-D48C-4EF7-A6CD-29BE776671CA}" srcOrd="2" destOrd="0" presId="urn:microsoft.com/office/officeart/2009/3/layout/IncreasingArrowsProcess"/>
    <dgm:cxn modelId="{521B958B-3B97-4629-91F3-FDD0B4E17E8E}" type="presParOf" srcId="{7F5781A7-17E6-44A0-94C1-5C7AF2D9462F}" destId="{91942B20-D87A-45D1-A7BA-5081D8A4356D}" srcOrd="3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310681-285C-46F5-B139-373DF686B74F}">
      <dsp:nvSpPr>
        <dsp:cNvPr id="0" name=""/>
        <dsp:cNvSpPr/>
      </dsp:nvSpPr>
      <dsp:spPr>
        <a:xfrm>
          <a:off x="81099" y="1090"/>
          <a:ext cx="5110564" cy="2555282"/>
        </a:xfrm>
        <a:prstGeom prst="horizontalScroll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To</a:t>
          </a:r>
          <a:r>
            <a:rPr lang="en-US" sz="2600" b="1" kern="1200" dirty="0"/>
            <a:t> p</a:t>
          </a:r>
          <a:r>
            <a:rPr lang="en-US" sz="2600" kern="1200" dirty="0"/>
            <a:t>resent a personal SWOT and a short plan to leverage strengths, address weaknesses, use opportunities, and </a:t>
          </a:r>
          <a:r>
            <a:rPr lang="en-US" sz="2600" kern="1200" dirty="0" err="1"/>
            <a:t>minimise</a:t>
          </a:r>
          <a:r>
            <a:rPr lang="en-US" sz="2600" kern="1200" dirty="0"/>
            <a:t> threats.</a:t>
          </a:r>
        </a:p>
      </dsp:txBody>
      <dsp:txXfrm>
        <a:off x="400509" y="320500"/>
        <a:ext cx="4631449" cy="1916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BB3A02-F760-4068-9592-E76E2FF1032A}">
      <dsp:nvSpPr>
        <dsp:cNvPr id="0" name=""/>
        <dsp:cNvSpPr/>
      </dsp:nvSpPr>
      <dsp:spPr>
        <a:xfrm>
          <a:off x="0" y="1335962"/>
          <a:ext cx="11520487" cy="1781283"/>
        </a:xfrm>
        <a:prstGeom prst="notched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804DE5-CE49-4903-BBA6-230BC5E4B3D0}">
      <dsp:nvSpPr>
        <dsp:cNvPr id="0" name=""/>
        <dsp:cNvSpPr/>
      </dsp:nvSpPr>
      <dsp:spPr>
        <a:xfrm>
          <a:off x="5189" y="0"/>
          <a:ext cx="2495918" cy="1781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b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Aligns </a:t>
          </a:r>
          <a:r>
            <a:rPr lang="en-US" sz="2100" kern="1200" dirty="0" err="1"/>
            <a:t>behaviour</a:t>
          </a:r>
          <a:r>
            <a:rPr lang="en-US" sz="2100" kern="1200" dirty="0"/>
            <a:t> with NHS values and rights framework for patients, public, and staff (DHSC, 2025). </a:t>
          </a:r>
        </a:p>
      </dsp:txBody>
      <dsp:txXfrm>
        <a:off x="5189" y="0"/>
        <a:ext cx="2495918" cy="1781283"/>
      </dsp:txXfrm>
    </dsp:sp>
    <dsp:sp modelId="{3BA0603F-0998-405E-9B20-B4953E6F37FE}">
      <dsp:nvSpPr>
        <dsp:cNvPr id="0" name=""/>
        <dsp:cNvSpPr/>
      </dsp:nvSpPr>
      <dsp:spPr>
        <a:xfrm>
          <a:off x="1030487" y="2003943"/>
          <a:ext cx="445320" cy="44532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F4978-ADC4-4641-987C-F7251D7A58DA}">
      <dsp:nvSpPr>
        <dsp:cNvPr id="0" name=""/>
        <dsp:cNvSpPr/>
      </dsp:nvSpPr>
      <dsp:spPr>
        <a:xfrm>
          <a:off x="2625903" y="2671924"/>
          <a:ext cx="2495918" cy="1781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t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Reflective practice turns experience into safer, better care (Gibbs, 1988). </a:t>
          </a:r>
        </a:p>
      </dsp:txBody>
      <dsp:txXfrm>
        <a:off x="2625903" y="2671924"/>
        <a:ext cx="2495918" cy="1781283"/>
      </dsp:txXfrm>
    </dsp:sp>
    <dsp:sp modelId="{9FD5271A-C11F-4631-9B28-DDC64DC9567A}">
      <dsp:nvSpPr>
        <dsp:cNvPr id="0" name=""/>
        <dsp:cNvSpPr/>
      </dsp:nvSpPr>
      <dsp:spPr>
        <a:xfrm>
          <a:off x="3651201" y="2003943"/>
          <a:ext cx="445320" cy="445320"/>
        </a:xfrm>
        <a:prstGeom prst="ellipse">
          <a:avLst/>
        </a:prstGeom>
        <a:solidFill>
          <a:schemeClr val="accent2">
            <a:hueOff val="319356"/>
            <a:satOff val="-1825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970806-5A2D-4FEA-8160-160F9FBE3D75}">
      <dsp:nvSpPr>
        <dsp:cNvPr id="0" name=""/>
        <dsp:cNvSpPr/>
      </dsp:nvSpPr>
      <dsp:spPr>
        <a:xfrm>
          <a:off x="5246617" y="0"/>
          <a:ext cx="2495918" cy="1781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b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Guides targeted CPD and career planning in social care (Skills for Care, 2024). </a:t>
          </a:r>
        </a:p>
      </dsp:txBody>
      <dsp:txXfrm>
        <a:off x="5246617" y="0"/>
        <a:ext cx="2495918" cy="1781283"/>
      </dsp:txXfrm>
    </dsp:sp>
    <dsp:sp modelId="{D78ED0C3-FF99-4441-B906-67C863A25860}">
      <dsp:nvSpPr>
        <dsp:cNvPr id="0" name=""/>
        <dsp:cNvSpPr/>
      </dsp:nvSpPr>
      <dsp:spPr>
        <a:xfrm>
          <a:off x="6271915" y="2003943"/>
          <a:ext cx="445320" cy="445320"/>
        </a:xfrm>
        <a:prstGeom prst="ellipse">
          <a:avLst/>
        </a:prstGeom>
        <a:solidFill>
          <a:schemeClr val="accent2">
            <a:hueOff val="638711"/>
            <a:satOff val="-3650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BD9360-BEE1-4065-96A6-7C843A9B1BDF}">
      <dsp:nvSpPr>
        <dsp:cNvPr id="0" name=""/>
        <dsp:cNvSpPr/>
      </dsp:nvSpPr>
      <dsp:spPr>
        <a:xfrm>
          <a:off x="7867331" y="2671924"/>
          <a:ext cx="2495918" cy="1781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t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Supports strengths-based work with people drawing on care and support (SCIE, 2015). </a:t>
          </a:r>
        </a:p>
      </dsp:txBody>
      <dsp:txXfrm>
        <a:off x="7867331" y="2671924"/>
        <a:ext cx="2495918" cy="1781283"/>
      </dsp:txXfrm>
    </dsp:sp>
    <dsp:sp modelId="{BC511EA0-89A0-4EC9-BBA0-67BDEE18B44C}">
      <dsp:nvSpPr>
        <dsp:cNvPr id="0" name=""/>
        <dsp:cNvSpPr/>
      </dsp:nvSpPr>
      <dsp:spPr>
        <a:xfrm>
          <a:off x="8892629" y="2003943"/>
          <a:ext cx="445320" cy="445320"/>
        </a:xfrm>
        <a:prstGeom prst="ellipse">
          <a:avLst/>
        </a:prstGeom>
        <a:solidFill>
          <a:schemeClr val="accent2">
            <a:hueOff val="958067"/>
            <a:satOff val="-5475"/>
            <a:lumOff val="52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CF6FC3-53D0-45AC-8D7E-0A00728682F7}">
      <dsp:nvSpPr>
        <dsp:cNvPr id="0" name=""/>
        <dsp:cNvSpPr/>
      </dsp:nvSpPr>
      <dsp:spPr>
        <a:xfrm rot="16200000">
          <a:off x="1644253" y="-1644253"/>
          <a:ext cx="2471737" cy="5760244"/>
        </a:xfrm>
        <a:prstGeom prst="round1Rect">
          <a:avLst/>
        </a:prstGeom>
        <a:solidFill>
          <a:schemeClr val="accent3">
            <a:lumMod val="40000"/>
            <a:lumOff val="6000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Personal SWOT: Strengths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Empathy and person-</a:t>
          </a:r>
          <a:r>
            <a:rPr lang="en-US" sz="1200" kern="1200" dirty="0" err="1"/>
            <a:t>centred</a:t>
          </a:r>
          <a:r>
            <a:rPr lang="en-US" sz="1200" kern="1200" dirty="0"/>
            <a:t> communication that uphold dignity and respect (DHSC, 2025). 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Bilingual Urdu/English, enabling culturally responsive communication and advocacy.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Public-speaking practice via Toastmasters, improving clarity in briefings and SBAR.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Digital literacy with MS 365/Teams and reliable time management in fast-paced settings.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Team-oriented, calm under pressure, open to feedback and learning.</a:t>
          </a:r>
        </a:p>
      </dsp:txBody>
      <dsp:txXfrm rot="5400000">
        <a:off x="0" y="0"/>
        <a:ext cx="5760244" cy="1853803"/>
      </dsp:txXfrm>
    </dsp:sp>
    <dsp:sp modelId="{15A263EC-5893-4621-BCC0-A6F3A9DDA5FA}">
      <dsp:nvSpPr>
        <dsp:cNvPr id="0" name=""/>
        <dsp:cNvSpPr/>
      </dsp:nvSpPr>
      <dsp:spPr>
        <a:xfrm>
          <a:off x="5760244" y="0"/>
          <a:ext cx="5760244" cy="2471737"/>
        </a:xfrm>
        <a:prstGeom prst="round1Rect">
          <a:avLst/>
        </a:prstGeom>
        <a:solidFill>
          <a:srgbClr val="33CCCC"/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Personal SWOT: Weaknesses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Limited hands-on UK exposure to statutory and mandatory frameworks.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Academic writing speed and accuracy need consistency.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Assertiveness with senior colleagues in busy clinical contexts.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Stress management during peak workloads and shift changes.</a:t>
          </a:r>
        </a:p>
      </dsp:txBody>
      <dsp:txXfrm>
        <a:off x="5760244" y="0"/>
        <a:ext cx="5760244" cy="1853803"/>
      </dsp:txXfrm>
    </dsp:sp>
    <dsp:sp modelId="{FC346BDD-A73F-48E8-93DD-376D793475CE}">
      <dsp:nvSpPr>
        <dsp:cNvPr id="0" name=""/>
        <dsp:cNvSpPr/>
      </dsp:nvSpPr>
      <dsp:spPr>
        <a:xfrm rot="10800000">
          <a:off x="0" y="2471737"/>
          <a:ext cx="5760244" cy="2471737"/>
        </a:xfrm>
        <a:prstGeom prst="round1Rect">
          <a:avLst/>
        </a:prstGeom>
        <a:solidFill>
          <a:srgbClr val="FFCCFF"/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Opportunities (sector and personal)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NHS Long Term Workforce Plan expands training routes and roles over 15 years (NHS England, 2023). 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CPD and leadership pathways signposted for adult social care (Skills for Care, 2024). 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Mentoring and shadowing in placement sites; community volunteering to broaden exposure.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E-learning mapped to statutory and mandatory topics and the Care Certificate (Skills for Care, 2024).</a:t>
          </a:r>
        </a:p>
      </dsp:txBody>
      <dsp:txXfrm rot="10800000">
        <a:off x="0" y="3089671"/>
        <a:ext cx="5760244" cy="1853803"/>
      </dsp:txXfrm>
    </dsp:sp>
    <dsp:sp modelId="{F90EA4A3-7365-4384-BC15-FA13AB6D23FC}">
      <dsp:nvSpPr>
        <dsp:cNvPr id="0" name=""/>
        <dsp:cNvSpPr/>
      </dsp:nvSpPr>
      <dsp:spPr>
        <a:xfrm rot="5400000">
          <a:off x="7404497" y="827484"/>
          <a:ext cx="2471737" cy="5760244"/>
        </a:xfrm>
        <a:prstGeom prst="round1Rect">
          <a:avLst/>
        </a:prstGeom>
        <a:solidFill>
          <a:srgbClr val="99CCFF"/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Threats (external risks)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- Workforce pressures and demand may limit supervision time and support (NHS England, 2023). 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- Competition for entry-level roles and apprenticeships.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- Cost-of-living and time constraints affecting CPD completion.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- Policy and </a:t>
          </a:r>
          <a:r>
            <a:rPr lang="en-US" sz="1300" kern="1200" dirty="0" err="1"/>
            <a:t>organisational</a:t>
          </a:r>
          <a:r>
            <a:rPr lang="en-US" sz="1300" kern="1200" dirty="0"/>
            <a:t> change creating uncertainty, including restructuring debates reported in 2025 (The Guardian, 2025).</a:t>
          </a:r>
        </a:p>
      </dsp:txBody>
      <dsp:txXfrm rot="-5400000">
        <a:off x="5760244" y="3089671"/>
        <a:ext cx="5760244" cy="1853803"/>
      </dsp:txXfrm>
    </dsp:sp>
    <dsp:sp modelId="{8FB04056-DD95-43E8-B526-F4EDE619DEDD}">
      <dsp:nvSpPr>
        <dsp:cNvPr id="0" name=""/>
        <dsp:cNvSpPr/>
      </dsp:nvSpPr>
      <dsp:spPr>
        <a:xfrm>
          <a:off x="4032170" y="1853803"/>
          <a:ext cx="3456146" cy="1235868"/>
        </a:xfrm>
        <a:prstGeom prst="roundRect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Arial Black" panose="020B0A04020102020204" pitchFamily="34" charset="0"/>
            </a:rPr>
            <a:t>SWOT Analysis</a:t>
          </a:r>
        </a:p>
      </dsp:txBody>
      <dsp:txXfrm>
        <a:off x="4092500" y="1914133"/>
        <a:ext cx="3335486" cy="11152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395A37-3016-4C47-B39B-32BCC4A846D4}">
      <dsp:nvSpPr>
        <dsp:cNvPr id="0" name=""/>
        <dsp:cNvSpPr/>
      </dsp:nvSpPr>
      <dsp:spPr>
        <a:xfrm>
          <a:off x="0" y="748410"/>
          <a:ext cx="11520486" cy="1677262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254000" bIns="266265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Use Toastmasters &amp; feedback logs → build assertiveness for safe escalation (links to NHS values).</a:t>
          </a:r>
        </a:p>
      </dsp:txBody>
      <dsp:txXfrm>
        <a:off x="0" y="1167726"/>
        <a:ext cx="11101171" cy="838631"/>
      </dsp:txXfrm>
    </dsp:sp>
    <dsp:sp modelId="{5507D21F-3F37-421F-9D30-9472A850B434}">
      <dsp:nvSpPr>
        <dsp:cNvPr id="0" name=""/>
        <dsp:cNvSpPr/>
      </dsp:nvSpPr>
      <dsp:spPr>
        <a:xfrm>
          <a:off x="2655472" y="1307162"/>
          <a:ext cx="8865014" cy="1677262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254000" bIns="266265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Apply bilingual skills in supervised settings to improve patient understanding and experience.</a:t>
          </a:r>
        </a:p>
      </dsp:txBody>
      <dsp:txXfrm>
        <a:off x="2655472" y="1726478"/>
        <a:ext cx="8445699" cy="838631"/>
      </dsp:txXfrm>
    </dsp:sp>
    <dsp:sp modelId="{736F5CDA-D48C-4EF7-A6CD-29BE776671CA}">
      <dsp:nvSpPr>
        <dsp:cNvPr id="0" name=""/>
        <dsp:cNvSpPr/>
      </dsp:nvSpPr>
      <dsp:spPr>
        <a:xfrm>
          <a:off x="5310944" y="1866250"/>
          <a:ext cx="6209542" cy="1677262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254000" bIns="266265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Use digital skills to complete e‑learning/CPD and track progress (Skills for Care, n.d.).</a:t>
          </a:r>
        </a:p>
      </dsp:txBody>
      <dsp:txXfrm>
        <a:off x="5310944" y="2285566"/>
        <a:ext cx="5790227" cy="838631"/>
      </dsp:txXfrm>
    </dsp:sp>
    <dsp:sp modelId="{91942B20-D87A-45D1-A7BA-5081D8A4356D}">
      <dsp:nvSpPr>
        <dsp:cNvPr id="0" name=""/>
        <dsp:cNvSpPr/>
      </dsp:nvSpPr>
      <dsp:spPr>
        <a:xfrm>
          <a:off x="7966416" y="2425002"/>
          <a:ext cx="3554070" cy="1677262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254000" bIns="266265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Seek a mentor/shadowing rota to translate theory into UK practice (NHS England, 2023).</a:t>
          </a:r>
        </a:p>
      </dsp:txBody>
      <dsp:txXfrm>
        <a:off x="7966416" y="2844318"/>
        <a:ext cx="3134755" cy="8386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AC74A-664E-43D3-859E-B35855730D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10C658-31F9-4A67-8267-E3463B262A3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AD794A-17F4-48F7-A14F-39DCAE091952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7BBBF1-3A7A-4F4B-8592-578ABE65B7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2F046-B531-4374-9A89-AC21BCA06E1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2DFAA7-D3C3-4D01-9299-453E25D16D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527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4C6A87-CC60-415C-BFEE-13D1CAD6861A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C51814-3B91-4036-94D2-3977634EE2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625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44481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4448175"/>
            <a:ext cx="12192000" cy="240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5" y="4551363"/>
            <a:ext cx="11520488" cy="1176337"/>
          </a:xfrm>
        </p:spPr>
        <p:txBody>
          <a:bodyPr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5830888"/>
            <a:ext cx="11520488" cy="5508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8106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1508BC1-7ABB-42C8-B268-3C6F4FD455DE}"/>
              </a:ext>
            </a:extLst>
          </p:cNvPr>
          <p:cNvSpPr/>
          <p:nvPr userDrawn="1"/>
        </p:nvSpPr>
        <p:spPr>
          <a:xfrm>
            <a:off x="200025" y="-1"/>
            <a:ext cx="1199197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1500" y="0"/>
            <a:ext cx="6034088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1"/>
            <a:ext cx="37147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5625" y="1512889"/>
            <a:ext cx="4986338" cy="3262311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5625" y="4927600"/>
            <a:ext cx="4986338" cy="976311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0855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36610" y="1779589"/>
            <a:ext cx="5318781" cy="2182811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36610" y="4079083"/>
            <a:ext cx="5318781" cy="976311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50443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A59197-7C21-44E6-8A97-DE0ABD1E6909}"/>
              </a:ext>
            </a:extLst>
          </p:cNvPr>
          <p:cNvSpPr/>
          <p:nvPr userDrawn="1"/>
        </p:nvSpPr>
        <p:spPr>
          <a:xfrm>
            <a:off x="0" y="0"/>
            <a:ext cx="64135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016500" y="472281"/>
            <a:ext cx="7175500" cy="591343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1779589"/>
            <a:ext cx="4416424" cy="2182811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6" y="4079083"/>
            <a:ext cx="4416424" cy="976311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626B81-8882-4179-8C3A-BEA9BBEF2A62}"/>
              </a:ext>
            </a:extLst>
          </p:cNvPr>
          <p:cNvSpPr/>
          <p:nvPr userDrawn="1"/>
        </p:nvSpPr>
        <p:spPr>
          <a:xfrm>
            <a:off x="5021263" y="368300"/>
            <a:ext cx="3159760" cy="11668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48364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17DDCC-4521-4225-8F36-D4B39128409A}"/>
              </a:ext>
            </a:extLst>
          </p:cNvPr>
          <p:cNvSpPr/>
          <p:nvPr userDrawn="1"/>
        </p:nvSpPr>
        <p:spPr>
          <a:xfrm>
            <a:off x="8991600" y="3965574"/>
            <a:ext cx="3200400" cy="289242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6570C8-2343-4B74-AF97-DC7CE5D92865}"/>
              </a:ext>
            </a:extLst>
          </p:cNvPr>
          <p:cNvSpPr/>
          <p:nvPr userDrawn="1"/>
        </p:nvSpPr>
        <p:spPr>
          <a:xfrm>
            <a:off x="0" y="0"/>
            <a:ext cx="3200400" cy="289242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371476" y="278606"/>
            <a:ext cx="11520487" cy="3150394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B27536-7968-45BB-9FA8-DF1A47A47827}"/>
              </a:ext>
            </a:extLst>
          </p:cNvPr>
          <p:cNvSpPr/>
          <p:nvPr userDrawn="1"/>
        </p:nvSpPr>
        <p:spPr>
          <a:xfrm>
            <a:off x="371476" y="3429000"/>
            <a:ext cx="11520487" cy="2771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10507" y="3886201"/>
            <a:ext cx="9242424" cy="1104900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10507" y="5130801"/>
            <a:ext cx="9242424" cy="53340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3791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792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9C071DB-1B6B-4FC3-A099-12F35734D22D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768407-2D97-4F4F-8CB8-4D3668680B64}"/>
              </a:ext>
            </a:extLst>
          </p:cNvPr>
          <p:cNvSpPr/>
          <p:nvPr userDrawn="1"/>
        </p:nvSpPr>
        <p:spPr>
          <a:xfrm>
            <a:off x="371475" y="1460501"/>
            <a:ext cx="5724525" cy="474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600" y="260351"/>
            <a:ext cx="9702800" cy="973137"/>
          </a:xfrm>
        </p:spPr>
        <p:txBody>
          <a:bodyPr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638299"/>
            <a:ext cx="5346700" cy="4381501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D4AFEBD-46AA-4A09-AD19-CDD123811A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1460501"/>
            <a:ext cx="5795963" cy="474027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71710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260351"/>
            <a:ext cx="5495926" cy="213836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2603500"/>
            <a:ext cx="5495926" cy="3573463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Picture Placeholder 1">
            <a:extLst>
              <a:ext uri="{FF2B5EF4-FFF2-40B4-BE49-F238E27FC236}">
                <a16:creationId xmlns:a16="http://schemas.microsoft.com/office/drawing/2014/main" id="{08C777B1-9A90-4B1E-A6AE-9339286077E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9191224" y="637283"/>
            <a:ext cx="2692800" cy="278254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>
              <a:buNone/>
            </a:pPr>
            <a:r>
              <a:rPr lang="en-US" noProof="0" dirty="0"/>
              <a:t>Add Image Here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FEA994A-8056-4F3D-9365-B6A362A93EE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498424" y="3430043"/>
            <a:ext cx="2692800" cy="277232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>
              <a:buNone/>
            </a:pPr>
            <a:r>
              <a:rPr lang="en-US" noProof="0" dirty="0"/>
              <a:t>Add Image Here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29E334-587D-4420-9285-C2A5F494582B}"/>
              </a:ext>
            </a:extLst>
          </p:cNvPr>
          <p:cNvSpPr/>
          <p:nvPr userDrawn="1"/>
        </p:nvSpPr>
        <p:spPr>
          <a:xfrm>
            <a:off x="9289522" y="3527226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BD4601-EF26-4D7C-8CB6-95488F17575B}"/>
              </a:ext>
            </a:extLst>
          </p:cNvPr>
          <p:cNvSpPr/>
          <p:nvPr userDrawn="1"/>
        </p:nvSpPr>
        <p:spPr>
          <a:xfrm>
            <a:off x="8621786" y="2848323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949C41-2679-4E9D-A28C-F0C979F5702B}"/>
              </a:ext>
            </a:extLst>
          </p:cNvPr>
          <p:cNvSpPr/>
          <p:nvPr userDrawn="1"/>
        </p:nvSpPr>
        <p:spPr>
          <a:xfrm>
            <a:off x="8870898" y="2508125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54B05D-55FD-4118-B899-4095FF50870D}"/>
              </a:ext>
            </a:extLst>
          </p:cNvPr>
          <p:cNvSpPr/>
          <p:nvPr userDrawn="1"/>
        </p:nvSpPr>
        <p:spPr>
          <a:xfrm>
            <a:off x="0" y="933450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405330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1016000"/>
            <a:ext cx="3997324" cy="2501899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3619500"/>
            <a:ext cx="3997325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201" y="619125"/>
            <a:ext cx="3454400" cy="5581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F6824EBC-CC6E-4D5A-B85A-DAC55ACE853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32801" y="260351"/>
            <a:ext cx="3454400" cy="558164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661888-890D-4E0C-8076-65EDFDB7DE27}"/>
              </a:ext>
            </a:extLst>
          </p:cNvPr>
          <p:cNvSpPr/>
          <p:nvPr userDrawn="1"/>
        </p:nvSpPr>
        <p:spPr>
          <a:xfrm>
            <a:off x="8432801" y="5842000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E48EF9-5BAF-4BD7-A6BE-866C0307B69F}"/>
              </a:ext>
            </a:extLst>
          </p:cNvPr>
          <p:cNvSpPr/>
          <p:nvPr userDrawn="1"/>
        </p:nvSpPr>
        <p:spPr>
          <a:xfrm>
            <a:off x="4902201" y="239509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8D4A5F4-99AC-4FB3-8A59-AB8D7B4FC7D7}"/>
              </a:ext>
            </a:extLst>
          </p:cNvPr>
          <p:cNvSpPr/>
          <p:nvPr userDrawn="1"/>
        </p:nvSpPr>
        <p:spPr>
          <a:xfrm>
            <a:off x="0" y="1384300"/>
            <a:ext cx="177800" cy="4457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136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476250"/>
            <a:ext cx="5165724" cy="2557463"/>
          </a:xfrm>
        </p:spPr>
        <p:txBody>
          <a:bodyPr anchor="ctr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76250"/>
            <a:ext cx="5795963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3233941"/>
            <a:ext cx="11520486" cy="2966833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476250"/>
            <a:ext cx="165100" cy="25574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796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0"/>
            <a:ext cx="513805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197" y="1296176"/>
            <a:ext cx="5272764" cy="1551573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198" y="3073967"/>
            <a:ext cx="5272764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17601" y="1016000"/>
            <a:ext cx="5138058" cy="4978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06EB3B-6A54-45E7-B23D-F9515CC15D12}"/>
              </a:ext>
            </a:extLst>
          </p:cNvPr>
          <p:cNvSpPr/>
          <p:nvPr userDrawn="1"/>
        </p:nvSpPr>
        <p:spPr>
          <a:xfrm>
            <a:off x="0" y="5994400"/>
            <a:ext cx="4093029" cy="86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E110354-15BA-4B22-B7CF-3D5BFA5C722D}"/>
              </a:ext>
            </a:extLst>
          </p:cNvPr>
          <p:cNvSpPr/>
          <p:nvPr userDrawn="1"/>
        </p:nvSpPr>
        <p:spPr>
          <a:xfrm>
            <a:off x="2162630" y="873210"/>
            <a:ext cx="4093029" cy="13857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3572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783831"/>
            <a:ext cx="3111954" cy="3290338"/>
          </a:xfrm>
        </p:spPr>
        <p:txBody>
          <a:bodyPr anchor="ctr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9370" y="1783832"/>
            <a:ext cx="4402592" cy="3290338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72114" y="0"/>
            <a:ext cx="3628571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16C293-C1E0-4EA5-BDE5-D226D72FC08B}"/>
              </a:ext>
            </a:extLst>
          </p:cNvPr>
          <p:cNvSpPr/>
          <p:nvPr userDrawn="1"/>
        </p:nvSpPr>
        <p:spPr>
          <a:xfrm>
            <a:off x="371475" y="5297714"/>
            <a:ext cx="3111954" cy="156028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770C08-8FFF-4293-8E7D-DBFEE4E3E443}"/>
              </a:ext>
            </a:extLst>
          </p:cNvPr>
          <p:cNvSpPr/>
          <p:nvPr userDrawn="1"/>
        </p:nvSpPr>
        <p:spPr>
          <a:xfrm>
            <a:off x="7489370" y="0"/>
            <a:ext cx="4402593" cy="15602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46206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1389743"/>
            <a:ext cx="12192000" cy="40785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331584"/>
            <a:ext cx="10515600" cy="1500187"/>
          </a:xfrm>
        </p:spPr>
        <p:txBody>
          <a:bodyPr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F2E6F7-3BE5-4484-A73E-3EFDB7348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3968071"/>
            <a:ext cx="10515600" cy="805542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19AEFA0-9379-4E32-9D66-976465036916}"/>
              </a:ext>
            </a:extLst>
          </p:cNvPr>
          <p:cNvSpPr/>
          <p:nvPr userDrawn="1"/>
        </p:nvSpPr>
        <p:spPr>
          <a:xfrm>
            <a:off x="371475" y="580571"/>
            <a:ext cx="1573439" cy="15001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FFB43B-30D9-4055-B912-4E3C85B03657}"/>
              </a:ext>
            </a:extLst>
          </p:cNvPr>
          <p:cNvSpPr/>
          <p:nvPr userDrawn="1"/>
        </p:nvSpPr>
        <p:spPr>
          <a:xfrm>
            <a:off x="7097486" y="5105274"/>
            <a:ext cx="4794477" cy="72596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8144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0"/>
            <a:ext cx="6096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391EAACA-1322-4E60-917E-C7408F539D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600982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4750" y="3957831"/>
            <a:ext cx="9620250" cy="1500187"/>
          </a:xfrm>
        </p:spPr>
        <p:txBody>
          <a:bodyPr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3296215-27AE-462B-9127-E1C932633896}"/>
              </a:ext>
            </a:extLst>
          </p:cNvPr>
          <p:cNvSpPr/>
          <p:nvPr userDrawn="1"/>
        </p:nvSpPr>
        <p:spPr>
          <a:xfrm>
            <a:off x="1093471" y="3843394"/>
            <a:ext cx="1722120" cy="1729060"/>
          </a:xfrm>
          <a:custGeom>
            <a:avLst/>
            <a:gdLst>
              <a:gd name="connsiteX0" fmla="*/ 0 w 2730500"/>
              <a:gd name="connsiteY0" fmla="*/ 0 h 2730500"/>
              <a:gd name="connsiteX1" fmla="*/ 2730500 w 2730500"/>
              <a:gd name="connsiteY1" fmla="*/ 0 h 2730500"/>
              <a:gd name="connsiteX2" fmla="*/ 2730500 w 2730500"/>
              <a:gd name="connsiteY2" fmla="*/ 672834 h 2730500"/>
              <a:gd name="connsiteX3" fmla="*/ 2606675 w 2730500"/>
              <a:gd name="connsiteY3" fmla="*/ 672834 h 2730500"/>
              <a:gd name="connsiteX4" fmla="*/ 2606675 w 2730500"/>
              <a:gd name="connsiteY4" fmla="*/ 116870 h 2730500"/>
              <a:gd name="connsiteX5" fmla="*/ 123826 w 2730500"/>
              <a:gd name="connsiteY5" fmla="*/ 116870 h 2730500"/>
              <a:gd name="connsiteX6" fmla="*/ 123826 w 2730500"/>
              <a:gd name="connsiteY6" fmla="*/ 2613630 h 2730500"/>
              <a:gd name="connsiteX7" fmla="*/ 2606675 w 2730500"/>
              <a:gd name="connsiteY7" fmla="*/ 2613630 h 2730500"/>
              <a:gd name="connsiteX8" fmla="*/ 2606675 w 2730500"/>
              <a:gd name="connsiteY8" fmla="*/ 2066205 h 2730500"/>
              <a:gd name="connsiteX9" fmla="*/ 2730500 w 2730500"/>
              <a:gd name="connsiteY9" fmla="*/ 2066205 h 2730500"/>
              <a:gd name="connsiteX10" fmla="*/ 2730500 w 2730500"/>
              <a:gd name="connsiteY10" fmla="*/ 2730500 h 2730500"/>
              <a:gd name="connsiteX11" fmla="*/ 0 w 2730500"/>
              <a:gd name="connsiteY11" fmla="*/ 2730500 h 273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30500" h="2730500">
                <a:moveTo>
                  <a:pt x="0" y="0"/>
                </a:moveTo>
                <a:lnTo>
                  <a:pt x="2730500" y="0"/>
                </a:lnTo>
                <a:lnTo>
                  <a:pt x="2730500" y="672834"/>
                </a:lnTo>
                <a:lnTo>
                  <a:pt x="2606675" y="672834"/>
                </a:lnTo>
                <a:lnTo>
                  <a:pt x="2606675" y="116870"/>
                </a:lnTo>
                <a:lnTo>
                  <a:pt x="123826" y="116870"/>
                </a:lnTo>
                <a:lnTo>
                  <a:pt x="123826" y="2613630"/>
                </a:lnTo>
                <a:lnTo>
                  <a:pt x="2606675" y="2613630"/>
                </a:lnTo>
                <a:lnTo>
                  <a:pt x="2606675" y="2066205"/>
                </a:lnTo>
                <a:lnTo>
                  <a:pt x="2730500" y="2066205"/>
                </a:lnTo>
                <a:lnTo>
                  <a:pt x="2730500" y="2730500"/>
                </a:lnTo>
                <a:lnTo>
                  <a:pt x="0" y="27305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47983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2DB7CFEB-6952-4BC3-B9E0-0C382490F9E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00675" y="260350"/>
            <a:ext cx="6499502" cy="5940425"/>
          </a:xfrm>
          <a:custGeom>
            <a:avLst/>
            <a:gdLst>
              <a:gd name="connsiteX0" fmla="*/ 4432576 w 6499502"/>
              <a:gd name="connsiteY0" fmla="*/ 4057650 h 5940425"/>
              <a:gd name="connsiteX1" fmla="*/ 6499502 w 6499502"/>
              <a:gd name="connsiteY1" fmla="*/ 4057650 h 5940425"/>
              <a:gd name="connsiteX2" fmla="*/ 6499502 w 6499502"/>
              <a:gd name="connsiteY2" fmla="*/ 5940425 h 5940425"/>
              <a:gd name="connsiteX3" fmla="*/ 4432576 w 6499502"/>
              <a:gd name="connsiteY3" fmla="*/ 5940425 h 5940425"/>
              <a:gd name="connsiteX4" fmla="*/ 2216288 w 6499502"/>
              <a:gd name="connsiteY4" fmla="*/ 4057650 h 5940425"/>
              <a:gd name="connsiteX5" fmla="*/ 4283214 w 6499502"/>
              <a:gd name="connsiteY5" fmla="*/ 4057650 h 5940425"/>
              <a:gd name="connsiteX6" fmla="*/ 4283214 w 6499502"/>
              <a:gd name="connsiteY6" fmla="*/ 5940425 h 5940425"/>
              <a:gd name="connsiteX7" fmla="*/ 2216288 w 6499502"/>
              <a:gd name="connsiteY7" fmla="*/ 5940425 h 5940425"/>
              <a:gd name="connsiteX8" fmla="*/ 0 w 6499502"/>
              <a:gd name="connsiteY8" fmla="*/ 4057650 h 5940425"/>
              <a:gd name="connsiteX9" fmla="*/ 2066926 w 6499502"/>
              <a:gd name="connsiteY9" fmla="*/ 4057650 h 5940425"/>
              <a:gd name="connsiteX10" fmla="*/ 2066926 w 6499502"/>
              <a:gd name="connsiteY10" fmla="*/ 5940425 h 5940425"/>
              <a:gd name="connsiteX11" fmla="*/ 0 w 6499502"/>
              <a:gd name="connsiteY11" fmla="*/ 5940425 h 5940425"/>
              <a:gd name="connsiteX12" fmla="*/ 4432576 w 6499502"/>
              <a:gd name="connsiteY12" fmla="*/ 2028825 h 5940425"/>
              <a:gd name="connsiteX13" fmla="*/ 6499502 w 6499502"/>
              <a:gd name="connsiteY13" fmla="*/ 2028825 h 5940425"/>
              <a:gd name="connsiteX14" fmla="*/ 6499502 w 6499502"/>
              <a:gd name="connsiteY14" fmla="*/ 3911600 h 5940425"/>
              <a:gd name="connsiteX15" fmla="*/ 4432576 w 6499502"/>
              <a:gd name="connsiteY15" fmla="*/ 3911600 h 5940425"/>
              <a:gd name="connsiteX16" fmla="*/ 2216288 w 6499502"/>
              <a:gd name="connsiteY16" fmla="*/ 2028825 h 5940425"/>
              <a:gd name="connsiteX17" fmla="*/ 4283214 w 6499502"/>
              <a:gd name="connsiteY17" fmla="*/ 2028825 h 5940425"/>
              <a:gd name="connsiteX18" fmla="*/ 4283214 w 6499502"/>
              <a:gd name="connsiteY18" fmla="*/ 3911600 h 5940425"/>
              <a:gd name="connsiteX19" fmla="*/ 2216288 w 6499502"/>
              <a:gd name="connsiteY19" fmla="*/ 3911600 h 5940425"/>
              <a:gd name="connsiteX20" fmla="*/ 0 w 6499502"/>
              <a:gd name="connsiteY20" fmla="*/ 2028825 h 5940425"/>
              <a:gd name="connsiteX21" fmla="*/ 2066926 w 6499502"/>
              <a:gd name="connsiteY21" fmla="*/ 2028825 h 5940425"/>
              <a:gd name="connsiteX22" fmla="*/ 2066926 w 6499502"/>
              <a:gd name="connsiteY22" fmla="*/ 3911600 h 5940425"/>
              <a:gd name="connsiteX23" fmla="*/ 0 w 6499502"/>
              <a:gd name="connsiteY23" fmla="*/ 3911600 h 5940425"/>
              <a:gd name="connsiteX24" fmla="*/ 4432576 w 6499502"/>
              <a:gd name="connsiteY24" fmla="*/ 0 h 5940425"/>
              <a:gd name="connsiteX25" fmla="*/ 6499502 w 6499502"/>
              <a:gd name="connsiteY25" fmla="*/ 0 h 5940425"/>
              <a:gd name="connsiteX26" fmla="*/ 6499502 w 6499502"/>
              <a:gd name="connsiteY26" fmla="*/ 1882775 h 5940425"/>
              <a:gd name="connsiteX27" fmla="*/ 4432576 w 6499502"/>
              <a:gd name="connsiteY27" fmla="*/ 1882775 h 5940425"/>
              <a:gd name="connsiteX28" fmla="*/ 2216288 w 6499502"/>
              <a:gd name="connsiteY28" fmla="*/ 0 h 5940425"/>
              <a:gd name="connsiteX29" fmla="*/ 4283214 w 6499502"/>
              <a:gd name="connsiteY29" fmla="*/ 0 h 5940425"/>
              <a:gd name="connsiteX30" fmla="*/ 4283214 w 6499502"/>
              <a:gd name="connsiteY30" fmla="*/ 1882775 h 5940425"/>
              <a:gd name="connsiteX31" fmla="*/ 2216288 w 6499502"/>
              <a:gd name="connsiteY31" fmla="*/ 1882775 h 5940425"/>
              <a:gd name="connsiteX32" fmla="*/ 0 w 6499502"/>
              <a:gd name="connsiteY32" fmla="*/ 0 h 5940425"/>
              <a:gd name="connsiteX33" fmla="*/ 2066926 w 6499502"/>
              <a:gd name="connsiteY33" fmla="*/ 0 h 5940425"/>
              <a:gd name="connsiteX34" fmla="*/ 2066926 w 6499502"/>
              <a:gd name="connsiteY34" fmla="*/ 1882775 h 5940425"/>
              <a:gd name="connsiteX35" fmla="*/ 0 w 6499502"/>
              <a:gd name="connsiteY35" fmla="*/ 1882775 h 5940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99502" h="5940425">
                <a:moveTo>
                  <a:pt x="4432576" y="4057650"/>
                </a:moveTo>
                <a:lnTo>
                  <a:pt x="6499502" y="4057650"/>
                </a:lnTo>
                <a:lnTo>
                  <a:pt x="6499502" y="5940425"/>
                </a:lnTo>
                <a:lnTo>
                  <a:pt x="4432576" y="5940425"/>
                </a:lnTo>
                <a:close/>
                <a:moveTo>
                  <a:pt x="2216288" y="4057650"/>
                </a:moveTo>
                <a:lnTo>
                  <a:pt x="4283214" y="4057650"/>
                </a:lnTo>
                <a:lnTo>
                  <a:pt x="4283214" y="5940425"/>
                </a:lnTo>
                <a:lnTo>
                  <a:pt x="2216288" y="5940425"/>
                </a:lnTo>
                <a:close/>
                <a:moveTo>
                  <a:pt x="0" y="4057650"/>
                </a:moveTo>
                <a:lnTo>
                  <a:pt x="2066926" y="4057650"/>
                </a:lnTo>
                <a:lnTo>
                  <a:pt x="2066926" y="5940425"/>
                </a:lnTo>
                <a:lnTo>
                  <a:pt x="0" y="5940425"/>
                </a:lnTo>
                <a:close/>
                <a:moveTo>
                  <a:pt x="4432576" y="2028825"/>
                </a:moveTo>
                <a:lnTo>
                  <a:pt x="6499502" y="2028825"/>
                </a:lnTo>
                <a:lnTo>
                  <a:pt x="6499502" y="3911600"/>
                </a:lnTo>
                <a:lnTo>
                  <a:pt x="4432576" y="3911600"/>
                </a:lnTo>
                <a:close/>
                <a:moveTo>
                  <a:pt x="2216288" y="2028825"/>
                </a:moveTo>
                <a:lnTo>
                  <a:pt x="4283214" y="2028825"/>
                </a:lnTo>
                <a:lnTo>
                  <a:pt x="4283214" y="3911600"/>
                </a:lnTo>
                <a:lnTo>
                  <a:pt x="2216288" y="3911600"/>
                </a:lnTo>
                <a:close/>
                <a:moveTo>
                  <a:pt x="0" y="2028825"/>
                </a:moveTo>
                <a:lnTo>
                  <a:pt x="2066926" y="2028825"/>
                </a:lnTo>
                <a:lnTo>
                  <a:pt x="2066926" y="3911600"/>
                </a:lnTo>
                <a:lnTo>
                  <a:pt x="0" y="3911600"/>
                </a:lnTo>
                <a:close/>
                <a:moveTo>
                  <a:pt x="4432576" y="0"/>
                </a:moveTo>
                <a:lnTo>
                  <a:pt x="6499502" y="0"/>
                </a:lnTo>
                <a:lnTo>
                  <a:pt x="6499502" y="1882775"/>
                </a:lnTo>
                <a:lnTo>
                  <a:pt x="4432576" y="1882775"/>
                </a:lnTo>
                <a:close/>
                <a:moveTo>
                  <a:pt x="2216288" y="0"/>
                </a:moveTo>
                <a:lnTo>
                  <a:pt x="4283214" y="0"/>
                </a:lnTo>
                <a:lnTo>
                  <a:pt x="4283214" y="1882775"/>
                </a:lnTo>
                <a:lnTo>
                  <a:pt x="2216288" y="1882775"/>
                </a:lnTo>
                <a:close/>
                <a:moveTo>
                  <a:pt x="0" y="0"/>
                </a:moveTo>
                <a:lnTo>
                  <a:pt x="2066926" y="0"/>
                </a:lnTo>
                <a:lnTo>
                  <a:pt x="2066926" y="1882775"/>
                </a:lnTo>
                <a:lnTo>
                  <a:pt x="0" y="188277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596928"/>
            <a:ext cx="4810125" cy="3267268"/>
          </a:xfrm>
        </p:spPr>
        <p:txBody>
          <a:bodyPr anchor="ctr"/>
          <a:lstStyle>
            <a:lvl1pPr>
              <a:defRPr sz="6000">
                <a:solidFill>
                  <a:schemeClr val="accent5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3933498" y="4952673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B43515-5C7A-4125-B76D-8A24D2BBE5EC}"/>
              </a:ext>
            </a:extLst>
          </p:cNvPr>
          <p:cNvSpPr/>
          <p:nvPr userDrawn="1"/>
        </p:nvSpPr>
        <p:spPr>
          <a:xfrm>
            <a:off x="371475" y="1011911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9A713B-4176-4C86-9E87-4ADBD6F444FB}"/>
              </a:ext>
            </a:extLst>
          </p:cNvPr>
          <p:cNvSpPr/>
          <p:nvPr userDrawn="1"/>
        </p:nvSpPr>
        <p:spPr>
          <a:xfrm>
            <a:off x="620587" y="671713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622333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3917949"/>
            <a:ext cx="6915150" cy="2268337"/>
          </a:xfrm>
        </p:spPr>
        <p:txBody>
          <a:bodyPr anchor="ctr"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5222179" y="2327274"/>
            <a:ext cx="2176462" cy="15112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A0623C-0B34-4074-8AA0-6428A5AF07A3}"/>
              </a:ext>
            </a:extLst>
          </p:cNvPr>
          <p:cNvSpPr/>
          <p:nvPr userDrawn="1"/>
        </p:nvSpPr>
        <p:spPr>
          <a:xfrm>
            <a:off x="7468839" y="3917949"/>
            <a:ext cx="2176462" cy="228282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B5D335A5-A601-4D8A-AEF5-F34792FF565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1474" y="260351"/>
            <a:ext cx="11520489" cy="5940424"/>
          </a:xfrm>
          <a:custGeom>
            <a:avLst/>
            <a:gdLst>
              <a:gd name="connsiteX0" fmla="*/ 9344026 w 11520489"/>
              <a:gd name="connsiteY0" fmla="*/ 3657598 h 5940424"/>
              <a:gd name="connsiteX1" fmla="*/ 11520489 w 11520489"/>
              <a:gd name="connsiteY1" fmla="*/ 3657598 h 5940424"/>
              <a:gd name="connsiteX2" fmla="*/ 11520489 w 11520489"/>
              <a:gd name="connsiteY2" fmla="*/ 5940424 h 5940424"/>
              <a:gd name="connsiteX3" fmla="*/ 9344026 w 11520489"/>
              <a:gd name="connsiteY3" fmla="*/ 5940424 h 5940424"/>
              <a:gd name="connsiteX4" fmla="*/ 9344026 w 11520489"/>
              <a:gd name="connsiteY4" fmla="*/ 2066924 h 5940424"/>
              <a:gd name="connsiteX5" fmla="*/ 11520489 w 11520489"/>
              <a:gd name="connsiteY5" fmla="*/ 2066924 h 5940424"/>
              <a:gd name="connsiteX6" fmla="*/ 11520489 w 11520489"/>
              <a:gd name="connsiteY6" fmla="*/ 3578224 h 5940424"/>
              <a:gd name="connsiteX7" fmla="*/ 9344026 w 11520489"/>
              <a:gd name="connsiteY7" fmla="*/ 3578224 h 5940424"/>
              <a:gd name="connsiteX8" fmla="*/ 7097365 w 11520489"/>
              <a:gd name="connsiteY8" fmla="*/ 2066924 h 5940424"/>
              <a:gd name="connsiteX9" fmla="*/ 9273828 w 11520489"/>
              <a:gd name="connsiteY9" fmla="*/ 2066924 h 5940424"/>
              <a:gd name="connsiteX10" fmla="*/ 9273828 w 11520489"/>
              <a:gd name="connsiteY10" fmla="*/ 3578224 h 5940424"/>
              <a:gd name="connsiteX11" fmla="*/ 7097365 w 11520489"/>
              <a:gd name="connsiteY11" fmla="*/ 3578224 h 5940424"/>
              <a:gd name="connsiteX12" fmla="*/ 2604044 w 11520489"/>
              <a:gd name="connsiteY12" fmla="*/ 2066923 h 5940424"/>
              <a:gd name="connsiteX13" fmla="*/ 4780506 w 11520489"/>
              <a:gd name="connsiteY13" fmla="*/ 2066923 h 5940424"/>
              <a:gd name="connsiteX14" fmla="*/ 4780506 w 11520489"/>
              <a:gd name="connsiteY14" fmla="*/ 3578222 h 5940424"/>
              <a:gd name="connsiteX15" fmla="*/ 2604044 w 11520489"/>
              <a:gd name="connsiteY15" fmla="*/ 3578222 h 5940424"/>
              <a:gd name="connsiteX16" fmla="*/ 0 w 11520489"/>
              <a:gd name="connsiteY16" fmla="*/ 2066923 h 5940424"/>
              <a:gd name="connsiteX17" fmla="*/ 2533843 w 11520489"/>
              <a:gd name="connsiteY17" fmla="*/ 2066923 h 5940424"/>
              <a:gd name="connsiteX18" fmla="*/ 2533843 w 11520489"/>
              <a:gd name="connsiteY18" fmla="*/ 3578222 h 5940424"/>
              <a:gd name="connsiteX19" fmla="*/ 0 w 11520489"/>
              <a:gd name="connsiteY19" fmla="*/ 3578222 h 5940424"/>
              <a:gd name="connsiteX20" fmla="*/ 2604046 w 11520489"/>
              <a:gd name="connsiteY20" fmla="*/ 0 h 5940424"/>
              <a:gd name="connsiteX21" fmla="*/ 4780509 w 11520489"/>
              <a:gd name="connsiteY21" fmla="*/ 0 h 5940424"/>
              <a:gd name="connsiteX22" fmla="*/ 4780509 w 11520489"/>
              <a:gd name="connsiteY22" fmla="*/ 1987550 h 5940424"/>
              <a:gd name="connsiteX23" fmla="*/ 2604046 w 11520489"/>
              <a:gd name="connsiteY23" fmla="*/ 1987550 h 5940424"/>
              <a:gd name="connsiteX24" fmla="*/ 2 w 11520489"/>
              <a:gd name="connsiteY24" fmla="*/ 0 h 5940424"/>
              <a:gd name="connsiteX25" fmla="*/ 2533845 w 11520489"/>
              <a:gd name="connsiteY25" fmla="*/ 0 h 5940424"/>
              <a:gd name="connsiteX26" fmla="*/ 2533845 w 11520489"/>
              <a:gd name="connsiteY26" fmla="*/ 1987550 h 5940424"/>
              <a:gd name="connsiteX27" fmla="*/ 2 w 11520489"/>
              <a:gd name="connsiteY27" fmla="*/ 1987550 h 5940424"/>
              <a:gd name="connsiteX28" fmla="*/ 7097365 w 11520489"/>
              <a:gd name="connsiteY28" fmla="*/ 0 h 5940424"/>
              <a:gd name="connsiteX29" fmla="*/ 9273828 w 11520489"/>
              <a:gd name="connsiteY29" fmla="*/ 0 h 5940424"/>
              <a:gd name="connsiteX30" fmla="*/ 9273828 w 11520489"/>
              <a:gd name="connsiteY30" fmla="*/ 1987550 h 5940424"/>
              <a:gd name="connsiteX31" fmla="*/ 7097365 w 11520489"/>
              <a:gd name="connsiteY31" fmla="*/ 1987550 h 5940424"/>
              <a:gd name="connsiteX32" fmla="*/ 4850705 w 11520489"/>
              <a:gd name="connsiteY32" fmla="*/ 0 h 5940424"/>
              <a:gd name="connsiteX33" fmla="*/ 7027168 w 11520489"/>
              <a:gd name="connsiteY33" fmla="*/ 0 h 5940424"/>
              <a:gd name="connsiteX34" fmla="*/ 7027168 w 11520489"/>
              <a:gd name="connsiteY34" fmla="*/ 1987550 h 5940424"/>
              <a:gd name="connsiteX35" fmla="*/ 4850705 w 11520489"/>
              <a:gd name="connsiteY35" fmla="*/ 1987550 h 5940424"/>
              <a:gd name="connsiteX36" fmla="*/ 9344025 w 11520489"/>
              <a:gd name="connsiteY36" fmla="*/ 0 h 5940424"/>
              <a:gd name="connsiteX37" fmla="*/ 11520488 w 11520489"/>
              <a:gd name="connsiteY37" fmla="*/ 0 h 5940424"/>
              <a:gd name="connsiteX38" fmla="*/ 11520488 w 11520489"/>
              <a:gd name="connsiteY38" fmla="*/ 1987550 h 5940424"/>
              <a:gd name="connsiteX39" fmla="*/ 9344025 w 11520489"/>
              <a:gd name="connsiteY39" fmla="*/ 1987550 h 5940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1520489" h="5940424">
                <a:moveTo>
                  <a:pt x="9344026" y="3657598"/>
                </a:moveTo>
                <a:lnTo>
                  <a:pt x="11520489" y="3657598"/>
                </a:lnTo>
                <a:lnTo>
                  <a:pt x="11520489" y="5940424"/>
                </a:lnTo>
                <a:lnTo>
                  <a:pt x="9344026" y="5940424"/>
                </a:lnTo>
                <a:close/>
                <a:moveTo>
                  <a:pt x="9344026" y="2066924"/>
                </a:moveTo>
                <a:lnTo>
                  <a:pt x="11520489" y="2066924"/>
                </a:lnTo>
                <a:lnTo>
                  <a:pt x="11520489" y="3578224"/>
                </a:lnTo>
                <a:lnTo>
                  <a:pt x="9344026" y="3578224"/>
                </a:lnTo>
                <a:close/>
                <a:moveTo>
                  <a:pt x="7097365" y="2066924"/>
                </a:moveTo>
                <a:lnTo>
                  <a:pt x="9273828" y="2066924"/>
                </a:lnTo>
                <a:lnTo>
                  <a:pt x="9273828" y="3578224"/>
                </a:lnTo>
                <a:lnTo>
                  <a:pt x="7097365" y="3578224"/>
                </a:lnTo>
                <a:close/>
                <a:moveTo>
                  <a:pt x="2604044" y="2066923"/>
                </a:moveTo>
                <a:lnTo>
                  <a:pt x="4780506" y="2066923"/>
                </a:lnTo>
                <a:lnTo>
                  <a:pt x="4780506" y="3578222"/>
                </a:lnTo>
                <a:lnTo>
                  <a:pt x="2604044" y="3578222"/>
                </a:lnTo>
                <a:close/>
                <a:moveTo>
                  <a:pt x="0" y="2066923"/>
                </a:moveTo>
                <a:lnTo>
                  <a:pt x="2533843" y="2066923"/>
                </a:lnTo>
                <a:lnTo>
                  <a:pt x="2533843" y="3578222"/>
                </a:lnTo>
                <a:lnTo>
                  <a:pt x="0" y="3578222"/>
                </a:lnTo>
                <a:close/>
                <a:moveTo>
                  <a:pt x="2604046" y="0"/>
                </a:moveTo>
                <a:lnTo>
                  <a:pt x="4780509" y="0"/>
                </a:lnTo>
                <a:lnTo>
                  <a:pt x="4780509" y="1987550"/>
                </a:lnTo>
                <a:lnTo>
                  <a:pt x="2604046" y="1987550"/>
                </a:lnTo>
                <a:close/>
                <a:moveTo>
                  <a:pt x="2" y="0"/>
                </a:moveTo>
                <a:lnTo>
                  <a:pt x="2533845" y="0"/>
                </a:lnTo>
                <a:lnTo>
                  <a:pt x="2533845" y="1987550"/>
                </a:lnTo>
                <a:lnTo>
                  <a:pt x="2" y="1987550"/>
                </a:lnTo>
                <a:close/>
                <a:moveTo>
                  <a:pt x="7097365" y="0"/>
                </a:moveTo>
                <a:lnTo>
                  <a:pt x="9273828" y="0"/>
                </a:lnTo>
                <a:lnTo>
                  <a:pt x="9273828" y="1987550"/>
                </a:lnTo>
                <a:lnTo>
                  <a:pt x="7097365" y="1987550"/>
                </a:lnTo>
                <a:close/>
                <a:moveTo>
                  <a:pt x="4850705" y="0"/>
                </a:moveTo>
                <a:lnTo>
                  <a:pt x="7027168" y="0"/>
                </a:lnTo>
                <a:lnTo>
                  <a:pt x="7027168" y="1987550"/>
                </a:lnTo>
                <a:lnTo>
                  <a:pt x="4850705" y="1987550"/>
                </a:lnTo>
                <a:close/>
                <a:moveTo>
                  <a:pt x="9344025" y="0"/>
                </a:moveTo>
                <a:lnTo>
                  <a:pt x="11520488" y="0"/>
                </a:lnTo>
                <a:lnTo>
                  <a:pt x="11520488" y="1987550"/>
                </a:lnTo>
                <a:lnTo>
                  <a:pt x="9344025" y="19875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833402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4406207"/>
            <a:ext cx="10439400" cy="1175444"/>
          </a:xfrm>
        </p:spPr>
        <p:txBody>
          <a:bodyPr anchor="ctr"/>
          <a:lstStyle>
            <a:lvl1pPr algn="ctr"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0" y="0"/>
            <a:ext cx="12191999" cy="28479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230D70C6-13FD-45D4-8FB6-26C56B8FF2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365759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0ED78A-2A17-41C4-9030-D406C56DDF4A}"/>
              </a:ext>
            </a:extLst>
          </p:cNvPr>
          <p:cNvSpPr/>
          <p:nvPr userDrawn="1"/>
        </p:nvSpPr>
        <p:spPr>
          <a:xfrm>
            <a:off x="5795961" y="3914082"/>
            <a:ext cx="600075" cy="29189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544582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A6C789F-805A-4494-8430-C63414191AC2}"/>
              </a:ext>
            </a:extLst>
          </p:cNvPr>
          <p:cNvSpPr/>
          <p:nvPr userDrawn="1"/>
        </p:nvSpPr>
        <p:spPr>
          <a:xfrm>
            <a:off x="371475" y="1526382"/>
            <a:ext cx="3595688" cy="456247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8224838" y="1526382"/>
            <a:ext cx="3595688" cy="45624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026" y="1724025"/>
            <a:ext cx="3143250" cy="4191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282" y="1712119"/>
            <a:ext cx="3142800" cy="4191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967163" y="1233488"/>
            <a:ext cx="4257675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6615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6200775" y="1233487"/>
            <a:ext cx="5619751" cy="273367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1357414"/>
            <a:ext cx="5255193" cy="240486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757863" cy="24156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B9795E85-7B91-41BB-9DF4-A4893AA48FF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00775" y="3967163"/>
            <a:ext cx="5619750" cy="24145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5757863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48474"/>
            <a:ext cx="5256000" cy="24048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10182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8" cy="238136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11520488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3808206"/>
            <a:ext cx="5255193" cy="240486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08236"/>
            <a:ext cx="5256000" cy="24048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15E3050-1157-4448-A84E-5AC72FC84A7F}"/>
              </a:ext>
            </a:extLst>
          </p:cNvPr>
          <p:cNvCxnSpPr/>
          <p:nvPr userDrawn="1"/>
        </p:nvCxnSpPr>
        <p:spPr>
          <a:xfrm>
            <a:off x="6131719" y="3774712"/>
            <a:ext cx="0" cy="247184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3863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15DEB4D-1697-4E72-B2BF-F5EA1EF3B009}"/>
              </a:ext>
            </a:extLst>
          </p:cNvPr>
          <p:cNvSpPr/>
          <p:nvPr userDrawn="1"/>
        </p:nvSpPr>
        <p:spPr>
          <a:xfrm>
            <a:off x="7162799" y="3052634"/>
            <a:ext cx="1368533" cy="113014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334424"/>
            <a:ext cx="4448175" cy="1520824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09563" y="3118775"/>
            <a:ext cx="2927311" cy="3081999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475" y="3118776"/>
            <a:ext cx="2926800" cy="308192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84421AF3-217F-49BD-BF47-1140F3F445D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908415" y="-4277"/>
            <a:ext cx="7283585" cy="6204974"/>
          </a:xfrm>
          <a:custGeom>
            <a:avLst/>
            <a:gdLst>
              <a:gd name="connsiteX0" fmla="*/ 4914900 w 7283585"/>
              <a:gd name="connsiteY0" fmla="*/ 4064000 h 6204974"/>
              <a:gd name="connsiteX1" fmla="*/ 7283585 w 7283585"/>
              <a:gd name="connsiteY1" fmla="*/ 4064000 h 6204974"/>
              <a:gd name="connsiteX2" fmla="*/ 7283585 w 7283585"/>
              <a:gd name="connsiteY2" fmla="*/ 6204974 h 6204974"/>
              <a:gd name="connsiteX3" fmla="*/ 4914900 w 7283585"/>
              <a:gd name="connsiteY3" fmla="*/ 6204974 h 6204974"/>
              <a:gd name="connsiteX4" fmla="*/ 4914900 w 7283585"/>
              <a:gd name="connsiteY4" fmla="*/ 2032000 h 6204974"/>
              <a:gd name="connsiteX5" fmla="*/ 7283585 w 7283585"/>
              <a:gd name="connsiteY5" fmla="*/ 2032000 h 6204974"/>
              <a:gd name="connsiteX6" fmla="*/ 7283585 w 7283585"/>
              <a:gd name="connsiteY6" fmla="*/ 3946525 h 6204974"/>
              <a:gd name="connsiteX7" fmla="*/ 4914900 w 7283585"/>
              <a:gd name="connsiteY7" fmla="*/ 3946525 h 6204974"/>
              <a:gd name="connsiteX8" fmla="*/ 2457450 w 7283585"/>
              <a:gd name="connsiteY8" fmla="*/ 2032000 h 6204974"/>
              <a:gd name="connsiteX9" fmla="*/ 4826135 w 7283585"/>
              <a:gd name="connsiteY9" fmla="*/ 2032000 h 6204974"/>
              <a:gd name="connsiteX10" fmla="*/ 4826135 w 7283585"/>
              <a:gd name="connsiteY10" fmla="*/ 3946525 h 6204974"/>
              <a:gd name="connsiteX11" fmla="*/ 2457450 w 7283585"/>
              <a:gd name="connsiteY11" fmla="*/ 3946525 h 6204974"/>
              <a:gd name="connsiteX12" fmla="*/ 0 w 7283585"/>
              <a:gd name="connsiteY12" fmla="*/ 8552 h 6204974"/>
              <a:gd name="connsiteX13" fmla="*/ 2368685 w 7283585"/>
              <a:gd name="connsiteY13" fmla="*/ 8552 h 6204974"/>
              <a:gd name="connsiteX14" fmla="*/ 2368685 w 7283585"/>
              <a:gd name="connsiteY14" fmla="*/ 1923077 h 6204974"/>
              <a:gd name="connsiteX15" fmla="*/ 0 w 7283585"/>
              <a:gd name="connsiteY15" fmla="*/ 1923077 h 6204974"/>
              <a:gd name="connsiteX16" fmla="*/ 2457450 w 7283585"/>
              <a:gd name="connsiteY16" fmla="*/ 4276 h 6204974"/>
              <a:gd name="connsiteX17" fmla="*/ 4826135 w 7283585"/>
              <a:gd name="connsiteY17" fmla="*/ 4276 h 6204974"/>
              <a:gd name="connsiteX18" fmla="*/ 4826135 w 7283585"/>
              <a:gd name="connsiteY18" fmla="*/ 1918801 h 6204974"/>
              <a:gd name="connsiteX19" fmla="*/ 2457450 w 7283585"/>
              <a:gd name="connsiteY19" fmla="*/ 1918801 h 6204974"/>
              <a:gd name="connsiteX20" fmla="*/ 4914900 w 7283585"/>
              <a:gd name="connsiteY20" fmla="*/ 0 h 6204974"/>
              <a:gd name="connsiteX21" fmla="*/ 7283585 w 7283585"/>
              <a:gd name="connsiteY21" fmla="*/ 0 h 6204974"/>
              <a:gd name="connsiteX22" fmla="*/ 7283585 w 7283585"/>
              <a:gd name="connsiteY22" fmla="*/ 1914525 h 6204974"/>
              <a:gd name="connsiteX23" fmla="*/ 4914900 w 7283585"/>
              <a:gd name="connsiteY23" fmla="*/ 1914525 h 620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283585" h="6204974">
                <a:moveTo>
                  <a:pt x="4914900" y="4064000"/>
                </a:moveTo>
                <a:lnTo>
                  <a:pt x="7283585" y="4064000"/>
                </a:lnTo>
                <a:lnTo>
                  <a:pt x="7283585" y="6204974"/>
                </a:lnTo>
                <a:lnTo>
                  <a:pt x="4914900" y="6204974"/>
                </a:lnTo>
                <a:close/>
                <a:moveTo>
                  <a:pt x="4914900" y="2032000"/>
                </a:moveTo>
                <a:lnTo>
                  <a:pt x="7283585" y="2032000"/>
                </a:lnTo>
                <a:lnTo>
                  <a:pt x="7283585" y="3946525"/>
                </a:lnTo>
                <a:lnTo>
                  <a:pt x="4914900" y="3946525"/>
                </a:lnTo>
                <a:close/>
                <a:moveTo>
                  <a:pt x="2457450" y="2032000"/>
                </a:moveTo>
                <a:lnTo>
                  <a:pt x="4826135" y="2032000"/>
                </a:lnTo>
                <a:lnTo>
                  <a:pt x="4826135" y="3946525"/>
                </a:lnTo>
                <a:lnTo>
                  <a:pt x="2457450" y="3946525"/>
                </a:lnTo>
                <a:close/>
                <a:moveTo>
                  <a:pt x="0" y="8552"/>
                </a:moveTo>
                <a:lnTo>
                  <a:pt x="2368685" y="8552"/>
                </a:lnTo>
                <a:lnTo>
                  <a:pt x="2368685" y="1923077"/>
                </a:lnTo>
                <a:lnTo>
                  <a:pt x="0" y="1923077"/>
                </a:lnTo>
                <a:close/>
                <a:moveTo>
                  <a:pt x="2457450" y="4276"/>
                </a:moveTo>
                <a:lnTo>
                  <a:pt x="4826135" y="4276"/>
                </a:lnTo>
                <a:lnTo>
                  <a:pt x="4826135" y="1918801"/>
                </a:lnTo>
                <a:lnTo>
                  <a:pt x="2457450" y="1918801"/>
                </a:lnTo>
                <a:close/>
                <a:moveTo>
                  <a:pt x="4914900" y="0"/>
                </a:moveTo>
                <a:lnTo>
                  <a:pt x="7283585" y="0"/>
                </a:lnTo>
                <a:lnTo>
                  <a:pt x="7283585" y="1914525"/>
                </a:lnTo>
                <a:lnTo>
                  <a:pt x="4914900" y="191452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5378D9-445B-4812-AE73-9B2CF92DCDF1}"/>
              </a:ext>
            </a:extLst>
          </p:cNvPr>
          <p:cNvSpPr/>
          <p:nvPr userDrawn="1"/>
        </p:nvSpPr>
        <p:spPr>
          <a:xfrm>
            <a:off x="6210299" y="2027725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69B8CC-B741-4501-A871-F6CC58941F5C}"/>
              </a:ext>
            </a:extLst>
          </p:cNvPr>
          <p:cNvSpPr/>
          <p:nvPr userDrawn="1"/>
        </p:nvSpPr>
        <p:spPr>
          <a:xfrm>
            <a:off x="8661263" y="4055448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ED9C5BC-5F16-4DC8-BAA3-30A378B7F5FB}"/>
              </a:ext>
            </a:extLst>
          </p:cNvPr>
          <p:cNvCxnSpPr>
            <a:cxnSpLocks/>
          </p:cNvCxnSpPr>
          <p:nvPr userDrawn="1"/>
        </p:nvCxnSpPr>
        <p:spPr>
          <a:xfrm>
            <a:off x="3452019" y="3106075"/>
            <a:ext cx="0" cy="30947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2F0E9B02-FBE7-4B3F-833A-FCDE146B2DAD}"/>
              </a:ext>
            </a:extLst>
          </p:cNvPr>
          <p:cNvSpPr/>
          <p:nvPr userDrawn="1"/>
        </p:nvSpPr>
        <p:spPr>
          <a:xfrm>
            <a:off x="0" y="1405862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589608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73E3AB81-FB3C-492F-8AB9-CFC37EECCE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11520488" cy="6121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F2C4CC9-6F35-4EBF-857F-EBD298D77347}"/>
              </a:ext>
            </a:extLst>
          </p:cNvPr>
          <p:cNvSpPr/>
          <p:nvPr userDrawn="1"/>
        </p:nvSpPr>
        <p:spPr>
          <a:xfrm>
            <a:off x="1578741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D54A23-014A-49B4-9E28-7641C8A4F0C1}"/>
              </a:ext>
            </a:extLst>
          </p:cNvPr>
          <p:cNvSpPr/>
          <p:nvPr userDrawn="1"/>
        </p:nvSpPr>
        <p:spPr>
          <a:xfrm>
            <a:off x="6184487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04" y="1233488"/>
            <a:ext cx="9016993" cy="761076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091" y="2424864"/>
            <a:ext cx="4132800" cy="28332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22820" y="2424864"/>
            <a:ext cx="4131850" cy="2832101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69587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3E1565-5B33-4914-9800-50B8400266FF}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DE438B2E-01A6-453B-928D-97D98438168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5756" y="260350"/>
            <a:ext cx="11520488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110570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04FC023-3732-4036-B4DA-F34DC45303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9194799 w 12191999"/>
              <a:gd name="connsiteY0" fmla="*/ 4114799 h 6108699"/>
              <a:gd name="connsiteX1" fmla="*/ 12191999 w 12191999"/>
              <a:gd name="connsiteY1" fmla="*/ 4114799 h 6108699"/>
              <a:gd name="connsiteX2" fmla="*/ 12191999 w 12191999"/>
              <a:gd name="connsiteY2" fmla="*/ 6108699 h 6108699"/>
              <a:gd name="connsiteX3" fmla="*/ 9194799 w 12191999"/>
              <a:gd name="connsiteY3" fmla="*/ 6108699 h 6108699"/>
              <a:gd name="connsiteX4" fmla="*/ 6129865 w 12191999"/>
              <a:gd name="connsiteY4" fmla="*/ 4114799 h 6108699"/>
              <a:gd name="connsiteX5" fmla="*/ 9127065 w 12191999"/>
              <a:gd name="connsiteY5" fmla="*/ 4114799 h 6108699"/>
              <a:gd name="connsiteX6" fmla="*/ 9127065 w 12191999"/>
              <a:gd name="connsiteY6" fmla="*/ 6108699 h 6108699"/>
              <a:gd name="connsiteX7" fmla="*/ 6129865 w 12191999"/>
              <a:gd name="connsiteY7" fmla="*/ 6108699 h 6108699"/>
              <a:gd name="connsiteX8" fmla="*/ 3064933 w 12191999"/>
              <a:gd name="connsiteY8" fmla="*/ 4114799 h 6108699"/>
              <a:gd name="connsiteX9" fmla="*/ 6062132 w 12191999"/>
              <a:gd name="connsiteY9" fmla="*/ 4114799 h 6108699"/>
              <a:gd name="connsiteX10" fmla="*/ 6062132 w 12191999"/>
              <a:gd name="connsiteY10" fmla="*/ 6108699 h 6108699"/>
              <a:gd name="connsiteX11" fmla="*/ 3064933 w 12191999"/>
              <a:gd name="connsiteY11" fmla="*/ 6108699 h 6108699"/>
              <a:gd name="connsiteX12" fmla="*/ 0 w 12191999"/>
              <a:gd name="connsiteY12" fmla="*/ 4114799 h 6108699"/>
              <a:gd name="connsiteX13" fmla="*/ 2997200 w 12191999"/>
              <a:gd name="connsiteY13" fmla="*/ 4114799 h 6108699"/>
              <a:gd name="connsiteX14" fmla="*/ 2997200 w 12191999"/>
              <a:gd name="connsiteY14" fmla="*/ 6108699 h 6108699"/>
              <a:gd name="connsiteX15" fmla="*/ 0 w 12191999"/>
              <a:gd name="connsiteY15" fmla="*/ 6108699 h 6108699"/>
              <a:gd name="connsiteX16" fmla="*/ 9194799 w 12191999"/>
              <a:gd name="connsiteY16" fmla="*/ 2057400 h 6108699"/>
              <a:gd name="connsiteX17" fmla="*/ 12191999 w 12191999"/>
              <a:gd name="connsiteY17" fmla="*/ 2057400 h 6108699"/>
              <a:gd name="connsiteX18" fmla="*/ 12191999 w 12191999"/>
              <a:gd name="connsiteY18" fmla="*/ 4051299 h 6108699"/>
              <a:gd name="connsiteX19" fmla="*/ 9194799 w 12191999"/>
              <a:gd name="connsiteY19" fmla="*/ 4051299 h 6108699"/>
              <a:gd name="connsiteX20" fmla="*/ 6129865 w 12191999"/>
              <a:gd name="connsiteY20" fmla="*/ 2057400 h 6108699"/>
              <a:gd name="connsiteX21" fmla="*/ 9127065 w 12191999"/>
              <a:gd name="connsiteY21" fmla="*/ 2057400 h 6108699"/>
              <a:gd name="connsiteX22" fmla="*/ 9127065 w 12191999"/>
              <a:gd name="connsiteY22" fmla="*/ 4051299 h 6108699"/>
              <a:gd name="connsiteX23" fmla="*/ 6129865 w 12191999"/>
              <a:gd name="connsiteY23" fmla="*/ 4051299 h 6108699"/>
              <a:gd name="connsiteX24" fmla="*/ 3064934 w 12191999"/>
              <a:gd name="connsiteY24" fmla="*/ 2057400 h 6108699"/>
              <a:gd name="connsiteX25" fmla="*/ 6062132 w 12191999"/>
              <a:gd name="connsiteY25" fmla="*/ 2057400 h 6108699"/>
              <a:gd name="connsiteX26" fmla="*/ 6062132 w 12191999"/>
              <a:gd name="connsiteY26" fmla="*/ 4051299 h 6108699"/>
              <a:gd name="connsiteX27" fmla="*/ 3064934 w 12191999"/>
              <a:gd name="connsiteY27" fmla="*/ 4051299 h 6108699"/>
              <a:gd name="connsiteX28" fmla="*/ 0 w 12191999"/>
              <a:gd name="connsiteY28" fmla="*/ 2057400 h 6108699"/>
              <a:gd name="connsiteX29" fmla="*/ 2997200 w 12191999"/>
              <a:gd name="connsiteY29" fmla="*/ 2057400 h 6108699"/>
              <a:gd name="connsiteX30" fmla="*/ 2997200 w 12191999"/>
              <a:gd name="connsiteY30" fmla="*/ 4051299 h 6108699"/>
              <a:gd name="connsiteX31" fmla="*/ 0 w 12191999"/>
              <a:gd name="connsiteY31" fmla="*/ 4051299 h 6108699"/>
              <a:gd name="connsiteX32" fmla="*/ 9194799 w 12191999"/>
              <a:gd name="connsiteY32" fmla="*/ 0 h 6108699"/>
              <a:gd name="connsiteX33" fmla="*/ 12191999 w 12191999"/>
              <a:gd name="connsiteY33" fmla="*/ 0 h 6108699"/>
              <a:gd name="connsiteX34" fmla="*/ 12191999 w 12191999"/>
              <a:gd name="connsiteY34" fmla="*/ 1993900 h 6108699"/>
              <a:gd name="connsiteX35" fmla="*/ 9194799 w 12191999"/>
              <a:gd name="connsiteY35" fmla="*/ 1993900 h 6108699"/>
              <a:gd name="connsiteX36" fmla="*/ 6129865 w 12191999"/>
              <a:gd name="connsiteY36" fmla="*/ 0 h 6108699"/>
              <a:gd name="connsiteX37" fmla="*/ 9127065 w 12191999"/>
              <a:gd name="connsiteY37" fmla="*/ 0 h 6108699"/>
              <a:gd name="connsiteX38" fmla="*/ 9127065 w 12191999"/>
              <a:gd name="connsiteY38" fmla="*/ 1993900 h 6108699"/>
              <a:gd name="connsiteX39" fmla="*/ 6129865 w 12191999"/>
              <a:gd name="connsiteY39" fmla="*/ 1993900 h 6108699"/>
              <a:gd name="connsiteX40" fmla="*/ 3064934 w 12191999"/>
              <a:gd name="connsiteY40" fmla="*/ 0 h 6108699"/>
              <a:gd name="connsiteX41" fmla="*/ 6062132 w 12191999"/>
              <a:gd name="connsiteY41" fmla="*/ 0 h 6108699"/>
              <a:gd name="connsiteX42" fmla="*/ 6062132 w 12191999"/>
              <a:gd name="connsiteY42" fmla="*/ 1993900 h 6108699"/>
              <a:gd name="connsiteX43" fmla="*/ 3064934 w 12191999"/>
              <a:gd name="connsiteY43" fmla="*/ 1993900 h 6108699"/>
              <a:gd name="connsiteX44" fmla="*/ 1 w 12191999"/>
              <a:gd name="connsiteY44" fmla="*/ 0 h 6108699"/>
              <a:gd name="connsiteX45" fmla="*/ 2997201 w 12191999"/>
              <a:gd name="connsiteY45" fmla="*/ 0 h 6108699"/>
              <a:gd name="connsiteX46" fmla="*/ 2997201 w 12191999"/>
              <a:gd name="connsiteY46" fmla="*/ 1993900 h 6108699"/>
              <a:gd name="connsiteX47" fmla="*/ 1 w 12191999"/>
              <a:gd name="connsiteY47" fmla="*/ 1993900 h 6108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2191999" h="6108699">
                <a:moveTo>
                  <a:pt x="9194799" y="4114799"/>
                </a:moveTo>
                <a:lnTo>
                  <a:pt x="12191999" y="4114799"/>
                </a:lnTo>
                <a:lnTo>
                  <a:pt x="12191999" y="6108699"/>
                </a:lnTo>
                <a:lnTo>
                  <a:pt x="9194799" y="6108699"/>
                </a:lnTo>
                <a:close/>
                <a:moveTo>
                  <a:pt x="6129865" y="4114799"/>
                </a:moveTo>
                <a:lnTo>
                  <a:pt x="9127065" y="4114799"/>
                </a:lnTo>
                <a:lnTo>
                  <a:pt x="9127065" y="6108699"/>
                </a:lnTo>
                <a:lnTo>
                  <a:pt x="6129865" y="6108699"/>
                </a:lnTo>
                <a:close/>
                <a:moveTo>
                  <a:pt x="3064933" y="4114799"/>
                </a:moveTo>
                <a:lnTo>
                  <a:pt x="6062132" y="4114799"/>
                </a:lnTo>
                <a:lnTo>
                  <a:pt x="6062132" y="6108699"/>
                </a:lnTo>
                <a:lnTo>
                  <a:pt x="3064933" y="6108699"/>
                </a:lnTo>
                <a:close/>
                <a:moveTo>
                  <a:pt x="0" y="4114799"/>
                </a:moveTo>
                <a:lnTo>
                  <a:pt x="2997200" y="4114799"/>
                </a:lnTo>
                <a:lnTo>
                  <a:pt x="2997200" y="6108699"/>
                </a:lnTo>
                <a:lnTo>
                  <a:pt x="0" y="6108699"/>
                </a:lnTo>
                <a:close/>
                <a:moveTo>
                  <a:pt x="9194799" y="2057400"/>
                </a:moveTo>
                <a:lnTo>
                  <a:pt x="12191999" y="2057400"/>
                </a:lnTo>
                <a:lnTo>
                  <a:pt x="12191999" y="4051299"/>
                </a:lnTo>
                <a:lnTo>
                  <a:pt x="9194799" y="4051299"/>
                </a:lnTo>
                <a:close/>
                <a:moveTo>
                  <a:pt x="6129865" y="2057400"/>
                </a:moveTo>
                <a:lnTo>
                  <a:pt x="9127065" y="2057400"/>
                </a:lnTo>
                <a:lnTo>
                  <a:pt x="9127065" y="4051299"/>
                </a:lnTo>
                <a:lnTo>
                  <a:pt x="6129865" y="4051299"/>
                </a:lnTo>
                <a:close/>
                <a:moveTo>
                  <a:pt x="3064934" y="2057400"/>
                </a:moveTo>
                <a:lnTo>
                  <a:pt x="6062132" y="2057400"/>
                </a:lnTo>
                <a:lnTo>
                  <a:pt x="6062132" y="4051299"/>
                </a:lnTo>
                <a:lnTo>
                  <a:pt x="3064934" y="4051299"/>
                </a:lnTo>
                <a:close/>
                <a:moveTo>
                  <a:pt x="0" y="2057400"/>
                </a:moveTo>
                <a:lnTo>
                  <a:pt x="2997200" y="2057400"/>
                </a:lnTo>
                <a:lnTo>
                  <a:pt x="2997200" y="4051299"/>
                </a:lnTo>
                <a:lnTo>
                  <a:pt x="0" y="4051299"/>
                </a:lnTo>
                <a:close/>
                <a:moveTo>
                  <a:pt x="9194799" y="0"/>
                </a:moveTo>
                <a:lnTo>
                  <a:pt x="12191999" y="0"/>
                </a:lnTo>
                <a:lnTo>
                  <a:pt x="12191999" y="1993900"/>
                </a:lnTo>
                <a:lnTo>
                  <a:pt x="9194799" y="1993900"/>
                </a:lnTo>
                <a:close/>
                <a:moveTo>
                  <a:pt x="6129865" y="0"/>
                </a:moveTo>
                <a:lnTo>
                  <a:pt x="9127065" y="0"/>
                </a:lnTo>
                <a:lnTo>
                  <a:pt x="9127065" y="1993900"/>
                </a:lnTo>
                <a:lnTo>
                  <a:pt x="6129865" y="1993900"/>
                </a:lnTo>
                <a:close/>
                <a:moveTo>
                  <a:pt x="3064934" y="0"/>
                </a:moveTo>
                <a:lnTo>
                  <a:pt x="6062132" y="0"/>
                </a:lnTo>
                <a:lnTo>
                  <a:pt x="6062132" y="1993900"/>
                </a:lnTo>
                <a:lnTo>
                  <a:pt x="3064934" y="1993900"/>
                </a:lnTo>
                <a:close/>
                <a:moveTo>
                  <a:pt x="1" y="0"/>
                </a:moveTo>
                <a:lnTo>
                  <a:pt x="2997201" y="0"/>
                </a:lnTo>
                <a:lnTo>
                  <a:pt x="2997201" y="1993900"/>
                </a:lnTo>
                <a:lnTo>
                  <a:pt x="1" y="19939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6092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D9C7DFC2-3A77-4761-A9AF-98963C5CCA0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81575" y="260350"/>
            <a:ext cx="27400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4738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233488"/>
            <a:ext cx="12192001" cy="439102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8F30468-CC2E-4430-88DD-81D548B988FA}"/>
              </a:ext>
            </a:extLst>
          </p:cNvPr>
          <p:cNvGrpSpPr/>
          <p:nvPr userDrawn="1"/>
        </p:nvGrpSpPr>
        <p:grpSpPr>
          <a:xfrm>
            <a:off x="371474" y="260350"/>
            <a:ext cx="644525" cy="973138"/>
            <a:chOff x="371475" y="671713"/>
            <a:chExt cx="496540" cy="83673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F6F92E0-2218-46A5-A183-84468D9B72A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B476586-864B-4C72-91AF-8CF8796C6DE8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38B3D026-83A3-4D78-8B11-A20A6F47170C}"/>
              </a:ext>
            </a:extLst>
          </p:cNvPr>
          <p:cNvSpPr/>
          <p:nvPr userDrawn="1"/>
        </p:nvSpPr>
        <p:spPr>
          <a:xfrm>
            <a:off x="10795001" y="5642462"/>
            <a:ext cx="1397000" cy="12155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599560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71FC10-F7C3-4841-A705-B83FDE093009}"/>
              </a:ext>
            </a:extLst>
          </p:cNvPr>
          <p:cNvSpPr/>
          <p:nvPr userDrawn="1"/>
        </p:nvSpPr>
        <p:spPr>
          <a:xfrm>
            <a:off x="9398000" y="0"/>
            <a:ext cx="2793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60350"/>
            <a:ext cx="11891963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350859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2466000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2892285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04445" y="1330963"/>
            <a:ext cx="2986019" cy="1076636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2892284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04445" y="2623930"/>
            <a:ext cx="2986019" cy="344888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F36B08A9-4F2C-4D72-A755-CBF0DAD5A4F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51738" y="1233487"/>
            <a:ext cx="246490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8673131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8673130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86099" y="1333189"/>
            <a:ext cx="2984400" cy="1074410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786099" y="2623930"/>
            <a:ext cx="2984400" cy="344888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188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3827" y="1233488"/>
            <a:ext cx="4828135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371476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636" y="1330963"/>
            <a:ext cx="2986019" cy="1076636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371475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636" y="2623930"/>
            <a:ext cx="2986019" cy="344888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3717652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3717651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30620" y="1333189"/>
            <a:ext cx="2984400" cy="1074410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830620" y="2623930"/>
            <a:ext cx="2984400" cy="344888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8519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8" y="2910543"/>
            <a:ext cx="5058000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8" y="3523420"/>
            <a:ext cx="5058000" cy="2181641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5142" y="2910543"/>
            <a:ext cx="5058397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5142" y="3523420"/>
            <a:ext cx="5058397" cy="2181641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4194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0" y="0"/>
            <a:ext cx="12192000" cy="21463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7" y="3634443"/>
            <a:ext cx="5630165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7" y="4247320"/>
            <a:ext cx="5630165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6" y="3634443"/>
            <a:ext cx="5582064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476" y="4247320"/>
            <a:ext cx="5582064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6CD8AAD-701B-4F23-AB47-6FC68078713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1593851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2B9551A7-E41A-4D0E-925B-71270CA0F3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1738" y="1593850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54248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90C1024-E4C7-44C6-ADC4-870B3D482C3F}"/>
              </a:ext>
            </a:extLst>
          </p:cNvPr>
          <p:cNvSpPr/>
          <p:nvPr userDrawn="1"/>
        </p:nvSpPr>
        <p:spPr>
          <a:xfrm>
            <a:off x="6441279" y="3761720"/>
            <a:ext cx="5446800" cy="240095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371474" y="1271588"/>
            <a:ext cx="5445125" cy="240095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10169" y="3956706"/>
            <a:ext cx="5109021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10169" y="4569583"/>
            <a:ext cx="5109021" cy="141211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9836" y="1462743"/>
            <a:ext cx="5108400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836" y="2075621"/>
            <a:ext cx="5108400" cy="1391480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9DFBCB44-5019-402B-BEC3-12F7F5526F0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0101" y="1271588"/>
            <a:ext cx="60120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6">
            <a:extLst>
              <a:ext uri="{FF2B5EF4-FFF2-40B4-BE49-F238E27FC236}">
                <a16:creationId xmlns:a16="http://schemas.microsoft.com/office/drawing/2014/main" id="{8CD826C9-080C-4638-B261-376BD8B316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1475" y="3758268"/>
            <a:ext cx="60118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490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19837" y="2227263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5661614-E5E5-43DF-A12A-7BE84E58EE3B}"/>
              </a:ext>
            </a:extLst>
          </p:cNvPr>
          <p:cNvSpPr/>
          <p:nvPr userDrawn="1"/>
        </p:nvSpPr>
        <p:spPr>
          <a:xfrm>
            <a:off x="371475" y="5271760"/>
            <a:ext cx="5572125" cy="929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161B260-71A2-402A-A38D-FE2C484B7F99}"/>
              </a:ext>
            </a:extLst>
          </p:cNvPr>
          <p:cNvSpPr/>
          <p:nvPr userDrawn="1"/>
        </p:nvSpPr>
        <p:spPr>
          <a:xfrm>
            <a:off x="6319836" y="1233488"/>
            <a:ext cx="5572125" cy="92901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4987" y="5380667"/>
            <a:ext cx="52451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483348" y="1342395"/>
            <a:ext cx="52451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8786417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451739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9" y="164210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9F3577-4130-4F32-9302-DA8838D30560}"/>
              </a:ext>
            </a:extLst>
          </p:cNvPr>
          <p:cNvSpPr/>
          <p:nvPr userDrawn="1"/>
        </p:nvSpPr>
        <p:spPr>
          <a:xfrm>
            <a:off x="10337800" y="5122548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571500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2429505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8698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1932303"/>
            <a:ext cx="12192000" cy="291719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1470977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1462403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545147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8" y="591502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noProof="0"/>
              <a:t>Add your text here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F4B4D45-80E3-42F8-B437-4182608210C3}"/>
              </a:ext>
            </a:extLst>
          </p:cNvPr>
          <p:cNvGrpSpPr/>
          <p:nvPr userDrawn="1"/>
        </p:nvGrpSpPr>
        <p:grpSpPr>
          <a:xfrm>
            <a:off x="5387974" y="422433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670E361-AF23-4722-9250-CCF26B3C5884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BDE16CED-9FCD-4407-99EF-FFBE689DA9F1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A147081-5AFB-463F-B27C-7A0C4CA0573B}"/>
              </a:ext>
            </a:extLst>
          </p:cNvPr>
          <p:cNvGrpSpPr/>
          <p:nvPr userDrawn="1"/>
        </p:nvGrpSpPr>
        <p:grpSpPr>
          <a:xfrm flipH="1">
            <a:off x="6248401" y="5451475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E24567E-B0AE-4E55-A5FB-3019A959816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918E6C0-B582-4943-9462-FE9740846585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4933882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19200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2201" y="0"/>
            <a:ext cx="6019799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3037322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5372096" cy="6857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5618153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E2F46B-C34E-40D3-9D43-BBA43EDFC924}"/>
              </a:ext>
            </a:extLst>
          </p:cNvPr>
          <p:cNvSpPr/>
          <p:nvPr userDrawn="1"/>
        </p:nvSpPr>
        <p:spPr>
          <a:xfrm>
            <a:off x="6819906" y="-18257"/>
            <a:ext cx="5372096" cy="685799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0147" y="260350"/>
            <a:ext cx="5619600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6337101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371475" y="1233488"/>
            <a:ext cx="2776354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B5BF167-B9E6-4F02-9FA8-3CA79D552F0E}"/>
              </a:ext>
            </a:extLst>
          </p:cNvPr>
          <p:cNvSpPr/>
          <p:nvPr userDrawn="1"/>
        </p:nvSpPr>
        <p:spPr>
          <a:xfrm>
            <a:off x="3286186" y="1233488"/>
            <a:ext cx="2776354" cy="49672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48694DE-D82B-49DB-8A45-D1DD4C9BCEF1}"/>
              </a:ext>
            </a:extLst>
          </p:cNvPr>
          <p:cNvSpPr/>
          <p:nvPr userDrawn="1"/>
        </p:nvSpPr>
        <p:spPr>
          <a:xfrm>
            <a:off x="6200897" y="1233488"/>
            <a:ext cx="2776354" cy="4967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07C1370-8D38-4641-8D37-30A1218A4372}"/>
              </a:ext>
            </a:extLst>
          </p:cNvPr>
          <p:cNvSpPr/>
          <p:nvPr userDrawn="1"/>
        </p:nvSpPr>
        <p:spPr>
          <a:xfrm>
            <a:off x="9115608" y="1246188"/>
            <a:ext cx="2776354" cy="49672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E3EDDE5-9B23-44D7-8546-0B2365B42B16}"/>
              </a:ext>
            </a:extLst>
          </p:cNvPr>
          <p:cNvCxnSpPr/>
          <p:nvPr userDrawn="1"/>
        </p:nvCxnSpPr>
        <p:spPr>
          <a:xfrm>
            <a:off x="591252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9D259D5-D3C0-4B60-B2D9-9B6DFFD270D8}"/>
              </a:ext>
            </a:extLst>
          </p:cNvPr>
          <p:cNvCxnSpPr/>
          <p:nvPr userDrawn="1"/>
        </p:nvCxnSpPr>
        <p:spPr>
          <a:xfrm>
            <a:off x="3505963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710C392-9E34-4640-AC70-210A1B8C47B5}"/>
              </a:ext>
            </a:extLst>
          </p:cNvPr>
          <p:cNvCxnSpPr/>
          <p:nvPr userDrawn="1"/>
        </p:nvCxnSpPr>
        <p:spPr>
          <a:xfrm>
            <a:off x="6420674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D7A92E0B-B060-48FA-A650-36894FF4B216}"/>
              </a:ext>
            </a:extLst>
          </p:cNvPr>
          <p:cNvCxnSpPr/>
          <p:nvPr userDrawn="1"/>
        </p:nvCxnSpPr>
        <p:spPr>
          <a:xfrm>
            <a:off x="9335385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D9056F2B-EAFD-4A57-BB92-D14816C84D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76300" y="1739900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3">
            <a:extLst>
              <a:ext uri="{FF2B5EF4-FFF2-40B4-BE49-F238E27FC236}">
                <a16:creationId xmlns:a16="http://schemas.microsoft.com/office/drawing/2014/main" id="{E65006DE-F797-4019-BB72-F484F9FE7E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29813" y="4263232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6" name="Picture Placeholder 33">
            <a:extLst>
              <a:ext uri="{FF2B5EF4-FFF2-40B4-BE49-F238E27FC236}">
                <a16:creationId xmlns:a16="http://schemas.microsoft.com/office/drawing/2014/main" id="{0947D252-5545-4406-8764-B7712464DA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44524" y="1739900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8" name="Picture Placeholder 33">
            <a:extLst>
              <a:ext uri="{FF2B5EF4-FFF2-40B4-BE49-F238E27FC236}">
                <a16:creationId xmlns:a16="http://schemas.microsoft.com/office/drawing/2014/main" id="{DD89F80C-C1D7-4F63-BAD2-F4EE1F9A162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659235" y="4263232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08BBFEC8-B6BE-4768-9284-26D98C06FF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90550" y="3949700"/>
            <a:ext cx="2336800" cy="185420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D12C79C2-427D-418B-8FFA-C27D8F2C986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05963" y="1595835"/>
            <a:ext cx="2336800" cy="18542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0FD568C4-A06D-4A56-B7D6-AF338F5C329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20674" y="3949700"/>
            <a:ext cx="2336800" cy="185420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3" name="Text Placeholder 39">
            <a:extLst>
              <a:ext uri="{FF2B5EF4-FFF2-40B4-BE49-F238E27FC236}">
                <a16:creationId xmlns:a16="http://schemas.microsoft.com/office/drawing/2014/main" id="{76B41443-1233-4172-B61C-7CC516D88802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335385" y="1595835"/>
            <a:ext cx="2336800" cy="18542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1080789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B607F24-5B01-4964-9736-E876BC347E5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6168473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6769101" y="0"/>
            <a:ext cx="2711082" cy="228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44232AA-36A1-4A85-8868-9D12848EB106}"/>
              </a:ext>
            </a:extLst>
          </p:cNvPr>
          <p:cNvSpPr/>
          <p:nvPr userDrawn="1"/>
        </p:nvSpPr>
        <p:spPr>
          <a:xfrm>
            <a:off x="9480918" y="2286000"/>
            <a:ext cx="2711082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045D93-056D-486E-A634-890ECB9AF9C2}"/>
              </a:ext>
            </a:extLst>
          </p:cNvPr>
          <p:cNvSpPr/>
          <p:nvPr userDrawn="1"/>
        </p:nvSpPr>
        <p:spPr>
          <a:xfrm>
            <a:off x="6769100" y="4572000"/>
            <a:ext cx="2711082" cy="228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67CD5E4-19A9-4EFD-BBF1-2B1FBC9BB9BD}"/>
              </a:ext>
            </a:extLst>
          </p:cNvPr>
          <p:cNvSpPr/>
          <p:nvPr userDrawn="1"/>
        </p:nvSpPr>
        <p:spPr>
          <a:xfrm>
            <a:off x="9480918" y="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533582-AC3E-4F3B-9602-085EB97AD294}"/>
              </a:ext>
            </a:extLst>
          </p:cNvPr>
          <p:cNvSpPr/>
          <p:nvPr userDrawn="1"/>
        </p:nvSpPr>
        <p:spPr>
          <a:xfrm>
            <a:off x="6768364" y="2286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F0B1BD9-4AC2-4549-9001-383664C7F224}"/>
              </a:ext>
            </a:extLst>
          </p:cNvPr>
          <p:cNvSpPr/>
          <p:nvPr userDrawn="1"/>
        </p:nvSpPr>
        <p:spPr>
          <a:xfrm>
            <a:off x="9480918" y="4572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32B2DC05-AAD7-458D-B737-BE8CCA1FFA99}"/>
              </a:ext>
            </a:extLst>
          </p:cNvPr>
          <p:cNvSpPr/>
          <p:nvPr userDrawn="1"/>
        </p:nvSpPr>
        <p:spPr>
          <a:xfrm rot="5400000">
            <a:off x="9422986" y="1050373"/>
            <a:ext cx="298174" cy="185254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E423C01B-EB10-48EF-8F1C-C2A7E1923E3E}"/>
              </a:ext>
            </a:extLst>
          </p:cNvPr>
          <p:cNvSpPr/>
          <p:nvPr userDrawn="1"/>
        </p:nvSpPr>
        <p:spPr>
          <a:xfrm rot="16200000">
            <a:off x="9238100" y="3336373"/>
            <a:ext cx="298174" cy="185254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BB0D5D5D-BB46-489A-A006-03E52FDA0AB6}"/>
              </a:ext>
            </a:extLst>
          </p:cNvPr>
          <p:cNvSpPr/>
          <p:nvPr userDrawn="1"/>
        </p:nvSpPr>
        <p:spPr>
          <a:xfrm rot="5400000">
            <a:off x="9422986" y="5622373"/>
            <a:ext cx="298174" cy="185254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2D0DCA06-9544-45C9-BE22-EBB853AE757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133588" y="561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21403A13-F195-405D-B352-4B77969E358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1034" y="2847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Picture Placeholder 33">
            <a:extLst>
              <a:ext uri="{FF2B5EF4-FFF2-40B4-BE49-F238E27FC236}">
                <a16:creationId xmlns:a16="http://schemas.microsoft.com/office/drawing/2014/main" id="{390C9BE2-4328-41D9-82FB-F6FEE7026C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133588" y="5133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6168473" cy="5624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1EE624A7-7FE4-44DC-B710-D995C25C9C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56242" y="215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34CC27D1-7AB7-4922-81C5-41E9C01BAAE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68059" y="2501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03F0CFEB-33B8-47FE-BC44-44AF273543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56241" y="4787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0142591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11520487" cy="304975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Picture Placeholder 33">
            <a:extLst>
              <a:ext uri="{FF2B5EF4-FFF2-40B4-BE49-F238E27FC236}">
                <a16:creationId xmlns:a16="http://schemas.microsoft.com/office/drawing/2014/main" id="{917F3183-F8DC-409E-BDAF-E3190E5CC10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66711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Picture Placeholder 33">
            <a:extLst>
              <a:ext uri="{FF2B5EF4-FFF2-40B4-BE49-F238E27FC236}">
                <a16:creationId xmlns:a16="http://schemas.microsoft.com/office/drawing/2014/main" id="{8DCF90EE-8A0F-46BB-A8EC-27CB7826EB0D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108135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Picture Placeholder 33">
            <a:extLst>
              <a:ext uri="{FF2B5EF4-FFF2-40B4-BE49-F238E27FC236}">
                <a16:creationId xmlns:a16="http://schemas.microsoft.com/office/drawing/2014/main" id="{4B6BCE84-A7A7-4701-966F-9F969C523C5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49558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Picture Placeholder 33">
            <a:extLst>
              <a:ext uri="{FF2B5EF4-FFF2-40B4-BE49-F238E27FC236}">
                <a16:creationId xmlns:a16="http://schemas.microsoft.com/office/drawing/2014/main" id="{2F810615-16AA-4D3F-93BB-1074BABE123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435088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E999B4-BC91-4EF5-915C-59E58E141134}"/>
              </a:ext>
            </a:extLst>
          </p:cNvPr>
          <p:cNvSpPr/>
          <p:nvPr userDrawn="1"/>
        </p:nvSpPr>
        <p:spPr>
          <a:xfrm>
            <a:off x="979920" y="4514247"/>
            <a:ext cx="2379325" cy="16865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E3D72D1-545E-4FA9-B18F-DBE257DA9472}"/>
              </a:ext>
            </a:extLst>
          </p:cNvPr>
          <p:cNvSpPr/>
          <p:nvPr userDrawn="1"/>
        </p:nvSpPr>
        <p:spPr>
          <a:xfrm>
            <a:off x="3621344" y="4514247"/>
            <a:ext cx="2379325" cy="168652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FF2C74-7F94-4D15-9530-4844CA0ABABA}"/>
              </a:ext>
            </a:extLst>
          </p:cNvPr>
          <p:cNvSpPr/>
          <p:nvPr userDrawn="1"/>
        </p:nvSpPr>
        <p:spPr>
          <a:xfrm>
            <a:off x="6262766" y="4514247"/>
            <a:ext cx="2379325" cy="168652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65048BF-5755-467D-94DA-799CD1A9ED70}"/>
              </a:ext>
            </a:extLst>
          </p:cNvPr>
          <p:cNvSpPr/>
          <p:nvPr userDrawn="1"/>
        </p:nvSpPr>
        <p:spPr>
          <a:xfrm>
            <a:off x="8904188" y="4514247"/>
            <a:ext cx="2379325" cy="168652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3C8488B4-AC1B-43A6-A416-3F5BC72456F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91465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950DB978-3832-472D-9958-42D6A712EA6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732888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7A9C8821-D3DD-40C3-83BD-38D19040571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74310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C3FC554A-BF67-40BD-BD4F-B2EA17BBDB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15732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2ECF54D-C7AE-4FFE-A9FA-ECD663CD2A09}"/>
              </a:ext>
            </a:extLst>
          </p:cNvPr>
          <p:cNvCxnSpPr>
            <a:cxnSpLocks/>
          </p:cNvCxnSpPr>
          <p:nvPr userDrawn="1"/>
        </p:nvCxnSpPr>
        <p:spPr>
          <a:xfrm>
            <a:off x="979920" y="4357837"/>
            <a:ext cx="237932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FB84BED-8481-4D23-AE06-31529215FE6C}"/>
              </a:ext>
            </a:extLst>
          </p:cNvPr>
          <p:cNvCxnSpPr>
            <a:cxnSpLocks/>
          </p:cNvCxnSpPr>
          <p:nvPr userDrawn="1"/>
        </p:nvCxnSpPr>
        <p:spPr>
          <a:xfrm>
            <a:off x="3621344" y="4357837"/>
            <a:ext cx="2379325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A09D405-9228-4697-A91F-4E5A2B5B6512}"/>
              </a:ext>
            </a:extLst>
          </p:cNvPr>
          <p:cNvCxnSpPr>
            <a:cxnSpLocks/>
          </p:cNvCxnSpPr>
          <p:nvPr userDrawn="1"/>
        </p:nvCxnSpPr>
        <p:spPr>
          <a:xfrm>
            <a:off x="6262767" y="4357837"/>
            <a:ext cx="2379325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645748A-37E1-4661-B50F-D1FCAF7F3088}"/>
              </a:ext>
            </a:extLst>
          </p:cNvPr>
          <p:cNvCxnSpPr>
            <a:cxnSpLocks/>
          </p:cNvCxnSpPr>
          <p:nvPr userDrawn="1"/>
        </p:nvCxnSpPr>
        <p:spPr>
          <a:xfrm>
            <a:off x="8904191" y="4357837"/>
            <a:ext cx="2379325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08721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6" y="1233488"/>
            <a:ext cx="4140890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4615257" y="1233489"/>
            <a:ext cx="2371952" cy="514826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6748F93-9B1D-4874-A164-A654BF7D6C8C}"/>
              </a:ext>
            </a:extLst>
          </p:cNvPr>
          <p:cNvGrpSpPr/>
          <p:nvPr userDrawn="1"/>
        </p:nvGrpSpPr>
        <p:grpSpPr>
          <a:xfrm>
            <a:off x="4842107" y="2462886"/>
            <a:ext cx="1918252" cy="2689468"/>
            <a:chOff x="4790661" y="2266122"/>
            <a:chExt cx="1918252" cy="285253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AEF10CE-C943-4C6B-9DBF-5A0E63CDC89B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428B198-0637-4F15-900F-6709BFE4BDEA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F29A1B0-F4AB-4243-979A-50FADE3330EA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894F998-0FDF-4CA2-802E-4FCFA7674171}"/>
              </a:ext>
            </a:extLst>
          </p:cNvPr>
          <p:cNvGrpSpPr/>
          <p:nvPr userDrawn="1"/>
        </p:nvGrpSpPr>
        <p:grpSpPr>
          <a:xfrm>
            <a:off x="7090100" y="2462886"/>
            <a:ext cx="4801862" cy="2689468"/>
            <a:chOff x="4790661" y="2266122"/>
            <a:chExt cx="1918252" cy="2852530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1F0C0C8-87C4-49FB-B35B-E937E9D0BEC5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857C5D3-7E33-4894-8AC3-0FD1BEB12F40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00BA9F8-92BF-42F0-BD46-D9B7E7422F75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166507" y="1463643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179CBA0C-6465-4209-AF3F-548A57F20CE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166507" y="2741755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99852211-6BD9-4B69-BBC9-F2181F272D2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166507" y="4069997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EF11D65-7095-41D2-9630-E2EB44552E5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166507" y="5394355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27571" y="1437538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4" name="Picture Placeholder 33">
            <a:extLst>
              <a:ext uri="{FF2B5EF4-FFF2-40B4-BE49-F238E27FC236}">
                <a16:creationId xmlns:a16="http://schemas.microsoft.com/office/drawing/2014/main" id="{9A1BE0BE-1FFD-445C-B6BA-E4A602D2211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27571" y="2715650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B577AF17-6C7E-48B9-B267-0874B232A71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5227571" y="4043892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98A01AB1-3434-46C7-B1B3-90AFD4B1799F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227571" y="5368250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0925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5" y="1233488"/>
            <a:ext cx="2293200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F541B1-4F4B-40BC-BF0B-B80864399D0C}"/>
              </a:ext>
            </a:extLst>
          </p:cNvPr>
          <p:cNvSpPr/>
          <p:nvPr userDrawn="1"/>
        </p:nvSpPr>
        <p:spPr>
          <a:xfrm>
            <a:off x="371475" y="3773172"/>
            <a:ext cx="2293200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837A4A-8DA3-4F45-9468-2C7DE5B35803}"/>
              </a:ext>
            </a:extLst>
          </p:cNvPr>
          <p:cNvSpPr/>
          <p:nvPr userDrawn="1"/>
        </p:nvSpPr>
        <p:spPr>
          <a:xfrm>
            <a:off x="6170635" y="1233487"/>
            <a:ext cx="2294237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9CA034F-F360-4CF5-B944-C16768254C5A}"/>
              </a:ext>
            </a:extLst>
          </p:cNvPr>
          <p:cNvSpPr/>
          <p:nvPr userDrawn="1"/>
        </p:nvSpPr>
        <p:spPr>
          <a:xfrm>
            <a:off x="6170635" y="3773171"/>
            <a:ext cx="2294237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5473" y="1713955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CA01639-D8FA-4F18-8FE5-E923F5A1BB48}"/>
              </a:ext>
            </a:extLst>
          </p:cNvPr>
          <p:cNvSpPr/>
          <p:nvPr userDrawn="1"/>
        </p:nvSpPr>
        <p:spPr>
          <a:xfrm>
            <a:off x="2730561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02D09E-3C25-405E-BF24-A884A07C224A}"/>
              </a:ext>
            </a:extLst>
          </p:cNvPr>
          <p:cNvSpPr/>
          <p:nvPr userDrawn="1"/>
        </p:nvSpPr>
        <p:spPr>
          <a:xfrm>
            <a:off x="2730561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900245" y="1460126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33BDF68D-A417-4526-95BD-83DC0A4FA5B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900245" y="3999809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C6F0F84-9668-4EA8-A3F5-3AD5AED3EFDD}"/>
              </a:ext>
            </a:extLst>
          </p:cNvPr>
          <p:cNvSpPr/>
          <p:nvPr userDrawn="1"/>
        </p:nvSpPr>
        <p:spPr>
          <a:xfrm>
            <a:off x="8549714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9CCCFCB-4EAD-47A3-8F4A-307EE022DD53}"/>
              </a:ext>
            </a:extLst>
          </p:cNvPr>
          <p:cNvSpPr/>
          <p:nvPr userDrawn="1"/>
        </p:nvSpPr>
        <p:spPr>
          <a:xfrm>
            <a:off x="8549714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Text Placeholder 39">
            <a:extLst>
              <a:ext uri="{FF2B5EF4-FFF2-40B4-BE49-F238E27FC236}">
                <a16:creationId xmlns:a16="http://schemas.microsoft.com/office/drawing/2014/main" id="{058CD71F-A7E3-4F68-ADE3-4E6B1BAE3129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719398" y="1460126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50" name="Text Placeholder 39">
            <a:extLst>
              <a:ext uri="{FF2B5EF4-FFF2-40B4-BE49-F238E27FC236}">
                <a16:creationId xmlns:a16="http://schemas.microsoft.com/office/drawing/2014/main" id="{6EC40EC2-3775-4AF2-965D-0235107D83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719398" y="3999809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51" name="Picture Placeholder 33">
            <a:extLst>
              <a:ext uri="{FF2B5EF4-FFF2-40B4-BE49-F238E27FC236}">
                <a16:creationId xmlns:a16="http://schemas.microsoft.com/office/drawing/2014/main" id="{F196EA03-E36C-4E2A-A82F-8FA76EC2DBFC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615473" y="4253638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33">
            <a:extLst>
              <a:ext uri="{FF2B5EF4-FFF2-40B4-BE49-F238E27FC236}">
                <a16:creationId xmlns:a16="http://schemas.microsoft.com/office/drawing/2014/main" id="{9A754FAD-4B3A-4A76-9F0D-84DA72FD822B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15151" y="4253638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3" name="Picture Placeholder 33">
            <a:extLst>
              <a:ext uri="{FF2B5EF4-FFF2-40B4-BE49-F238E27FC236}">
                <a16:creationId xmlns:a16="http://schemas.microsoft.com/office/drawing/2014/main" id="{7A45718F-1012-47C4-BF29-7462E5C6CB90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415151" y="1713954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7322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4" y="1660868"/>
            <a:ext cx="2686613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CD9ECBB-3A0A-409C-B1C0-C8F4C3087894}"/>
              </a:ext>
            </a:extLst>
          </p:cNvPr>
          <p:cNvSpPr/>
          <p:nvPr userDrawn="1"/>
        </p:nvSpPr>
        <p:spPr>
          <a:xfrm>
            <a:off x="3316099" y="1660868"/>
            <a:ext cx="2686613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FB4FA2C-0414-484D-95CD-C5E17E33E238}"/>
              </a:ext>
            </a:extLst>
          </p:cNvPr>
          <p:cNvSpPr/>
          <p:nvPr userDrawn="1"/>
        </p:nvSpPr>
        <p:spPr>
          <a:xfrm>
            <a:off x="6260723" y="1660868"/>
            <a:ext cx="2686613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D0DE753-6478-4950-8F99-15952FCB6521}"/>
              </a:ext>
            </a:extLst>
          </p:cNvPr>
          <p:cNvSpPr/>
          <p:nvPr userDrawn="1"/>
        </p:nvSpPr>
        <p:spPr>
          <a:xfrm>
            <a:off x="9205348" y="1660868"/>
            <a:ext cx="2686613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1474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71474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316099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2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316099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260723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60723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205350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205350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18847343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BB81E01-55F6-44A7-8ACB-B172EA0F9FB3}"/>
              </a:ext>
            </a:extLst>
          </p:cNvPr>
          <p:cNvSpPr/>
          <p:nvPr userDrawn="1"/>
        </p:nvSpPr>
        <p:spPr>
          <a:xfrm>
            <a:off x="467420" y="3895002"/>
            <a:ext cx="2494721" cy="2067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AD85DF7-0BE8-4B88-98A1-F5062CDAA964}"/>
              </a:ext>
            </a:extLst>
          </p:cNvPr>
          <p:cNvSpPr/>
          <p:nvPr userDrawn="1"/>
        </p:nvSpPr>
        <p:spPr>
          <a:xfrm>
            <a:off x="3412044" y="3895002"/>
            <a:ext cx="2494721" cy="20672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F69394C-95D0-4D10-A34D-A35EF27D2806}"/>
              </a:ext>
            </a:extLst>
          </p:cNvPr>
          <p:cNvSpPr/>
          <p:nvPr userDrawn="1"/>
        </p:nvSpPr>
        <p:spPr>
          <a:xfrm>
            <a:off x="6356668" y="3895002"/>
            <a:ext cx="2494721" cy="2067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6DBF753-694A-4503-A33B-73C09E8EE3A5}"/>
              </a:ext>
            </a:extLst>
          </p:cNvPr>
          <p:cNvSpPr/>
          <p:nvPr userDrawn="1"/>
        </p:nvSpPr>
        <p:spPr>
          <a:xfrm>
            <a:off x="9301294" y="3895002"/>
            <a:ext cx="2494721" cy="2067238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4610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04610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49235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549235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493859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493859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438486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438486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5653828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4900613" y="1233488"/>
            <a:ext cx="699135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928258E-48B5-471F-BC61-B45FB2CA51BA}"/>
              </a:ext>
            </a:extLst>
          </p:cNvPr>
          <p:cNvSpPr/>
          <p:nvPr userDrawn="1"/>
        </p:nvSpPr>
        <p:spPr>
          <a:xfrm>
            <a:off x="371474" y="1233488"/>
            <a:ext cx="4419187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867FAC3-5109-4D5D-8105-FC48313396C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6100" y="1450975"/>
            <a:ext cx="4065588" cy="4552950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596796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11520488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5297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7450621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1D1D3DC-359F-47D3-A498-6E5DEF615B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40675" y="1233488"/>
            <a:ext cx="3951288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5930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81415" y="1233488"/>
            <a:ext cx="551249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7" name="Chart Placeholder 3">
            <a:extLst>
              <a:ext uri="{FF2B5EF4-FFF2-40B4-BE49-F238E27FC236}">
                <a16:creationId xmlns:a16="http://schemas.microsoft.com/office/drawing/2014/main" id="{6750280A-6976-42F9-B984-8601DD1972DC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6379473" y="1233488"/>
            <a:ext cx="551249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E63221D-DF23-4F80-AB42-A74C1B1CB425}"/>
              </a:ext>
            </a:extLst>
          </p:cNvPr>
          <p:cNvCxnSpPr/>
          <p:nvPr userDrawn="1"/>
        </p:nvCxnSpPr>
        <p:spPr>
          <a:xfrm>
            <a:off x="6125817" y="1233488"/>
            <a:ext cx="0" cy="496728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5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10622" y="1362696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9" name="Chart Placeholder 3">
            <a:extLst>
              <a:ext uri="{FF2B5EF4-FFF2-40B4-BE49-F238E27FC236}">
                <a16:creationId xmlns:a16="http://schemas.microsoft.com/office/drawing/2014/main" id="{3CC4F2FB-E360-40E2-BDA5-455EB243C216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500682" y="3781218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0" name="Chart Placeholder 3">
            <a:extLst>
              <a:ext uri="{FF2B5EF4-FFF2-40B4-BE49-F238E27FC236}">
                <a16:creationId xmlns:a16="http://schemas.microsoft.com/office/drawing/2014/main" id="{6373EAFD-6648-4861-97FB-A3961B86C81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6208643" y="1367561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1" name="Chart Placeholder 3">
            <a:extLst>
              <a:ext uri="{FF2B5EF4-FFF2-40B4-BE49-F238E27FC236}">
                <a16:creationId xmlns:a16="http://schemas.microsoft.com/office/drawing/2014/main" id="{CF0E102C-57E1-46ED-BE41-21C356F42BAD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6198703" y="3786083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844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27201" y="2337595"/>
            <a:ext cx="8737600" cy="2182811"/>
          </a:xfrm>
        </p:spPr>
        <p:txBody>
          <a:bodyPr anchor="ctr">
            <a:normAutofit/>
          </a:bodyPr>
          <a:lstStyle>
            <a:lvl1pPr algn="ctr">
              <a:defRPr sz="115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7575380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C3DD3-9184-4434-93FC-DDB3E5B53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02458-F7EC-4A75-A897-E73CF8028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D31584-D229-4F6C-BA8E-36782FDA8D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2B7AE8-665C-4FF6-B292-B525984D9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3189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2ACFC-0D65-4857-AAEE-904747F38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594C5E-E06C-488C-AC82-331C53B94F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EC8C27-FA57-408C-8D6B-844D81BC83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68A18F-96D4-4F1F-BF6B-EDFACBF8D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34160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060ACE-E228-45FD-83E3-FF4D1CCF7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88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AF9FF-2A4E-41E6-956B-69BC625CC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4" y="1233488"/>
            <a:ext cx="11520487" cy="4943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EE1F87C-C7F2-4F14-86B1-854B7B0C580E}"/>
              </a:ext>
            </a:extLst>
          </p:cNvPr>
          <p:cNvSpPr/>
          <p:nvPr userDrawn="1"/>
        </p:nvSpPr>
        <p:spPr>
          <a:xfrm>
            <a:off x="11229975" y="6512060"/>
            <a:ext cx="962025" cy="3459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D9470-E137-41DF-A5CA-C7B4B9856E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8900" y="6581978"/>
            <a:ext cx="373062" cy="2061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3DC2DEF-D2FE-4B45-ABA4-9F153FD1C98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8AB12CC-D752-4664-B92F-BAEFF0416B7E}"/>
              </a:ext>
            </a:extLst>
          </p:cNvPr>
          <p:cNvSpPr/>
          <p:nvPr userDrawn="1"/>
        </p:nvSpPr>
        <p:spPr>
          <a:xfrm>
            <a:off x="0" y="260350"/>
            <a:ext cx="300037" cy="755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583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62" r:id="rId4"/>
    <p:sldLayoutId id="2147483663" r:id="rId5"/>
    <p:sldLayoutId id="2147483650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51" r:id="rId13"/>
    <p:sldLayoutId id="2147483670" r:id="rId14"/>
    <p:sldLayoutId id="2147483671" r:id="rId15"/>
    <p:sldLayoutId id="2147483672" r:id="rId16"/>
    <p:sldLayoutId id="2147483673" r:id="rId17"/>
    <p:sldLayoutId id="2147483652" r:id="rId18"/>
    <p:sldLayoutId id="2147483674" r:id="rId19"/>
    <p:sldLayoutId id="2147483675" r:id="rId20"/>
    <p:sldLayoutId id="2147483676" r:id="rId21"/>
    <p:sldLayoutId id="2147483677" r:id="rId22"/>
    <p:sldLayoutId id="2147483655" r:id="rId23"/>
    <p:sldLayoutId id="2147483678" r:id="rId24"/>
    <p:sldLayoutId id="2147483679" r:id="rId25"/>
    <p:sldLayoutId id="2147483680" r:id="rId26"/>
    <p:sldLayoutId id="2147483681" r:id="rId27"/>
    <p:sldLayoutId id="2147483653" r:id="rId28"/>
    <p:sldLayoutId id="2147483682" r:id="rId29"/>
    <p:sldLayoutId id="2147483683" r:id="rId30"/>
    <p:sldLayoutId id="2147483684" r:id="rId31"/>
    <p:sldLayoutId id="2147483685" r:id="rId32"/>
    <p:sldLayoutId id="2147483654" r:id="rId33"/>
    <p:sldLayoutId id="2147483686" r:id="rId34"/>
    <p:sldLayoutId id="2147483687" r:id="rId35"/>
    <p:sldLayoutId id="2147483689" r:id="rId36"/>
    <p:sldLayoutId id="2147483688" r:id="rId37"/>
    <p:sldLayoutId id="2147483690" r:id="rId38"/>
    <p:sldLayoutId id="2147483691" r:id="rId39"/>
    <p:sldLayoutId id="2147483692" r:id="rId40"/>
    <p:sldLayoutId id="2147483693" r:id="rId41"/>
    <p:sldLayoutId id="2147483694" r:id="rId42"/>
    <p:sldLayoutId id="2147483695" r:id="rId43"/>
    <p:sldLayoutId id="2147483696" r:id="rId44"/>
    <p:sldLayoutId id="2147483697" r:id="rId45"/>
    <p:sldLayoutId id="2147483698" r:id="rId46"/>
    <p:sldLayoutId id="2147483699" r:id="rId47"/>
    <p:sldLayoutId id="2147483700" r:id="rId48"/>
    <p:sldLayoutId id="2147483701" r:id="rId49"/>
    <p:sldLayoutId id="2147483702" r:id="rId50"/>
    <p:sldLayoutId id="2147483656" r:id="rId51"/>
    <p:sldLayoutId id="2147483657" r:id="rId52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4">
          <p15:clr>
            <a:srgbClr val="F26B43"/>
          </p15:clr>
        </p15:guide>
        <p15:guide id="2" pos="234">
          <p15:clr>
            <a:srgbClr val="F26B43"/>
          </p15:clr>
        </p15:guide>
        <p15:guide id="3" orient="horz" pos="4133">
          <p15:clr>
            <a:srgbClr val="F26B43"/>
          </p15:clr>
        </p15:guide>
        <p15:guide id="4" pos="7491">
          <p15:clr>
            <a:srgbClr val="F26B43"/>
          </p15:clr>
        </p15:guide>
        <p15:guide id="5" orient="horz" pos="640">
          <p15:clr>
            <a:srgbClr val="F26B43"/>
          </p15:clr>
        </p15:guide>
        <p15:guide id="6" orient="horz" pos="777">
          <p15:clr>
            <a:srgbClr val="F26B43"/>
          </p15:clr>
        </p15:guide>
        <p15:guide id="7" orient="horz" pos="4020">
          <p15:clr>
            <a:srgbClr val="F26B43"/>
          </p15:clr>
        </p15:guide>
        <p15:guide id="8" orient="horz" pos="390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wp-content/uploads/2023/06/nhs-long-term-workforce-plan-v1.2.pdf" TargetMode="External"/><Relationship Id="rId7" Type="http://schemas.openxmlformats.org/officeDocument/2006/relationships/image" Target="../media/image2.png"/><Relationship Id="rId2" Type="http://schemas.openxmlformats.org/officeDocument/2006/relationships/hyperlink" Target="https://www.gov.uk/government/publications/supplements-to-the-nhs-constitution-for-england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theguardian.com/society/2025/mar/13/wes-streetings-high-stakes-abolition-of-nhs-england-will-cut-10000-jobs" TargetMode="External"/><Relationship Id="rId5" Type="http://schemas.openxmlformats.org/officeDocument/2006/relationships/hyperlink" Target="https://www.scie.org.uk/strengths-based-approaches/guidance/" TargetMode="External"/><Relationship Id="rId4" Type="http://schemas.openxmlformats.org/officeDocument/2006/relationships/hyperlink" Target="https://www.skillsforcare.org.uk/resources/documents/Developing-your-workforce/Guide-to-developing-your-staff/Statutory-and-mandatory-training-guide-August-2024.pdf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D71C9CD-CAE8-4AC8-936D-333769D479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5625" y="1512890"/>
            <a:ext cx="4986338" cy="2040208"/>
          </a:xfrm>
        </p:spPr>
        <p:txBody>
          <a:bodyPr>
            <a:normAutofit fontScale="90000"/>
          </a:bodyPr>
          <a:lstStyle/>
          <a:p>
            <a:r>
              <a:rPr lang="en-US" dirty="0"/>
              <a:t>Self‑Awareness Presentation: Personal SWOT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6D24F99-E026-485A-96CD-AEC9813726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35685" y="4161246"/>
            <a:ext cx="4986338" cy="976311"/>
          </a:xfrm>
        </p:spPr>
        <p:txBody>
          <a:bodyPr>
            <a:noAutofit/>
          </a:bodyPr>
          <a:lstStyle/>
          <a:p>
            <a:pPr algn="just"/>
            <a:r>
              <a:rPr lang="en-US" sz="1800" dirty="0"/>
              <a:t>Module: LCHS4009 - Professional Development within Health &amp; Social Care</a:t>
            </a:r>
          </a:p>
          <a:p>
            <a:pPr algn="just"/>
            <a:r>
              <a:rPr lang="en-US" sz="1800" dirty="0"/>
              <a:t>Programme: </a:t>
            </a:r>
            <a:r>
              <a:rPr lang="en-US" sz="1800" dirty="0" err="1"/>
              <a:t>CertHE</a:t>
            </a:r>
            <a:r>
              <a:rPr lang="en-US" sz="1800" dirty="0"/>
              <a:t> Skills for the Workplace (Health &amp; Social Care)</a:t>
            </a:r>
          </a:p>
          <a:p>
            <a:pPr algn="just"/>
            <a:r>
              <a:rPr lang="en-US" sz="1800" dirty="0"/>
              <a:t>Student: Sama Munir</a:t>
            </a:r>
          </a:p>
          <a:p>
            <a:pPr algn="just"/>
            <a:r>
              <a:rPr lang="en-US" sz="1800"/>
              <a:t>Student Number: 2333495</a:t>
            </a:r>
            <a:endParaRPr lang="en-US" sz="1800" dirty="0"/>
          </a:p>
        </p:txBody>
      </p:sp>
      <p:pic>
        <p:nvPicPr>
          <p:cNvPr id="1026" name="Picture 2" descr="Self Awareness Vector Art, Icons, and Graphics for Free Download"/>
          <p:cNvPicPr>
            <a:picLocks noGrp="1" noChangeAspect="1" noChangeArrowheads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46" r="17046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University of Wales Trinity Saint David | World-Class Education in Wal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9048" y="43982"/>
            <a:ext cx="2099491" cy="116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54965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E253D32-8B7B-47D0-BB63-402C3DB9B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4694" y="442736"/>
            <a:ext cx="5272764" cy="827243"/>
          </a:xfrm>
        </p:spPr>
        <p:txBody>
          <a:bodyPr/>
          <a:lstStyle/>
          <a:p>
            <a:pPr algn="ctr"/>
            <a:r>
              <a:rPr lang="en-US" dirty="0"/>
              <a:t>Aim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6417134"/>
              </p:ext>
            </p:extLst>
          </p:nvPr>
        </p:nvGraphicFramePr>
        <p:xfrm>
          <a:off x="6669678" y="1507298"/>
          <a:ext cx="5272764" cy="2557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C183CA-19AD-485E-AEC5-FC032D453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2</a:t>
            </a:fld>
            <a:endParaRPr lang="en-US" dirty="0"/>
          </a:p>
        </p:txBody>
      </p:sp>
      <p:pic>
        <p:nvPicPr>
          <p:cNvPr id="2052" name="Picture 4" descr="Are You Self-Aware? - Executive Support Magazine"/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92" r="11292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elf Awareness PNG, Vector, PSD, and Clipart With Transparent Background  for Free Download | Pngtree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8708" y="3665651"/>
            <a:ext cx="3122430" cy="3122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University of Wales Trinity Saint David | World-Class Education in Wales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2206" y="27581"/>
            <a:ext cx="1619794" cy="89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03119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 descr="1+ Hundred Determined Self Conscious Self Awareness Royalty-Free Images,  Stock Photos &amp; Pictures | Shuttersto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0758" y="4818383"/>
            <a:ext cx="1412602" cy="1678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1+ Hundred Determined Self Conscious Self Awareness Royalty-Free Images,  Stock Photos &amp; Pictures | Shuttersto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2593" y="2445297"/>
            <a:ext cx="1412602" cy="1678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1+ Hundred Determined Self Conscious Self Awareness Royalty-Free Images,  Stock Photos &amp; Pictures | Shuttersto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348" y="2445297"/>
            <a:ext cx="1412602" cy="1678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6F3494C0-ABDD-4C4D-8C46-49B8F20CC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0418445" cy="758824"/>
          </a:xfrm>
        </p:spPr>
        <p:txBody>
          <a:bodyPr>
            <a:normAutofit fontScale="90000"/>
          </a:bodyPr>
          <a:lstStyle/>
          <a:p>
            <a:r>
              <a:rPr lang="en-US" dirty="0"/>
              <a:t>Why self-awareness matters in UK Health &amp; Social Care?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622C3-EE4F-4FB9-94FB-550563528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3</a:t>
            </a:fld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1671714"/>
              </p:ext>
            </p:extLst>
          </p:nvPr>
        </p:nvGraphicFramePr>
        <p:xfrm>
          <a:off x="371475" y="2128770"/>
          <a:ext cx="11520487" cy="4453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Rectangle 6"/>
          <p:cNvSpPr/>
          <p:nvPr/>
        </p:nvSpPr>
        <p:spPr>
          <a:xfrm>
            <a:off x="371475" y="1132386"/>
            <a:ext cx="11187974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en-US" sz="2100" dirty="0"/>
              <a:t>Self-awareness is a cornerstone of effective practice in UK Health and Social Care (SCIE, 2015).</a:t>
            </a:r>
          </a:p>
        </p:txBody>
      </p:sp>
      <p:pic>
        <p:nvPicPr>
          <p:cNvPr id="4104" name="Picture 8" descr="Self Awareness PNGs for Free Download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4648" y="3940445"/>
            <a:ext cx="829857" cy="829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University of Wales Trinity Saint David | World-Class Education in Wales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2206" y="27581"/>
            <a:ext cx="1619794" cy="89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28842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475" y="242933"/>
            <a:ext cx="11520487" cy="758824"/>
          </a:xfrm>
        </p:spPr>
        <p:txBody>
          <a:bodyPr/>
          <a:lstStyle/>
          <a:p>
            <a:r>
              <a:rPr lang="en-US" dirty="0"/>
              <a:t>SWOT Analysis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1968934"/>
              </p:ext>
            </p:extLst>
          </p:nvPr>
        </p:nvGraphicFramePr>
        <p:xfrm>
          <a:off x="371474" y="1579288"/>
          <a:ext cx="11520488" cy="4943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4</a:t>
            </a:fld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487680" y="873742"/>
            <a:ext cx="110312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/>
              <a:t>A personal SWOT analysis helps to identify my key strengths, areas for improvement, and external factors shaping my professional growth in UK Health and Social Care.</a:t>
            </a:r>
          </a:p>
        </p:txBody>
      </p:sp>
      <p:pic>
        <p:nvPicPr>
          <p:cNvPr id="7" name="Picture 8" descr="University of Wales Trinity Saint David | World-Class Education in Wale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2206" y="27581"/>
            <a:ext cx="1619794" cy="89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29119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Disadvantages of Being Over Self-Aware! | by Tashuthawani | Mediu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25247"/>
            <a:ext cx="7341326" cy="4032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475" y="260351"/>
            <a:ext cx="10418445" cy="758824"/>
          </a:xfrm>
        </p:spPr>
        <p:txBody>
          <a:bodyPr>
            <a:normAutofit fontScale="90000"/>
          </a:bodyPr>
          <a:lstStyle/>
          <a:p>
            <a:r>
              <a:rPr lang="en-US" dirty="0"/>
              <a:t>Leveraging strengths to address weaknesses &amp; threats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3353"/>
              </p:ext>
            </p:extLst>
          </p:nvPr>
        </p:nvGraphicFramePr>
        <p:xfrm>
          <a:off x="371474" y="949234"/>
          <a:ext cx="11520487" cy="4850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5</a:t>
            </a:fld>
            <a:endParaRPr lang="en-US" dirty="0"/>
          </a:p>
        </p:txBody>
      </p:sp>
      <p:pic>
        <p:nvPicPr>
          <p:cNvPr id="9" name="Picture 8" descr="University of Wales Trinity Saint David | World-Class Education in Wales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2206" y="27581"/>
            <a:ext cx="1619794" cy="89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36227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SMART Plan (Oct–Nov 2025)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7160639"/>
              </p:ext>
            </p:extLst>
          </p:nvPr>
        </p:nvGraphicFramePr>
        <p:xfrm>
          <a:off x="3192099" y="1339031"/>
          <a:ext cx="8595360" cy="4345010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1726372">
                  <a:extLst>
                    <a:ext uri="{9D8B030D-6E8A-4147-A177-3AD203B41FA5}">
                      <a16:colId xmlns:a16="http://schemas.microsoft.com/office/drawing/2014/main" val="443896204"/>
                    </a:ext>
                  </a:extLst>
                </a:gridCol>
                <a:gridCol w="1138748">
                  <a:extLst>
                    <a:ext uri="{9D8B030D-6E8A-4147-A177-3AD203B41FA5}">
                      <a16:colId xmlns:a16="http://schemas.microsoft.com/office/drawing/2014/main" val="1721087252"/>
                    </a:ext>
                  </a:extLst>
                </a:gridCol>
                <a:gridCol w="1673863">
                  <a:extLst>
                    <a:ext uri="{9D8B030D-6E8A-4147-A177-3AD203B41FA5}">
                      <a16:colId xmlns:a16="http://schemas.microsoft.com/office/drawing/2014/main" val="3285401396"/>
                    </a:ext>
                  </a:extLst>
                </a:gridCol>
                <a:gridCol w="1420439">
                  <a:extLst>
                    <a:ext uri="{9D8B030D-6E8A-4147-A177-3AD203B41FA5}">
                      <a16:colId xmlns:a16="http://schemas.microsoft.com/office/drawing/2014/main" val="3066893360"/>
                    </a:ext>
                  </a:extLst>
                </a:gridCol>
                <a:gridCol w="1203378">
                  <a:extLst>
                    <a:ext uri="{9D8B030D-6E8A-4147-A177-3AD203B41FA5}">
                      <a16:colId xmlns:a16="http://schemas.microsoft.com/office/drawing/2014/main" val="66669596"/>
                    </a:ext>
                  </a:extLst>
                </a:gridCol>
                <a:gridCol w="1432560">
                  <a:extLst>
                    <a:ext uri="{9D8B030D-6E8A-4147-A177-3AD203B41FA5}">
                      <a16:colId xmlns:a16="http://schemas.microsoft.com/office/drawing/2014/main" val="1402694977"/>
                    </a:ext>
                  </a:extLst>
                </a:gridCol>
              </a:tblGrid>
              <a:tr h="434286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/>
                        <a:t>Objective (Specific)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/>
                        <a:t>Metric 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/>
                        <a:t>Resources &amp; Support 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/>
                        <a:t>Relevance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/>
                        <a:t>Due date 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/>
                        <a:t>Evidence to collect</a:t>
                      </a:r>
                    </a:p>
                  </a:txBody>
                  <a:tcPr marL="44941" marR="44941" marT="22470" marB="22470" anchor="ctr"/>
                </a:tc>
                <a:extLst>
                  <a:ext uri="{0D108BD9-81ED-4DB2-BD59-A6C34878D82A}">
                    <a16:rowId xmlns:a16="http://schemas.microsoft.com/office/drawing/2014/main" val="4283096991"/>
                  </a:ext>
                </a:extLst>
              </a:tr>
              <a:tr h="1235557">
                <a:tc>
                  <a:txBody>
                    <a:bodyPr/>
                    <a:lstStyle/>
                    <a:p>
                      <a:pPr algn="just"/>
                      <a:r>
                        <a:rPr lang="en-US" sz="1400"/>
                        <a:t>Complete two e-learning modules: Safeguarding Adults L2 and Infection Prevention (Skills for Care, 2024)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/>
                        <a:t>2 completion certificates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/>
                        <a:t>E-learning portal; 2 × 45-minute sessions per week; quiet study space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/>
                        <a:t>Builds core statutory/mandatory competence for safe practice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/>
                        <a:t>31 Oct 2025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/>
                        <a:t>PDF certificates added to CPD log</a:t>
                      </a:r>
                    </a:p>
                  </a:txBody>
                  <a:tcPr marL="44941" marR="44941" marT="22470" marB="22470" anchor="ctr"/>
                </a:tc>
                <a:extLst>
                  <a:ext uri="{0D108BD9-81ED-4DB2-BD59-A6C34878D82A}">
                    <a16:rowId xmlns:a16="http://schemas.microsoft.com/office/drawing/2014/main" val="3163566764"/>
                  </a:ext>
                </a:extLst>
              </a:tr>
              <a:tr h="997231">
                <a:tc>
                  <a:txBody>
                    <a:bodyPr/>
                    <a:lstStyle/>
                    <a:p>
                      <a:pPr algn="just"/>
                      <a:r>
                        <a:rPr lang="en-US" sz="1400"/>
                        <a:t>Attend one CPD session and write a 250-word reflection using Gibbs’ cycle (Gibbs, 1988)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/>
                        <a:t>1 session attended; 1 reflection at 250 words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/>
                        <a:t>Skills for Care-endorsed event; template for Gibbs’ reflection; tutor or mentor feedback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/>
                        <a:t>Deepens reflective practice linked to NHS values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/>
                        <a:t>15 Nov 2025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/>
                        <a:t>CPD attendance record; reflection document; feedback comment</a:t>
                      </a:r>
                    </a:p>
                  </a:txBody>
                  <a:tcPr marL="44941" marR="44941" marT="22470" marB="22470" anchor="ctr"/>
                </a:tc>
                <a:extLst>
                  <a:ext uri="{0D108BD9-81ED-4DB2-BD59-A6C34878D82A}">
                    <a16:rowId xmlns:a16="http://schemas.microsoft.com/office/drawing/2014/main" val="4275370241"/>
                  </a:ext>
                </a:extLst>
              </a:tr>
              <a:tr h="1473884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/>
                        <a:t>Secure a mentor or shadowing opportunity; </a:t>
                      </a:r>
                      <a:r>
                        <a:rPr lang="en-US" sz="1400" dirty="0" err="1"/>
                        <a:t>practise</a:t>
                      </a:r>
                      <a:r>
                        <a:rPr lang="en-US" sz="1400" dirty="0"/>
                        <a:t> two SBAR escalations with feedback (NHS England, 2023)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/>
                        <a:t>Mentor confirmed; 2 SBAR cases logged with feedback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/>
                        <a:t>Placement lead or supervisor; SBAR checklist; short debriefs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/>
                        <a:t>Translates theory to UK practice and strengthens safe escalation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/>
                        <a:t>30 Nov 2025</a:t>
                      </a:r>
                    </a:p>
                  </a:txBody>
                  <a:tcPr marL="44941" marR="44941" marT="22470" marB="22470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/>
                        <a:t>Mentor confirmation email; SBAR feedback log signed</a:t>
                      </a:r>
                    </a:p>
                  </a:txBody>
                  <a:tcPr marL="44941" marR="44941" marT="22470" marB="22470" anchor="ctr"/>
                </a:tc>
                <a:extLst>
                  <a:ext uri="{0D108BD9-81ED-4DB2-BD59-A6C34878D82A}">
                    <a16:rowId xmlns:a16="http://schemas.microsoft.com/office/drawing/2014/main" val="3122390271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6</a:t>
            </a:fld>
            <a:endParaRPr lang="en-US" dirty="0"/>
          </a:p>
        </p:txBody>
      </p:sp>
      <p:pic>
        <p:nvPicPr>
          <p:cNvPr id="6" name="Picture 8" descr="University of Wales Trinity Saint David | World-Class Education in Wal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2206" y="27581"/>
            <a:ext cx="1619794" cy="89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elf-Development &amp; Skills - Pragnesh Rava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788" y="2162378"/>
            <a:ext cx="4391113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20510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en-US" dirty="0"/>
              <a:t>Department of Health &amp; Social Care (DHSC) (2025) Handbook to the NHS Constitution for England. Available at: </a:t>
            </a:r>
            <a:r>
              <a:rPr lang="en-US" dirty="0">
                <a:hlinkClick r:id="rId2"/>
              </a:rPr>
              <a:t>https://www.gov.uk/government/publications/supplements-to-the-nhs-constitution-for-england</a:t>
            </a:r>
            <a:r>
              <a:rPr lang="en-US" dirty="0"/>
              <a:t>  (Accessed: 11 October 2025). </a:t>
            </a:r>
          </a:p>
          <a:p>
            <a:pPr algn="just"/>
            <a:r>
              <a:rPr lang="en-US" dirty="0"/>
              <a:t>NHS England (2023) NHS Long Term Workforce Plan. Available at: </a:t>
            </a:r>
            <a:r>
              <a:rPr lang="en-US" dirty="0">
                <a:hlinkClick r:id="rId3"/>
              </a:rPr>
              <a:t>https://www.england.nhs.uk/wp-content/uploads/2023/06/nhs-long-term-workforce-plan-v1.2.pdf</a:t>
            </a:r>
            <a:r>
              <a:rPr lang="en-US" dirty="0"/>
              <a:t> (Accessed: 11 October 2025). </a:t>
            </a:r>
          </a:p>
          <a:p>
            <a:pPr algn="just"/>
            <a:r>
              <a:rPr lang="en-US" dirty="0"/>
              <a:t>Skills for Care (2024) Statutory and mandatory training guide for adult social care employers. Available at: </a:t>
            </a:r>
            <a:r>
              <a:rPr lang="en-US" dirty="0">
                <a:hlinkClick r:id="rId4"/>
              </a:rPr>
              <a:t>https://www.skillsforcare.org.uk/resources/documents/Developing-your-workforce/Guide-to-developing-your-staff/Statutory-and-mandatory-training-guide-August-2024.pdf</a:t>
            </a:r>
            <a:r>
              <a:rPr lang="en-US" dirty="0"/>
              <a:t> (Accessed: 11 October 2025). </a:t>
            </a:r>
          </a:p>
          <a:p>
            <a:pPr algn="just"/>
            <a:r>
              <a:rPr lang="en-US" dirty="0"/>
              <a:t>Social Care Institute for Excellence (SCIE) (2015) Strengths-based approaches – Care Act guidance. Available at: </a:t>
            </a:r>
            <a:r>
              <a:rPr lang="en-US" dirty="0">
                <a:hlinkClick r:id="rId5"/>
              </a:rPr>
              <a:t>https://www.scie.org.uk/strengths-based-approaches/guidance/</a:t>
            </a:r>
            <a:r>
              <a:rPr lang="en-US" dirty="0"/>
              <a:t>  (Accessed: 11 October 2025). </a:t>
            </a:r>
          </a:p>
          <a:p>
            <a:pPr algn="just"/>
            <a:r>
              <a:rPr lang="en-US" dirty="0"/>
              <a:t>The Guardian (2025) ‘Wes </a:t>
            </a:r>
            <a:r>
              <a:rPr lang="en-US" dirty="0" err="1"/>
              <a:t>Streeting’s</a:t>
            </a:r>
            <a:r>
              <a:rPr lang="en-US" dirty="0"/>
              <a:t> high-stakes abolition of NHS England will cut 10,000 jobs’, 13 March. Available at: </a:t>
            </a:r>
            <a:r>
              <a:rPr lang="en-US" dirty="0">
                <a:hlinkClick r:id="rId6"/>
              </a:rPr>
              <a:t>https://www.theguardian.com/society/2025/mar/13/wes-streetings-high-stakes-abolition-of-nhs-england-will-cut-10000-jobs</a:t>
            </a:r>
            <a:r>
              <a:rPr lang="en-US" dirty="0"/>
              <a:t> (Accessed: 11 October 2025). </a:t>
            </a:r>
          </a:p>
          <a:p>
            <a:pPr algn="just"/>
            <a:r>
              <a:rPr lang="en-US" dirty="0"/>
              <a:t>Gibbs, G. (1988) Learning by Doing: A guide to teaching and learning methods. Oxford: Oxford Polytechnic.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7</a:t>
            </a:fld>
            <a:endParaRPr lang="en-US" dirty="0"/>
          </a:p>
        </p:txBody>
      </p:sp>
      <p:pic>
        <p:nvPicPr>
          <p:cNvPr id="5" name="Picture 8" descr="University of Wales Trinity Saint David | World-Class Education in Wale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2206" y="27581"/>
            <a:ext cx="1619794" cy="89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39413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84320" y="3020968"/>
            <a:ext cx="8182111" cy="758824"/>
          </a:xfrm>
        </p:spPr>
        <p:txBody>
          <a:bodyPr>
            <a:noAutofit/>
          </a:bodyPr>
          <a:lstStyle/>
          <a:p>
            <a:pPr algn="ctr"/>
            <a:r>
              <a:rPr lang="en-US" sz="7200" dirty="0">
                <a:latin typeface="Algerian" panose="04020705040A02060702" pitchFamily="82" charset="0"/>
              </a:rPr>
              <a:t>Thank you for Listening!</a:t>
            </a:r>
            <a:br>
              <a:rPr lang="en-US" sz="7200" dirty="0">
                <a:latin typeface="Algerian" panose="04020705040A02060702" pitchFamily="82" charset="0"/>
              </a:rPr>
            </a:br>
            <a:r>
              <a:rPr lang="en-US" sz="7200" dirty="0">
                <a:latin typeface="Algerian" panose="04020705040A02060702" pitchFamily="82" charset="0"/>
              </a:rPr>
              <a:t>Any Questions?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8</a:t>
            </a:fld>
            <a:endParaRPr lang="en-US" dirty="0"/>
          </a:p>
        </p:txBody>
      </p:sp>
      <p:pic>
        <p:nvPicPr>
          <p:cNvPr id="5" name="Picture 8" descr="University of Wales Trinity Saint David | World-Class Education in Wal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2206" y="27581"/>
            <a:ext cx="1619794" cy="89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Leadership Excellence Through Self-awareness - آگاهی سیاسی Clipart - Large  Size Png Image - Pik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87" y="875142"/>
            <a:ext cx="4476750" cy="572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19490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MSFT_Font">
      <a:majorFont>
        <a:latin typeface="Calibri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T Template_Classic_Bold_Block_01_MS_v5" id="{AA60D5CE-876A-47D1-9228-3D76491083AD}" vid="{07E49AEA-13A3-4305-88B7-82B9D72D098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9fc9171bb41dc08635275f351de8590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29387215989a890c06011de04edfe97d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6D1F562-76A4-4CE4-B3CA-758D572E945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360C99C-4D9A-4DAB-AA53-E488AEBCAE16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E1B6A5B5-1BEC-4EEA-9356-9BFD758ACB7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974</Words>
  <Application>Microsoft Office PowerPoint</Application>
  <PresentationFormat>Widescreen</PresentationFormat>
  <Paragraphs>82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Algerian</vt:lpstr>
      <vt:lpstr>Arial</vt:lpstr>
      <vt:lpstr>Arial Black</vt:lpstr>
      <vt:lpstr>Calibri</vt:lpstr>
      <vt:lpstr>Calibri Light</vt:lpstr>
      <vt:lpstr>Office Theme</vt:lpstr>
      <vt:lpstr>Self‑Awareness Presentation: Personal SWOT</vt:lpstr>
      <vt:lpstr>Aim</vt:lpstr>
      <vt:lpstr>Why self-awareness matters in UK Health &amp; Social Care?</vt:lpstr>
      <vt:lpstr>SWOT Analysis</vt:lpstr>
      <vt:lpstr>Leveraging strengths to address weaknesses &amp; threats</vt:lpstr>
      <vt:lpstr>SMART Plan (Oct–Nov 2025)</vt:lpstr>
      <vt:lpstr>References</vt:lpstr>
      <vt:lpstr>Thank you for Listening! Any Questions?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Self‑Awareness Presentation: Personal SWOT</dc:title>
  <dc:creator/>
  <cp:lastModifiedBy/>
  <cp:revision>2</cp:revision>
  <dcterms:created xsi:type="dcterms:W3CDTF">2025-10-11T15:08:08Z</dcterms:created>
  <dcterms:modified xsi:type="dcterms:W3CDTF">2025-10-11T18:41:56Z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