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0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" y="7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28/07/2021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4259" y="43957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3545" y="238702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241334" y="2393842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104728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22067" y="2598855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53290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Internet Technology and Security (old scheme)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07914" y="1313774"/>
            <a:ext cx="244717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35951" y="3016239"/>
            <a:ext cx="146026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 (1)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469055" y="3337268"/>
            <a:ext cx="181036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777802" y="3325876"/>
            <a:ext cx="146339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231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2019 starters</a:t>
            </a:r>
          </a:p>
        </p:txBody>
      </p:sp>
      <p:cxnSp>
        <p:nvCxnSpPr>
          <p:cNvPr id="39" name="Straight Arrow Connector 38"/>
          <p:cNvCxnSpPr>
            <a:cxnSpLocks/>
          </p:cNvCxnSpPr>
          <p:nvPr/>
        </p:nvCxnSpPr>
        <p:spPr>
          <a:xfrm>
            <a:off x="10864734" y="2092287"/>
            <a:ext cx="64523" cy="8373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211326" y="1313774"/>
            <a:ext cx="254446" cy="19225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cxnSpLocks/>
          </p:cNvCxnSpPr>
          <p:nvPr/>
        </p:nvCxnSpPr>
        <p:spPr>
          <a:xfrm flipH="1">
            <a:off x="8199929" y="1285616"/>
            <a:ext cx="585369" cy="1212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31663" y="5260170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41648" cy="12037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61694" y="4276229"/>
            <a:ext cx="540928" cy="9141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70909" y="3268443"/>
            <a:ext cx="566208" cy="2354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71AE08B-0EB2-4772-84D6-2B2AAA8A1EA2}"/>
              </a:ext>
            </a:extLst>
          </p:cNvPr>
          <p:cNvSpPr txBox="1"/>
          <p:nvPr/>
        </p:nvSpPr>
        <p:spPr>
          <a:xfrm>
            <a:off x="10313427" y="84885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5B3B956-2790-43BC-A68F-C9007D729619}"/>
              </a:ext>
            </a:extLst>
          </p:cNvPr>
          <p:cNvSpPr txBox="1"/>
          <p:nvPr/>
        </p:nvSpPr>
        <p:spPr>
          <a:xfrm>
            <a:off x="11372602" y="152545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89561AF-44A5-49C0-A4A7-20A5A5127C53}"/>
              </a:ext>
            </a:extLst>
          </p:cNvPr>
          <p:cNvSpPr txBox="1"/>
          <p:nvPr/>
        </p:nvSpPr>
        <p:spPr>
          <a:xfrm>
            <a:off x="8093772" y="29017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FD60006-48C5-4B72-A0CE-0031A4E35865}"/>
              </a:ext>
            </a:extLst>
          </p:cNvPr>
          <p:cNvSpPr txBox="1"/>
          <p:nvPr/>
        </p:nvSpPr>
        <p:spPr>
          <a:xfrm>
            <a:off x="1893404" y="352218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54477" y="235810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673049" y="2644191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30334" y="3142392"/>
            <a:ext cx="186790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71419" y="3342938"/>
            <a:ext cx="2286000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2019 starters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636532" y="1414533"/>
            <a:ext cx="747444" cy="10573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90952" y="523502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929906" y="3535298"/>
            <a:ext cx="673934" cy="20944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884765"/>
            <a:ext cx="34633" cy="11219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498945"/>
            <a:ext cx="540165" cy="1299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25221" y="4148717"/>
            <a:ext cx="382606" cy="1300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18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090379"/>
            <a:ext cx="536448" cy="1004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8422177" y="579275"/>
            <a:ext cx="353290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Internet Technology and Security (old scheme) 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4451285" y="2471862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903713" y="1467626"/>
            <a:ext cx="186482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cxnSp>
        <p:nvCxnSpPr>
          <p:cNvPr id="33" name="Straight Arrow Connector 32"/>
          <p:cNvCxnSpPr>
            <a:cxnSpLocks/>
          </p:cNvCxnSpPr>
          <p:nvPr/>
        </p:nvCxnSpPr>
        <p:spPr>
          <a:xfrm>
            <a:off x="7840320" y="1942594"/>
            <a:ext cx="0" cy="5969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5DEB064A-9418-4521-ACAE-1CB33946225D}"/>
              </a:ext>
            </a:extLst>
          </p:cNvPr>
          <p:cNvSpPr txBox="1"/>
          <p:nvPr/>
        </p:nvSpPr>
        <p:spPr>
          <a:xfrm>
            <a:off x="9774479" y="82846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8676051-2797-427E-BBEC-042E5FF2541D}"/>
              </a:ext>
            </a:extLst>
          </p:cNvPr>
          <p:cNvSpPr txBox="1"/>
          <p:nvPr/>
        </p:nvSpPr>
        <p:spPr>
          <a:xfrm>
            <a:off x="8406304" y="145620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1828349" y="353529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17618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8949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0" y="2861593"/>
            <a:ext cx="2556363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387119" y="3569303"/>
            <a:ext cx="232007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041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2019 starters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43410" y="4207623"/>
            <a:ext cx="387269" cy="10525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167489"/>
            <a:ext cx="706334" cy="9277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0681" y="3531467"/>
            <a:ext cx="166436" cy="2091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flipH="1">
            <a:off x="7465382" y="1379029"/>
            <a:ext cx="1345126" cy="19091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8422177" y="579275"/>
            <a:ext cx="353290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Internet Technology and Security (old scheme)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9715109" y="1416446"/>
            <a:ext cx="206381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688643" y="2511160"/>
            <a:ext cx="2172743" cy="923330"/>
          </a:xfrm>
          <a:prstGeom prst="rect">
            <a:avLst/>
          </a:prstGeom>
          <a:solidFill>
            <a:srgbClr val="FF99FF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cxnSp>
        <p:nvCxnSpPr>
          <p:cNvPr id="52" name="Straight Arrow Connector 51"/>
          <p:cNvCxnSpPr/>
          <p:nvPr/>
        </p:nvCxnSpPr>
        <p:spPr>
          <a:xfrm flipH="1">
            <a:off x="10955521" y="2176592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B0B446E-4D49-4EE4-B0DB-8F88F60B2B61}"/>
              </a:ext>
            </a:extLst>
          </p:cNvPr>
          <p:cNvSpPr txBox="1"/>
          <p:nvPr/>
        </p:nvSpPr>
        <p:spPr>
          <a:xfrm>
            <a:off x="2687662" y="3156251"/>
            <a:ext cx="186790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(3)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5536E9B3-BB1F-4962-B1E1-2842B37AFDE3}"/>
              </a:ext>
            </a:extLst>
          </p:cNvPr>
          <p:cNvSpPr txBox="1"/>
          <p:nvPr/>
        </p:nvSpPr>
        <p:spPr>
          <a:xfrm>
            <a:off x="9774479" y="82846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0357D9B-0BE3-45C0-8CFB-4E33D9B29AED}"/>
              </a:ext>
            </a:extLst>
          </p:cNvPr>
          <p:cNvSpPr txBox="1"/>
          <p:nvPr/>
        </p:nvSpPr>
        <p:spPr>
          <a:xfrm>
            <a:off x="11382870" y="165801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898216" y="352313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EAAE40-3F60-42D5-A378-D5E22E9AACCD}"/>
              </a:ext>
            </a:extLst>
          </p:cNvPr>
          <p:cNvSpPr txBox="1"/>
          <p:nvPr/>
        </p:nvSpPr>
        <p:spPr>
          <a:xfrm>
            <a:off x="8392435" y="3540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284</Words>
  <Application>Microsoft Office PowerPoint</Application>
  <PresentationFormat>Widescreen</PresentationFormat>
  <Paragraphs>101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41</cp:revision>
  <dcterms:created xsi:type="dcterms:W3CDTF">2020-07-15T14:48:17Z</dcterms:created>
  <dcterms:modified xsi:type="dcterms:W3CDTF">2021-07-28T14:02:52Z</dcterms:modified>
</cp:coreProperties>
</file>