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notesMaster" Target="notesMasters/notesMaster1.xml" /><Relationship Id="rId11" Type="http://schemas.microsoft.com/office/2016/11/relationships/changesInfo" Target="changesInfos/changesInfo1.xml" /><Relationship Id="rId5" Type="http://schemas.openxmlformats.org/officeDocument/2006/relationships/slide" Target="slides/slide4.xml" /><Relationship Id="rId10" Type="http://schemas.openxmlformats.org/officeDocument/2006/relationships/tableStyles" Target="tableStyles.xml" /><Relationship Id="rId4" Type="http://schemas.openxmlformats.org/officeDocument/2006/relationships/slide" Target="slides/slide3.xml" /><Relationship Id="rId9" Type="http://schemas.openxmlformats.org/officeDocument/2006/relationships/theme" Target="theme/theme1.xml" 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ranpreet Kaur" userId="06c1db6c-2b49-455c-b7e2-d7c5c4925a4d" providerId="ADAL" clId="{DC5291E2-36F2-A44E-B248-393A11EB5BE2}"/>
    <pc:docChg chg="addSld modSld">
      <pc:chgData name="Taranpreet Kaur" userId="06c1db6c-2b49-455c-b7e2-d7c5c4925a4d" providerId="ADAL" clId="{DC5291E2-36F2-A44E-B248-393A11EB5BE2}" dt="2023-05-15T19:27:35.349" v="19" actId="20577"/>
      <pc:docMkLst>
        <pc:docMk/>
      </pc:docMkLst>
      <pc:sldChg chg="addSp delSp modSp">
        <pc:chgData name="Taranpreet Kaur" userId="06c1db6c-2b49-455c-b7e2-d7c5c4925a4d" providerId="ADAL" clId="{DC5291E2-36F2-A44E-B248-393A11EB5BE2}" dt="2023-05-15T19:26:16.606" v="14" actId="20577"/>
        <pc:sldMkLst>
          <pc:docMk/>
          <pc:sldMk cId="966799572" sldId="258"/>
        </pc:sldMkLst>
        <pc:spChg chg="mod">
          <ac:chgData name="Taranpreet Kaur" userId="06c1db6c-2b49-455c-b7e2-d7c5c4925a4d" providerId="ADAL" clId="{DC5291E2-36F2-A44E-B248-393A11EB5BE2}" dt="2023-05-15T19:26:16.606" v="14" actId="20577"/>
          <ac:spMkLst>
            <pc:docMk/>
            <pc:sldMk cId="966799572" sldId="258"/>
            <ac:spMk id="2" creationId="{B717E8AE-C1C3-08F6-4364-15F7F8F8C419}"/>
          </ac:spMkLst>
        </pc:spChg>
        <pc:spChg chg="del">
          <ac:chgData name="Taranpreet Kaur" userId="06c1db6c-2b49-455c-b7e2-d7c5c4925a4d" providerId="ADAL" clId="{DC5291E2-36F2-A44E-B248-393A11EB5BE2}" dt="2023-05-15T19:25:57.647" v="0" actId="931"/>
          <ac:spMkLst>
            <pc:docMk/>
            <pc:sldMk cId="966799572" sldId="258"/>
            <ac:spMk id="3" creationId="{345BAD7F-BA54-AC51-CA7E-142755E096B3}"/>
          </ac:spMkLst>
        </pc:spChg>
        <pc:picChg chg="add mod ord">
          <ac:chgData name="Taranpreet Kaur" userId="06c1db6c-2b49-455c-b7e2-d7c5c4925a4d" providerId="ADAL" clId="{DC5291E2-36F2-A44E-B248-393A11EB5BE2}" dt="2023-05-15T19:26:03.636" v="1" actId="1076"/>
          <ac:picMkLst>
            <pc:docMk/>
            <pc:sldMk cId="966799572" sldId="258"/>
            <ac:picMk id="4" creationId="{296BC7A1-4947-7131-605E-5E9C7A857E90}"/>
          </ac:picMkLst>
        </pc:picChg>
      </pc:sldChg>
      <pc:sldChg chg="modSp new">
        <pc:chgData name="Taranpreet Kaur" userId="06c1db6c-2b49-455c-b7e2-d7c5c4925a4d" providerId="ADAL" clId="{DC5291E2-36F2-A44E-B248-393A11EB5BE2}" dt="2023-05-15T19:27:35.349" v="19" actId="20577"/>
        <pc:sldMkLst>
          <pc:docMk/>
          <pc:sldMk cId="1497262980" sldId="259"/>
        </pc:sldMkLst>
        <pc:spChg chg="mod">
          <ac:chgData name="Taranpreet Kaur" userId="06c1db6c-2b49-455c-b7e2-d7c5c4925a4d" providerId="ADAL" clId="{DC5291E2-36F2-A44E-B248-393A11EB5BE2}" dt="2023-05-15T19:27:35.349" v="19" actId="20577"/>
          <ac:spMkLst>
            <pc:docMk/>
            <pc:sldMk cId="1497262980" sldId="259"/>
            <ac:spMk id="2" creationId="{5EF7F579-0215-2FDD-C8FD-1960863C46AC}"/>
          </ac:spMkLst>
        </pc:spChg>
      </pc:sldChg>
    </pc:docChg>
  </pc:docChgLst>
  <pc:docChgLst>
    <pc:chgData name="Taranpreet Kaur (2227816)" userId="06c1db6c-2b49-455c-b7e2-d7c5c4925a4d" providerId="ADAL" clId="{DC5291E2-36F2-A44E-B248-393A11EB5BE2}"/>
    <pc:docChg chg="undo custSel addSld modSld">
      <pc:chgData name="Taranpreet Kaur (2227816)" userId="06c1db6c-2b49-455c-b7e2-d7c5c4925a4d" providerId="ADAL" clId="{DC5291E2-36F2-A44E-B248-393A11EB5BE2}" dt="2023-05-17T17:21:25.087" v="189" actId="313"/>
      <pc:docMkLst>
        <pc:docMk/>
      </pc:docMkLst>
      <pc:sldChg chg="addSp modSp modNotesTx">
        <pc:chgData name="Taranpreet Kaur (2227816)" userId="06c1db6c-2b49-455c-b7e2-d7c5c4925a4d" providerId="ADAL" clId="{DC5291E2-36F2-A44E-B248-393A11EB5BE2}" dt="2023-05-01T07:09:39.322" v="112" actId="1076"/>
        <pc:sldMkLst>
          <pc:docMk/>
          <pc:sldMk cId="1948819757" sldId="256"/>
        </pc:sldMkLst>
        <pc:spChg chg="mod">
          <ac:chgData name="Taranpreet Kaur (2227816)" userId="06c1db6c-2b49-455c-b7e2-d7c5c4925a4d" providerId="ADAL" clId="{DC5291E2-36F2-A44E-B248-393A11EB5BE2}" dt="2023-05-01T07:04:58.519" v="12" actId="20577"/>
          <ac:spMkLst>
            <pc:docMk/>
            <pc:sldMk cId="1948819757" sldId="256"/>
            <ac:spMk id="2" creationId="{A377D574-6512-D535-EDE1-180FABE3335C}"/>
          </ac:spMkLst>
        </pc:spChg>
        <pc:picChg chg="add mod">
          <ac:chgData name="Taranpreet Kaur (2227816)" userId="06c1db6c-2b49-455c-b7e2-d7c5c4925a4d" providerId="ADAL" clId="{DC5291E2-36F2-A44E-B248-393A11EB5BE2}" dt="2023-05-01T07:09:39.322" v="112" actId="1076"/>
          <ac:picMkLst>
            <pc:docMk/>
            <pc:sldMk cId="1948819757" sldId="256"/>
            <ac:picMk id="4" creationId="{2AE4822A-B93D-906A-CE60-355946C9A730}"/>
          </ac:picMkLst>
        </pc:picChg>
      </pc:sldChg>
      <pc:sldChg chg="addSp delSp modSp new">
        <pc:chgData name="Taranpreet Kaur (2227816)" userId="06c1db6c-2b49-455c-b7e2-d7c5c4925a4d" providerId="ADAL" clId="{DC5291E2-36F2-A44E-B248-393A11EB5BE2}" dt="2023-05-01T07:16:04.433" v="186" actId="14100"/>
        <pc:sldMkLst>
          <pc:docMk/>
          <pc:sldMk cId="4132535915" sldId="257"/>
        </pc:sldMkLst>
        <pc:spChg chg="mod">
          <ac:chgData name="Taranpreet Kaur (2227816)" userId="06c1db6c-2b49-455c-b7e2-d7c5c4925a4d" providerId="ADAL" clId="{DC5291E2-36F2-A44E-B248-393A11EB5BE2}" dt="2023-05-01T07:16:04.433" v="186" actId="14100"/>
          <ac:spMkLst>
            <pc:docMk/>
            <pc:sldMk cId="4132535915" sldId="257"/>
            <ac:spMk id="2" creationId="{87A3296B-4203-A8A7-E9E9-6E2BA6FA8DE1}"/>
          </ac:spMkLst>
        </pc:spChg>
        <pc:spChg chg="del">
          <ac:chgData name="Taranpreet Kaur (2227816)" userId="06c1db6c-2b49-455c-b7e2-d7c5c4925a4d" providerId="ADAL" clId="{DC5291E2-36F2-A44E-B248-393A11EB5BE2}" dt="2023-05-01T07:13:25.670" v="114" actId="931"/>
          <ac:spMkLst>
            <pc:docMk/>
            <pc:sldMk cId="4132535915" sldId="257"/>
            <ac:spMk id="3" creationId="{45DEE8B1-8723-450E-7B8B-139DB9A1EDE2}"/>
          </ac:spMkLst>
        </pc:spChg>
        <pc:picChg chg="add mod ord">
          <ac:chgData name="Taranpreet Kaur (2227816)" userId="06c1db6c-2b49-455c-b7e2-d7c5c4925a4d" providerId="ADAL" clId="{DC5291E2-36F2-A44E-B248-393A11EB5BE2}" dt="2023-05-01T07:14:01.596" v="120" actId="1076"/>
          <ac:picMkLst>
            <pc:docMk/>
            <pc:sldMk cId="4132535915" sldId="257"/>
            <ac:picMk id="4" creationId="{51F0BA1A-5016-87A7-768E-3484C6F5139F}"/>
          </ac:picMkLst>
        </pc:picChg>
      </pc:sldChg>
      <pc:sldChg chg="new">
        <pc:chgData name="Taranpreet Kaur (2227816)" userId="06c1db6c-2b49-455c-b7e2-d7c5c4925a4d" providerId="ADAL" clId="{DC5291E2-36F2-A44E-B248-393A11EB5BE2}" dt="2023-05-01T07:16:07.664" v="187" actId="680"/>
        <pc:sldMkLst>
          <pc:docMk/>
          <pc:sldMk cId="966799572" sldId="258"/>
        </pc:sldMkLst>
      </pc:sldChg>
      <pc:sldChg chg="modSp">
        <pc:chgData name="Taranpreet Kaur (2227816)" userId="06c1db6c-2b49-455c-b7e2-d7c5c4925a4d" providerId="ADAL" clId="{DC5291E2-36F2-A44E-B248-393A11EB5BE2}" dt="2023-05-17T17:21:25.087" v="189" actId="313"/>
        <pc:sldMkLst>
          <pc:docMk/>
          <pc:sldMk cId="1497262980" sldId="259"/>
        </pc:sldMkLst>
        <pc:spChg chg="mod">
          <ac:chgData name="Taranpreet Kaur (2227816)" userId="06c1db6c-2b49-455c-b7e2-d7c5c4925a4d" providerId="ADAL" clId="{DC5291E2-36F2-A44E-B248-393A11EB5BE2}" dt="2023-05-17T17:21:25.087" v="189" actId="313"/>
          <ac:spMkLst>
            <pc:docMk/>
            <pc:sldMk cId="1497262980" sldId="259"/>
            <ac:spMk id="3" creationId="{E563F8F7-A8C2-D4A8-45D8-D9374C8F618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934C2B-E0D3-4C41-82C3-B473ECB271FF}" type="datetimeFigureOut">
              <a:rPr lang="en-US" smtClean="0"/>
              <a:t>5/17/2023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3E20C7-3AE4-B443-8829-8BDB0401C42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25318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Japanese company Panasonic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Panasonic supply batteries to Tesla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Both invested in </a:t>
            </a:r>
            <a:r>
              <a:rPr lang="en-US" dirty="0" err="1"/>
              <a:t>Gigafactoroies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3E20C7-3AE4-B443-8829-8BDB0401C42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013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5/17/2023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5/17/2023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5/17/2023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7D574-6512-D535-EDE1-180FABE3335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Key partners of Tesla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6118D7-A09F-C30E-F82B-6599EA7CBDB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AE4822A-B93D-906A-CE60-355946C9A73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40498" y="3933160"/>
            <a:ext cx="9110903" cy="5112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8819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3296B-4203-A8A7-E9E9-6E2BA6FA8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2161" y="1176456"/>
            <a:ext cx="3595449" cy="4901615"/>
          </a:xfrm>
        </p:spPr>
        <p:txBody>
          <a:bodyPr>
            <a:normAutofit fontScale="90000"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US" dirty="0"/>
              <a:t>Fast charging</a:t>
            </a:r>
            <a:br>
              <a:rPr lang="en-US" dirty="0"/>
            </a:br>
            <a:r>
              <a:rPr lang="en-US" dirty="0"/>
              <a:t>Better services</a:t>
            </a:r>
            <a:br>
              <a:rPr lang="en-US" dirty="0"/>
            </a:br>
            <a:r>
              <a:rPr lang="en-US" dirty="0"/>
              <a:t>Long </a:t>
            </a:r>
            <a:r>
              <a:rPr lang="en-US" dirty="0" err="1"/>
              <a:t>lastic</a:t>
            </a:r>
            <a:r>
              <a:rPr lang="en-US" dirty="0"/>
              <a:t>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51F0BA1A-5016-87A7-768E-3484C6F513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18100" y="1176456"/>
            <a:ext cx="6281738" cy="4501912"/>
          </a:xfrm>
        </p:spPr>
      </p:pic>
    </p:spTree>
    <p:extLst>
      <p:ext uri="{BB962C8B-B14F-4D97-AF65-F5344CB8AC3E}">
        <p14:creationId xmlns:p14="http://schemas.microsoft.com/office/powerpoint/2010/main" val="41325359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17E8AE-C1C3-08F6-4364-15F7F8F8C4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friendly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296BC7A1-4947-7131-605E-5E9C7A857E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89818" y="1107413"/>
            <a:ext cx="6281738" cy="4281408"/>
          </a:xfrm>
        </p:spPr>
      </p:pic>
    </p:spTree>
    <p:extLst>
      <p:ext uri="{BB962C8B-B14F-4D97-AF65-F5344CB8AC3E}">
        <p14:creationId xmlns:p14="http://schemas.microsoft.com/office/powerpoint/2010/main" val="9667995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7F579-0215-2FDD-C8FD-1960863C46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3F8F7-A8C2-D4A8-45D8-D9374C8F61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Tesla Official Website: https://www.tesla.com/
</a:t>
            </a:r>
            <a:r>
              <a:rPr lang="en-US" dirty="0" err="1"/>
              <a:t>Stanphill</a:t>
            </a:r>
            <a:r>
              <a:rPr lang="en-US" dirty="0"/>
              <a:t>, M. (2021). Tesla’s Target Market &amp; Customer Segments. </a:t>
            </a:r>
            <a:r>
              <a:rPr lang="en-US" dirty="0" err="1"/>
              <a:t>Feedough</a:t>
            </a:r>
            <a:r>
              <a:rPr lang="en-US" dirty="0"/>
              <a:t>. Retrieved from: https://www.feedough.com/tesla-target-market-segments/</a:t>
            </a:r>
          </a:p>
        </p:txBody>
      </p:sp>
    </p:spTree>
    <p:extLst>
      <p:ext uri="{BB962C8B-B14F-4D97-AF65-F5344CB8AC3E}">
        <p14:creationId xmlns:p14="http://schemas.microsoft.com/office/powerpoint/2010/main" val="1497262980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Atlas</vt:lpstr>
      <vt:lpstr>Key partners of Tesla </vt:lpstr>
      <vt:lpstr>Fast charging Better services Long lastic </vt:lpstr>
      <vt:lpstr>Environmental friendly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partners of Tesla </dc:title>
  <dc:creator>Taranpreet Kaur (2227816)</dc:creator>
  <cp:lastModifiedBy>Taranpreet Kaur</cp:lastModifiedBy>
  <cp:revision>3</cp:revision>
  <dcterms:created xsi:type="dcterms:W3CDTF">2023-05-01T07:04:35Z</dcterms:created>
  <dcterms:modified xsi:type="dcterms:W3CDTF">2023-05-17T17:21:31Z</dcterms:modified>
</cp:coreProperties>
</file>