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4D398-7397-4906-A4CC-A8D1F59C2555}" v="8" dt="2024-02-13T21:56:39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FD24D398-7397-4906-A4CC-A8D1F59C2555}"/>
    <pc:docChg chg="custSel addSld modSld sldOrd modMainMaster">
      <pc:chgData name="Cerys Davies" userId="61e71dc1-9594-4277-b52b-4420989f68ee" providerId="ADAL" clId="{FD24D398-7397-4906-A4CC-A8D1F59C2555}" dt="2024-02-28T11:19:32.148" v="58" actId="14100"/>
      <pc:docMkLst>
        <pc:docMk/>
      </pc:docMkLst>
      <pc:sldChg chg="delSp mod setBg">
        <pc:chgData name="Cerys Davies" userId="61e71dc1-9594-4277-b52b-4420989f68ee" providerId="ADAL" clId="{FD24D398-7397-4906-A4CC-A8D1F59C2555}" dt="2024-02-13T21:56:07.262" v="5"/>
        <pc:sldMkLst>
          <pc:docMk/>
          <pc:sldMk cId="2902231110" sldId="256"/>
        </pc:sldMkLst>
        <pc:spChg chg="del">
          <ac:chgData name="Cerys Davies" userId="61e71dc1-9594-4277-b52b-4420989f68ee" providerId="ADAL" clId="{FD24D398-7397-4906-A4CC-A8D1F59C2555}" dt="2024-02-13T21:55:52.221" v="3" actId="478"/>
          <ac:spMkLst>
            <pc:docMk/>
            <pc:sldMk cId="2902231110" sldId="256"/>
            <ac:spMk id="3" creationId="{476945C6-09CE-0B6A-B00D-72AC640D1FA3}"/>
          </ac:spMkLst>
        </pc:spChg>
      </pc:sldChg>
      <pc:sldChg chg="addSp modSp new mod setBg">
        <pc:chgData name="Cerys Davies" userId="61e71dc1-9594-4277-b52b-4420989f68ee" providerId="ADAL" clId="{FD24D398-7397-4906-A4CC-A8D1F59C2555}" dt="2024-02-13T21:57:07.723" v="14" actId="27614"/>
        <pc:sldMkLst>
          <pc:docMk/>
          <pc:sldMk cId="3458481223" sldId="257"/>
        </pc:sldMkLst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8" creationId="{F3060C83-F051-4F0E-ABAD-AA0DFC48B218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10" creationId="{83C98ABE-055B-441F-B07E-44F97F083C39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12" creationId="{29FDB030-9B49-4CED-8CCD-4D99382388AC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14" creationId="{3783CA14-24A1-485C-8B30-D6A5D87987AD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16" creationId="{9A97C86A-04D6-40F7-AE84-31AB43E6A846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18" creationId="{FF9F2414-84E8-453E-B1F3-389FDE8192D9}"/>
          </ac:spMkLst>
        </pc:spChg>
        <pc:spChg chg="add">
          <ac:chgData name="Cerys Davies" userId="61e71dc1-9594-4277-b52b-4420989f68ee" providerId="ADAL" clId="{FD24D398-7397-4906-A4CC-A8D1F59C2555}" dt="2024-02-13T21:57:01.552" v="13" actId="26606"/>
          <ac:spMkLst>
            <pc:docMk/>
            <pc:sldMk cId="3458481223" sldId="257"/>
            <ac:spMk id="20" creationId="{3ECA69A1-7536-43AC-85EF-C7106179F5ED}"/>
          </ac:spMkLst>
        </pc:spChg>
        <pc:picChg chg="add mod">
          <ac:chgData name="Cerys Davies" userId="61e71dc1-9594-4277-b52b-4420989f68ee" providerId="ADAL" clId="{FD24D398-7397-4906-A4CC-A8D1F59C2555}" dt="2024-02-13T21:57:07.723" v="14" actId="27614"/>
          <ac:picMkLst>
            <pc:docMk/>
            <pc:sldMk cId="3458481223" sldId="257"/>
            <ac:picMk id="3" creationId="{1DC45EA4-1290-4206-D1BA-44E986B8E4F7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13T21:58:19.504" v="18" actId="27614"/>
        <pc:sldMkLst>
          <pc:docMk/>
          <pc:sldMk cId="1940113611" sldId="258"/>
        </pc:sldMkLst>
        <pc:spChg chg="add">
          <ac:chgData name="Cerys Davies" userId="61e71dc1-9594-4277-b52b-4420989f68ee" providerId="ADAL" clId="{FD24D398-7397-4906-A4CC-A8D1F59C2555}" dt="2024-02-13T21:58:15.214" v="17" actId="26606"/>
          <ac:spMkLst>
            <pc:docMk/>
            <pc:sldMk cId="1940113611" sldId="258"/>
            <ac:spMk id="8" creationId="{86FF76B9-219D-4469-AF87-0236D29032F1}"/>
          </ac:spMkLst>
        </pc:spChg>
        <pc:spChg chg="add">
          <ac:chgData name="Cerys Davies" userId="61e71dc1-9594-4277-b52b-4420989f68ee" providerId="ADAL" clId="{FD24D398-7397-4906-A4CC-A8D1F59C2555}" dt="2024-02-13T21:58:15.214" v="17" actId="26606"/>
          <ac:spMkLst>
            <pc:docMk/>
            <pc:sldMk cId="1940113611" sldId="258"/>
            <ac:spMk id="14" creationId="{2E80C965-DB6D-4F81-9E9E-B027384D0BD6}"/>
          </ac:spMkLst>
        </pc:spChg>
        <pc:spChg chg="add">
          <ac:chgData name="Cerys Davies" userId="61e71dc1-9594-4277-b52b-4420989f68ee" providerId="ADAL" clId="{FD24D398-7397-4906-A4CC-A8D1F59C2555}" dt="2024-02-13T21:58:15.214" v="17" actId="26606"/>
          <ac:spMkLst>
            <pc:docMk/>
            <pc:sldMk cId="1940113611" sldId="258"/>
            <ac:spMk id="16" creationId="{633C5E46-DAC5-4661-9C87-22B08E2A512F}"/>
          </ac:spMkLst>
        </pc:spChg>
        <pc:grpChg chg="add">
          <ac:chgData name="Cerys Davies" userId="61e71dc1-9594-4277-b52b-4420989f68ee" providerId="ADAL" clId="{FD24D398-7397-4906-A4CC-A8D1F59C2555}" dt="2024-02-13T21:58:15.214" v="17" actId="26606"/>
          <ac:grpSpMkLst>
            <pc:docMk/>
            <pc:sldMk cId="1940113611" sldId="258"/>
            <ac:grpSpMk id="10" creationId="{DB88BD78-87E1-424D-B479-C37D8E41B12E}"/>
          </ac:grpSpMkLst>
        </pc:grpChg>
        <pc:picChg chg="add mod">
          <ac:chgData name="Cerys Davies" userId="61e71dc1-9594-4277-b52b-4420989f68ee" providerId="ADAL" clId="{FD24D398-7397-4906-A4CC-A8D1F59C2555}" dt="2024-02-13T21:58:19.504" v="18" actId="27614"/>
          <ac:picMkLst>
            <pc:docMk/>
            <pc:sldMk cId="1940113611" sldId="258"/>
            <ac:picMk id="3" creationId="{C3449268-FCD7-929D-319B-13C4771B591F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13T22:02:06.568" v="21" actId="26606"/>
        <pc:sldMkLst>
          <pc:docMk/>
          <pc:sldMk cId="3839489300" sldId="259"/>
        </pc:sldMkLst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8" creationId="{F3060C83-F051-4F0E-ABAD-AA0DFC48B218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10" creationId="{83C98ABE-055B-441F-B07E-44F97F083C39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12" creationId="{29FDB030-9B49-4CED-8CCD-4D99382388AC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14" creationId="{3783CA14-24A1-485C-8B30-D6A5D87987AD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16" creationId="{9A97C86A-04D6-40F7-AE84-31AB43E6A846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18" creationId="{FF9F2414-84E8-453E-B1F3-389FDE8192D9}"/>
          </ac:spMkLst>
        </pc:spChg>
        <pc:spChg chg="add">
          <ac:chgData name="Cerys Davies" userId="61e71dc1-9594-4277-b52b-4420989f68ee" providerId="ADAL" clId="{FD24D398-7397-4906-A4CC-A8D1F59C2555}" dt="2024-02-13T22:02:06.568" v="21" actId="26606"/>
          <ac:spMkLst>
            <pc:docMk/>
            <pc:sldMk cId="3839489300" sldId="259"/>
            <ac:spMk id="20" creationId="{3ECA69A1-7536-43AC-85EF-C7106179F5ED}"/>
          </ac:spMkLst>
        </pc:spChg>
        <pc:picChg chg="add mod">
          <ac:chgData name="Cerys Davies" userId="61e71dc1-9594-4277-b52b-4420989f68ee" providerId="ADAL" clId="{FD24D398-7397-4906-A4CC-A8D1F59C2555}" dt="2024-02-13T22:02:06.568" v="21" actId="26606"/>
          <ac:picMkLst>
            <pc:docMk/>
            <pc:sldMk cId="3839489300" sldId="259"/>
            <ac:picMk id="3" creationId="{4841592F-7800-C1E5-89D0-F02D89F18B1E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21T12:18:08.206" v="34" actId="14100"/>
        <pc:sldMkLst>
          <pc:docMk/>
          <pc:sldMk cId="4222692465" sldId="260"/>
        </pc:sldMkLst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8" creationId="{F3060C83-F051-4F0E-ABAD-AA0DFC48B218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10" creationId="{83C98ABE-055B-441F-B07E-44F97F083C39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12" creationId="{29FDB030-9B49-4CED-8CCD-4D99382388AC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14" creationId="{3783CA14-24A1-485C-8B30-D6A5D87987AD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16" creationId="{9A97C86A-04D6-40F7-AE84-31AB43E6A846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18" creationId="{FF9F2414-84E8-453E-B1F3-389FDE8192D9}"/>
          </ac:spMkLst>
        </pc:spChg>
        <pc:spChg chg="add">
          <ac:chgData name="Cerys Davies" userId="61e71dc1-9594-4277-b52b-4420989f68ee" providerId="ADAL" clId="{FD24D398-7397-4906-A4CC-A8D1F59C2555}" dt="2024-02-21T12:18:04.626" v="33" actId="26606"/>
          <ac:spMkLst>
            <pc:docMk/>
            <pc:sldMk cId="4222692465" sldId="260"/>
            <ac:spMk id="20" creationId="{3ECA69A1-7536-43AC-85EF-C7106179F5ED}"/>
          </ac:spMkLst>
        </pc:spChg>
        <pc:picChg chg="add mod">
          <ac:chgData name="Cerys Davies" userId="61e71dc1-9594-4277-b52b-4420989f68ee" providerId="ADAL" clId="{FD24D398-7397-4906-A4CC-A8D1F59C2555}" dt="2024-02-21T12:18:08.206" v="34" actId="14100"/>
          <ac:picMkLst>
            <pc:docMk/>
            <pc:sldMk cId="4222692465" sldId="260"/>
            <ac:picMk id="3" creationId="{3903DC57-EC9F-62C4-AD7C-F86BF679B3B5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21T12:19:18.270" v="39" actId="14100"/>
        <pc:sldMkLst>
          <pc:docMk/>
          <pc:sldMk cId="1003452115" sldId="261"/>
        </pc:sldMkLst>
        <pc:spChg chg="add">
          <ac:chgData name="Cerys Davies" userId="61e71dc1-9594-4277-b52b-4420989f68ee" providerId="ADAL" clId="{FD24D398-7397-4906-A4CC-A8D1F59C2555}" dt="2024-02-21T12:19:14.548" v="38" actId="26606"/>
          <ac:spMkLst>
            <pc:docMk/>
            <pc:sldMk cId="1003452115" sldId="261"/>
            <ac:spMk id="8" creationId="{86FF76B9-219D-4469-AF87-0236D29032F1}"/>
          </ac:spMkLst>
        </pc:spChg>
        <pc:spChg chg="add">
          <ac:chgData name="Cerys Davies" userId="61e71dc1-9594-4277-b52b-4420989f68ee" providerId="ADAL" clId="{FD24D398-7397-4906-A4CC-A8D1F59C2555}" dt="2024-02-21T12:19:14.548" v="38" actId="26606"/>
          <ac:spMkLst>
            <pc:docMk/>
            <pc:sldMk cId="1003452115" sldId="261"/>
            <ac:spMk id="14" creationId="{2E80C965-DB6D-4F81-9E9E-B027384D0BD6}"/>
          </ac:spMkLst>
        </pc:spChg>
        <pc:spChg chg="add">
          <ac:chgData name="Cerys Davies" userId="61e71dc1-9594-4277-b52b-4420989f68ee" providerId="ADAL" clId="{FD24D398-7397-4906-A4CC-A8D1F59C2555}" dt="2024-02-21T12:19:14.548" v="38" actId="26606"/>
          <ac:spMkLst>
            <pc:docMk/>
            <pc:sldMk cId="1003452115" sldId="261"/>
            <ac:spMk id="16" creationId="{633C5E46-DAC5-4661-9C87-22B08E2A512F}"/>
          </ac:spMkLst>
        </pc:spChg>
        <pc:grpChg chg="add">
          <ac:chgData name="Cerys Davies" userId="61e71dc1-9594-4277-b52b-4420989f68ee" providerId="ADAL" clId="{FD24D398-7397-4906-A4CC-A8D1F59C2555}" dt="2024-02-21T12:19:14.548" v="38" actId="26606"/>
          <ac:grpSpMkLst>
            <pc:docMk/>
            <pc:sldMk cId="1003452115" sldId="261"/>
            <ac:grpSpMk id="10" creationId="{DB88BD78-87E1-424D-B479-C37D8E41B12E}"/>
          </ac:grpSpMkLst>
        </pc:grpChg>
        <pc:picChg chg="add mod">
          <ac:chgData name="Cerys Davies" userId="61e71dc1-9594-4277-b52b-4420989f68ee" providerId="ADAL" clId="{FD24D398-7397-4906-A4CC-A8D1F59C2555}" dt="2024-02-21T12:19:18.270" v="39" actId="14100"/>
          <ac:picMkLst>
            <pc:docMk/>
            <pc:sldMk cId="1003452115" sldId="261"/>
            <ac:picMk id="3" creationId="{4343C882-F9B9-41E1-74F6-3AB068734E2E}"/>
          </ac:picMkLst>
        </pc:picChg>
      </pc:sldChg>
      <pc:sldChg chg="addSp modSp new mod ord setBg">
        <pc:chgData name="Cerys Davies" userId="61e71dc1-9594-4277-b52b-4420989f68ee" providerId="ADAL" clId="{FD24D398-7397-4906-A4CC-A8D1F59C2555}" dt="2024-02-21T12:18:11.935" v="35" actId="26606"/>
        <pc:sldMkLst>
          <pc:docMk/>
          <pc:sldMk cId="3844976356" sldId="262"/>
        </pc:sldMkLst>
        <pc:spChg chg="add">
          <ac:chgData name="Cerys Davies" userId="61e71dc1-9594-4277-b52b-4420989f68ee" providerId="ADAL" clId="{FD24D398-7397-4906-A4CC-A8D1F59C2555}" dt="2024-02-21T12:18:11.935" v="35" actId="26606"/>
          <ac:spMkLst>
            <pc:docMk/>
            <pc:sldMk cId="3844976356" sldId="262"/>
            <ac:spMk id="8" creationId="{86FF76B9-219D-4469-AF87-0236D29032F1}"/>
          </ac:spMkLst>
        </pc:spChg>
        <pc:spChg chg="add">
          <ac:chgData name="Cerys Davies" userId="61e71dc1-9594-4277-b52b-4420989f68ee" providerId="ADAL" clId="{FD24D398-7397-4906-A4CC-A8D1F59C2555}" dt="2024-02-21T12:18:11.935" v="35" actId="26606"/>
          <ac:spMkLst>
            <pc:docMk/>
            <pc:sldMk cId="3844976356" sldId="262"/>
            <ac:spMk id="14" creationId="{2E80C965-DB6D-4F81-9E9E-B027384D0BD6}"/>
          </ac:spMkLst>
        </pc:spChg>
        <pc:spChg chg="add">
          <ac:chgData name="Cerys Davies" userId="61e71dc1-9594-4277-b52b-4420989f68ee" providerId="ADAL" clId="{FD24D398-7397-4906-A4CC-A8D1F59C2555}" dt="2024-02-21T12:18:11.935" v="35" actId="26606"/>
          <ac:spMkLst>
            <pc:docMk/>
            <pc:sldMk cId="3844976356" sldId="262"/>
            <ac:spMk id="16" creationId="{633C5E46-DAC5-4661-9C87-22B08E2A512F}"/>
          </ac:spMkLst>
        </pc:spChg>
        <pc:grpChg chg="add">
          <ac:chgData name="Cerys Davies" userId="61e71dc1-9594-4277-b52b-4420989f68ee" providerId="ADAL" clId="{FD24D398-7397-4906-A4CC-A8D1F59C2555}" dt="2024-02-21T12:18:11.935" v="35" actId="26606"/>
          <ac:grpSpMkLst>
            <pc:docMk/>
            <pc:sldMk cId="3844976356" sldId="262"/>
            <ac:grpSpMk id="10" creationId="{DB88BD78-87E1-424D-B479-C37D8E41B12E}"/>
          </ac:grpSpMkLst>
        </pc:grpChg>
        <pc:picChg chg="add mod">
          <ac:chgData name="Cerys Davies" userId="61e71dc1-9594-4277-b52b-4420989f68ee" providerId="ADAL" clId="{FD24D398-7397-4906-A4CC-A8D1F59C2555}" dt="2024-02-21T12:18:11.935" v="35" actId="26606"/>
          <ac:picMkLst>
            <pc:docMk/>
            <pc:sldMk cId="3844976356" sldId="262"/>
            <ac:picMk id="3" creationId="{C52F6F34-8B99-7F03-E4A4-EA99C8FA4F21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28T11:13:21.924" v="45" actId="27614"/>
        <pc:sldMkLst>
          <pc:docMk/>
          <pc:sldMk cId="3628147094" sldId="263"/>
        </pc:sldMkLst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8" creationId="{F3060C83-F051-4F0E-ABAD-AA0DFC48B218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10" creationId="{83C98ABE-055B-441F-B07E-44F97F083C39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12" creationId="{29FDB030-9B49-4CED-8CCD-4D99382388AC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14" creationId="{3783CA14-24A1-485C-8B30-D6A5D87987AD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16" creationId="{9A97C86A-04D6-40F7-AE84-31AB43E6A846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18" creationId="{FF9F2414-84E8-453E-B1F3-389FDE8192D9}"/>
          </ac:spMkLst>
        </pc:spChg>
        <pc:spChg chg="add">
          <ac:chgData name="Cerys Davies" userId="61e71dc1-9594-4277-b52b-4420989f68ee" providerId="ADAL" clId="{FD24D398-7397-4906-A4CC-A8D1F59C2555}" dt="2024-02-28T11:13:19.527" v="44" actId="26606"/>
          <ac:spMkLst>
            <pc:docMk/>
            <pc:sldMk cId="3628147094" sldId="263"/>
            <ac:spMk id="20" creationId="{3ECA69A1-7536-43AC-85EF-C7106179F5ED}"/>
          </ac:spMkLst>
        </pc:spChg>
        <pc:picChg chg="add mod">
          <ac:chgData name="Cerys Davies" userId="61e71dc1-9594-4277-b52b-4420989f68ee" providerId="ADAL" clId="{FD24D398-7397-4906-A4CC-A8D1F59C2555}" dt="2024-02-28T11:13:21.924" v="45" actId="27614"/>
          <ac:picMkLst>
            <pc:docMk/>
            <pc:sldMk cId="3628147094" sldId="263"/>
            <ac:picMk id="3" creationId="{513921EB-C25D-EE23-8457-27D4AFF40676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28T11:18:33.161" v="50" actId="27614"/>
        <pc:sldMkLst>
          <pc:docMk/>
          <pc:sldMk cId="1504676417" sldId="264"/>
        </pc:sldMkLst>
        <pc:spChg chg="add">
          <ac:chgData name="Cerys Davies" userId="61e71dc1-9594-4277-b52b-4420989f68ee" providerId="ADAL" clId="{FD24D398-7397-4906-A4CC-A8D1F59C2555}" dt="2024-02-28T11:18:29.652" v="49" actId="26606"/>
          <ac:spMkLst>
            <pc:docMk/>
            <pc:sldMk cId="1504676417" sldId="264"/>
            <ac:spMk id="8" creationId="{86FF76B9-219D-4469-AF87-0236D29032F1}"/>
          </ac:spMkLst>
        </pc:spChg>
        <pc:spChg chg="add">
          <ac:chgData name="Cerys Davies" userId="61e71dc1-9594-4277-b52b-4420989f68ee" providerId="ADAL" clId="{FD24D398-7397-4906-A4CC-A8D1F59C2555}" dt="2024-02-28T11:18:29.652" v="49" actId="26606"/>
          <ac:spMkLst>
            <pc:docMk/>
            <pc:sldMk cId="1504676417" sldId="264"/>
            <ac:spMk id="14" creationId="{2E80C965-DB6D-4F81-9E9E-B027384D0BD6}"/>
          </ac:spMkLst>
        </pc:spChg>
        <pc:spChg chg="add">
          <ac:chgData name="Cerys Davies" userId="61e71dc1-9594-4277-b52b-4420989f68ee" providerId="ADAL" clId="{FD24D398-7397-4906-A4CC-A8D1F59C2555}" dt="2024-02-28T11:18:29.652" v="49" actId="26606"/>
          <ac:spMkLst>
            <pc:docMk/>
            <pc:sldMk cId="1504676417" sldId="264"/>
            <ac:spMk id="16" creationId="{633C5E46-DAC5-4661-9C87-22B08E2A512F}"/>
          </ac:spMkLst>
        </pc:spChg>
        <pc:grpChg chg="add">
          <ac:chgData name="Cerys Davies" userId="61e71dc1-9594-4277-b52b-4420989f68ee" providerId="ADAL" clId="{FD24D398-7397-4906-A4CC-A8D1F59C2555}" dt="2024-02-28T11:18:29.652" v="49" actId="26606"/>
          <ac:grpSpMkLst>
            <pc:docMk/>
            <pc:sldMk cId="1504676417" sldId="264"/>
            <ac:grpSpMk id="10" creationId="{DB88BD78-87E1-424D-B479-C37D8E41B12E}"/>
          </ac:grpSpMkLst>
        </pc:grpChg>
        <pc:picChg chg="add mod">
          <ac:chgData name="Cerys Davies" userId="61e71dc1-9594-4277-b52b-4420989f68ee" providerId="ADAL" clId="{FD24D398-7397-4906-A4CC-A8D1F59C2555}" dt="2024-02-28T11:18:33.161" v="50" actId="27614"/>
          <ac:picMkLst>
            <pc:docMk/>
            <pc:sldMk cId="1504676417" sldId="264"/>
            <ac:picMk id="3" creationId="{874BE821-6B94-A529-3275-7F218CA92DE7}"/>
          </ac:picMkLst>
        </pc:picChg>
      </pc:sldChg>
      <pc:sldChg chg="addSp modSp new mod setBg">
        <pc:chgData name="Cerys Davies" userId="61e71dc1-9594-4277-b52b-4420989f68ee" providerId="ADAL" clId="{FD24D398-7397-4906-A4CC-A8D1F59C2555}" dt="2024-02-28T11:19:32.148" v="58" actId="14100"/>
        <pc:sldMkLst>
          <pc:docMk/>
          <pc:sldMk cId="3382583255" sldId="265"/>
        </pc:sldMkLst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8" creationId="{F3060C83-F051-4F0E-ABAD-AA0DFC48B218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10" creationId="{83C98ABE-055B-441F-B07E-44F97F083C39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12" creationId="{29FDB030-9B49-4CED-8CCD-4D99382388AC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14" creationId="{3783CA14-24A1-485C-8B30-D6A5D87987AD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16" creationId="{9A97C86A-04D6-40F7-AE84-31AB43E6A846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18" creationId="{FF9F2414-84E8-453E-B1F3-389FDE8192D9}"/>
          </ac:spMkLst>
        </pc:spChg>
        <pc:spChg chg="add">
          <ac:chgData name="Cerys Davies" userId="61e71dc1-9594-4277-b52b-4420989f68ee" providerId="ADAL" clId="{FD24D398-7397-4906-A4CC-A8D1F59C2555}" dt="2024-02-28T11:19:19.864" v="54" actId="26606"/>
          <ac:spMkLst>
            <pc:docMk/>
            <pc:sldMk cId="3382583255" sldId="265"/>
            <ac:spMk id="20" creationId="{3ECA69A1-7536-43AC-85EF-C7106179F5ED}"/>
          </ac:spMkLst>
        </pc:spChg>
        <pc:picChg chg="add mod">
          <ac:chgData name="Cerys Davies" userId="61e71dc1-9594-4277-b52b-4420989f68ee" providerId="ADAL" clId="{FD24D398-7397-4906-A4CC-A8D1F59C2555}" dt="2024-02-28T11:19:32.148" v="58" actId="14100"/>
          <ac:picMkLst>
            <pc:docMk/>
            <pc:sldMk cId="3382583255" sldId="265"/>
            <ac:picMk id="3" creationId="{6880530A-604E-0AF8-0377-77512FEE273E}"/>
          </ac:picMkLst>
        </pc:picChg>
      </pc:sldChg>
      <pc:sldMasterChg chg="setBg modSldLayout">
        <pc:chgData name="Cerys Davies" userId="61e71dc1-9594-4277-b52b-4420989f68ee" providerId="ADAL" clId="{FD24D398-7397-4906-A4CC-A8D1F59C2555}" dt="2024-02-13T21:56:39.497" v="9"/>
        <pc:sldMasterMkLst>
          <pc:docMk/>
          <pc:sldMasterMk cId="3354154976" sldId="2147483648"/>
        </pc:sldMasterMkLst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3114622275" sldId="2147483649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4047667913" sldId="2147483650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2878589074" sldId="2147483651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3791300329" sldId="2147483652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1620490779" sldId="2147483653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317603771" sldId="2147483654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3385723936" sldId="2147483655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1954762536" sldId="2147483656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3330965559" sldId="2147483657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531855911" sldId="2147483658"/>
          </pc:sldLayoutMkLst>
        </pc:sldLayoutChg>
        <pc:sldLayoutChg chg="setBg">
          <pc:chgData name="Cerys Davies" userId="61e71dc1-9594-4277-b52b-4420989f68ee" providerId="ADAL" clId="{FD24D398-7397-4906-A4CC-A8D1F59C2555}" dt="2024-02-13T21:56:39.497" v="9"/>
          <pc:sldLayoutMkLst>
            <pc:docMk/>
            <pc:sldMasterMk cId="3354154976" sldId="2147483648"/>
            <pc:sldLayoutMk cId="1635632555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34DBD-E5C4-57B7-7C4B-E81A8F7E51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5CFAB-0CCC-2F7B-B553-F9564D120D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92FAB-8EA1-F490-2A19-03CC948E4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A1E6-5E6C-B205-54B3-477263186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4905F-07DE-59EA-9636-8379C67F1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22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69660-478E-95A8-D53D-8031B6F07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36BB6-704C-20D0-193C-B8C67160B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3B45E-0568-9704-6B07-BCCE714FE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8C73C-352D-78F2-9202-162EC5790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254C4-33CF-B39A-82EE-1221C1542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67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263F1-AF96-CC1D-2C92-55DCF0091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245C0-7CF8-E204-1E9A-8BBFEAC261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DF3E8-6DAF-87BA-9E36-932A1D86F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1CA1B-6AD0-F30D-D0F6-063E0EDB1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5B1BB-2004-EAC4-480C-5922B3CAB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589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903D9-B5EC-69D0-78BF-FC888C33C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EA1D3-4BEC-EA82-C232-BA042EA021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22D27-1413-64CF-9A54-0BDDEA7F5B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F9F2E3-8F00-550F-3524-18C2D842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EE013-871F-0007-0A08-8F3FB1056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42F15-2D04-899B-DFA0-3C26E87CB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00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C9309-A9D4-E740-7AB9-8351E6B53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4A634-FAE1-25ED-2F4D-083AC34A4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9686C-C6A2-00C2-5B68-7A9C2DE745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219662-A3EB-E8A5-D344-D1DEAB8FB8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ADB536-2D4A-2C2E-5574-24E90403F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D9EFAE-1874-C555-542B-81863D05C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00FC8A-FFD0-D71D-F2C3-C6EA19EF5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4E725C-586D-ADAF-8C57-78A384480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490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DF87-255C-684C-6381-FC730194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3BC7F1-19BC-885D-7AAC-7DD2ED33F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7B6A85-7E60-25CE-9FB4-B6F495297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F7BEDB-F7A9-E688-4556-8D64B36B2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3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B1BD99-2F1D-9949-818C-17086C8D5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60C826-30AD-DB5E-ED9A-CD7D82A94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35B088-C775-6862-1FBE-FA9003107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723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133AA-FC65-1DBB-8179-7A3B9F1A0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EB72E-6893-5E9F-0E5D-15B2A88B4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E6F7A8-E516-433C-77AD-3957285B5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502520-975F-387F-AB49-C27006B4C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93668-5A68-CC73-D255-5878A466E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544AE-4444-25AE-37D3-D8A39CA11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762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9BCE-4AF4-4432-5444-DDAB5EDAF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6EE882-13EF-A060-DF83-18868054DC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3C9FB2-C67E-0D6A-A344-D294725B4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E4D82-81A2-40AF-6B60-0FE673CD9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A2646A-3792-EC7E-72BA-4C0BA4E2E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76768F-A000-BFE0-9B98-A0A406079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65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0F156-A81B-881B-B5AC-2FFA1B9D0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142669-2BEE-3573-85B9-06902CBD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FD569-85E2-7652-AB0D-CFA27296C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833AD-7907-782C-8F81-85A39E8BA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733FC-BCD3-DBDB-28A7-004479F1C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855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75B516-2F0E-645D-B18A-4DED651CC9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F6A0F-5706-840A-9704-8EAC74AD1E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2F0C3-BF14-9BCE-9D10-2208C9E40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1C9A1-22FE-4A91-1234-637EF00D8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87782-5C69-DA36-AF03-08DC895EC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32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40031C-CACC-A103-D5EF-93F512BAB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D3853-DFA8-02BE-6E28-61E2C762AE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2192C-408B-9F71-77DD-E3AB5A3987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0806E-5310-42B5-B5D0-8E30C2071EE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7F08D-4DEF-EC8A-E473-C1AA9100EE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44E90-C516-8EC2-AEC4-64D292D935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676EC-A327-4325-91C1-24C0569BE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15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14C3-5DE2-40C2-3AEE-1F90F052DA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Succeeding in the Legal Environment</a:t>
            </a:r>
          </a:p>
        </p:txBody>
      </p:sp>
    </p:spTree>
    <p:extLst>
      <p:ext uri="{BB962C8B-B14F-4D97-AF65-F5344CB8AC3E}">
        <p14:creationId xmlns:p14="http://schemas.microsoft.com/office/powerpoint/2010/main" val="2902231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questionnaire with a box&#10;&#10;Description automatically generated">
            <a:extLst>
              <a:ext uri="{FF2B5EF4-FFF2-40B4-BE49-F238E27FC236}">
                <a16:creationId xmlns:a16="http://schemas.microsoft.com/office/drawing/2014/main" id="{1DC45EA4-1290-4206-D1BA-44E986B8E4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597" y="643467"/>
            <a:ext cx="675280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481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C3449268-FCD7-929D-319B-13C4771B5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760" y="643467"/>
            <a:ext cx="9170480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0113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41592F-7800-C1E5-89D0-F02D89F18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5495" y="643467"/>
            <a:ext cx="8441009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489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F6F34-8B99-7F03-E4A4-EA99C8FA4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529" y="643467"/>
            <a:ext cx="8132942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4976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03DC57-EC9F-62C4-AD7C-F86BF679B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261" y="643467"/>
            <a:ext cx="721867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692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43C882-F9B9-41E1-74F6-3AB068734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804" y="308853"/>
            <a:ext cx="7874239" cy="590568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3452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513921EB-C25D-EE23-8457-27D4AFF40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597" y="643467"/>
            <a:ext cx="675280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147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874BE821-6B94-A529-3275-7F218CA92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011" y="643467"/>
            <a:ext cx="6421977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4676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80530A-604E-0AF8-0377-77512FEE2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8016" y="236037"/>
            <a:ext cx="7016398" cy="6330133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583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Succeeding in the Legal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Succeeding in the Legal Environment</dc:title>
  <dc:creator>Cerys Davies</dc:creator>
  <cp:lastModifiedBy>Cerys Davies</cp:lastModifiedBy>
  <cp:revision>1</cp:revision>
  <dcterms:created xsi:type="dcterms:W3CDTF">2024-02-13T21:53:35Z</dcterms:created>
  <dcterms:modified xsi:type="dcterms:W3CDTF">2024-02-28T11:19:37Z</dcterms:modified>
</cp:coreProperties>
</file>