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34" r:id="rId1"/>
  </p:sldMasterIdLst>
  <p:notesMasterIdLst>
    <p:notesMasterId r:id="rId14"/>
  </p:notesMasterIdLst>
  <p:sldIdLst>
    <p:sldId id="256" r:id="rId2"/>
    <p:sldId id="257" r:id="rId3"/>
    <p:sldId id="262" r:id="rId4"/>
    <p:sldId id="259" r:id="rId5"/>
    <p:sldId id="265" r:id="rId6"/>
    <p:sldId id="260" r:id="rId7"/>
    <p:sldId id="261" r:id="rId8"/>
    <p:sldId id="266" r:id="rId9"/>
    <p:sldId id="264" r:id="rId10"/>
    <p:sldId id="267" r:id="rId11"/>
    <p:sldId id="258" r:id="rId12"/>
    <p:sldId id="263" r:id="rId1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53B5C846-7DDD-EBC3-9541-6B7BF68A1DAB}" v="72" dt="2025-03-02T19:38:47.0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20"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Williams (2416044)" userId="S::2416044@student.uwtsd.ac.uk::8bc406d8-72db-414c-873b-93712e0736e2" providerId="AD" clId="Web-{8E319E65-757E-C462-CD9A-EE563FBD47D7}"/>
    <pc:docChg chg="addSld modSld addMainMaster delMainMaster">
      <pc:chgData name="Cerys Williams (2416044)" userId="S::2416044@student.uwtsd.ac.uk::8bc406d8-72db-414c-873b-93712e0736e2" providerId="AD" clId="Web-{8E319E65-757E-C462-CD9A-EE563FBD47D7}" dt="2025-02-16T16:25:51.341" v="3335" actId="20577"/>
      <pc:docMkLst>
        <pc:docMk/>
      </pc:docMkLst>
      <pc:sldChg chg="addSp delSp modSp mod setBg modClrScheme chgLayout">
        <pc:chgData name="Cerys Williams (2416044)" userId="S::2416044@student.uwtsd.ac.uk::8bc406d8-72db-414c-873b-93712e0736e2" providerId="AD" clId="Web-{8E319E65-757E-C462-CD9A-EE563FBD47D7}" dt="2025-02-16T15:01:21.415" v="2610" actId="14100"/>
        <pc:sldMkLst>
          <pc:docMk/>
          <pc:sldMk cId="109857222" sldId="256"/>
        </pc:sldMkLst>
        <pc:spChg chg="mod">
          <ac:chgData name="Cerys Williams (2416044)" userId="S::2416044@student.uwtsd.ac.uk::8bc406d8-72db-414c-873b-93712e0736e2" providerId="AD" clId="Web-{8E319E65-757E-C462-CD9A-EE563FBD47D7}" dt="2025-02-16T15:01:21.415" v="2610" actId="14100"/>
          <ac:spMkLst>
            <pc:docMk/>
            <pc:sldMk cId="109857222" sldId="256"/>
            <ac:spMk id="2" creationId="{00000000-0000-0000-0000-000000000000}"/>
          </ac:spMkLst>
        </pc:spChg>
        <pc:spChg chg="mod">
          <ac:chgData name="Cerys Williams (2416044)" userId="S::2416044@student.uwtsd.ac.uk::8bc406d8-72db-414c-873b-93712e0736e2" providerId="AD" clId="Web-{8E319E65-757E-C462-CD9A-EE563FBD47D7}" dt="2025-02-15T21:13:34.198" v="111" actId="1076"/>
          <ac:spMkLst>
            <pc:docMk/>
            <pc:sldMk cId="109857222" sldId="256"/>
            <ac:spMk id="3" creationId="{00000000-0000-0000-0000-000000000000}"/>
          </ac:spMkLst>
        </pc:spChg>
        <pc:spChg chg="add del">
          <ac:chgData name="Cerys Williams (2416044)" userId="S::2416044@student.uwtsd.ac.uk::8bc406d8-72db-414c-873b-93712e0736e2" providerId="AD" clId="Web-{8E319E65-757E-C462-CD9A-EE563FBD47D7}" dt="2025-02-15T21:10:57.048" v="1"/>
          <ac:spMkLst>
            <pc:docMk/>
            <pc:sldMk cId="109857222" sldId="256"/>
            <ac:spMk id="9" creationId="{99D89EBB-72B3-43C9-BAA0-C3D3A97AD3AC}"/>
          </ac:spMkLst>
        </pc:spChg>
        <pc:spChg chg="add del">
          <ac:chgData name="Cerys Williams (2416044)" userId="S::2416044@student.uwtsd.ac.uk::8bc406d8-72db-414c-873b-93712e0736e2" providerId="AD" clId="Web-{8E319E65-757E-C462-CD9A-EE563FBD47D7}" dt="2025-02-15T21:10:57.048" v="1"/>
          <ac:spMkLst>
            <pc:docMk/>
            <pc:sldMk cId="109857222" sldId="256"/>
            <ac:spMk id="11" creationId="{5A6BA549-E7EA-4091-94B3-7B2B3044E387}"/>
          </ac:spMkLst>
        </pc:spChg>
        <pc:spChg chg="add del">
          <ac:chgData name="Cerys Williams (2416044)" userId="S::2416044@student.uwtsd.ac.uk::8bc406d8-72db-414c-873b-93712e0736e2" providerId="AD" clId="Web-{8E319E65-757E-C462-CD9A-EE563FBD47D7}" dt="2025-02-15T21:10:57.048" v="1"/>
          <ac:spMkLst>
            <pc:docMk/>
            <pc:sldMk cId="109857222" sldId="256"/>
            <ac:spMk id="23" creationId="{613F3963-915E-4812-8B39-BE6EA7CC82DA}"/>
          </ac:spMkLst>
        </pc:spChg>
        <pc:spChg chg="add">
          <ac:chgData name="Cerys Williams (2416044)" userId="S::2416044@student.uwtsd.ac.uk::8bc406d8-72db-414c-873b-93712e0736e2" providerId="AD" clId="Web-{8E319E65-757E-C462-CD9A-EE563FBD47D7}" dt="2025-02-15T21:10:57.126" v="2"/>
          <ac:spMkLst>
            <pc:docMk/>
            <pc:sldMk cId="109857222" sldId="256"/>
            <ac:spMk id="25" creationId="{82950D9A-4705-4314-961A-4F88B2CE412D}"/>
          </ac:spMkLst>
        </pc:spChg>
        <pc:spChg chg="add">
          <ac:chgData name="Cerys Williams (2416044)" userId="S::2416044@student.uwtsd.ac.uk::8bc406d8-72db-414c-873b-93712e0736e2" providerId="AD" clId="Web-{8E319E65-757E-C462-CD9A-EE563FBD47D7}" dt="2025-02-15T21:10:57.126" v="2"/>
          <ac:spMkLst>
            <pc:docMk/>
            <pc:sldMk cId="109857222" sldId="256"/>
            <ac:spMk id="26" creationId="{B13969F2-ED52-4E5C-B3FC-01E01B8B9FBC}"/>
          </ac:spMkLst>
        </pc:spChg>
        <pc:grpChg chg="add del">
          <ac:chgData name="Cerys Williams (2416044)" userId="S::2416044@student.uwtsd.ac.uk::8bc406d8-72db-414c-873b-93712e0736e2" providerId="AD" clId="Web-{8E319E65-757E-C462-CD9A-EE563FBD47D7}" dt="2025-02-15T21:10:57.048" v="1"/>
          <ac:grpSpMkLst>
            <pc:docMk/>
            <pc:sldMk cId="109857222" sldId="256"/>
            <ac:grpSpMk id="13" creationId="{C8F3AECA-1E28-4DB0-901D-747B827596E9}"/>
          </ac:grpSpMkLst>
        </pc:grpChg>
        <pc:grpChg chg="add del">
          <ac:chgData name="Cerys Williams (2416044)" userId="S::2416044@student.uwtsd.ac.uk::8bc406d8-72db-414c-873b-93712e0736e2" providerId="AD" clId="Web-{8E319E65-757E-C462-CD9A-EE563FBD47D7}" dt="2025-02-15T21:10:57.048" v="1"/>
          <ac:grpSpMkLst>
            <pc:docMk/>
            <pc:sldMk cId="109857222" sldId="256"/>
            <ac:grpSpMk id="18" creationId="{3214C51D-3B74-4CCB-82B8-A184460FCAA2}"/>
          </ac:grpSpMkLst>
        </pc:grpChg>
        <pc:picChg chg="add del">
          <ac:chgData name="Cerys Williams (2416044)" userId="S::2416044@student.uwtsd.ac.uk::8bc406d8-72db-414c-873b-93712e0736e2" providerId="AD" clId="Web-{8E319E65-757E-C462-CD9A-EE563FBD47D7}" dt="2025-02-15T21:10:57.048" v="1"/>
          <ac:picMkLst>
            <pc:docMk/>
            <pc:sldMk cId="109857222" sldId="256"/>
            <ac:picMk id="4" creationId="{4B8CEB3C-4FD1-2FCF-47E1-C6510E0586CA}"/>
          </ac:picMkLst>
        </pc:picChg>
        <pc:picChg chg="add">
          <ac:chgData name="Cerys Williams (2416044)" userId="S::2416044@student.uwtsd.ac.uk::8bc406d8-72db-414c-873b-93712e0736e2" providerId="AD" clId="Web-{8E319E65-757E-C462-CD9A-EE563FBD47D7}" dt="2025-02-15T21:10:57.126" v="2"/>
          <ac:picMkLst>
            <pc:docMk/>
            <pc:sldMk cId="109857222" sldId="256"/>
            <ac:picMk id="27" creationId="{F48F4514-A0FD-D4DA-51CA-994345BF14B0}"/>
          </ac:picMkLst>
        </pc:picChg>
        <pc:cxnChg chg="add">
          <ac:chgData name="Cerys Williams (2416044)" userId="S::2416044@student.uwtsd.ac.uk::8bc406d8-72db-414c-873b-93712e0736e2" providerId="AD" clId="Web-{8E319E65-757E-C462-CD9A-EE563FBD47D7}" dt="2025-02-15T21:10:57.126" v="2"/>
          <ac:cxnSpMkLst>
            <pc:docMk/>
            <pc:sldMk cId="109857222" sldId="256"/>
            <ac:cxnSpMk id="28" creationId="{13AC671C-E66F-43C5-A66A-C477339DD232}"/>
          </ac:cxnSpMkLst>
        </pc:cxnChg>
      </pc:sldChg>
      <pc:sldChg chg="addSp delSp modSp new mod setBg">
        <pc:chgData name="Cerys Williams (2416044)" userId="S::2416044@student.uwtsd.ac.uk::8bc406d8-72db-414c-873b-93712e0736e2" providerId="AD" clId="Web-{8E319E65-757E-C462-CD9A-EE563FBD47D7}" dt="2025-02-15T21:36:48.252" v="1346" actId="1076"/>
        <pc:sldMkLst>
          <pc:docMk/>
          <pc:sldMk cId="698760458" sldId="257"/>
        </pc:sldMkLst>
        <pc:spChg chg="mod ord">
          <ac:chgData name="Cerys Williams (2416044)" userId="S::2416044@student.uwtsd.ac.uk::8bc406d8-72db-414c-873b-93712e0736e2" providerId="AD" clId="Web-{8E319E65-757E-C462-CD9A-EE563FBD47D7}" dt="2025-02-15T21:36:44.580" v="1345" actId="1076"/>
          <ac:spMkLst>
            <pc:docMk/>
            <pc:sldMk cId="698760458" sldId="257"/>
            <ac:spMk id="2" creationId="{F7CF617C-ACDE-F20C-FDF4-0FA5F94964B1}"/>
          </ac:spMkLst>
        </pc:spChg>
        <pc:spChg chg="mod ord">
          <ac:chgData name="Cerys Williams (2416044)" userId="S::2416044@student.uwtsd.ac.uk::8bc406d8-72db-414c-873b-93712e0736e2" providerId="AD" clId="Web-{8E319E65-757E-C462-CD9A-EE563FBD47D7}" dt="2025-02-15T21:36:48.252" v="1346" actId="1076"/>
          <ac:spMkLst>
            <pc:docMk/>
            <pc:sldMk cId="698760458" sldId="257"/>
            <ac:spMk id="3" creationId="{6862017E-C022-EC1F-07D8-57E0D6384CE1}"/>
          </ac:spMkLst>
        </pc:spChg>
        <pc:spChg chg="add del">
          <ac:chgData name="Cerys Williams (2416044)" userId="S::2416044@student.uwtsd.ac.uk::8bc406d8-72db-414c-873b-93712e0736e2" providerId="AD" clId="Web-{8E319E65-757E-C462-CD9A-EE563FBD47D7}" dt="2025-02-15T21:34:48.608" v="1332"/>
          <ac:spMkLst>
            <pc:docMk/>
            <pc:sldMk cId="698760458" sldId="257"/>
            <ac:spMk id="9" creationId="{8B2BAECB-35E2-4DD9-8B8C-22D215DD0C10}"/>
          </ac:spMkLst>
        </pc:spChg>
        <pc:spChg chg="add del">
          <ac:chgData name="Cerys Williams (2416044)" userId="S::2416044@student.uwtsd.ac.uk::8bc406d8-72db-414c-873b-93712e0736e2" providerId="AD" clId="Web-{8E319E65-757E-C462-CD9A-EE563FBD47D7}" dt="2025-02-15T21:35:01.405" v="1334"/>
          <ac:spMkLst>
            <pc:docMk/>
            <pc:sldMk cId="698760458" sldId="257"/>
            <ac:spMk id="13" creationId="{D6309531-94CD-4CF6-AACE-80EC085E0F34}"/>
          </ac:spMkLst>
        </pc:spChg>
        <pc:spChg chg="add del">
          <ac:chgData name="Cerys Williams (2416044)" userId="S::2416044@student.uwtsd.ac.uk::8bc406d8-72db-414c-873b-93712e0736e2" providerId="AD" clId="Web-{8E319E65-757E-C462-CD9A-EE563FBD47D7}" dt="2025-02-15T21:35:32.422" v="1338"/>
          <ac:spMkLst>
            <pc:docMk/>
            <pc:sldMk cId="698760458" sldId="257"/>
            <ac:spMk id="17" creationId="{82950D9A-4705-4314-961A-4F88B2CE412D}"/>
          </ac:spMkLst>
        </pc:spChg>
        <pc:spChg chg="add del">
          <ac:chgData name="Cerys Williams (2416044)" userId="S::2416044@student.uwtsd.ac.uk::8bc406d8-72db-414c-873b-93712e0736e2" providerId="AD" clId="Web-{8E319E65-757E-C462-CD9A-EE563FBD47D7}" dt="2025-02-15T21:35:32.422" v="1338"/>
          <ac:spMkLst>
            <pc:docMk/>
            <pc:sldMk cId="698760458" sldId="257"/>
            <ac:spMk id="18" creationId="{B13969F2-ED52-4E5C-B3FC-01E01B8B9FBC}"/>
          </ac:spMkLst>
        </pc:spChg>
        <pc:spChg chg="add del">
          <ac:chgData name="Cerys Williams (2416044)" userId="S::2416044@student.uwtsd.ac.uk::8bc406d8-72db-414c-873b-93712e0736e2" providerId="AD" clId="Web-{8E319E65-757E-C462-CD9A-EE563FBD47D7}" dt="2025-02-15T21:36:37.361" v="1344"/>
          <ac:spMkLst>
            <pc:docMk/>
            <pc:sldMk cId="698760458" sldId="257"/>
            <ac:spMk id="25" creationId="{D6309531-94CD-4CF6-AACE-80EC085E0F34}"/>
          </ac:spMkLst>
        </pc:spChg>
        <pc:spChg chg="add">
          <ac:chgData name="Cerys Williams (2416044)" userId="S::2416044@student.uwtsd.ac.uk::8bc406d8-72db-414c-873b-93712e0736e2" providerId="AD" clId="Web-{8E319E65-757E-C462-CD9A-EE563FBD47D7}" dt="2025-02-15T21:36:37.361" v="1344"/>
          <ac:spMkLst>
            <pc:docMk/>
            <pc:sldMk cId="698760458" sldId="257"/>
            <ac:spMk id="32" creationId="{8B2BAECB-35E2-4DD9-8B8C-22D215DD0C10}"/>
          </ac:spMkLst>
        </pc:spChg>
        <pc:picChg chg="add del">
          <ac:chgData name="Cerys Williams (2416044)" userId="S::2416044@student.uwtsd.ac.uk::8bc406d8-72db-414c-873b-93712e0736e2" providerId="AD" clId="Web-{8E319E65-757E-C462-CD9A-EE563FBD47D7}" dt="2025-02-15T21:34:48.608" v="1332"/>
          <ac:picMkLst>
            <pc:docMk/>
            <pc:sldMk cId="698760458" sldId="257"/>
            <ac:picMk id="5" creationId="{183847F6-7319-7D9E-B9D9-7E6D53004C6F}"/>
          </ac:picMkLst>
        </pc:picChg>
        <pc:picChg chg="add del">
          <ac:chgData name="Cerys Williams (2416044)" userId="S::2416044@student.uwtsd.ac.uk::8bc406d8-72db-414c-873b-93712e0736e2" providerId="AD" clId="Web-{8E319E65-757E-C462-CD9A-EE563FBD47D7}" dt="2025-02-15T21:35:01.405" v="1334"/>
          <ac:picMkLst>
            <pc:docMk/>
            <pc:sldMk cId="698760458" sldId="257"/>
            <ac:picMk id="14" creationId="{65FE7533-E4CE-9E43-5442-D05E6821F354}"/>
          </ac:picMkLst>
        </pc:picChg>
        <pc:picChg chg="add mod">
          <ac:chgData name="Cerys Williams (2416044)" userId="S::2416044@student.uwtsd.ac.uk::8bc406d8-72db-414c-873b-93712e0736e2" providerId="AD" clId="Web-{8E319E65-757E-C462-CD9A-EE563FBD47D7}" dt="2025-02-15T21:36:37.361" v="1344"/>
          <ac:picMkLst>
            <pc:docMk/>
            <pc:sldMk cId="698760458" sldId="257"/>
            <ac:picMk id="19" creationId="{9B707115-1A68-22C2-EBA4-73F4BF043E80}"/>
          </ac:picMkLst>
        </pc:picChg>
        <pc:cxnChg chg="add del">
          <ac:chgData name="Cerys Williams (2416044)" userId="S::2416044@student.uwtsd.ac.uk::8bc406d8-72db-414c-873b-93712e0736e2" providerId="AD" clId="Web-{8E319E65-757E-C462-CD9A-EE563FBD47D7}" dt="2025-02-15T21:34:48.608" v="1332"/>
          <ac:cxnSpMkLst>
            <pc:docMk/>
            <pc:sldMk cId="698760458" sldId="257"/>
            <ac:cxnSpMk id="11" creationId="{13AC671C-E66F-43C5-A66A-C477339DD232}"/>
          </ac:cxnSpMkLst>
        </pc:cxnChg>
        <pc:cxnChg chg="add del">
          <ac:chgData name="Cerys Williams (2416044)" userId="S::2416044@student.uwtsd.ac.uk::8bc406d8-72db-414c-873b-93712e0736e2" providerId="AD" clId="Web-{8E319E65-757E-C462-CD9A-EE563FBD47D7}" dt="2025-02-15T21:35:01.405" v="1334"/>
          <ac:cxnSpMkLst>
            <pc:docMk/>
            <pc:sldMk cId="698760458" sldId="257"/>
            <ac:cxnSpMk id="15" creationId="{F75BF611-D2A5-4454-8C47-95B0BC422843}"/>
          </ac:cxnSpMkLst>
        </pc:cxnChg>
        <pc:cxnChg chg="add del">
          <ac:chgData name="Cerys Williams (2416044)" userId="S::2416044@student.uwtsd.ac.uk::8bc406d8-72db-414c-873b-93712e0736e2" providerId="AD" clId="Web-{8E319E65-757E-C462-CD9A-EE563FBD47D7}" dt="2025-02-15T21:35:32.422" v="1338"/>
          <ac:cxnSpMkLst>
            <pc:docMk/>
            <pc:sldMk cId="698760458" sldId="257"/>
            <ac:cxnSpMk id="20" creationId="{13AC671C-E66F-43C5-A66A-C477339DD232}"/>
          </ac:cxnSpMkLst>
        </pc:cxnChg>
        <pc:cxnChg chg="add del">
          <ac:chgData name="Cerys Williams (2416044)" userId="S::2416044@student.uwtsd.ac.uk::8bc406d8-72db-414c-873b-93712e0736e2" providerId="AD" clId="Web-{8E319E65-757E-C462-CD9A-EE563FBD47D7}" dt="2025-02-15T21:36:37.361" v="1344"/>
          <ac:cxnSpMkLst>
            <pc:docMk/>
            <pc:sldMk cId="698760458" sldId="257"/>
            <ac:cxnSpMk id="27" creationId="{F75BF611-D2A5-4454-8C47-95B0BC422843}"/>
          </ac:cxnSpMkLst>
        </pc:cxnChg>
        <pc:cxnChg chg="add">
          <ac:chgData name="Cerys Williams (2416044)" userId="S::2416044@student.uwtsd.ac.uk::8bc406d8-72db-414c-873b-93712e0736e2" providerId="AD" clId="Web-{8E319E65-757E-C462-CD9A-EE563FBD47D7}" dt="2025-02-15T21:36:37.361" v="1344"/>
          <ac:cxnSpMkLst>
            <pc:docMk/>
            <pc:sldMk cId="698760458" sldId="257"/>
            <ac:cxnSpMk id="34" creationId="{13AC671C-E66F-43C5-A66A-C477339DD232}"/>
          </ac:cxnSpMkLst>
        </pc:cxnChg>
      </pc:sldChg>
      <pc:sldChg chg="modSp new">
        <pc:chgData name="Cerys Williams (2416044)" userId="S::2416044@student.uwtsd.ac.uk::8bc406d8-72db-414c-873b-93712e0736e2" providerId="AD" clId="Web-{8E319E65-757E-C462-CD9A-EE563FBD47D7}" dt="2025-02-15T21:55:00.474" v="1699" actId="20577"/>
        <pc:sldMkLst>
          <pc:docMk/>
          <pc:sldMk cId="492545297" sldId="258"/>
        </pc:sldMkLst>
        <pc:spChg chg="mod">
          <ac:chgData name="Cerys Williams (2416044)" userId="S::2416044@student.uwtsd.ac.uk::8bc406d8-72db-414c-873b-93712e0736e2" providerId="AD" clId="Web-{8E319E65-757E-C462-CD9A-EE563FBD47D7}" dt="2025-02-15T21:53:15.487" v="1680" actId="1076"/>
          <ac:spMkLst>
            <pc:docMk/>
            <pc:sldMk cId="492545297" sldId="258"/>
            <ac:spMk id="2" creationId="{2DDC965D-941E-B9FC-3089-7B6710F26E5C}"/>
          </ac:spMkLst>
        </pc:spChg>
        <pc:spChg chg="mod">
          <ac:chgData name="Cerys Williams (2416044)" userId="S::2416044@student.uwtsd.ac.uk::8bc406d8-72db-414c-873b-93712e0736e2" providerId="AD" clId="Web-{8E319E65-757E-C462-CD9A-EE563FBD47D7}" dt="2025-02-15T21:55:00.474" v="1699" actId="20577"/>
          <ac:spMkLst>
            <pc:docMk/>
            <pc:sldMk cId="492545297" sldId="258"/>
            <ac:spMk id="3" creationId="{4F366601-25E7-683A-042E-DDA1F3CA39DB}"/>
          </ac:spMkLst>
        </pc:spChg>
      </pc:sldChg>
      <pc:sldChg chg="addSp delSp modSp new">
        <pc:chgData name="Cerys Williams (2416044)" userId="S::2416044@student.uwtsd.ac.uk::8bc406d8-72db-414c-873b-93712e0736e2" providerId="AD" clId="Web-{8E319E65-757E-C462-CD9A-EE563FBD47D7}" dt="2025-02-16T16:14:46.047" v="3153" actId="20577"/>
        <pc:sldMkLst>
          <pc:docMk/>
          <pc:sldMk cId="2409064693" sldId="259"/>
        </pc:sldMkLst>
        <pc:spChg chg="mod">
          <ac:chgData name="Cerys Williams (2416044)" userId="S::2416044@student.uwtsd.ac.uk::8bc406d8-72db-414c-873b-93712e0736e2" providerId="AD" clId="Web-{8E319E65-757E-C462-CD9A-EE563FBD47D7}" dt="2025-02-16T16:14:39.406" v="3152" actId="20577"/>
          <ac:spMkLst>
            <pc:docMk/>
            <pc:sldMk cId="2409064693" sldId="259"/>
            <ac:spMk id="2" creationId="{2271A123-EEC2-433E-C468-5EB870FFD464}"/>
          </ac:spMkLst>
        </pc:spChg>
        <pc:spChg chg="mod">
          <ac:chgData name="Cerys Williams (2416044)" userId="S::2416044@student.uwtsd.ac.uk::8bc406d8-72db-414c-873b-93712e0736e2" providerId="AD" clId="Web-{8E319E65-757E-C462-CD9A-EE563FBD47D7}" dt="2025-02-16T16:14:46.047" v="3153" actId="20577"/>
          <ac:spMkLst>
            <pc:docMk/>
            <pc:sldMk cId="2409064693" sldId="259"/>
            <ac:spMk id="3" creationId="{BDE43622-267D-7E58-83C0-2A512E60C6FD}"/>
          </ac:spMkLst>
        </pc:spChg>
        <pc:spChg chg="add mod">
          <ac:chgData name="Cerys Williams (2416044)" userId="S::2416044@student.uwtsd.ac.uk::8bc406d8-72db-414c-873b-93712e0736e2" providerId="AD" clId="Web-{8E319E65-757E-C462-CD9A-EE563FBD47D7}" dt="2025-02-15T21:26:55.497" v="903" actId="14100"/>
          <ac:spMkLst>
            <pc:docMk/>
            <pc:sldMk cId="2409064693" sldId="259"/>
            <ac:spMk id="4" creationId="{FD1CFB8B-7A5F-9107-7585-4416918B19A6}"/>
          </ac:spMkLst>
        </pc:spChg>
        <pc:picChg chg="add del mod">
          <ac:chgData name="Cerys Williams (2416044)" userId="S::2416044@student.uwtsd.ac.uk::8bc406d8-72db-414c-873b-93712e0736e2" providerId="AD" clId="Web-{8E319E65-757E-C462-CD9A-EE563FBD47D7}" dt="2025-02-16T16:00:10.697" v="2992"/>
          <ac:picMkLst>
            <pc:docMk/>
            <pc:sldMk cId="2409064693" sldId="259"/>
            <ac:picMk id="5" creationId="{2592D3B3-314F-A404-8646-E1C5A5CAD748}"/>
          </ac:picMkLst>
        </pc:picChg>
      </pc:sldChg>
      <pc:sldChg chg="addSp delSp modSp new mod setBg modNotes">
        <pc:chgData name="Cerys Williams (2416044)" userId="S::2416044@student.uwtsd.ac.uk::8bc406d8-72db-414c-873b-93712e0736e2" providerId="AD" clId="Web-{8E319E65-757E-C462-CD9A-EE563FBD47D7}" dt="2025-02-15T22:45:25.096" v="2151"/>
        <pc:sldMkLst>
          <pc:docMk/>
          <pc:sldMk cId="219530053" sldId="260"/>
        </pc:sldMkLst>
        <pc:spChg chg="mod">
          <ac:chgData name="Cerys Williams (2416044)" userId="S::2416044@student.uwtsd.ac.uk::8bc406d8-72db-414c-873b-93712e0736e2" providerId="AD" clId="Web-{8E319E65-757E-C462-CD9A-EE563FBD47D7}" dt="2025-02-15T21:38:04.365" v="1379" actId="20577"/>
          <ac:spMkLst>
            <pc:docMk/>
            <pc:sldMk cId="219530053" sldId="260"/>
            <ac:spMk id="2" creationId="{DF67DF50-95F9-2275-34DB-32185B58B75E}"/>
          </ac:spMkLst>
        </pc:spChg>
        <pc:spChg chg="add del mod">
          <ac:chgData name="Cerys Williams (2416044)" userId="S::2416044@student.uwtsd.ac.uk::8bc406d8-72db-414c-873b-93712e0736e2" providerId="AD" clId="Web-{8E319E65-757E-C462-CD9A-EE563FBD47D7}" dt="2025-02-15T21:36:21.173" v="1343"/>
          <ac:spMkLst>
            <pc:docMk/>
            <pc:sldMk cId="219530053" sldId="260"/>
            <ac:spMk id="3" creationId="{3DF7AB8B-6DE6-5CB2-9A67-5AC30F631BD2}"/>
          </ac:spMkLst>
        </pc:spChg>
        <pc:spChg chg="add del">
          <ac:chgData name="Cerys Williams (2416044)" userId="S::2416044@student.uwtsd.ac.uk::8bc406d8-72db-414c-873b-93712e0736e2" providerId="AD" clId="Web-{8E319E65-757E-C462-CD9A-EE563FBD47D7}" dt="2025-02-15T21:36:15.860" v="1340"/>
          <ac:spMkLst>
            <pc:docMk/>
            <pc:sldMk cId="219530053" sldId="260"/>
            <ac:spMk id="8" creationId="{81775E6C-9FE7-4AE4-ABE7-2568D95DEAE0}"/>
          </ac:spMkLst>
        </pc:spChg>
        <pc:spChg chg="add del">
          <ac:chgData name="Cerys Williams (2416044)" userId="S::2416044@student.uwtsd.ac.uk::8bc406d8-72db-414c-873b-93712e0736e2" providerId="AD" clId="Web-{8E319E65-757E-C462-CD9A-EE563FBD47D7}" dt="2025-02-15T21:36:21.142" v="1342"/>
          <ac:spMkLst>
            <pc:docMk/>
            <pc:sldMk cId="219530053" sldId="260"/>
            <ac:spMk id="9" creationId="{A6CA7A60-8DF8-4B78-BFE3-B372B90AB9F5}"/>
          </ac:spMkLst>
        </pc:spChg>
        <pc:spChg chg="add del">
          <ac:chgData name="Cerys Williams (2416044)" userId="S::2416044@student.uwtsd.ac.uk::8bc406d8-72db-414c-873b-93712e0736e2" providerId="AD" clId="Web-{8E319E65-757E-C462-CD9A-EE563FBD47D7}" dt="2025-02-15T21:36:15.860" v="1340"/>
          <ac:spMkLst>
            <pc:docMk/>
            <pc:sldMk cId="219530053" sldId="260"/>
            <ac:spMk id="10" creationId="{6F1D8699-067D-4768-9F87-3E302B3797BC}"/>
          </ac:spMkLst>
        </pc:spChg>
        <pc:spChg chg="add del">
          <ac:chgData name="Cerys Williams (2416044)" userId="S::2416044@student.uwtsd.ac.uk::8bc406d8-72db-414c-873b-93712e0736e2" providerId="AD" clId="Web-{8E319E65-757E-C462-CD9A-EE563FBD47D7}" dt="2025-02-15T21:36:21.142" v="1342"/>
          <ac:spMkLst>
            <pc:docMk/>
            <pc:sldMk cId="219530053" sldId="260"/>
            <ac:spMk id="11" creationId="{FF4BD241-F172-410B-B0DE-9D7344B35BA6}"/>
          </ac:spMkLst>
        </pc:spChg>
        <pc:spChg chg="add">
          <ac:chgData name="Cerys Williams (2416044)" userId="S::2416044@student.uwtsd.ac.uk::8bc406d8-72db-414c-873b-93712e0736e2" providerId="AD" clId="Web-{8E319E65-757E-C462-CD9A-EE563FBD47D7}" dt="2025-02-15T21:36:21.173" v="1343"/>
          <ac:spMkLst>
            <pc:docMk/>
            <pc:sldMk cId="219530053" sldId="260"/>
            <ac:spMk id="17" creationId="{D6309531-94CD-4CF6-AACE-80EC085E0F34}"/>
          </ac:spMkLst>
        </pc:spChg>
        <pc:spChg chg="add">
          <ac:chgData name="Cerys Williams (2416044)" userId="S::2416044@student.uwtsd.ac.uk::8bc406d8-72db-414c-873b-93712e0736e2" providerId="AD" clId="Web-{8E319E65-757E-C462-CD9A-EE563FBD47D7}" dt="2025-02-15T21:36:21.173" v="1343"/>
          <ac:spMkLst>
            <pc:docMk/>
            <pc:sldMk cId="219530053" sldId="260"/>
            <ac:spMk id="19" creationId="{DC829807-7791-462F-8C59-969B0EC71AB9}"/>
          </ac:spMkLst>
        </pc:spChg>
        <pc:spChg chg="add mod">
          <ac:chgData name="Cerys Williams (2416044)" userId="S::2416044@student.uwtsd.ac.uk::8bc406d8-72db-414c-873b-93712e0736e2" providerId="AD" clId="Web-{8E319E65-757E-C462-CD9A-EE563FBD47D7}" dt="2025-02-15T21:39:16.976" v="1385" actId="20577"/>
          <ac:spMkLst>
            <pc:docMk/>
            <pc:sldMk cId="219530053" sldId="260"/>
            <ac:spMk id="21" creationId="{3DF7AB8B-6DE6-5CB2-9A67-5AC30F631BD2}"/>
          </ac:spMkLst>
        </pc:spChg>
        <pc:graphicFrameChg chg="add del">
          <ac:chgData name="Cerys Williams (2416044)" userId="S::2416044@student.uwtsd.ac.uk::8bc406d8-72db-414c-873b-93712e0736e2" providerId="AD" clId="Web-{8E319E65-757E-C462-CD9A-EE563FBD47D7}" dt="2025-02-15T21:36:21.142" v="1342"/>
          <ac:graphicFrameMkLst>
            <pc:docMk/>
            <pc:sldMk cId="219530053" sldId="260"/>
            <ac:graphicFrameMk id="5" creationId="{9D738F2D-3111-BCA1-644D-0B964F810F85}"/>
          </ac:graphicFrameMkLst>
        </pc:graphicFrameChg>
        <pc:picChg chg="add">
          <ac:chgData name="Cerys Williams (2416044)" userId="S::2416044@student.uwtsd.ac.uk::8bc406d8-72db-414c-873b-93712e0736e2" providerId="AD" clId="Web-{8E319E65-757E-C462-CD9A-EE563FBD47D7}" dt="2025-02-15T21:36:21.173" v="1343"/>
          <ac:picMkLst>
            <pc:docMk/>
            <pc:sldMk cId="219530053" sldId="260"/>
            <ac:picMk id="23" creationId="{F8F1F3A8-0DA2-94EE-A50A-8C46AC92DD96}"/>
          </ac:picMkLst>
        </pc:picChg>
        <pc:cxnChg chg="add del">
          <ac:chgData name="Cerys Williams (2416044)" userId="S::2416044@student.uwtsd.ac.uk::8bc406d8-72db-414c-873b-93712e0736e2" providerId="AD" clId="Web-{8E319E65-757E-C462-CD9A-EE563FBD47D7}" dt="2025-02-15T21:36:15.860" v="1340"/>
          <ac:cxnSpMkLst>
            <pc:docMk/>
            <pc:sldMk cId="219530053" sldId="260"/>
            <ac:cxnSpMk id="12" creationId="{E8A66062-E0FE-4EE7-9840-EC05B87ACF47}"/>
          </ac:cxnSpMkLst>
        </pc:cxnChg>
        <pc:cxnChg chg="add del">
          <ac:chgData name="Cerys Williams (2416044)" userId="S::2416044@student.uwtsd.ac.uk::8bc406d8-72db-414c-873b-93712e0736e2" providerId="AD" clId="Web-{8E319E65-757E-C462-CD9A-EE563FBD47D7}" dt="2025-02-15T21:36:21.142" v="1342"/>
          <ac:cxnSpMkLst>
            <pc:docMk/>
            <pc:sldMk cId="219530053" sldId="260"/>
            <ac:cxnSpMk id="13" creationId="{F1CEFB97-33B1-4F90-A6B8-EAA26EEA1E7E}"/>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14" creationId="{7A364443-B44B-44C9-B8C4-AED23CB62151}"/>
          </ac:cxnSpMkLst>
        </pc:cxnChg>
        <pc:cxnChg chg="add">
          <ac:chgData name="Cerys Williams (2416044)" userId="S::2416044@student.uwtsd.ac.uk::8bc406d8-72db-414c-873b-93712e0736e2" providerId="AD" clId="Web-{8E319E65-757E-C462-CD9A-EE563FBD47D7}" dt="2025-02-15T21:36:21.173" v="1343"/>
          <ac:cxnSpMkLst>
            <pc:docMk/>
            <pc:sldMk cId="219530053" sldId="260"/>
            <ac:cxnSpMk id="15" creationId="{DC2312DA-BDBD-40EE-84AB-53293C1CDE04}"/>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16" creationId="{B3087726-EFA7-48B6-8527-80902BB5587C}"/>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18" creationId="{384CA14D-52DC-4F3C-A1CE-235B99A179A8}"/>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20" creationId="{A3B4C179-2540-4304-9C9C-2AAAA53EFDC7}"/>
          </ac:cxnSpMkLst>
        </pc:cxnChg>
        <pc:cxnChg chg="add del">
          <ac:chgData name="Cerys Williams (2416044)" userId="S::2416044@student.uwtsd.ac.uk::8bc406d8-72db-414c-873b-93712e0736e2" providerId="AD" clId="Web-{8E319E65-757E-C462-CD9A-EE563FBD47D7}" dt="2025-02-15T21:36:15.860" v="1340"/>
          <ac:cxnSpMkLst>
            <pc:docMk/>
            <pc:sldMk cId="219530053" sldId="260"/>
            <ac:cxnSpMk id="22" creationId="{C5950BAB-F521-4A52-A263-D105789771E6}"/>
          </ac:cxnSpMkLst>
        </pc:cxnChg>
        <pc:cxnChg chg="add">
          <ac:chgData name="Cerys Williams (2416044)" userId="S::2416044@student.uwtsd.ac.uk::8bc406d8-72db-414c-873b-93712e0736e2" providerId="AD" clId="Web-{8E319E65-757E-C462-CD9A-EE563FBD47D7}" dt="2025-02-15T21:36:21.173" v="1343"/>
          <ac:cxnSpMkLst>
            <pc:docMk/>
            <pc:sldMk cId="219530053" sldId="260"/>
            <ac:cxnSpMk id="24" creationId="{F75BF611-D2A5-4454-8C47-95B0BC422843}"/>
          </ac:cxnSpMkLst>
        </pc:cxnChg>
      </pc:sldChg>
      <pc:sldChg chg="modSp new">
        <pc:chgData name="Cerys Williams (2416044)" userId="S::2416044@student.uwtsd.ac.uk::8bc406d8-72db-414c-873b-93712e0736e2" providerId="AD" clId="Web-{8E319E65-757E-C462-CD9A-EE563FBD47D7}" dt="2025-02-15T21:51:01.171" v="1585" actId="20577"/>
        <pc:sldMkLst>
          <pc:docMk/>
          <pc:sldMk cId="2821474531" sldId="261"/>
        </pc:sldMkLst>
        <pc:spChg chg="mod">
          <ac:chgData name="Cerys Williams (2416044)" userId="S::2416044@student.uwtsd.ac.uk::8bc406d8-72db-414c-873b-93712e0736e2" providerId="AD" clId="Web-{8E319E65-757E-C462-CD9A-EE563FBD47D7}" dt="2025-02-15T21:39:58.728" v="1418" actId="20577"/>
          <ac:spMkLst>
            <pc:docMk/>
            <pc:sldMk cId="2821474531" sldId="261"/>
            <ac:spMk id="2" creationId="{36C3257F-C2C5-B2FE-74C1-20E206DE96B0}"/>
          </ac:spMkLst>
        </pc:spChg>
        <pc:spChg chg="mod">
          <ac:chgData name="Cerys Williams (2416044)" userId="S::2416044@student.uwtsd.ac.uk::8bc406d8-72db-414c-873b-93712e0736e2" providerId="AD" clId="Web-{8E319E65-757E-C462-CD9A-EE563FBD47D7}" dt="2025-02-15T21:51:01.171" v="1585" actId="20577"/>
          <ac:spMkLst>
            <pc:docMk/>
            <pc:sldMk cId="2821474531" sldId="261"/>
            <ac:spMk id="3" creationId="{E092306B-241D-A64D-B81D-67CE9D1335B4}"/>
          </ac:spMkLst>
        </pc:spChg>
      </pc:sldChg>
      <pc:sldChg chg="addSp delSp modSp new mod setBg modNotes">
        <pc:chgData name="Cerys Williams (2416044)" userId="S::2416044@student.uwtsd.ac.uk::8bc406d8-72db-414c-873b-93712e0736e2" providerId="AD" clId="Web-{8E319E65-757E-C462-CD9A-EE563FBD47D7}" dt="2025-02-16T15:57:40.157" v="2954" actId="1076"/>
        <pc:sldMkLst>
          <pc:docMk/>
          <pc:sldMk cId="1076216912" sldId="262"/>
        </pc:sldMkLst>
        <pc:spChg chg="mod">
          <ac:chgData name="Cerys Williams (2416044)" userId="S::2416044@student.uwtsd.ac.uk::8bc406d8-72db-414c-873b-93712e0736e2" providerId="AD" clId="Web-{8E319E65-757E-C462-CD9A-EE563FBD47D7}" dt="2025-02-16T15:56:16.585" v="2923" actId="1076"/>
          <ac:spMkLst>
            <pc:docMk/>
            <pc:sldMk cId="1076216912" sldId="262"/>
            <ac:spMk id="2" creationId="{922F3004-3ABF-2738-D592-E0AA8EAAD834}"/>
          </ac:spMkLst>
        </pc:spChg>
        <pc:spChg chg="mod">
          <ac:chgData name="Cerys Williams (2416044)" userId="S::2416044@student.uwtsd.ac.uk::8bc406d8-72db-414c-873b-93712e0736e2" providerId="AD" clId="Web-{8E319E65-757E-C462-CD9A-EE563FBD47D7}" dt="2025-02-16T15:56:26.695" v="2925" actId="14100"/>
          <ac:spMkLst>
            <pc:docMk/>
            <pc:sldMk cId="1076216912" sldId="262"/>
            <ac:spMk id="3" creationId="{53DD4152-1ADF-14DB-267C-5922E59120BD}"/>
          </ac:spMkLst>
        </pc:spChg>
        <pc:spChg chg="add mod">
          <ac:chgData name="Cerys Williams (2416044)" userId="S::2416044@student.uwtsd.ac.uk::8bc406d8-72db-414c-873b-93712e0736e2" providerId="AD" clId="Web-{8E319E65-757E-C462-CD9A-EE563FBD47D7}" dt="2025-02-16T15:57:40.157" v="2954" actId="1076"/>
          <ac:spMkLst>
            <pc:docMk/>
            <pc:sldMk cId="1076216912" sldId="262"/>
            <ac:spMk id="5" creationId="{9397BEE0-6158-7924-F4C5-AAE7BADD503B}"/>
          </ac:spMkLst>
        </pc:spChg>
        <pc:spChg chg="add del">
          <ac:chgData name="Cerys Williams (2416044)" userId="S::2416044@student.uwtsd.ac.uk::8bc406d8-72db-414c-873b-93712e0736e2" providerId="AD" clId="Web-{8E319E65-757E-C462-CD9A-EE563FBD47D7}" dt="2025-02-16T15:55:24.162" v="2910"/>
          <ac:spMkLst>
            <pc:docMk/>
            <pc:sldMk cId="1076216912" sldId="262"/>
            <ac:spMk id="9" creationId="{15F0A9D0-BB35-4CAB-B92D-E061B9D8E3BD}"/>
          </ac:spMkLst>
        </pc:spChg>
        <pc:spChg chg="add">
          <ac:chgData name="Cerys Williams (2416044)" userId="S::2416044@student.uwtsd.ac.uk::8bc406d8-72db-414c-873b-93712e0736e2" providerId="AD" clId="Web-{8E319E65-757E-C462-CD9A-EE563FBD47D7}" dt="2025-02-16T15:55:24.162" v="2910"/>
          <ac:spMkLst>
            <pc:docMk/>
            <pc:sldMk cId="1076216912" sldId="262"/>
            <ac:spMk id="24" creationId="{82950D9A-4705-4314-961A-4F88B2CE412D}"/>
          </ac:spMkLst>
        </pc:spChg>
        <pc:spChg chg="add">
          <ac:chgData name="Cerys Williams (2416044)" userId="S::2416044@student.uwtsd.ac.uk::8bc406d8-72db-414c-873b-93712e0736e2" providerId="AD" clId="Web-{8E319E65-757E-C462-CD9A-EE563FBD47D7}" dt="2025-02-16T15:55:24.162" v="2910"/>
          <ac:spMkLst>
            <pc:docMk/>
            <pc:sldMk cId="1076216912" sldId="262"/>
            <ac:spMk id="26" creationId="{B13969F2-ED52-4E5C-B3FC-01E01B8B9FBC}"/>
          </ac:spMkLst>
        </pc:spChg>
        <pc:picChg chg="add mod">
          <ac:chgData name="Cerys Williams (2416044)" userId="S::2416044@student.uwtsd.ac.uk::8bc406d8-72db-414c-873b-93712e0736e2" providerId="AD" clId="Web-{8E319E65-757E-C462-CD9A-EE563FBD47D7}" dt="2025-02-16T15:55:24.162" v="2910"/>
          <ac:picMkLst>
            <pc:docMk/>
            <pc:sldMk cId="1076216912" sldId="262"/>
            <ac:picMk id="4" creationId="{E84B5899-EE7D-A7E4-32B9-E0F8040CAA97}"/>
          </ac:picMkLst>
        </pc:picChg>
        <pc:cxnChg chg="add del">
          <ac:chgData name="Cerys Williams (2416044)" userId="S::2416044@student.uwtsd.ac.uk::8bc406d8-72db-414c-873b-93712e0736e2" providerId="AD" clId="Web-{8E319E65-757E-C462-CD9A-EE563FBD47D7}" dt="2025-02-16T15:55:24.162" v="2910"/>
          <ac:cxnSpMkLst>
            <pc:docMk/>
            <pc:sldMk cId="1076216912" sldId="262"/>
            <ac:cxnSpMk id="11" creationId="{52F5DE35-776B-4C7D-AF2E-514E68BDD2F6}"/>
          </ac:cxnSpMkLst>
        </pc:cxnChg>
        <pc:cxnChg chg="add">
          <ac:chgData name="Cerys Williams (2416044)" userId="S::2416044@student.uwtsd.ac.uk::8bc406d8-72db-414c-873b-93712e0736e2" providerId="AD" clId="Web-{8E319E65-757E-C462-CD9A-EE563FBD47D7}" dt="2025-02-16T15:52:59.616" v="2909"/>
          <ac:cxnSpMkLst>
            <pc:docMk/>
            <pc:sldMk cId="1076216912" sldId="262"/>
            <ac:cxnSpMk id="13" creationId="{4A65E4E8-1272-4386-BDFE-0129D7A7E2D4}"/>
          </ac:cxnSpMkLst>
        </pc:cxnChg>
        <pc:cxnChg chg="add">
          <ac:chgData name="Cerys Williams (2416044)" userId="S::2416044@student.uwtsd.ac.uk::8bc406d8-72db-414c-873b-93712e0736e2" providerId="AD" clId="Web-{8E319E65-757E-C462-CD9A-EE563FBD47D7}" dt="2025-02-16T15:52:59.616" v="2909"/>
          <ac:cxnSpMkLst>
            <pc:docMk/>
            <pc:sldMk cId="1076216912" sldId="262"/>
            <ac:cxnSpMk id="15" creationId="{A6515F51-DBC6-42B8-9C34-749F69BB6561}"/>
          </ac:cxnSpMkLst>
        </pc:cxnChg>
        <pc:cxnChg chg="add del">
          <ac:chgData name="Cerys Williams (2416044)" userId="S::2416044@student.uwtsd.ac.uk::8bc406d8-72db-414c-873b-93712e0736e2" providerId="AD" clId="Web-{8E319E65-757E-C462-CD9A-EE563FBD47D7}" dt="2025-02-16T15:55:24.162" v="2910"/>
          <ac:cxnSpMkLst>
            <pc:docMk/>
            <pc:sldMk cId="1076216912" sldId="262"/>
            <ac:cxnSpMk id="17" creationId="{873F5967-4993-405D-A3E6-84DCEFF44C2A}"/>
          </ac:cxnSpMkLst>
        </pc:cxnChg>
        <pc:cxnChg chg="add del">
          <ac:chgData name="Cerys Williams (2416044)" userId="S::2416044@student.uwtsd.ac.uk::8bc406d8-72db-414c-873b-93712e0736e2" providerId="AD" clId="Web-{8E319E65-757E-C462-CD9A-EE563FBD47D7}" dt="2025-02-16T15:55:24.162" v="2910"/>
          <ac:cxnSpMkLst>
            <pc:docMk/>
            <pc:sldMk cId="1076216912" sldId="262"/>
            <ac:cxnSpMk id="19" creationId="{A3A523CC-BD6C-4A0D-B9DB-1DC2CE1E22F0}"/>
          </ac:cxnSpMkLst>
        </pc:cxnChg>
        <pc:cxnChg chg="add">
          <ac:chgData name="Cerys Williams (2416044)" userId="S::2416044@student.uwtsd.ac.uk::8bc406d8-72db-414c-873b-93712e0736e2" providerId="AD" clId="Web-{8E319E65-757E-C462-CD9A-EE563FBD47D7}" dt="2025-02-16T15:55:24.162" v="2910"/>
          <ac:cxnSpMkLst>
            <pc:docMk/>
            <pc:sldMk cId="1076216912" sldId="262"/>
            <ac:cxnSpMk id="28" creationId="{13AC671C-E66F-43C5-A66A-C477339DD232}"/>
          </ac:cxnSpMkLst>
        </pc:cxnChg>
      </pc:sldChg>
      <pc:sldChg chg="modSp new">
        <pc:chgData name="Cerys Williams (2416044)" userId="S::2416044@student.uwtsd.ac.uk::8bc406d8-72db-414c-873b-93712e0736e2" providerId="AD" clId="Web-{8E319E65-757E-C462-CD9A-EE563FBD47D7}" dt="2025-02-16T16:06:23.447" v="3121" actId="20577"/>
        <pc:sldMkLst>
          <pc:docMk/>
          <pc:sldMk cId="1714478783" sldId="263"/>
        </pc:sldMkLst>
        <pc:spChg chg="mod">
          <ac:chgData name="Cerys Williams (2416044)" userId="S::2416044@student.uwtsd.ac.uk::8bc406d8-72db-414c-873b-93712e0736e2" providerId="AD" clId="Web-{8E319E65-757E-C462-CD9A-EE563FBD47D7}" dt="2025-02-15T22:52:57.678" v="2334" actId="20577"/>
          <ac:spMkLst>
            <pc:docMk/>
            <pc:sldMk cId="1714478783" sldId="263"/>
            <ac:spMk id="2" creationId="{9E929E76-3578-8284-461D-D0E2C52517A6}"/>
          </ac:spMkLst>
        </pc:spChg>
        <pc:spChg chg="mod">
          <ac:chgData name="Cerys Williams (2416044)" userId="S::2416044@student.uwtsd.ac.uk::8bc406d8-72db-414c-873b-93712e0736e2" providerId="AD" clId="Web-{8E319E65-757E-C462-CD9A-EE563FBD47D7}" dt="2025-02-16T16:06:23.447" v="3121" actId="20577"/>
          <ac:spMkLst>
            <pc:docMk/>
            <pc:sldMk cId="1714478783" sldId="263"/>
            <ac:spMk id="3" creationId="{5CF40916-5B1D-4A13-482E-7D8994EB4E67}"/>
          </ac:spMkLst>
        </pc:spChg>
      </pc:sldChg>
      <pc:sldChg chg="modSp new">
        <pc:chgData name="Cerys Williams (2416044)" userId="S::2416044@student.uwtsd.ac.uk::8bc406d8-72db-414c-873b-93712e0736e2" providerId="AD" clId="Web-{8E319E65-757E-C462-CD9A-EE563FBD47D7}" dt="2025-02-16T16:07:19.574" v="3139" actId="20577"/>
        <pc:sldMkLst>
          <pc:docMk/>
          <pc:sldMk cId="724454205" sldId="264"/>
        </pc:sldMkLst>
        <pc:spChg chg="mod">
          <ac:chgData name="Cerys Williams (2416044)" userId="S::2416044@student.uwtsd.ac.uk::8bc406d8-72db-414c-873b-93712e0736e2" providerId="AD" clId="Web-{8E319E65-757E-C462-CD9A-EE563FBD47D7}" dt="2025-02-16T15:44:24.298" v="2788" actId="20577"/>
          <ac:spMkLst>
            <pc:docMk/>
            <pc:sldMk cId="724454205" sldId="264"/>
            <ac:spMk id="2" creationId="{274D513E-E047-9BB9-302A-9334D368B865}"/>
          </ac:spMkLst>
        </pc:spChg>
        <pc:spChg chg="mod">
          <ac:chgData name="Cerys Williams (2416044)" userId="S::2416044@student.uwtsd.ac.uk::8bc406d8-72db-414c-873b-93712e0736e2" providerId="AD" clId="Web-{8E319E65-757E-C462-CD9A-EE563FBD47D7}" dt="2025-02-16T16:07:19.574" v="3139" actId="20577"/>
          <ac:spMkLst>
            <pc:docMk/>
            <pc:sldMk cId="724454205" sldId="264"/>
            <ac:spMk id="3" creationId="{F9F22D31-8110-82C6-9915-ADB70E001121}"/>
          </ac:spMkLst>
        </pc:spChg>
      </pc:sldChg>
      <pc:sldChg chg="modSp new">
        <pc:chgData name="Cerys Williams (2416044)" userId="S::2416044@student.uwtsd.ac.uk::8bc406d8-72db-414c-873b-93712e0736e2" providerId="AD" clId="Web-{8E319E65-757E-C462-CD9A-EE563FBD47D7}" dt="2025-02-16T16:25:51.341" v="3335" actId="20577"/>
        <pc:sldMkLst>
          <pc:docMk/>
          <pc:sldMk cId="1919088662" sldId="265"/>
        </pc:sldMkLst>
        <pc:spChg chg="mod">
          <ac:chgData name="Cerys Williams (2416044)" userId="S::2416044@student.uwtsd.ac.uk::8bc406d8-72db-414c-873b-93712e0736e2" providerId="AD" clId="Web-{8E319E65-757E-C462-CD9A-EE563FBD47D7}" dt="2025-02-16T16:09:23.782" v="3146" actId="20577"/>
          <ac:spMkLst>
            <pc:docMk/>
            <pc:sldMk cId="1919088662" sldId="265"/>
            <ac:spMk id="2" creationId="{A0468A3D-CB6E-4E78-B9ED-34F4D8B0CC08}"/>
          </ac:spMkLst>
        </pc:spChg>
        <pc:spChg chg="mod">
          <ac:chgData name="Cerys Williams (2416044)" userId="S::2416044@student.uwtsd.ac.uk::8bc406d8-72db-414c-873b-93712e0736e2" providerId="AD" clId="Web-{8E319E65-757E-C462-CD9A-EE563FBD47D7}" dt="2025-02-16T16:25:51.341" v="3335" actId="20577"/>
          <ac:spMkLst>
            <pc:docMk/>
            <pc:sldMk cId="1919088662" sldId="265"/>
            <ac:spMk id="3" creationId="{A744EEC2-1420-0D5A-E12B-2363C228977A}"/>
          </ac:spMkLst>
        </pc:spChg>
      </pc:sldChg>
      <pc:sldMasterChg chg="add del addSldLayout delSldLayout">
        <pc:chgData name="Cerys Williams (2416044)" userId="S::2416044@student.uwtsd.ac.uk::8bc406d8-72db-414c-873b-93712e0736e2" providerId="AD" clId="Web-{8E319E65-757E-C462-CD9A-EE563FBD47D7}" dt="2025-02-15T21:10:57.126" v="2"/>
        <pc:sldMasterMkLst>
          <pc:docMk/>
          <pc:sldMasterMk cId="2460954070" sldId="2147483660"/>
        </pc:sldMasterMkLst>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2385387890" sldId="2147483661"/>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949138452" sldId="2147483662"/>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2591524520" sldId="2147483663"/>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1203092039" sldId="2147483664"/>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733172339" sldId="2147483665"/>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210312558" sldId="2147483666"/>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146388984" sldId="2147483667"/>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171841454" sldId="2147483668"/>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1718958274" sldId="2147483669"/>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2202905451" sldId="2147483670"/>
          </pc:sldLayoutMkLst>
        </pc:sldLayoutChg>
        <pc:sldLayoutChg chg="add del">
          <pc:chgData name="Cerys Williams (2416044)" userId="S::2416044@student.uwtsd.ac.uk::8bc406d8-72db-414c-873b-93712e0736e2" providerId="AD" clId="Web-{8E319E65-757E-C462-CD9A-EE563FBD47D7}" dt="2025-02-15T21:10:57.126" v="2"/>
          <pc:sldLayoutMkLst>
            <pc:docMk/>
            <pc:sldMasterMk cId="2460954070" sldId="2147483660"/>
            <pc:sldLayoutMk cId="3479445657" sldId="2147483671"/>
          </pc:sldLayoutMkLst>
        </pc:sldLayoutChg>
      </pc:sldMasterChg>
      <pc:sldMasterChg chg="add addSldLayout">
        <pc:chgData name="Cerys Williams (2416044)" userId="S::2416044@student.uwtsd.ac.uk::8bc406d8-72db-414c-873b-93712e0736e2" providerId="AD" clId="Web-{8E319E65-757E-C462-CD9A-EE563FBD47D7}" dt="2025-02-15T21:10:57.126" v="2"/>
        <pc:sldMasterMkLst>
          <pc:docMk/>
          <pc:sldMasterMk cId="2774968222" sldId="2147483734"/>
        </pc:sldMasterMkLst>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293258641" sldId="2147483723"/>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72040767" sldId="2147483724"/>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547967191" sldId="2147483725"/>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2871512074" sldId="2147483726"/>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2509744867" sldId="2147483727"/>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967198315" sldId="2147483728"/>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368696761" sldId="2147483729"/>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357669044" sldId="2147483730"/>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3298838166" sldId="2147483731"/>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992255517" sldId="2147483732"/>
          </pc:sldLayoutMkLst>
        </pc:sldLayoutChg>
        <pc:sldLayoutChg chg="add">
          <pc:chgData name="Cerys Williams (2416044)" userId="S::2416044@student.uwtsd.ac.uk::8bc406d8-72db-414c-873b-93712e0736e2" providerId="AD" clId="Web-{8E319E65-757E-C462-CD9A-EE563FBD47D7}" dt="2025-02-15T21:10:57.126" v="2"/>
          <pc:sldLayoutMkLst>
            <pc:docMk/>
            <pc:sldMasterMk cId="2774968222" sldId="2147483734"/>
            <pc:sldLayoutMk cId="1364765152" sldId="2147483733"/>
          </pc:sldLayoutMkLst>
        </pc:sldLayoutChg>
      </pc:sldMasterChg>
      <pc:sldMasterChg chg="add del addSldLayout delSldLayout">
        <pc:chgData name="Cerys Williams (2416044)" userId="S::2416044@student.uwtsd.ac.uk::8bc406d8-72db-414c-873b-93712e0736e2" providerId="AD" clId="Web-{8E319E65-757E-C462-CD9A-EE563FBD47D7}" dt="2025-02-15T21:10:57.048" v="1"/>
        <pc:sldMasterMkLst>
          <pc:docMk/>
          <pc:sldMasterMk cId="3761634216" sldId="2147483773"/>
        </pc:sldMasterMkLst>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4185694531" sldId="2147483762"/>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3244477865" sldId="2147483763"/>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996261480" sldId="2147483764"/>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3982490556" sldId="2147483765"/>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1840372022" sldId="2147483766"/>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2347980268" sldId="2147483767"/>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2497166307" sldId="2147483768"/>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1541190133" sldId="2147483769"/>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2404672631" sldId="2147483770"/>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2642504176" sldId="2147483771"/>
          </pc:sldLayoutMkLst>
        </pc:sldLayoutChg>
        <pc:sldLayoutChg chg="add del">
          <pc:chgData name="Cerys Williams (2416044)" userId="S::2416044@student.uwtsd.ac.uk::8bc406d8-72db-414c-873b-93712e0736e2" providerId="AD" clId="Web-{8E319E65-757E-C462-CD9A-EE563FBD47D7}" dt="2025-02-15T21:10:57.048" v="1"/>
          <pc:sldLayoutMkLst>
            <pc:docMk/>
            <pc:sldMasterMk cId="3761634216" sldId="2147483773"/>
            <pc:sldLayoutMk cId="1863198465" sldId="2147483772"/>
          </pc:sldLayoutMkLst>
        </pc:sldLayoutChg>
      </pc:sldMasterChg>
    </pc:docChg>
  </pc:docChgLst>
  <pc:docChgLst>
    <pc:chgData name="Cerys Williams (2416044)" userId="S::2416044@student.uwtsd.ac.uk::8bc406d8-72db-414c-873b-93712e0736e2" providerId="AD" clId="Web-{53B5C846-7DDD-EBC3-9541-6B7BF68A1DAB}"/>
    <pc:docChg chg="addSld modSld sldOrd">
      <pc:chgData name="Cerys Williams (2416044)" userId="S::2416044@student.uwtsd.ac.uk::8bc406d8-72db-414c-873b-93712e0736e2" providerId="AD" clId="Web-{53B5C846-7DDD-EBC3-9541-6B7BF68A1DAB}" dt="2025-03-02T19:38:43.757" v="65" actId="20577"/>
      <pc:docMkLst>
        <pc:docMk/>
      </pc:docMkLst>
      <pc:sldChg chg="modSp">
        <pc:chgData name="Cerys Williams (2416044)" userId="S::2416044@student.uwtsd.ac.uk::8bc406d8-72db-414c-873b-93712e0736e2" providerId="AD" clId="Web-{53B5C846-7DDD-EBC3-9541-6B7BF68A1DAB}" dt="2025-02-18T14:14:10.639" v="15" actId="20577"/>
        <pc:sldMkLst>
          <pc:docMk/>
          <pc:sldMk cId="109857222" sldId="256"/>
        </pc:sldMkLst>
        <pc:spChg chg="mod">
          <ac:chgData name="Cerys Williams (2416044)" userId="S::2416044@student.uwtsd.ac.uk::8bc406d8-72db-414c-873b-93712e0736e2" providerId="AD" clId="Web-{53B5C846-7DDD-EBC3-9541-6B7BF68A1DAB}" dt="2025-02-18T14:14:10.639" v="15" actId="20577"/>
          <ac:spMkLst>
            <pc:docMk/>
            <pc:sldMk cId="109857222" sldId="256"/>
            <ac:spMk id="2" creationId="{00000000-0000-0000-0000-000000000000}"/>
          </ac:spMkLst>
        </pc:spChg>
      </pc:sldChg>
      <pc:sldChg chg="modSp">
        <pc:chgData name="Cerys Williams (2416044)" userId="S::2416044@student.uwtsd.ac.uk::8bc406d8-72db-414c-873b-93712e0736e2" providerId="AD" clId="Web-{53B5C846-7DDD-EBC3-9541-6B7BF68A1DAB}" dt="2025-03-02T18:05:06.903" v="34" actId="20577"/>
        <pc:sldMkLst>
          <pc:docMk/>
          <pc:sldMk cId="698760458" sldId="257"/>
        </pc:sldMkLst>
        <pc:spChg chg="mod">
          <ac:chgData name="Cerys Williams (2416044)" userId="S::2416044@student.uwtsd.ac.uk::8bc406d8-72db-414c-873b-93712e0736e2" providerId="AD" clId="Web-{53B5C846-7DDD-EBC3-9541-6B7BF68A1DAB}" dt="2025-02-18T14:15:44.958" v="29" actId="20577"/>
          <ac:spMkLst>
            <pc:docMk/>
            <pc:sldMk cId="698760458" sldId="257"/>
            <ac:spMk id="2" creationId="{F7CF617C-ACDE-F20C-FDF4-0FA5F94964B1}"/>
          </ac:spMkLst>
        </pc:spChg>
        <pc:spChg chg="mod">
          <ac:chgData name="Cerys Williams (2416044)" userId="S::2416044@student.uwtsd.ac.uk::8bc406d8-72db-414c-873b-93712e0736e2" providerId="AD" clId="Web-{53B5C846-7DDD-EBC3-9541-6B7BF68A1DAB}" dt="2025-03-02T18:05:06.903" v="34" actId="20577"/>
          <ac:spMkLst>
            <pc:docMk/>
            <pc:sldMk cId="698760458" sldId="257"/>
            <ac:spMk id="3" creationId="{6862017E-C022-EC1F-07D8-57E0D6384CE1}"/>
          </ac:spMkLst>
        </pc:spChg>
      </pc:sldChg>
      <pc:sldChg chg="modSp">
        <pc:chgData name="Cerys Williams (2416044)" userId="S::2416044@student.uwtsd.ac.uk::8bc406d8-72db-414c-873b-93712e0736e2" providerId="AD" clId="Web-{53B5C846-7DDD-EBC3-9541-6B7BF68A1DAB}" dt="2025-03-02T18:57:54.221" v="36" actId="20577"/>
        <pc:sldMkLst>
          <pc:docMk/>
          <pc:sldMk cId="2409064693" sldId="259"/>
        </pc:sldMkLst>
        <pc:spChg chg="mod">
          <ac:chgData name="Cerys Williams (2416044)" userId="S::2416044@student.uwtsd.ac.uk::8bc406d8-72db-414c-873b-93712e0736e2" providerId="AD" clId="Web-{53B5C846-7DDD-EBC3-9541-6B7BF68A1DAB}" dt="2025-02-18T14:15:32.660" v="24" actId="20577"/>
          <ac:spMkLst>
            <pc:docMk/>
            <pc:sldMk cId="2409064693" sldId="259"/>
            <ac:spMk id="2" creationId="{2271A123-EEC2-433E-C468-5EB870FFD464}"/>
          </ac:spMkLst>
        </pc:spChg>
        <pc:spChg chg="mod">
          <ac:chgData name="Cerys Williams (2416044)" userId="S::2416044@student.uwtsd.ac.uk::8bc406d8-72db-414c-873b-93712e0736e2" providerId="AD" clId="Web-{53B5C846-7DDD-EBC3-9541-6B7BF68A1DAB}" dt="2025-03-02T18:57:54.221" v="36" actId="20577"/>
          <ac:spMkLst>
            <pc:docMk/>
            <pc:sldMk cId="2409064693" sldId="259"/>
            <ac:spMk id="3" creationId="{BDE43622-267D-7E58-83C0-2A512E60C6FD}"/>
          </ac:spMkLst>
        </pc:spChg>
      </pc:sldChg>
      <pc:sldChg chg="modSp ord">
        <pc:chgData name="Cerys Williams (2416044)" userId="S::2416044@student.uwtsd.ac.uk::8bc406d8-72db-414c-873b-93712e0736e2" providerId="AD" clId="Web-{53B5C846-7DDD-EBC3-9541-6B7BF68A1DAB}" dt="2025-03-02T19:38:43.757" v="65" actId="20577"/>
        <pc:sldMkLst>
          <pc:docMk/>
          <pc:sldMk cId="1076216912" sldId="262"/>
        </pc:sldMkLst>
        <pc:spChg chg="mod">
          <ac:chgData name="Cerys Williams (2416044)" userId="S::2416044@student.uwtsd.ac.uk::8bc406d8-72db-414c-873b-93712e0736e2" providerId="AD" clId="Web-{53B5C846-7DDD-EBC3-9541-6B7BF68A1DAB}" dt="2025-03-02T19:38:43.757" v="65" actId="20577"/>
          <ac:spMkLst>
            <pc:docMk/>
            <pc:sldMk cId="1076216912" sldId="262"/>
            <ac:spMk id="3" creationId="{53DD4152-1ADF-14DB-267C-5922E59120BD}"/>
          </ac:spMkLst>
        </pc:spChg>
      </pc:sldChg>
      <pc:sldChg chg="modSp">
        <pc:chgData name="Cerys Williams (2416044)" userId="S::2416044@student.uwtsd.ac.uk::8bc406d8-72db-414c-873b-93712e0736e2" providerId="AD" clId="Web-{53B5C846-7DDD-EBC3-9541-6B7BF68A1DAB}" dt="2025-03-02T19:26:45.484" v="52" actId="20577"/>
        <pc:sldMkLst>
          <pc:docMk/>
          <pc:sldMk cId="724454205" sldId="264"/>
        </pc:sldMkLst>
        <pc:spChg chg="mod">
          <ac:chgData name="Cerys Williams (2416044)" userId="S::2416044@student.uwtsd.ac.uk::8bc406d8-72db-414c-873b-93712e0736e2" providerId="AD" clId="Web-{53B5C846-7DDD-EBC3-9541-6B7BF68A1DAB}" dt="2025-02-18T12:30:33.355" v="9" actId="20577"/>
          <ac:spMkLst>
            <pc:docMk/>
            <pc:sldMk cId="724454205" sldId="264"/>
            <ac:spMk id="2" creationId="{274D513E-E047-9BB9-302A-9334D368B865}"/>
          </ac:spMkLst>
        </pc:spChg>
        <pc:spChg chg="mod">
          <ac:chgData name="Cerys Williams (2416044)" userId="S::2416044@student.uwtsd.ac.uk::8bc406d8-72db-414c-873b-93712e0736e2" providerId="AD" clId="Web-{53B5C846-7DDD-EBC3-9541-6B7BF68A1DAB}" dt="2025-03-02T19:26:45.484" v="52" actId="20577"/>
          <ac:spMkLst>
            <pc:docMk/>
            <pc:sldMk cId="724454205" sldId="264"/>
            <ac:spMk id="3" creationId="{F9F22D31-8110-82C6-9915-ADB70E001121}"/>
          </ac:spMkLst>
        </pc:spChg>
      </pc:sldChg>
      <pc:sldChg chg="modSp">
        <pc:chgData name="Cerys Williams (2416044)" userId="S::2416044@student.uwtsd.ac.uk::8bc406d8-72db-414c-873b-93712e0736e2" providerId="AD" clId="Web-{53B5C846-7DDD-EBC3-9541-6B7BF68A1DAB}" dt="2025-03-02T19:14:01.714" v="37" actId="20577"/>
        <pc:sldMkLst>
          <pc:docMk/>
          <pc:sldMk cId="1919088662" sldId="265"/>
        </pc:sldMkLst>
        <pc:spChg chg="mod">
          <ac:chgData name="Cerys Williams (2416044)" userId="S::2416044@student.uwtsd.ac.uk::8bc406d8-72db-414c-873b-93712e0736e2" providerId="AD" clId="Web-{53B5C846-7DDD-EBC3-9541-6B7BF68A1DAB}" dt="2025-03-02T19:14:01.714" v="37" actId="20577"/>
          <ac:spMkLst>
            <pc:docMk/>
            <pc:sldMk cId="1919088662" sldId="265"/>
            <ac:spMk id="3" creationId="{A744EEC2-1420-0D5A-E12B-2363C228977A}"/>
          </ac:spMkLst>
        </pc:spChg>
      </pc:sldChg>
      <pc:sldChg chg="modSp new">
        <pc:chgData name="Cerys Williams (2416044)" userId="S::2416044@student.uwtsd.ac.uk::8bc406d8-72db-414c-873b-93712e0736e2" providerId="AD" clId="Web-{53B5C846-7DDD-EBC3-9541-6B7BF68A1DAB}" dt="2025-02-18T12:34:11.753" v="13" actId="20577"/>
        <pc:sldMkLst>
          <pc:docMk/>
          <pc:sldMk cId="1030052723" sldId="267"/>
        </pc:sldMkLst>
        <pc:spChg chg="mod">
          <ac:chgData name="Cerys Williams (2416044)" userId="S::2416044@student.uwtsd.ac.uk::8bc406d8-72db-414c-873b-93712e0736e2" providerId="AD" clId="Web-{53B5C846-7DDD-EBC3-9541-6B7BF68A1DAB}" dt="2025-02-18T12:34:11.753" v="13" actId="20577"/>
          <ac:spMkLst>
            <pc:docMk/>
            <pc:sldMk cId="1030052723" sldId="267"/>
            <ac:spMk id="2" creationId="{032FFA22-7A3B-4EDE-F130-0FDA69DF686A}"/>
          </ac:spMkLst>
        </pc:spChg>
      </pc:sldChg>
    </pc:docChg>
  </pc:docChgLst>
  <pc:docChgLst>
    <pc:chgData name="Cerys Williams (2416044)" userId="S::2416044@student.uwtsd.ac.uk::8bc406d8-72db-414c-873b-93712e0736e2" providerId="AD" clId="Web-{817F1210-BE90-9835-C302-20E6E7B05956}"/>
    <pc:docChg chg="modSld">
      <pc:chgData name="Cerys Williams (2416044)" userId="S::2416044@student.uwtsd.ac.uk::8bc406d8-72db-414c-873b-93712e0736e2" providerId="AD" clId="Web-{817F1210-BE90-9835-C302-20E6E7B05956}" dt="2025-02-16T16:28:08.265" v="17" actId="20577"/>
      <pc:docMkLst>
        <pc:docMk/>
      </pc:docMkLst>
      <pc:sldChg chg="modSp">
        <pc:chgData name="Cerys Williams (2416044)" userId="S::2416044@student.uwtsd.ac.uk::8bc406d8-72db-414c-873b-93712e0736e2" providerId="AD" clId="Web-{817F1210-BE90-9835-C302-20E6E7B05956}" dt="2025-02-16T16:28:08.265" v="17" actId="20577"/>
        <pc:sldMkLst>
          <pc:docMk/>
          <pc:sldMk cId="492545297" sldId="258"/>
        </pc:sldMkLst>
        <pc:spChg chg="mod">
          <ac:chgData name="Cerys Williams (2416044)" userId="S::2416044@student.uwtsd.ac.uk::8bc406d8-72db-414c-873b-93712e0736e2" providerId="AD" clId="Web-{817F1210-BE90-9835-C302-20E6E7B05956}" dt="2025-02-16T16:28:08.265" v="17" actId="20577"/>
          <ac:spMkLst>
            <pc:docMk/>
            <pc:sldMk cId="492545297" sldId="258"/>
            <ac:spMk id="3" creationId="{4F366601-25E7-683A-042E-DDA1F3CA39DB}"/>
          </ac:spMkLst>
        </pc:spChg>
      </pc:sldChg>
    </pc:docChg>
  </pc:docChgLst>
  <pc:docChgLst>
    <pc:chgData name="Cerys Williams (2416044)" userId="S::2416044@student.uwtsd.ac.uk::8bc406d8-72db-414c-873b-93712e0736e2" providerId="AD" clId="Web-{26F5726E-AB48-99F2-A267-1DB970CBA471}"/>
    <pc:docChg chg="modSld">
      <pc:chgData name="Cerys Williams (2416044)" userId="S::2416044@student.uwtsd.ac.uk::8bc406d8-72db-414c-873b-93712e0736e2" providerId="AD" clId="Web-{26F5726E-AB48-99F2-A267-1DB970CBA471}" dt="2025-02-16T16:31:33.859" v="4"/>
      <pc:docMkLst>
        <pc:docMk/>
      </pc:docMkLst>
      <pc:sldChg chg="addSp modSp mod setBg">
        <pc:chgData name="Cerys Williams (2416044)" userId="S::2416044@student.uwtsd.ac.uk::8bc406d8-72db-414c-873b-93712e0736e2" providerId="AD" clId="Web-{26F5726E-AB48-99F2-A267-1DB970CBA471}" dt="2025-02-16T16:31:33.859" v="4"/>
        <pc:sldMkLst>
          <pc:docMk/>
          <pc:sldMk cId="1919088662" sldId="265"/>
        </pc:sldMkLst>
        <pc:spChg chg="mod">
          <ac:chgData name="Cerys Williams (2416044)" userId="S::2416044@student.uwtsd.ac.uk::8bc406d8-72db-414c-873b-93712e0736e2" providerId="AD" clId="Web-{26F5726E-AB48-99F2-A267-1DB970CBA471}" dt="2025-02-16T16:31:33.859" v="4"/>
          <ac:spMkLst>
            <pc:docMk/>
            <pc:sldMk cId="1919088662" sldId="265"/>
            <ac:spMk id="2" creationId="{A0468A3D-CB6E-4E78-B9ED-34F4D8B0CC08}"/>
          </ac:spMkLst>
        </pc:spChg>
        <pc:spChg chg="mod">
          <ac:chgData name="Cerys Williams (2416044)" userId="S::2416044@student.uwtsd.ac.uk::8bc406d8-72db-414c-873b-93712e0736e2" providerId="AD" clId="Web-{26F5726E-AB48-99F2-A267-1DB970CBA471}" dt="2025-02-16T16:31:33.859" v="4"/>
          <ac:spMkLst>
            <pc:docMk/>
            <pc:sldMk cId="1919088662" sldId="265"/>
            <ac:spMk id="3" creationId="{A744EEC2-1420-0D5A-E12B-2363C228977A}"/>
          </ac:spMkLst>
        </pc:spChg>
        <pc:spChg chg="add">
          <ac:chgData name="Cerys Williams (2416044)" userId="S::2416044@student.uwtsd.ac.uk::8bc406d8-72db-414c-873b-93712e0736e2" providerId="AD" clId="Web-{26F5726E-AB48-99F2-A267-1DB970CBA471}" dt="2025-02-16T16:31:33.859" v="4"/>
          <ac:spMkLst>
            <pc:docMk/>
            <pc:sldMk cId="1919088662" sldId="265"/>
            <ac:spMk id="9" creationId="{5B8092E2-D77A-4CE6-BB2D-6269784456A0}"/>
          </ac:spMkLst>
        </pc:spChg>
        <pc:spChg chg="add">
          <ac:chgData name="Cerys Williams (2416044)" userId="S::2416044@student.uwtsd.ac.uk::8bc406d8-72db-414c-873b-93712e0736e2" providerId="AD" clId="Web-{26F5726E-AB48-99F2-A267-1DB970CBA471}" dt="2025-02-16T16:31:33.859" v="4"/>
          <ac:spMkLst>
            <pc:docMk/>
            <pc:sldMk cId="1919088662" sldId="265"/>
            <ac:spMk id="11" creationId="{D02CD835-4B0F-45D6-9B85-B049A1005789}"/>
          </ac:spMkLst>
        </pc:spChg>
        <pc:picChg chg="add mod">
          <ac:chgData name="Cerys Williams (2416044)" userId="S::2416044@student.uwtsd.ac.uk::8bc406d8-72db-414c-873b-93712e0736e2" providerId="AD" clId="Web-{26F5726E-AB48-99F2-A267-1DB970CBA471}" dt="2025-02-16T16:31:33.859" v="4"/>
          <ac:picMkLst>
            <pc:docMk/>
            <pc:sldMk cId="1919088662" sldId="265"/>
            <ac:picMk id="4" creationId="{6D6D9EE1-A0B1-8003-4154-0FA3E6511DB0}"/>
          </ac:picMkLst>
        </pc:picChg>
        <pc:cxnChg chg="add">
          <ac:chgData name="Cerys Williams (2416044)" userId="S::2416044@student.uwtsd.ac.uk::8bc406d8-72db-414c-873b-93712e0736e2" providerId="AD" clId="Web-{26F5726E-AB48-99F2-A267-1DB970CBA471}" dt="2025-02-16T16:31:33.859" v="4"/>
          <ac:cxnSpMkLst>
            <pc:docMk/>
            <pc:sldMk cId="1919088662" sldId="265"/>
            <ac:cxnSpMk id="13" creationId="{7971A1EC-5980-40B2-973F-0D3D6630DBE1}"/>
          </ac:cxnSpMkLst>
        </pc:cxnChg>
        <pc:cxnChg chg="add">
          <ac:chgData name="Cerys Williams (2416044)" userId="S::2416044@student.uwtsd.ac.uk::8bc406d8-72db-414c-873b-93712e0736e2" providerId="AD" clId="Web-{26F5726E-AB48-99F2-A267-1DB970CBA471}" dt="2025-02-16T16:31:33.859" v="4"/>
          <ac:cxnSpMkLst>
            <pc:docMk/>
            <pc:sldMk cId="1919088662" sldId="265"/>
            <ac:cxnSpMk id="15" creationId="{B0049A56-C4C2-4C0F-9F4F-D0E34391D968}"/>
          </ac:cxnSpMkLst>
        </pc:cxnChg>
        <pc:cxnChg chg="add">
          <ac:chgData name="Cerys Williams (2416044)" userId="S::2416044@student.uwtsd.ac.uk::8bc406d8-72db-414c-873b-93712e0736e2" providerId="AD" clId="Web-{26F5726E-AB48-99F2-A267-1DB970CBA471}" dt="2025-02-16T16:31:33.859" v="4"/>
          <ac:cxnSpMkLst>
            <pc:docMk/>
            <pc:sldMk cId="1919088662" sldId="265"/>
            <ac:cxnSpMk id="17" creationId="{7D02BE56-7EB5-4E62-B6E2-1C49E470A964}"/>
          </ac:cxnSpMkLst>
        </pc:cxnChg>
        <pc:cxnChg chg="add">
          <ac:chgData name="Cerys Williams (2416044)" userId="S::2416044@student.uwtsd.ac.uk::8bc406d8-72db-414c-873b-93712e0736e2" providerId="AD" clId="Web-{26F5726E-AB48-99F2-A267-1DB970CBA471}" dt="2025-02-16T16:31:33.859" v="4"/>
          <ac:cxnSpMkLst>
            <pc:docMk/>
            <pc:sldMk cId="1919088662" sldId="265"/>
            <ac:cxnSpMk id="19" creationId="{C4595B06-EDA5-4E45-BED4-7891E7E0CD4D}"/>
          </ac:cxnSpMkLst>
        </pc:cxnChg>
        <pc:cxnChg chg="add">
          <ac:chgData name="Cerys Williams (2416044)" userId="S::2416044@student.uwtsd.ac.uk::8bc406d8-72db-414c-873b-93712e0736e2" providerId="AD" clId="Web-{26F5726E-AB48-99F2-A267-1DB970CBA471}" dt="2025-02-16T16:31:33.859" v="4"/>
          <ac:cxnSpMkLst>
            <pc:docMk/>
            <pc:sldMk cId="1919088662" sldId="265"/>
            <ac:cxnSpMk id="23" creationId="{59592DA5-68A4-46A6-90EA-F0304FF8EED7}"/>
          </ac:cxnSpMkLst>
        </pc:cxnChg>
      </pc:sldChg>
    </pc:docChg>
  </pc:docChgLst>
  <pc:docChgLst>
    <pc:chgData name="Cerys Williams (2416044)" userId="S::2416044@student.uwtsd.ac.uk::8bc406d8-72db-414c-873b-93712e0736e2" providerId="AD" clId="Web-{265AE72A-D1EE-E333-C49F-8A496AB1CF6A}"/>
    <pc:docChg chg="addSld modSld">
      <pc:chgData name="Cerys Williams (2416044)" userId="S::2416044@student.uwtsd.ac.uk::8bc406d8-72db-414c-873b-93712e0736e2" providerId="AD" clId="Web-{265AE72A-D1EE-E333-C49F-8A496AB1CF6A}" dt="2025-02-16T17:55:17.346" v="911" actId="20577"/>
      <pc:docMkLst>
        <pc:docMk/>
      </pc:docMkLst>
      <pc:sldChg chg="addSp delSp modSp mod setBg">
        <pc:chgData name="Cerys Williams (2416044)" userId="S::2416044@student.uwtsd.ac.uk::8bc406d8-72db-414c-873b-93712e0736e2" providerId="AD" clId="Web-{265AE72A-D1EE-E333-C49F-8A496AB1CF6A}" dt="2025-02-16T17:53:03.437" v="846" actId="14100"/>
        <pc:sldMkLst>
          <pc:docMk/>
          <pc:sldMk cId="2409064693" sldId="259"/>
        </pc:sldMkLst>
        <pc:spChg chg="mod">
          <ac:chgData name="Cerys Williams (2416044)" userId="S::2416044@student.uwtsd.ac.uk::8bc406d8-72db-414c-873b-93712e0736e2" providerId="AD" clId="Web-{265AE72A-D1EE-E333-C49F-8A496AB1CF6A}" dt="2025-02-16T17:51:56.920" v="806" actId="20577"/>
          <ac:spMkLst>
            <pc:docMk/>
            <pc:sldMk cId="2409064693" sldId="259"/>
            <ac:spMk id="2" creationId="{2271A123-EEC2-433E-C468-5EB870FFD464}"/>
          </ac:spMkLst>
        </pc:spChg>
        <pc:spChg chg="mod">
          <ac:chgData name="Cerys Williams (2416044)" userId="S::2416044@student.uwtsd.ac.uk::8bc406d8-72db-414c-873b-93712e0736e2" providerId="AD" clId="Web-{265AE72A-D1EE-E333-C49F-8A496AB1CF6A}" dt="2025-02-16T17:53:03.437" v="846" actId="14100"/>
          <ac:spMkLst>
            <pc:docMk/>
            <pc:sldMk cId="2409064693" sldId="259"/>
            <ac:spMk id="3" creationId="{BDE43622-267D-7E58-83C0-2A512E60C6FD}"/>
          </ac:spMkLst>
        </pc:spChg>
        <pc:spChg chg="del mod">
          <ac:chgData name="Cerys Williams (2416044)" userId="S::2416044@student.uwtsd.ac.uk::8bc406d8-72db-414c-873b-93712e0736e2" providerId="AD" clId="Web-{265AE72A-D1EE-E333-C49F-8A496AB1CF6A}" dt="2025-02-16T16:36:24.806" v="31"/>
          <ac:spMkLst>
            <pc:docMk/>
            <pc:sldMk cId="2409064693" sldId="259"/>
            <ac:spMk id="4" creationId="{FD1CFB8B-7A5F-9107-7585-4416918B19A6}"/>
          </ac:spMkLst>
        </pc:spChg>
        <pc:spChg chg="add">
          <ac:chgData name="Cerys Williams (2416044)" userId="S::2416044@student.uwtsd.ac.uk::8bc406d8-72db-414c-873b-93712e0736e2" providerId="AD" clId="Web-{265AE72A-D1EE-E333-C49F-8A496AB1CF6A}" dt="2025-02-16T16:36:59.229" v="38"/>
          <ac:spMkLst>
            <pc:docMk/>
            <pc:sldMk cId="2409064693" sldId="259"/>
            <ac:spMk id="8" creationId="{81775E6C-9FE7-4AE4-ABE7-2568D95DEAE0}"/>
          </ac:spMkLst>
        </pc:spChg>
        <pc:spChg chg="add">
          <ac:chgData name="Cerys Williams (2416044)" userId="S::2416044@student.uwtsd.ac.uk::8bc406d8-72db-414c-873b-93712e0736e2" providerId="AD" clId="Web-{265AE72A-D1EE-E333-C49F-8A496AB1CF6A}" dt="2025-02-16T16:36:59.229" v="38"/>
          <ac:spMkLst>
            <pc:docMk/>
            <pc:sldMk cId="2409064693" sldId="259"/>
            <ac:spMk id="10" creationId="{6F1D8699-067D-4768-9F87-3E302B3797BC}"/>
          </ac:spMkLst>
        </pc:spChg>
        <pc:cxnChg chg="add">
          <ac:chgData name="Cerys Williams (2416044)" userId="S::2416044@student.uwtsd.ac.uk::8bc406d8-72db-414c-873b-93712e0736e2" providerId="AD" clId="Web-{265AE72A-D1EE-E333-C49F-8A496AB1CF6A}" dt="2025-02-16T16:36:59.229" v="38"/>
          <ac:cxnSpMkLst>
            <pc:docMk/>
            <pc:sldMk cId="2409064693" sldId="259"/>
            <ac:cxnSpMk id="12" creationId="{E8A66062-E0FE-4EE7-9840-EC05B87ACF47}"/>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14" creationId="{7A364443-B44B-44C9-B8C4-AED23CB62151}"/>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16" creationId="{B3087726-EFA7-48B6-8527-80902BB5587C}"/>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18" creationId="{384CA14D-52DC-4F3C-A1CE-235B99A179A8}"/>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20" creationId="{A3B4C179-2540-4304-9C9C-2AAAA53EFDC7}"/>
          </ac:cxnSpMkLst>
        </pc:cxnChg>
        <pc:cxnChg chg="add">
          <ac:chgData name="Cerys Williams (2416044)" userId="S::2416044@student.uwtsd.ac.uk::8bc406d8-72db-414c-873b-93712e0736e2" providerId="AD" clId="Web-{265AE72A-D1EE-E333-C49F-8A496AB1CF6A}" dt="2025-02-16T16:36:59.229" v="38"/>
          <ac:cxnSpMkLst>
            <pc:docMk/>
            <pc:sldMk cId="2409064693" sldId="259"/>
            <ac:cxnSpMk id="22" creationId="{C5950BAB-F521-4A52-A263-D105789771E6}"/>
          </ac:cxnSpMkLst>
        </pc:cxnChg>
      </pc:sldChg>
      <pc:sldChg chg="modSp">
        <pc:chgData name="Cerys Williams (2416044)" userId="S::2416044@student.uwtsd.ac.uk::8bc406d8-72db-414c-873b-93712e0736e2" providerId="AD" clId="Web-{265AE72A-D1EE-E333-C49F-8A496AB1CF6A}" dt="2025-02-16T17:55:17.346" v="911" actId="20577"/>
        <pc:sldMkLst>
          <pc:docMk/>
          <pc:sldMk cId="219530053" sldId="260"/>
        </pc:sldMkLst>
        <pc:spChg chg="mod">
          <ac:chgData name="Cerys Williams (2416044)" userId="S::2416044@student.uwtsd.ac.uk::8bc406d8-72db-414c-873b-93712e0736e2" providerId="AD" clId="Web-{265AE72A-D1EE-E333-C49F-8A496AB1CF6A}" dt="2025-02-16T17:55:17.346" v="911" actId="20577"/>
          <ac:spMkLst>
            <pc:docMk/>
            <pc:sldMk cId="219530053" sldId="260"/>
            <ac:spMk id="2" creationId="{DF67DF50-95F9-2275-34DB-32185B58B75E}"/>
          </ac:spMkLst>
        </pc:spChg>
      </pc:sldChg>
      <pc:sldChg chg="addSp delSp modSp mod setBg">
        <pc:chgData name="Cerys Williams (2416044)" userId="S::2416044@student.uwtsd.ac.uk::8bc406d8-72db-414c-873b-93712e0736e2" providerId="AD" clId="Web-{265AE72A-D1EE-E333-C49F-8A496AB1CF6A}" dt="2025-02-16T16:51:15.049" v="219" actId="20577"/>
        <pc:sldMkLst>
          <pc:docMk/>
          <pc:sldMk cId="2821474531" sldId="261"/>
        </pc:sldMkLst>
        <pc:spChg chg="mod">
          <ac:chgData name="Cerys Williams (2416044)" userId="S::2416044@student.uwtsd.ac.uk::8bc406d8-72db-414c-873b-93712e0736e2" providerId="AD" clId="Web-{265AE72A-D1EE-E333-C49F-8A496AB1CF6A}" dt="2025-02-16T16:49:51.609" v="200" actId="20577"/>
          <ac:spMkLst>
            <pc:docMk/>
            <pc:sldMk cId="2821474531" sldId="261"/>
            <ac:spMk id="2" creationId="{36C3257F-C2C5-B2FE-74C1-20E206DE96B0}"/>
          </ac:spMkLst>
        </pc:spChg>
        <pc:spChg chg="add del mod">
          <ac:chgData name="Cerys Williams (2416044)" userId="S::2416044@student.uwtsd.ac.uk::8bc406d8-72db-414c-873b-93712e0736e2" providerId="AD" clId="Web-{265AE72A-D1EE-E333-C49F-8A496AB1CF6A}" dt="2025-02-16T16:49:33.421" v="197"/>
          <ac:spMkLst>
            <pc:docMk/>
            <pc:sldMk cId="2821474531" sldId="261"/>
            <ac:spMk id="3" creationId="{E092306B-241D-A64D-B81D-67CE9D1335B4}"/>
          </ac:spMkLst>
        </pc:spChg>
        <pc:spChg chg="add del">
          <ac:chgData name="Cerys Williams (2416044)" userId="S::2416044@student.uwtsd.ac.uk::8bc406d8-72db-414c-873b-93712e0736e2" providerId="AD" clId="Web-{265AE72A-D1EE-E333-C49F-8A496AB1CF6A}" dt="2025-02-16T16:49:33.375" v="196"/>
          <ac:spMkLst>
            <pc:docMk/>
            <pc:sldMk cId="2821474531" sldId="261"/>
            <ac:spMk id="9" creationId="{A6CA7A60-8DF8-4B78-BFE3-B372B90AB9F5}"/>
          </ac:spMkLst>
        </pc:spChg>
        <pc:spChg chg="add del">
          <ac:chgData name="Cerys Williams (2416044)" userId="S::2416044@student.uwtsd.ac.uk::8bc406d8-72db-414c-873b-93712e0736e2" providerId="AD" clId="Web-{265AE72A-D1EE-E333-C49F-8A496AB1CF6A}" dt="2025-02-16T16:49:33.375" v="196"/>
          <ac:spMkLst>
            <pc:docMk/>
            <pc:sldMk cId="2821474531" sldId="261"/>
            <ac:spMk id="11" creationId="{FF4BD241-F172-410B-B0DE-9D7344B35BA6}"/>
          </ac:spMkLst>
        </pc:spChg>
        <pc:spChg chg="add">
          <ac:chgData name="Cerys Williams (2416044)" userId="S::2416044@student.uwtsd.ac.uk::8bc406d8-72db-414c-873b-93712e0736e2" providerId="AD" clId="Web-{265AE72A-D1EE-E333-C49F-8A496AB1CF6A}" dt="2025-02-16T16:49:33.421" v="197"/>
          <ac:spMkLst>
            <pc:docMk/>
            <pc:sldMk cId="2821474531" sldId="261"/>
            <ac:spMk id="16" creationId="{A6CA7A60-8DF8-4B78-BFE3-B372B90AB9F5}"/>
          </ac:spMkLst>
        </pc:spChg>
        <pc:spChg chg="add">
          <ac:chgData name="Cerys Williams (2416044)" userId="S::2416044@student.uwtsd.ac.uk::8bc406d8-72db-414c-873b-93712e0736e2" providerId="AD" clId="Web-{265AE72A-D1EE-E333-C49F-8A496AB1CF6A}" dt="2025-02-16T16:49:33.421" v="197"/>
          <ac:spMkLst>
            <pc:docMk/>
            <pc:sldMk cId="2821474531" sldId="261"/>
            <ac:spMk id="17" creationId="{469A5737-8D36-4BF8-AC7D-2AA2B6B633CA}"/>
          </ac:spMkLst>
        </pc:spChg>
        <pc:graphicFrameChg chg="add del">
          <ac:chgData name="Cerys Williams (2416044)" userId="S::2416044@student.uwtsd.ac.uk::8bc406d8-72db-414c-873b-93712e0736e2" providerId="AD" clId="Web-{265AE72A-D1EE-E333-C49F-8A496AB1CF6A}" dt="2025-02-16T16:49:33.375" v="196"/>
          <ac:graphicFrameMkLst>
            <pc:docMk/>
            <pc:sldMk cId="2821474531" sldId="261"/>
            <ac:graphicFrameMk id="5" creationId="{7671D598-4ABE-2D7A-3CBE-385B87984964}"/>
          </ac:graphicFrameMkLst>
        </pc:graphicFrameChg>
        <pc:graphicFrameChg chg="add modGraphic">
          <ac:chgData name="Cerys Williams (2416044)" userId="S::2416044@student.uwtsd.ac.uk::8bc406d8-72db-414c-873b-93712e0736e2" providerId="AD" clId="Web-{265AE72A-D1EE-E333-C49F-8A496AB1CF6A}" dt="2025-02-16T16:51:15.049" v="219" actId="20577"/>
          <ac:graphicFrameMkLst>
            <pc:docMk/>
            <pc:sldMk cId="2821474531" sldId="261"/>
            <ac:graphicFrameMk id="19" creationId="{AE672AE5-25F5-9FC3-6C96-7837623B9AB2}"/>
          </ac:graphicFrameMkLst>
        </pc:graphicFrameChg>
        <pc:cxnChg chg="add del">
          <ac:chgData name="Cerys Williams (2416044)" userId="S::2416044@student.uwtsd.ac.uk::8bc406d8-72db-414c-873b-93712e0736e2" providerId="AD" clId="Web-{265AE72A-D1EE-E333-C49F-8A496AB1CF6A}" dt="2025-02-16T16:49:33.375" v="196"/>
          <ac:cxnSpMkLst>
            <pc:docMk/>
            <pc:sldMk cId="2821474531" sldId="261"/>
            <ac:cxnSpMk id="13" creationId="{F1CEFB97-33B1-4F90-A6B8-EAA26EEA1E7E}"/>
          </ac:cxnSpMkLst>
        </pc:cxnChg>
        <pc:cxnChg chg="add">
          <ac:chgData name="Cerys Williams (2416044)" userId="S::2416044@student.uwtsd.ac.uk::8bc406d8-72db-414c-873b-93712e0736e2" providerId="AD" clId="Web-{265AE72A-D1EE-E333-C49F-8A496AB1CF6A}" dt="2025-02-16T16:49:33.421" v="197"/>
          <ac:cxnSpMkLst>
            <pc:docMk/>
            <pc:sldMk cId="2821474531" sldId="261"/>
            <ac:cxnSpMk id="15" creationId="{FEAF673E-0279-495F-A8A9-F84D0AB5A491}"/>
          </ac:cxnSpMkLst>
        </pc:cxnChg>
        <pc:cxnChg chg="add">
          <ac:chgData name="Cerys Williams (2416044)" userId="S::2416044@student.uwtsd.ac.uk::8bc406d8-72db-414c-873b-93712e0736e2" providerId="AD" clId="Web-{265AE72A-D1EE-E333-C49F-8A496AB1CF6A}" dt="2025-02-16T16:49:33.421" v="197"/>
          <ac:cxnSpMkLst>
            <pc:docMk/>
            <pc:sldMk cId="2821474531" sldId="261"/>
            <ac:cxnSpMk id="18" creationId="{72ECE8B0-6962-4F5B-830A-E8F8F97267E0}"/>
          </ac:cxnSpMkLst>
        </pc:cxnChg>
      </pc:sldChg>
      <pc:sldChg chg="modSp">
        <pc:chgData name="Cerys Williams (2416044)" userId="S::2416044@student.uwtsd.ac.uk::8bc406d8-72db-414c-873b-93712e0736e2" providerId="AD" clId="Web-{265AE72A-D1EE-E333-C49F-8A496AB1CF6A}" dt="2025-02-16T17:47:51.697" v="654" actId="20577"/>
        <pc:sldMkLst>
          <pc:docMk/>
          <pc:sldMk cId="1714478783" sldId="263"/>
        </pc:sldMkLst>
        <pc:spChg chg="mod">
          <ac:chgData name="Cerys Williams (2416044)" userId="S::2416044@student.uwtsd.ac.uk::8bc406d8-72db-414c-873b-93712e0736e2" providerId="AD" clId="Web-{265AE72A-D1EE-E333-C49F-8A496AB1CF6A}" dt="2025-02-16T17:47:51.697" v="654" actId="20577"/>
          <ac:spMkLst>
            <pc:docMk/>
            <pc:sldMk cId="1714478783" sldId="263"/>
            <ac:spMk id="3" creationId="{5CF40916-5B1D-4A13-482E-7D8994EB4E67}"/>
          </ac:spMkLst>
        </pc:spChg>
      </pc:sldChg>
      <pc:sldChg chg="modSp">
        <pc:chgData name="Cerys Williams (2416044)" userId="S::2416044@student.uwtsd.ac.uk::8bc406d8-72db-414c-873b-93712e0736e2" providerId="AD" clId="Web-{265AE72A-D1EE-E333-C49F-8A496AB1CF6A}" dt="2025-02-16T17:53:36.578" v="876" actId="20577"/>
        <pc:sldMkLst>
          <pc:docMk/>
          <pc:sldMk cId="1919088662" sldId="265"/>
        </pc:sldMkLst>
        <pc:spChg chg="mod">
          <ac:chgData name="Cerys Williams (2416044)" userId="S::2416044@student.uwtsd.ac.uk::8bc406d8-72db-414c-873b-93712e0736e2" providerId="AD" clId="Web-{265AE72A-D1EE-E333-C49F-8A496AB1CF6A}" dt="2025-02-16T17:53:36.578" v="876" actId="20577"/>
          <ac:spMkLst>
            <pc:docMk/>
            <pc:sldMk cId="1919088662" sldId="265"/>
            <ac:spMk id="3" creationId="{A744EEC2-1420-0D5A-E12B-2363C228977A}"/>
          </ac:spMkLst>
        </pc:spChg>
      </pc:sldChg>
      <pc:sldChg chg="addSp delSp modSp new mod setBg">
        <pc:chgData name="Cerys Williams (2416044)" userId="S::2416044@student.uwtsd.ac.uk::8bc406d8-72db-414c-873b-93712e0736e2" providerId="AD" clId="Web-{265AE72A-D1EE-E333-C49F-8A496AB1CF6A}" dt="2025-02-16T17:50:40.013" v="787" actId="1076"/>
        <pc:sldMkLst>
          <pc:docMk/>
          <pc:sldMk cId="1120742232" sldId="266"/>
        </pc:sldMkLst>
        <pc:spChg chg="mod">
          <ac:chgData name="Cerys Williams (2416044)" userId="S::2416044@student.uwtsd.ac.uk::8bc406d8-72db-414c-873b-93712e0736e2" providerId="AD" clId="Web-{265AE72A-D1EE-E333-C49F-8A496AB1CF6A}" dt="2025-02-16T17:50:36.841" v="786" actId="1076"/>
          <ac:spMkLst>
            <pc:docMk/>
            <pc:sldMk cId="1120742232" sldId="266"/>
            <ac:spMk id="2" creationId="{C593B1C3-519D-1C75-5C2E-6ABDF87B69BB}"/>
          </ac:spMkLst>
        </pc:spChg>
        <pc:spChg chg="mod">
          <ac:chgData name="Cerys Williams (2416044)" userId="S::2416044@student.uwtsd.ac.uk::8bc406d8-72db-414c-873b-93712e0736e2" providerId="AD" clId="Web-{265AE72A-D1EE-E333-C49F-8A496AB1CF6A}" dt="2025-02-16T17:50:40.013" v="787" actId="1076"/>
          <ac:spMkLst>
            <pc:docMk/>
            <pc:sldMk cId="1120742232" sldId="266"/>
            <ac:spMk id="3" creationId="{3AEB1789-C1B0-CDCB-2ED5-86CC15679DB3}"/>
          </ac:spMkLst>
        </pc:spChg>
        <pc:spChg chg="add del">
          <ac:chgData name="Cerys Williams (2416044)" userId="S::2416044@student.uwtsd.ac.uk::8bc406d8-72db-414c-873b-93712e0736e2" providerId="AD" clId="Web-{265AE72A-D1EE-E333-C49F-8A496AB1CF6A}" dt="2025-02-16T17:50:22.090" v="785"/>
          <ac:spMkLst>
            <pc:docMk/>
            <pc:sldMk cId="1120742232" sldId="266"/>
            <ac:spMk id="9" creationId="{8B2BAECB-35E2-4DD9-8B8C-22D215DD0C10}"/>
          </ac:spMkLst>
        </pc:spChg>
        <pc:spChg chg="add del">
          <ac:chgData name="Cerys Williams (2416044)" userId="S::2416044@student.uwtsd.ac.uk::8bc406d8-72db-414c-873b-93712e0736e2" providerId="AD" clId="Web-{265AE72A-D1EE-E333-C49F-8A496AB1CF6A}" dt="2025-02-16T17:50:22.075" v="784"/>
          <ac:spMkLst>
            <pc:docMk/>
            <pc:sldMk cId="1120742232" sldId="266"/>
            <ac:spMk id="16" creationId="{F8222250-799A-4AD0-9BD1-BE6EB7A06AD0}"/>
          </ac:spMkLst>
        </pc:spChg>
        <pc:spChg chg="add del">
          <ac:chgData name="Cerys Williams (2416044)" userId="S::2416044@student.uwtsd.ac.uk::8bc406d8-72db-414c-873b-93712e0736e2" providerId="AD" clId="Web-{265AE72A-D1EE-E333-C49F-8A496AB1CF6A}" dt="2025-02-16T17:50:22.075" v="784"/>
          <ac:spMkLst>
            <pc:docMk/>
            <pc:sldMk cId="1120742232" sldId="266"/>
            <ac:spMk id="18" creationId="{B770432A-C0A6-4D4F-AE2C-705049DAB85F}"/>
          </ac:spMkLst>
        </pc:spChg>
        <pc:spChg chg="add">
          <ac:chgData name="Cerys Williams (2416044)" userId="S::2416044@student.uwtsd.ac.uk::8bc406d8-72db-414c-873b-93712e0736e2" providerId="AD" clId="Web-{265AE72A-D1EE-E333-C49F-8A496AB1CF6A}" dt="2025-02-16T17:50:22.090" v="785"/>
          <ac:spMkLst>
            <pc:docMk/>
            <pc:sldMk cId="1120742232" sldId="266"/>
            <ac:spMk id="22" creationId="{8B2BAECB-35E2-4DD9-8B8C-22D215DD0C10}"/>
          </ac:spMkLst>
        </pc:spChg>
        <pc:picChg chg="add mod ord">
          <ac:chgData name="Cerys Williams (2416044)" userId="S::2416044@student.uwtsd.ac.uk::8bc406d8-72db-414c-873b-93712e0736e2" providerId="AD" clId="Web-{265AE72A-D1EE-E333-C49F-8A496AB1CF6A}" dt="2025-02-16T17:50:22.090" v="785"/>
          <ac:picMkLst>
            <pc:docMk/>
            <pc:sldMk cId="1120742232" sldId="266"/>
            <ac:picMk id="5" creationId="{6A3C198F-F0CB-4149-E69B-B09434E565BC}"/>
          </ac:picMkLst>
        </pc:picChg>
        <pc:cxnChg chg="add del">
          <ac:chgData name="Cerys Williams (2416044)" userId="S::2416044@student.uwtsd.ac.uk::8bc406d8-72db-414c-873b-93712e0736e2" providerId="AD" clId="Web-{265AE72A-D1EE-E333-C49F-8A496AB1CF6A}" dt="2025-02-16T17:50:22.090" v="785"/>
          <ac:cxnSpMkLst>
            <pc:docMk/>
            <pc:sldMk cId="1120742232" sldId="266"/>
            <ac:cxnSpMk id="11" creationId="{13AC671C-E66F-43C5-A66A-C477339DD232}"/>
          </ac:cxnSpMkLst>
        </pc:cxnChg>
        <pc:cxnChg chg="add del">
          <ac:chgData name="Cerys Williams (2416044)" userId="S::2416044@student.uwtsd.ac.uk::8bc406d8-72db-414c-873b-93712e0736e2" providerId="AD" clId="Web-{265AE72A-D1EE-E333-C49F-8A496AB1CF6A}" dt="2025-02-16T17:50:22.075" v="784"/>
          <ac:cxnSpMkLst>
            <pc:docMk/>
            <pc:sldMk cId="1120742232" sldId="266"/>
            <ac:cxnSpMk id="20" creationId="{78FBE787-8B1D-40E5-8468-6F665BB5D7CB}"/>
          </ac:cxnSpMkLst>
        </pc:cxnChg>
        <pc:cxnChg chg="add">
          <ac:chgData name="Cerys Williams (2416044)" userId="S::2416044@student.uwtsd.ac.uk::8bc406d8-72db-414c-873b-93712e0736e2" providerId="AD" clId="Web-{265AE72A-D1EE-E333-C49F-8A496AB1CF6A}" dt="2025-02-16T17:50:22.090" v="785"/>
          <ac:cxnSpMkLst>
            <pc:docMk/>
            <pc:sldMk cId="1120742232" sldId="266"/>
            <ac:cxnSpMk id="23" creationId="{13AC671C-E66F-43C5-A66A-C477339DD232}"/>
          </ac:cxnSpMkLst>
        </pc:cxn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1158F230-3CEB-4F63-AAE1-F7DCCF975241}"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B13E6BB2-BFFB-4DA2-B727-C14DC8D2E9A3}">
      <dgm:prSet/>
      <dgm:spPr/>
      <dgm:t>
        <a:bodyPr/>
        <a:lstStyle/>
        <a:p>
          <a:r>
            <a:rPr lang="en-GB" dirty="0">
              <a:latin typeface="Univers Condensed Light"/>
            </a:rPr>
            <a:t>This right covers individuals from experiencing inhumane harm and torture (Equality and Human Rights Commission, 2016).</a:t>
          </a:r>
          <a:endParaRPr lang="en-US" dirty="0">
            <a:latin typeface="Univers Condensed Light"/>
          </a:endParaRPr>
        </a:p>
      </dgm:t>
    </dgm:pt>
    <dgm:pt modelId="{26D9D6E6-4F2E-4076-BF2D-73C5DDE42163}" type="parTrans" cxnId="{D7935771-82CB-4D39-BBB2-B32A1D8EB4FA}">
      <dgm:prSet/>
      <dgm:spPr/>
      <dgm:t>
        <a:bodyPr/>
        <a:lstStyle/>
        <a:p>
          <a:endParaRPr lang="en-US"/>
        </a:p>
      </dgm:t>
    </dgm:pt>
    <dgm:pt modelId="{565DBA56-8CBE-4A06-854D-E8F85A415E8B}" type="sibTrans" cxnId="{D7935771-82CB-4D39-BBB2-B32A1D8EB4FA}">
      <dgm:prSet/>
      <dgm:spPr/>
      <dgm:t>
        <a:bodyPr/>
        <a:lstStyle/>
        <a:p>
          <a:endParaRPr lang="en-US"/>
        </a:p>
      </dgm:t>
    </dgm:pt>
    <dgm:pt modelId="{444D50A5-C533-4415-9018-99D13FDD45B2}">
      <dgm:prSet/>
      <dgm:spPr/>
      <dgm:t>
        <a:bodyPr/>
        <a:lstStyle/>
        <a:p>
          <a:r>
            <a:rPr lang="en-GB" dirty="0">
              <a:latin typeface="Univers Condensed Light"/>
            </a:rPr>
            <a:t>Code G upholds this right as it ensures that those detained, and those in the prison system, are not subjected to degrading treatment. </a:t>
          </a:r>
          <a:endParaRPr lang="en-US" dirty="0">
            <a:latin typeface="Univers Condensed Light"/>
          </a:endParaRPr>
        </a:p>
      </dgm:t>
    </dgm:pt>
    <dgm:pt modelId="{EF143656-B1B0-45C1-B580-39348F084570}" type="parTrans" cxnId="{527A2266-3B70-4BBF-A559-3A6559C33577}">
      <dgm:prSet/>
      <dgm:spPr/>
      <dgm:t>
        <a:bodyPr/>
        <a:lstStyle/>
        <a:p>
          <a:endParaRPr lang="en-US"/>
        </a:p>
      </dgm:t>
    </dgm:pt>
    <dgm:pt modelId="{9913152A-88A2-4F93-B0CA-30697D7D7C64}" type="sibTrans" cxnId="{527A2266-3B70-4BBF-A559-3A6559C33577}">
      <dgm:prSet/>
      <dgm:spPr/>
      <dgm:t>
        <a:bodyPr/>
        <a:lstStyle/>
        <a:p>
          <a:endParaRPr lang="en-US"/>
        </a:p>
      </dgm:t>
    </dgm:pt>
    <dgm:pt modelId="{DAECF22C-E04A-40A5-BEAD-FEA2D50F7B90}">
      <dgm:prSet/>
      <dgm:spPr/>
      <dgm:t>
        <a:bodyPr/>
        <a:lstStyle/>
        <a:p>
          <a:pPr rtl="0"/>
          <a:r>
            <a:rPr lang="en-GB" dirty="0">
              <a:latin typeface="Univers Condensed Light"/>
            </a:rPr>
            <a:t>Including - fair questioning procedures, access to medical care, and appropriate detention conditions.</a:t>
          </a:r>
          <a:endParaRPr lang="en-US" dirty="0">
            <a:latin typeface="Univers Condensed Light"/>
          </a:endParaRPr>
        </a:p>
      </dgm:t>
    </dgm:pt>
    <dgm:pt modelId="{52F716D4-BFD6-472C-BC2F-04E619EE97C3}" type="parTrans" cxnId="{499897B4-4F23-41BC-B628-B89077C1F2EB}">
      <dgm:prSet/>
      <dgm:spPr/>
      <dgm:t>
        <a:bodyPr/>
        <a:lstStyle/>
        <a:p>
          <a:endParaRPr lang="en-US"/>
        </a:p>
      </dgm:t>
    </dgm:pt>
    <dgm:pt modelId="{D38F06C3-0094-46F0-9184-B177A49486C9}" type="sibTrans" cxnId="{499897B4-4F23-41BC-B628-B89077C1F2EB}">
      <dgm:prSet/>
      <dgm:spPr/>
      <dgm:t>
        <a:bodyPr/>
        <a:lstStyle/>
        <a:p>
          <a:endParaRPr lang="en-US"/>
        </a:p>
      </dgm:t>
    </dgm:pt>
    <dgm:pt modelId="{B75AEEB2-D102-46B4-8318-9E282C77D484}">
      <dgm:prSet/>
      <dgm:spPr/>
      <dgm:t>
        <a:bodyPr/>
        <a:lstStyle/>
        <a:p>
          <a:r>
            <a:rPr lang="en-GB" dirty="0">
              <a:latin typeface="Univers Condensed Light"/>
            </a:rPr>
            <a:t>Healthcare services in prison are fully accessible, made similar to our communities healthcare system (Prison Reform Trust, 2025). </a:t>
          </a:r>
          <a:endParaRPr lang="en-US" dirty="0">
            <a:latin typeface="Univers Condensed Light"/>
          </a:endParaRPr>
        </a:p>
      </dgm:t>
    </dgm:pt>
    <dgm:pt modelId="{20E55F0D-520D-41EE-9C7E-1CE975C23462}" type="parTrans" cxnId="{69A4A748-FC9C-4322-8B03-E422C3C7476D}">
      <dgm:prSet/>
      <dgm:spPr/>
      <dgm:t>
        <a:bodyPr/>
        <a:lstStyle/>
        <a:p>
          <a:endParaRPr lang="en-US"/>
        </a:p>
      </dgm:t>
    </dgm:pt>
    <dgm:pt modelId="{DAABB7D7-1ABD-45B5-8069-47D6290C4CA9}" type="sibTrans" cxnId="{69A4A748-FC9C-4322-8B03-E422C3C7476D}">
      <dgm:prSet/>
      <dgm:spPr/>
      <dgm:t>
        <a:bodyPr/>
        <a:lstStyle/>
        <a:p>
          <a:endParaRPr lang="en-US"/>
        </a:p>
      </dgm:t>
    </dgm:pt>
    <dgm:pt modelId="{5F9F4536-0D0E-4F75-9C5E-989B62760137}" type="pres">
      <dgm:prSet presAssocID="{1158F230-3CEB-4F63-AAE1-F7DCCF975241}" presName="outerComposite" presStyleCnt="0">
        <dgm:presLayoutVars>
          <dgm:chMax val="5"/>
          <dgm:dir/>
          <dgm:resizeHandles val="exact"/>
        </dgm:presLayoutVars>
      </dgm:prSet>
      <dgm:spPr/>
    </dgm:pt>
    <dgm:pt modelId="{68084392-7033-428A-90FC-879E419FC724}" type="pres">
      <dgm:prSet presAssocID="{1158F230-3CEB-4F63-AAE1-F7DCCF975241}" presName="dummyMaxCanvas" presStyleCnt="0">
        <dgm:presLayoutVars/>
      </dgm:prSet>
      <dgm:spPr/>
    </dgm:pt>
    <dgm:pt modelId="{72172627-D051-4AE1-9118-CAECF2A0A992}" type="pres">
      <dgm:prSet presAssocID="{1158F230-3CEB-4F63-AAE1-F7DCCF975241}" presName="FourNodes_1" presStyleLbl="node1" presStyleIdx="0" presStyleCnt="4">
        <dgm:presLayoutVars>
          <dgm:bulletEnabled val="1"/>
        </dgm:presLayoutVars>
      </dgm:prSet>
      <dgm:spPr/>
    </dgm:pt>
    <dgm:pt modelId="{FC25705E-F7B8-4325-9BAF-96159F5D4FDD}" type="pres">
      <dgm:prSet presAssocID="{1158F230-3CEB-4F63-AAE1-F7DCCF975241}" presName="FourNodes_2" presStyleLbl="node1" presStyleIdx="1" presStyleCnt="4">
        <dgm:presLayoutVars>
          <dgm:bulletEnabled val="1"/>
        </dgm:presLayoutVars>
      </dgm:prSet>
      <dgm:spPr/>
    </dgm:pt>
    <dgm:pt modelId="{DBF25989-5270-4E9B-A9A3-B5C48E8D0BC4}" type="pres">
      <dgm:prSet presAssocID="{1158F230-3CEB-4F63-AAE1-F7DCCF975241}" presName="FourNodes_3" presStyleLbl="node1" presStyleIdx="2" presStyleCnt="4">
        <dgm:presLayoutVars>
          <dgm:bulletEnabled val="1"/>
        </dgm:presLayoutVars>
      </dgm:prSet>
      <dgm:spPr/>
    </dgm:pt>
    <dgm:pt modelId="{44E05748-F9B9-4789-B8F6-F619C7F1226A}" type="pres">
      <dgm:prSet presAssocID="{1158F230-3CEB-4F63-AAE1-F7DCCF975241}" presName="FourNodes_4" presStyleLbl="node1" presStyleIdx="3" presStyleCnt="4">
        <dgm:presLayoutVars>
          <dgm:bulletEnabled val="1"/>
        </dgm:presLayoutVars>
      </dgm:prSet>
      <dgm:spPr/>
    </dgm:pt>
    <dgm:pt modelId="{94C815D3-AB92-4AE3-B8A8-6DE247F48319}" type="pres">
      <dgm:prSet presAssocID="{1158F230-3CEB-4F63-AAE1-F7DCCF975241}" presName="FourConn_1-2" presStyleLbl="fgAccFollowNode1" presStyleIdx="0" presStyleCnt="3">
        <dgm:presLayoutVars>
          <dgm:bulletEnabled val="1"/>
        </dgm:presLayoutVars>
      </dgm:prSet>
      <dgm:spPr/>
    </dgm:pt>
    <dgm:pt modelId="{92233DA0-A420-4B7A-BB47-A21D862300F9}" type="pres">
      <dgm:prSet presAssocID="{1158F230-3CEB-4F63-AAE1-F7DCCF975241}" presName="FourConn_2-3" presStyleLbl="fgAccFollowNode1" presStyleIdx="1" presStyleCnt="3">
        <dgm:presLayoutVars>
          <dgm:bulletEnabled val="1"/>
        </dgm:presLayoutVars>
      </dgm:prSet>
      <dgm:spPr/>
    </dgm:pt>
    <dgm:pt modelId="{F1298065-B60C-41FC-8266-F862886407B9}" type="pres">
      <dgm:prSet presAssocID="{1158F230-3CEB-4F63-AAE1-F7DCCF975241}" presName="FourConn_3-4" presStyleLbl="fgAccFollowNode1" presStyleIdx="2" presStyleCnt="3">
        <dgm:presLayoutVars>
          <dgm:bulletEnabled val="1"/>
        </dgm:presLayoutVars>
      </dgm:prSet>
      <dgm:spPr/>
    </dgm:pt>
    <dgm:pt modelId="{846CB14B-7F53-4514-856D-95E2C553340E}" type="pres">
      <dgm:prSet presAssocID="{1158F230-3CEB-4F63-AAE1-F7DCCF975241}" presName="FourNodes_1_text" presStyleLbl="node1" presStyleIdx="3" presStyleCnt="4">
        <dgm:presLayoutVars>
          <dgm:bulletEnabled val="1"/>
        </dgm:presLayoutVars>
      </dgm:prSet>
      <dgm:spPr/>
    </dgm:pt>
    <dgm:pt modelId="{B66BC949-A260-4607-949E-9AE034A81962}" type="pres">
      <dgm:prSet presAssocID="{1158F230-3CEB-4F63-AAE1-F7DCCF975241}" presName="FourNodes_2_text" presStyleLbl="node1" presStyleIdx="3" presStyleCnt="4">
        <dgm:presLayoutVars>
          <dgm:bulletEnabled val="1"/>
        </dgm:presLayoutVars>
      </dgm:prSet>
      <dgm:spPr/>
    </dgm:pt>
    <dgm:pt modelId="{981D9B7D-CC4E-41AB-BB7C-29AD3A109F49}" type="pres">
      <dgm:prSet presAssocID="{1158F230-3CEB-4F63-AAE1-F7DCCF975241}" presName="FourNodes_3_text" presStyleLbl="node1" presStyleIdx="3" presStyleCnt="4">
        <dgm:presLayoutVars>
          <dgm:bulletEnabled val="1"/>
        </dgm:presLayoutVars>
      </dgm:prSet>
      <dgm:spPr/>
    </dgm:pt>
    <dgm:pt modelId="{E3254C01-32D3-4BED-8568-F35350E794C1}" type="pres">
      <dgm:prSet presAssocID="{1158F230-3CEB-4F63-AAE1-F7DCCF975241}" presName="FourNodes_4_text" presStyleLbl="node1" presStyleIdx="3" presStyleCnt="4">
        <dgm:presLayoutVars>
          <dgm:bulletEnabled val="1"/>
        </dgm:presLayoutVars>
      </dgm:prSet>
      <dgm:spPr/>
    </dgm:pt>
  </dgm:ptLst>
  <dgm:cxnLst>
    <dgm:cxn modelId="{F7BA8402-3C76-4122-B28D-A437BC81399B}" type="presOf" srcId="{B75AEEB2-D102-46B4-8318-9E282C77D484}" destId="{E3254C01-32D3-4BED-8568-F35350E794C1}" srcOrd="1" destOrd="0" presId="urn:microsoft.com/office/officeart/2005/8/layout/vProcess5"/>
    <dgm:cxn modelId="{CAD59110-8268-4A72-963A-CD23A143D10D}" type="presOf" srcId="{B75AEEB2-D102-46B4-8318-9E282C77D484}" destId="{44E05748-F9B9-4789-B8F6-F619C7F1226A}" srcOrd="0" destOrd="0" presId="urn:microsoft.com/office/officeart/2005/8/layout/vProcess5"/>
    <dgm:cxn modelId="{155CAC65-081F-40B0-A919-3ACA136463D8}" type="presOf" srcId="{1158F230-3CEB-4F63-AAE1-F7DCCF975241}" destId="{5F9F4536-0D0E-4F75-9C5E-989B62760137}" srcOrd="0" destOrd="0" presId="urn:microsoft.com/office/officeart/2005/8/layout/vProcess5"/>
    <dgm:cxn modelId="{527A2266-3B70-4BBF-A559-3A6559C33577}" srcId="{1158F230-3CEB-4F63-AAE1-F7DCCF975241}" destId="{444D50A5-C533-4415-9018-99D13FDD45B2}" srcOrd="1" destOrd="0" parTransId="{EF143656-B1B0-45C1-B580-39348F084570}" sibTransId="{9913152A-88A2-4F93-B0CA-30697D7D7C64}"/>
    <dgm:cxn modelId="{69A4A748-FC9C-4322-8B03-E422C3C7476D}" srcId="{1158F230-3CEB-4F63-AAE1-F7DCCF975241}" destId="{B75AEEB2-D102-46B4-8318-9E282C77D484}" srcOrd="3" destOrd="0" parTransId="{20E55F0D-520D-41EE-9C7E-1CE975C23462}" sibTransId="{DAABB7D7-1ABD-45B5-8069-47D6290C4CA9}"/>
    <dgm:cxn modelId="{D7935771-82CB-4D39-BBB2-B32A1D8EB4FA}" srcId="{1158F230-3CEB-4F63-AAE1-F7DCCF975241}" destId="{B13E6BB2-BFFB-4DA2-B727-C14DC8D2E9A3}" srcOrd="0" destOrd="0" parTransId="{26D9D6E6-4F2E-4076-BF2D-73C5DDE42163}" sibTransId="{565DBA56-8CBE-4A06-854D-E8F85A415E8B}"/>
    <dgm:cxn modelId="{D429187A-F3F4-4D05-9DF7-788E3D5F5578}" type="presOf" srcId="{9913152A-88A2-4F93-B0CA-30697D7D7C64}" destId="{92233DA0-A420-4B7A-BB47-A21D862300F9}" srcOrd="0" destOrd="0" presId="urn:microsoft.com/office/officeart/2005/8/layout/vProcess5"/>
    <dgm:cxn modelId="{3C4B537C-FAA0-4DEE-AE64-21B677A18B1E}" type="presOf" srcId="{444D50A5-C533-4415-9018-99D13FDD45B2}" destId="{B66BC949-A260-4607-949E-9AE034A81962}" srcOrd="1" destOrd="0" presId="urn:microsoft.com/office/officeart/2005/8/layout/vProcess5"/>
    <dgm:cxn modelId="{9E84B490-AF40-47BB-A138-A9F16CF52DC1}" type="presOf" srcId="{565DBA56-8CBE-4A06-854D-E8F85A415E8B}" destId="{94C815D3-AB92-4AE3-B8A8-6DE247F48319}" srcOrd="0" destOrd="0" presId="urn:microsoft.com/office/officeart/2005/8/layout/vProcess5"/>
    <dgm:cxn modelId="{E8E836A3-26F3-480E-9EA5-7313834A584B}" type="presOf" srcId="{B13E6BB2-BFFB-4DA2-B727-C14DC8D2E9A3}" destId="{72172627-D051-4AE1-9118-CAECF2A0A992}" srcOrd="0" destOrd="0" presId="urn:microsoft.com/office/officeart/2005/8/layout/vProcess5"/>
    <dgm:cxn modelId="{EBDFEFAB-C7D5-416D-93CE-210CC7BA32F8}" type="presOf" srcId="{B13E6BB2-BFFB-4DA2-B727-C14DC8D2E9A3}" destId="{846CB14B-7F53-4514-856D-95E2C553340E}" srcOrd="1" destOrd="0" presId="urn:microsoft.com/office/officeart/2005/8/layout/vProcess5"/>
    <dgm:cxn modelId="{499897B4-4F23-41BC-B628-B89077C1F2EB}" srcId="{1158F230-3CEB-4F63-AAE1-F7DCCF975241}" destId="{DAECF22C-E04A-40A5-BEAD-FEA2D50F7B90}" srcOrd="2" destOrd="0" parTransId="{52F716D4-BFD6-472C-BC2F-04E619EE97C3}" sibTransId="{D38F06C3-0094-46F0-9184-B177A49486C9}"/>
    <dgm:cxn modelId="{D143FBE4-75DF-416A-AA9A-629E9490E3F1}" type="presOf" srcId="{DAECF22C-E04A-40A5-BEAD-FEA2D50F7B90}" destId="{DBF25989-5270-4E9B-A9A3-B5C48E8D0BC4}" srcOrd="0" destOrd="0" presId="urn:microsoft.com/office/officeart/2005/8/layout/vProcess5"/>
    <dgm:cxn modelId="{E2857CE6-88A6-4DBD-8671-CCA9B8A4F710}" type="presOf" srcId="{D38F06C3-0094-46F0-9184-B177A49486C9}" destId="{F1298065-B60C-41FC-8266-F862886407B9}" srcOrd="0" destOrd="0" presId="urn:microsoft.com/office/officeart/2005/8/layout/vProcess5"/>
    <dgm:cxn modelId="{D311E6E8-480F-48EF-8AD0-F7804089020B}" type="presOf" srcId="{DAECF22C-E04A-40A5-BEAD-FEA2D50F7B90}" destId="{981D9B7D-CC4E-41AB-BB7C-29AD3A109F49}" srcOrd="1" destOrd="0" presId="urn:microsoft.com/office/officeart/2005/8/layout/vProcess5"/>
    <dgm:cxn modelId="{9F9B0AF3-FE7E-4AA7-A809-9FB5B04DD5AE}" type="presOf" srcId="{444D50A5-C533-4415-9018-99D13FDD45B2}" destId="{FC25705E-F7B8-4325-9BAF-96159F5D4FDD}" srcOrd="0" destOrd="0" presId="urn:microsoft.com/office/officeart/2005/8/layout/vProcess5"/>
    <dgm:cxn modelId="{578DF111-6C08-4A15-B2F7-348AC9F33972}" type="presParOf" srcId="{5F9F4536-0D0E-4F75-9C5E-989B62760137}" destId="{68084392-7033-428A-90FC-879E419FC724}" srcOrd="0" destOrd="0" presId="urn:microsoft.com/office/officeart/2005/8/layout/vProcess5"/>
    <dgm:cxn modelId="{7AF62299-7E45-4E9B-9719-461C62CE722F}" type="presParOf" srcId="{5F9F4536-0D0E-4F75-9C5E-989B62760137}" destId="{72172627-D051-4AE1-9118-CAECF2A0A992}" srcOrd="1" destOrd="0" presId="urn:microsoft.com/office/officeart/2005/8/layout/vProcess5"/>
    <dgm:cxn modelId="{E15E9BEB-2B7B-429A-9654-CC19FA67F4AC}" type="presParOf" srcId="{5F9F4536-0D0E-4F75-9C5E-989B62760137}" destId="{FC25705E-F7B8-4325-9BAF-96159F5D4FDD}" srcOrd="2" destOrd="0" presId="urn:microsoft.com/office/officeart/2005/8/layout/vProcess5"/>
    <dgm:cxn modelId="{ECD1EC2E-CBCF-4E2A-BF7C-B468329EEC07}" type="presParOf" srcId="{5F9F4536-0D0E-4F75-9C5E-989B62760137}" destId="{DBF25989-5270-4E9B-A9A3-B5C48E8D0BC4}" srcOrd="3" destOrd="0" presId="urn:microsoft.com/office/officeart/2005/8/layout/vProcess5"/>
    <dgm:cxn modelId="{52840C0C-C7D0-4024-BC74-5BA0FF2BA110}" type="presParOf" srcId="{5F9F4536-0D0E-4F75-9C5E-989B62760137}" destId="{44E05748-F9B9-4789-B8F6-F619C7F1226A}" srcOrd="4" destOrd="0" presId="urn:microsoft.com/office/officeart/2005/8/layout/vProcess5"/>
    <dgm:cxn modelId="{7D45CC54-E05B-4B52-A47B-3CBDA66C1ED9}" type="presParOf" srcId="{5F9F4536-0D0E-4F75-9C5E-989B62760137}" destId="{94C815D3-AB92-4AE3-B8A8-6DE247F48319}" srcOrd="5" destOrd="0" presId="urn:microsoft.com/office/officeart/2005/8/layout/vProcess5"/>
    <dgm:cxn modelId="{CBF84574-B195-4638-9DB4-7D5946CBCCA7}" type="presParOf" srcId="{5F9F4536-0D0E-4F75-9C5E-989B62760137}" destId="{92233DA0-A420-4B7A-BB47-A21D862300F9}" srcOrd="6" destOrd="0" presId="urn:microsoft.com/office/officeart/2005/8/layout/vProcess5"/>
    <dgm:cxn modelId="{4142775C-FB22-49C3-9DD8-3CE5CFF26100}" type="presParOf" srcId="{5F9F4536-0D0E-4F75-9C5E-989B62760137}" destId="{F1298065-B60C-41FC-8266-F862886407B9}" srcOrd="7" destOrd="0" presId="urn:microsoft.com/office/officeart/2005/8/layout/vProcess5"/>
    <dgm:cxn modelId="{8B461594-D69A-4F39-B5AE-FDAD496364D7}" type="presParOf" srcId="{5F9F4536-0D0E-4F75-9C5E-989B62760137}" destId="{846CB14B-7F53-4514-856D-95E2C553340E}" srcOrd="8" destOrd="0" presId="urn:microsoft.com/office/officeart/2005/8/layout/vProcess5"/>
    <dgm:cxn modelId="{90F894D1-F085-4846-A9A8-CE8E99D1C991}" type="presParOf" srcId="{5F9F4536-0D0E-4F75-9C5E-989B62760137}" destId="{B66BC949-A260-4607-949E-9AE034A81962}" srcOrd="9" destOrd="0" presId="urn:microsoft.com/office/officeart/2005/8/layout/vProcess5"/>
    <dgm:cxn modelId="{DA3C262D-69D1-4EC4-B9DF-43FAF820D022}" type="presParOf" srcId="{5F9F4536-0D0E-4F75-9C5E-989B62760137}" destId="{981D9B7D-CC4E-41AB-BB7C-29AD3A109F49}" srcOrd="10" destOrd="0" presId="urn:microsoft.com/office/officeart/2005/8/layout/vProcess5"/>
    <dgm:cxn modelId="{24F87F7B-E15F-4223-9DBF-9800E8D66679}" type="presParOf" srcId="{5F9F4536-0D0E-4F75-9C5E-989B62760137}" destId="{E3254C01-32D3-4BED-8568-F35350E794C1}" srcOrd="11"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2172627-D051-4AE1-9118-CAECF2A0A992}">
      <dsp:nvSpPr>
        <dsp:cNvPr id="0" name=""/>
        <dsp:cNvSpPr/>
      </dsp:nvSpPr>
      <dsp:spPr>
        <a:xfrm>
          <a:off x="0" y="0"/>
          <a:ext cx="5939538" cy="1154037"/>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Univers Condensed Light"/>
            </a:rPr>
            <a:t>This right covers individuals from experiencing inhumane harm and torture (Equality and Human Rights Commission, 2016).</a:t>
          </a:r>
          <a:endParaRPr lang="en-US" sz="2000" kern="1200" dirty="0">
            <a:latin typeface="Univers Condensed Light"/>
          </a:endParaRPr>
        </a:p>
      </dsp:txBody>
      <dsp:txXfrm>
        <a:off x="33801" y="33801"/>
        <a:ext cx="4596725" cy="1086435"/>
      </dsp:txXfrm>
    </dsp:sp>
    <dsp:sp modelId="{FC25705E-F7B8-4325-9BAF-96159F5D4FDD}">
      <dsp:nvSpPr>
        <dsp:cNvPr id="0" name=""/>
        <dsp:cNvSpPr/>
      </dsp:nvSpPr>
      <dsp:spPr>
        <a:xfrm>
          <a:off x="497436" y="1363862"/>
          <a:ext cx="5939538" cy="1154037"/>
        </a:xfrm>
        <a:prstGeom prst="roundRect">
          <a:avLst>
            <a:gd name="adj" fmla="val 10000"/>
          </a:avLst>
        </a:prstGeom>
        <a:solidFill>
          <a:schemeClr val="accent2">
            <a:hueOff val="-6295173"/>
            <a:satOff val="12117"/>
            <a:lumOff val="-836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Univers Condensed Light"/>
            </a:rPr>
            <a:t>Code G upholds this right as it ensures that those detained, and those in the prison system, are not subjected to degrading treatment. </a:t>
          </a:r>
          <a:endParaRPr lang="en-US" sz="2000" kern="1200" dirty="0">
            <a:latin typeface="Univers Condensed Light"/>
          </a:endParaRPr>
        </a:p>
      </dsp:txBody>
      <dsp:txXfrm>
        <a:off x="531237" y="1397663"/>
        <a:ext cx="4624375" cy="1086435"/>
      </dsp:txXfrm>
    </dsp:sp>
    <dsp:sp modelId="{DBF25989-5270-4E9B-A9A3-B5C48E8D0BC4}">
      <dsp:nvSpPr>
        <dsp:cNvPr id="0" name=""/>
        <dsp:cNvSpPr/>
      </dsp:nvSpPr>
      <dsp:spPr>
        <a:xfrm>
          <a:off x="987448" y="2727724"/>
          <a:ext cx="5939538" cy="1154037"/>
        </a:xfrm>
        <a:prstGeom prst="roundRect">
          <a:avLst>
            <a:gd name="adj" fmla="val 10000"/>
          </a:avLst>
        </a:prstGeom>
        <a:solidFill>
          <a:schemeClr val="accent2">
            <a:hueOff val="-12590346"/>
            <a:satOff val="24234"/>
            <a:lumOff val="-16733"/>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rtl="0">
            <a:lnSpc>
              <a:spcPct val="90000"/>
            </a:lnSpc>
            <a:spcBef>
              <a:spcPct val="0"/>
            </a:spcBef>
            <a:spcAft>
              <a:spcPct val="35000"/>
            </a:spcAft>
            <a:buNone/>
          </a:pPr>
          <a:r>
            <a:rPr lang="en-GB" sz="2000" kern="1200" dirty="0">
              <a:latin typeface="Univers Condensed Light"/>
            </a:rPr>
            <a:t>Including - fair questioning procedures, access to medical care, and appropriate detention conditions.</a:t>
          </a:r>
          <a:endParaRPr lang="en-US" sz="2000" kern="1200" dirty="0">
            <a:latin typeface="Univers Condensed Light"/>
          </a:endParaRPr>
        </a:p>
      </dsp:txBody>
      <dsp:txXfrm>
        <a:off x="1021249" y="2761525"/>
        <a:ext cx="4631800" cy="1086435"/>
      </dsp:txXfrm>
    </dsp:sp>
    <dsp:sp modelId="{44E05748-F9B9-4789-B8F6-F619C7F1226A}">
      <dsp:nvSpPr>
        <dsp:cNvPr id="0" name=""/>
        <dsp:cNvSpPr/>
      </dsp:nvSpPr>
      <dsp:spPr>
        <a:xfrm>
          <a:off x="1484884" y="4091586"/>
          <a:ext cx="5939538" cy="1154037"/>
        </a:xfrm>
        <a:prstGeom prst="roundRect">
          <a:avLst>
            <a:gd name="adj" fmla="val 10000"/>
          </a:avLst>
        </a:prstGeom>
        <a:solidFill>
          <a:schemeClr val="accent2">
            <a:hueOff val="-18885518"/>
            <a:satOff val="36351"/>
            <a:lumOff val="-25099"/>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76200" tIns="76200" rIns="76200" bIns="76200" numCol="1" spcCol="1270" anchor="ctr" anchorCtr="0">
          <a:noAutofit/>
        </a:bodyPr>
        <a:lstStyle/>
        <a:p>
          <a:pPr marL="0" lvl="0" indent="0" algn="l" defTabSz="889000">
            <a:lnSpc>
              <a:spcPct val="90000"/>
            </a:lnSpc>
            <a:spcBef>
              <a:spcPct val="0"/>
            </a:spcBef>
            <a:spcAft>
              <a:spcPct val="35000"/>
            </a:spcAft>
            <a:buNone/>
          </a:pPr>
          <a:r>
            <a:rPr lang="en-GB" sz="2000" kern="1200" dirty="0">
              <a:latin typeface="Univers Condensed Light"/>
            </a:rPr>
            <a:t>Healthcare services in prison are fully accessible, made similar to our communities healthcare system (Prison Reform Trust, 2025). </a:t>
          </a:r>
          <a:endParaRPr lang="en-US" sz="2000" kern="1200" dirty="0">
            <a:latin typeface="Univers Condensed Light"/>
          </a:endParaRPr>
        </a:p>
      </dsp:txBody>
      <dsp:txXfrm>
        <a:off x="1518685" y="4125387"/>
        <a:ext cx="4624375" cy="1086435"/>
      </dsp:txXfrm>
    </dsp:sp>
    <dsp:sp modelId="{94C815D3-AB92-4AE3-B8A8-6DE247F48319}">
      <dsp:nvSpPr>
        <dsp:cNvPr id="0" name=""/>
        <dsp:cNvSpPr/>
      </dsp:nvSpPr>
      <dsp:spPr>
        <a:xfrm>
          <a:off x="5189414" y="883887"/>
          <a:ext cx="750124" cy="750124"/>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358192" y="883887"/>
        <a:ext cx="412568" cy="564468"/>
      </dsp:txXfrm>
    </dsp:sp>
    <dsp:sp modelId="{92233DA0-A420-4B7A-BB47-A21D862300F9}">
      <dsp:nvSpPr>
        <dsp:cNvPr id="0" name=""/>
        <dsp:cNvSpPr/>
      </dsp:nvSpPr>
      <dsp:spPr>
        <a:xfrm>
          <a:off x="5686850" y="2247749"/>
          <a:ext cx="750124" cy="750124"/>
        </a:xfrm>
        <a:prstGeom prst="downArrow">
          <a:avLst>
            <a:gd name="adj1" fmla="val 55000"/>
            <a:gd name="adj2" fmla="val 45000"/>
          </a:avLst>
        </a:prstGeom>
        <a:solidFill>
          <a:schemeClr val="accent2">
            <a:tint val="40000"/>
            <a:alpha val="90000"/>
            <a:hueOff val="-9716092"/>
            <a:satOff val="4828"/>
            <a:lumOff val="-2260"/>
            <a:alphaOff val="0"/>
          </a:schemeClr>
        </a:solidFill>
        <a:ln w="12700" cap="flat" cmpd="sng" algn="ctr">
          <a:solidFill>
            <a:schemeClr val="accent2">
              <a:tint val="40000"/>
              <a:alpha val="90000"/>
              <a:hueOff val="-9716092"/>
              <a:satOff val="4828"/>
              <a:lumOff val="-226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5855628" y="2247749"/>
        <a:ext cx="412568" cy="564468"/>
      </dsp:txXfrm>
    </dsp:sp>
    <dsp:sp modelId="{F1298065-B60C-41FC-8266-F862886407B9}">
      <dsp:nvSpPr>
        <dsp:cNvPr id="0" name=""/>
        <dsp:cNvSpPr/>
      </dsp:nvSpPr>
      <dsp:spPr>
        <a:xfrm>
          <a:off x="6176862" y="3611612"/>
          <a:ext cx="750124" cy="750124"/>
        </a:xfrm>
        <a:prstGeom prst="downArrow">
          <a:avLst>
            <a:gd name="adj1" fmla="val 55000"/>
            <a:gd name="adj2" fmla="val 45000"/>
          </a:avLst>
        </a:prstGeom>
        <a:solidFill>
          <a:schemeClr val="accent2">
            <a:tint val="40000"/>
            <a:alpha val="90000"/>
            <a:hueOff val="-19432183"/>
            <a:satOff val="9656"/>
            <a:lumOff val="-4519"/>
            <a:alphaOff val="0"/>
          </a:schemeClr>
        </a:solidFill>
        <a:ln w="12700" cap="flat" cmpd="sng" algn="ctr">
          <a:solidFill>
            <a:schemeClr val="accent2">
              <a:tint val="40000"/>
              <a:alpha val="90000"/>
              <a:hueOff val="-19432183"/>
              <a:satOff val="9656"/>
              <a:lumOff val="-4519"/>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1910" tIns="41910" rIns="41910" bIns="41910" numCol="1" spcCol="1270" anchor="ctr" anchorCtr="0">
          <a:noAutofit/>
        </a:bodyPr>
        <a:lstStyle/>
        <a:p>
          <a:pPr marL="0" lvl="0" indent="0" algn="ctr" defTabSz="1466850">
            <a:lnSpc>
              <a:spcPct val="90000"/>
            </a:lnSpc>
            <a:spcBef>
              <a:spcPct val="0"/>
            </a:spcBef>
            <a:spcAft>
              <a:spcPct val="35000"/>
            </a:spcAft>
            <a:buNone/>
          </a:pPr>
          <a:endParaRPr lang="en-US" sz="3300" kern="1200"/>
        </a:p>
      </dsp:txBody>
      <dsp:txXfrm>
        <a:off x="6345640" y="3611612"/>
        <a:ext cx="412568" cy="564468"/>
      </dsp:txXfrm>
    </dsp:sp>
  </dsp:spTree>
</dsp:drawing>
</file>

<file path=ppt/diagrams/layout1.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5D0A153-EBDE-43CF-AA32-A20481EF19AD}" type="datetimeFigureOut">
              <a:t>3/2/2025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0EAF11F-C09E-49AB-A852-A3963A54D1FE}" type="slidenum">
              <a:t>‹#›</a:t>
            </a:fld>
            <a:endParaRPr lang="en-GB"/>
          </a:p>
        </p:txBody>
      </p:sp>
    </p:spTree>
    <p:extLst>
      <p:ext uri="{BB962C8B-B14F-4D97-AF65-F5344CB8AC3E}">
        <p14:creationId xmlns:p14="http://schemas.microsoft.com/office/powerpoint/2010/main" val="298359704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Occurring in April 1981, The Brixton Riots caused outbreak and tension between the Metropolitan Police and black communities, lasting many days</a:t>
            </a:r>
            <a:endParaRPr lang="en-US" dirty="0"/>
          </a:p>
        </p:txBody>
      </p:sp>
      <p:sp>
        <p:nvSpPr>
          <p:cNvPr id="4" name="Slide Number Placeholder 3"/>
          <p:cNvSpPr>
            <a:spLocks noGrp="1"/>
          </p:cNvSpPr>
          <p:nvPr>
            <p:ph type="sldNum" sz="quarter" idx="5"/>
          </p:nvPr>
        </p:nvSpPr>
        <p:spPr/>
        <p:txBody>
          <a:bodyPr/>
          <a:lstStyle/>
          <a:p>
            <a:fld id="{50EAF11F-C09E-49AB-A852-A3963A54D1FE}" type="slidenum">
              <a:rPr lang="en-GB"/>
              <a:t>7</a:t>
            </a:fld>
            <a:endParaRPr lang="en-GB"/>
          </a:p>
        </p:txBody>
      </p:sp>
    </p:spTree>
    <p:extLst>
      <p:ext uri="{BB962C8B-B14F-4D97-AF65-F5344CB8AC3E}">
        <p14:creationId xmlns:p14="http://schemas.microsoft.com/office/powerpoint/2010/main" val="3168894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 Code G has been introduced, more scrutiny can be put onto police forces about how officers handle individuals in society. When looking into human rights, the right to liberty (article 5) , right to fair treatment (article 6) , and the right to protection from inhuman treatment (article 3), can be used to uphold this code of practice. </a:t>
            </a:r>
            <a:endParaRPr lang="en-US" dirty="0"/>
          </a:p>
        </p:txBody>
      </p:sp>
      <p:sp>
        <p:nvSpPr>
          <p:cNvPr id="4" name="Slide Number Placeholder 3"/>
          <p:cNvSpPr>
            <a:spLocks noGrp="1"/>
          </p:cNvSpPr>
          <p:nvPr>
            <p:ph type="sldNum" sz="quarter" idx="5"/>
          </p:nvPr>
        </p:nvSpPr>
        <p:spPr/>
        <p:txBody>
          <a:bodyPr/>
          <a:lstStyle/>
          <a:p>
            <a:fld id="{50EAF11F-C09E-49AB-A852-A3963A54D1FE}" type="slidenum">
              <a:t>5</a:t>
            </a:fld>
            <a:endParaRPr lang="en-GB"/>
          </a:p>
        </p:txBody>
      </p:sp>
    </p:spTree>
    <p:extLst>
      <p:ext uri="{BB962C8B-B14F-4D97-AF65-F5344CB8AC3E}">
        <p14:creationId xmlns:p14="http://schemas.microsoft.com/office/powerpoint/2010/main" val="10492361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B0DB3-A8FF-4ABB-9E2E-D960422260EB}"/>
              </a:ext>
            </a:extLst>
          </p:cNvPr>
          <p:cNvSpPr>
            <a:spLocks noGrp="1"/>
          </p:cNvSpPr>
          <p:nvPr>
            <p:ph type="ctrTitle"/>
          </p:nvPr>
        </p:nvSpPr>
        <p:spPr>
          <a:xfrm>
            <a:off x="1524000" y="1122363"/>
            <a:ext cx="9144000" cy="3025308"/>
          </a:xfrm>
        </p:spPr>
        <p:txBody>
          <a:bodyPr anchor="b">
            <a:normAutofit/>
          </a:bodyPr>
          <a:lstStyle>
            <a:lvl1pPr algn="ctr">
              <a:defRPr sz="6600"/>
            </a:lvl1pPr>
          </a:lstStyle>
          <a:p>
            <a:r>
              <a:rPr lang="en-US" dirty="0"/>
              <a:t>Click to edit Master title style</a:t>
            </a:r>
          </a:p>
        </p:txBody>
      </p:sp>
      <p:sp>
        <p:nvSpPr>
          <p:cNvPr id="3" name="Subtitle 2">
            <a:extLst>
              <a:ext uri="{FF2B5EF4-FFF2-40B4-BE49-F238E27FC236}">
                <a16:creationId xmlns:a16="http://schemas.microsoft.com/office/drawing/2014/main" id="{8BEE0618-75D7-410F-859C-CDF53BC53E85}"/>
              </a:ext>
            </a:extLst>
          </p:cNvPr>
          <p:cNvSpPr>
            <a:spLocks noGrp="1"/>
          </p:cNvSpPr>
          <p:nvPr>
            <p:ph type="subTitle" idx="1"/>
          </p:nvPr>
        </p:nvSpPr>
        <p:spPr>
          <a:xfrm>
            <a:off x="1524000" y="4386729"/>
            <a:ext cx="9144000" cy="1135529"/>
          </a:xfrm>
        </p:spPr>
        <p:txBody>
          <a:bodyPr>
            <a:normAutofit/>
          </a:bodyPr>
          <a:lstStyle>
            <a:lvl1pPr marL="0" indent="0" algn="ctr">
              <a:lnSpc>
                <a:spcPct val="120000"/>
              </a:lnSpc>
              <a:buNone/>
              <a:defRPr sz="1800" b="1" cap="all" spc="300"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A5237F11-76DB-4DD9-9747-3F38D05BA0FE}"/>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5" name="Footer Placeholder 4">
            <a:extLst>
              <a:ext uri="{FF2B5EF4-FFF2-40B4-BE49-F238E27FC236}">
                <a16:creationId xmlns:a16="http://schemas.microsoft.com/office/drawing/2014/main" id="{3059F581-81B0-44B3-ABA5-A25CA4BAE48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C10D591-ADCF-4300-8282-72AE357F3D2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32988381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D75558-A264-444E-829B-51AAE6B4BFCE}"/>
              </a:ext>
            </a:extLst>
          </p:cNvPr>
          <p:cNvSpPr>
            <a:spLocks noGrp="1"/>
          </p:cNvSpPr>
          <p:nvPr>
            <p:ph type="title"/>
          </p:nvPr>
        </p:nvSpPr>
        <p:spPr/>
        <p:txBody>
          <a:bodyPr/>
          <a:lstStyle/>
          <a:p>
            <a:r>
              <a:rPr lang="en-US" dirty="0"/>
              <a:t>Click to edit Master title style</a:t>
            </a:r>
          </a:p>
        </p:txBody>
      </p:sp>
      <p:sp>
        <p:nvSpPr>
          <p:cNvPr id="3" name="Content Placeholder 2">
            <a:extLst>
              <a:ext uri="{FF2B5EF4-FFF2-40B4-BE49-F238E27FC236}">
                <a16:creationId xmlns:a16="http://schemas.microsoft.com/office/drawing/2014/main" id="{908D9373-37D1-4135-8D34-755E139F79DD}"/>
              </a:ext>
            </a:extLst>
          </p:cNvPr>
          <p:cNvSpPr>
            <a:spLocks noGrp="1"/>
          </p:cNvSpPr>
          <p:nvPr>
            <p:ph idx="1"/>
          </p:nvPr>
        </p:nvSpPr>
        <p:spPr/>
        <p:txBody>
          <a:bodyPr/>
          <a:lstStyle>
            <a:lvl1pPr>
              <a:lnSpc>
                <a:spcPct val="100000"/>
              </a:lnSpc>
              <a:defRPr/>
            </a:lvl1pPr>
            <a:lvl2pPr>
              <a:lnSpc>
                <a:spcPct val="100000"/>
              </a:lnSpc>
              <a:defRPr/>
            </a:lvl2pPr>
            <a:lvl3pPr>
              <a:lnSpc>
                <a:spcPct val="100000"/>
              </a:lnSpc>
              <a:defRPr/>
            </a:lvl3pPr>
            <a:lvl4pPr>
              <a:lnSpc>
                <a:spcPct val="100000"/>
              </a:lnSpc>
              <a:defRPr/>
            </a:lvl4pPr>
            <a:lvl5pPr>
              <a:lnSpc>
                <a:spcPct val="100000"/>
              </a:lnSpc>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A55E4A6B-1966-4E57-9FB8-8B111E97BC11}"/>
              </a:ext>
            </a:extLst>
          </p:cNvPr>
          <p:cNvSpPr>
            <a:spLocks noGrp="1"/>
          </p:cNvSpPr>
          <p:nvPr>
            <p:ph type="dt" sz="half" idx="10"/>
          </p:nvPr>
        </p:nvSpPr>
        <p:spPr/>
        <p:txBody>
          <a:bodyPr/>
          <a:lstStyle/>
          <a:p>
            <a:fld id="{11EAACC7-3B3F-47D1-959A-EF58926E955E}" type="datetimeFigureOut">
              <a:rPr lang="en-US" smtClean="0"/>
              <a:t>3/2/2025</a:t>
            </a:fld>
            <a:endParaRPr lang="en-US" dirty="0"/>
          </a:p>
        </p:txBody>
      </p:sp>
      <p:sp>
        <p:nvSpPr>
          <p:cNvPr id="5" name="Footer Placeholder 4">
            <a:extLst>
              <a:ext uri="{FF2B5EF4-FFF2-40B4-BE49-F238E27FC236}">
                <a16:creationId xmlns:a16="http://schemas.microsoft.com/office/drawing/2014/main" id="{133FC3DD-F2BE-41FF-895B-00129AAB15F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91F830C-8424-4FAF-A011-605AE1D147FC}"/>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9922555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0A1BE8-ECC1-4027-B16E-C7BECCA9DF4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1246C7E1-471A-46AA-8068-98E68C0C20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F7C9F8F-EC48-4D16-B4C6-023A7B607BE6}"/>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5" name="Footer Placeholder 4">
            <a:extLst>
              <a:ext uri="{FF2B5EF4-FFF2-40B4-BE49-F238E27FC236}">
                <a16:creationId xmlns:a16="http://schemas.microsoft.com/office/drawing/2014/main" id="{B79FA5B3-F726-417B-932A-B93E0C8F5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7D21F1-1A24-43EA-AB09-3024C491E8FB}"/>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4765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E16569-B648-4D50-BEB8-E8DAE24D68FD}"/>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940831B3-A1FD-470C-BEEE-4CFB441502DD}"/>
              </a:ext>
            </a:extLst>
          </p:cNvPr>
          <p:cNvSpPr>
            <a:spLocks noGrp="1"/>
          </p:cNvSpPr>
          <p:nvPr>
            <p:ph sz="half" idx="1"/>
          </p:nvPr>
        </p:nvSpPr>
        <p:spPr>
          <a:xfrm>
            <a:off x="838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01F34A17-C244-438C-9AE3-FB9B3CE3BD8F}"/>
              </a:ext>
            </a:extLst>
          </p:cNvPr>
          <p:cNvSpPr>
            <a:spLocks noGrp="1"/>
          </p:cNvSpPr>
          <p:nvPr>
            <p:ph sz="half" idx="2"/>
          </p:nvPr>
        </p:nvSpPr>
        <p:spPr>
          <a:xfrm>
            <a:off x="6172200" y="1924493"/>
            <a:ext cx="5181600" cy="425247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14CFA3AA-3FC1-4B98-8F99-1726F1AC0A38}"/>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6" name="Footer Placeholder 5">
            <a:extLst>
              <a:ext uri="{FF2B5EF4-FFF2-40B4-BE49-F238E27FC236}">
                <a16:creationId xmlns:a16="http://schemas.microsoft.com/office/drawing/2014/main" id="{1CE10883-BACC-41A1-9067-ECFDB937D72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27660A2-13C9-4432-A6EB-A4FF3D78F15F}"/>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932586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97C843-C993-4E9C-80DD-3620816E56A9}"/>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D91A8E3-B066-4511-9C6E-A3435B64DD88}"/>
              </a:ext>
            </a:extLst>
          </p:cNvPr>
          <p:cNvSpPr>
            <a:spLocks noGrp="1"/>
          </p:cNvSpPr>
          <p:nvPr>
            <p:ph type="body" idx="1"/>
          </p:nvPr>
        </p:nvSpPr>
        <p:spPr>
          <a:xfrm>
            <a:off x="839788" y="1734325"/>
            <a:ext cx="5157787"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6E86B63-4102-4802-94D7-F138F80F3E19}"/>
              </a:ext>
            </a:extLst>
          </p:cNvPr>
          <p:cNvSpPr>
            <a:spLocks noGrp="1"/>
          </p:cNvSpPr>
          <p:nvPr>
            <p:ph sz="half" idx="2"/>
          </p:nvPr>
        </p:nvSpPr>
        <p:spPr>
          <a:xfrm>
            <a:off x="839788" y="2558237"/>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9C924765-08A7-4A60-86DC-DC420F60BBAE}"/>
              </a:ext>
            </a:extLst>
          </p:cNvPr>
          <p:cNvSpPr>
            <a:spLocks noGrp="1"/>
          </p:cNvSpPr>
          <p:nvPr>
            <p:ph type="body" sz="quarter" idx="3"/>
          </p:nvPr>
        </p:nvSpPr>
        <p:spPr>
          <a:xfrm>
            <a:off x="6172200" y="1734325"/>
            <a:ext cx="5183188" cy="823912"/>
          </a:xfrm>
        </p:spPr>
        <p:txBody>
          <a:bodyPr anchor="b">
            <a:normAutofit/>
          </a:bodyPr>
          <a:lstStyle>
            <a:lvl1pPr marL="0" indent="0">
              <a:buNone/>
              <a:defRPr sz="2000" b="1" cap="all" spc="300"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AA2795-EFB6-4000-8F25-FBB62646C0CD}"/>
              </a:ext>
            </a:extLst>
          </p:cNvPr>
          <p:cNvSpPr>
            <a:spLocks noGrp="1"/>
          </p:cNvSpPr>
          <p:nvPr>
            <p:ph sz="quarter" idx="4"/>
          </p:nvPr>
        </p:nvSpPr>
        <p:spPr>
          <a:xfrm>
            <a:off x="6172200" y="2558237"/>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C942CFB-FE12-494A-9C41-3CB90F07BDAA}"/>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8" name="Footer Placeholder 7">
            <a:extLst>
              <a:ext uri="{FF2B5EF4-FFF2-40B4-BE49-F238E27FC236}">
                <a16:creationId xmlns:a16="http://schemas.microsoft.com/office/drawing/2014/main" id="{6C3A07E3-59E1-4EBD-9687-4B6ABE96ACA4}"/>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ECF7BB23-7539-4674-8B66-ACEFF94686C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7204076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5841DB-C73C-4968-B434-A6AA14DAF625}"/>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08152BF-92C7-4BF5-A9DB-16A0BF0F5F5D}"/>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4" name="Footer Placeholder 3">
            <a:extLst>
              <a:ext uri="{FF2B5EF4-FFF2-40B4-BE49-F238E27FC236}">
                <a16:creationId xmlns:a16="http://schemas.microsoft.com/office/drawing/2014/main" id="{C1289DB7-F492-4037-A439-D70F7E5565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FFA96F1-8B8A-4E83-B3C2-E10DE522AD30}"/>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6869676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8031033-9688-463F-9614-47F2F5BC6BF7}"/>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3" name="Footer Placeholder 2">
            <a:extLst>
              <a:ext uri="{FF2B5EF4-FFF2-40B4-BE49-F238E27FC236}">
                <a16:creationId xmlns:a16="http://schemas.microsoft.com/office/drawing/2014/main" id="{085B8DB2-C14B-45AC-ACAF-8702DF59C6E2}"/>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8001DA57-8D4E-4075-9460-4F03DF8AABA8}"/>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5479671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2CBE2C-9DAA-489D-AC88-15CBBA8A9B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AEE124BE-E494-445A-A4FB-A2A8F28F0C1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4F2446DE-9A32-4774-9F7C-86678CA90EA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00115D-61B3-46D0-B4D3-30C374B526CF}"/>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6" name="Footer Placeholder 5">
            <a:extLst>
              <a:ext uri="{FF2B5EF4-FFF2-40B4-BE49-F238E27FC236}">
                <a16:creationId xmlns:a16="http://schemas.microsoft.com/office/drawing/2014/main" id="{EF3C2AFC-D0F8-469F-B1E0-123C2E066EC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C8B9BCDA-9EF7-4531-8021-AF7B30751516}"/>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8715120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AE558-F89F-4688-94E5-77F37D49F1B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DBCD35AF-8CA2-49BB-BAE9-F29A0186EC6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C05CAA98-55BD-4118-A8AF-D6030607842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ABFF4C5-82A8-4AD8-B7E2-2882F657683C}"/>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6" name="Footer Placeholder 5">
            <a:extLst>
              <a:ext uri="{FF2B5EF4-FFF2-40B4-BE49-F238E27FC236}">
                <a16:creationId xmlns:a16="http://schemas.microsoft.com/office/drawing/2014/main" id="{3860B401-B64F-417B-8AD6-581A22E5E0E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F24BD4C-7149-44BF-8150-F72CAA95A56D}"/>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25097448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E5C77-55F8-4677-A96C-E6D3F5545DC0}"/>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29A064EF-ADDA-4943-8F87-A7469D799750}"/>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B0D493-D1E7-4358-95E9-B5B80A49E603}"/>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5" name="Footer Placeholder 4">
            <a:extLst>
              <a:ext uri="{FF2B5EF4-FFF2-40B4-BE49-F238E27FC236}">
                <a16:creationId xmlns:a16="http://schemas.microsoft.com/office/drawing/2014/main" id="{A6E98326-3276-4B9E-960F-10C6677BFAF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D4C3AC2-288D-4FEE-BF80-0EAEDDFAB049}"/>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96719831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3333C6A-5417-40BD-BF7A-94058322377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43BCB45-B343-46F6-9718-AA0D68CED1F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CFBDA2A4-FD34-4E17-908F-4367B1E644C3}"/>
              </a:ext>
            </a:extLst>
          </p:cNvPr>
          <p:cNvSpPr>
            <a:spLocks noGrp="1"/>
          </p:cNvSpPr>
          <p:nvPr>
            <p:ph type="dt" sz="half" idx="10"/>
          </p:nvPr>
        </p:nvSpPr>
        <p:spPr/>
        <p:txBody>
          <a:bodyPr/>
          <a:lstStyle/>
          <a:p>
            <a:fld id="{11EAACC7-3B3F-47D1-959A-EF58926E955E}" type="datetimeFigureOut">
              <a:rPr lang="en-US" smtClean="0"/>
              <a:t>3/2/2025</a:t>
            </a:fld>
            <a:endParaRPr lang="en-US"/>
          </a:p>
        </p:txBody>
      </p:sp>
      <p:sp>
        <p:nvSpPr>
          <p:cNvPr id="5" name="Footer Placeholder 4">
            <a:extLst>
              <a:ext uri="{FF2B5EF4-FFF2-40B4-BE49-F238E27FC236}">
                <a16:creationId xmlns:a16="http://schemas.microsoft.com/office/drawing/2014/main" id="{93B87AE3-776D-451D-AA52-C06B747248C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AA0C4D5-BE1E-4D6A-9196-E0F9E42B2E1E}"/>
              </a:ext>
            </a:extLst>
          </p:cNvPr>
          <p:cNvSpPr>
            <a:spLocks noGrp="1"/>
          </p:cNvSpPr>
          <p:nvPr>
            <p:ph type="sldNum" sz="quarter" idx="12"/>
          </p:nvPr>
        </p:nvSpPr>
        <p:spPr/>
        <p:txBody>
          <a:bodyPr/>
          <a:lstStyle/>
          <a:p>
            <a:fld id="{312CC964-A50B-4C29-B4E4-2C30BB34CCF3}" type="slidenum">
              <a:rPr lang="en-US" smtClean="0"/>
              <a:t>‹#›</a:t>
            </a:fld>
            <a:endParaRPr lang="en-US"/>
          </a:p>
        </p:txBody>
      </p:sp>
    </p:spTree>
    <p:extLst>
      <p:ext uri="{BB962C8B-B14F-4D97-AF65-F5344CB8AC3E}">
        <p14:creationId xmlns:p14="http://schemas.microsoft.com/office/powerpoint/2010/main" val="13576690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cxnSp>
        <p:nvCxnSpPr>
          <p:cNvPr id="21" name="Straight Connector 20">
            <a:extLst>
              <a:ext uri="{FF2B5EF4-FFF2-40B4-BE49-F238E27FC236}">
                <a16:creationId xmlns:a16="http://schemas.microsoft.com/office/drawing/2014/main" id="{4436E0F2-A64B-471E-93C0-8DFE08CC57C8}"/>
              </a:ext>
            </a:extLst>
          </p:cNvPr>
          <p:cNvCxnSpPr>
            <a:cxnSpLocks/>
          </p:cNvCxnSpPr>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DC1E3AB1-2A8C-4607-9FAE-D8BDB280FE1A}"/>
              </a:ext>
            </a:extLst>
          </p:cNvPr>
          <p:cNvCxnSpPr>
            <a:cxnSpLocks/>
          </p:cNvCxnSpPr>
          <p:nvPr/>
        </p:nvCxnSpPr>
        <p:spPr>
          <a:xfrm flipH="1">
            <a:off x="0" y="0"/>
            <a:ext cx="903768" cy="65436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26D66059-832F-40B6-A35F-F56C8F38A1E7}"/>
              </a:ext>
            </a:extLst>
          </p:cNvPr>
          <p:cNvCxnSpPr>
            <a:cxnSpLocks/>
          </p:cNvCxnSpPr>
          <p:nvPr/>
        </p:nvCxnSpPr>
        <p:spPr>
          <a:xfrm flipH="1" flipV="1">
            <a:off x="-42863" y="5791200"/>
            <a:ext cx="6286501" cy="106680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4" name="Straight Connector 23">
            <a:extLst>
              <a:ext uri="{FF2B5EF4-FFF2-40B4-BE49-F238E27FC236}">
                <a16:creationId xmlns:a16="http://schemas.microsoft.com/office/drawing/2014/main" id="{A515E2ED-7EA9-448D-83FA-54C3DF9723BD}"/>
              </a:ext>
            </a:extLst>
          </p:cNvPr>
          <p:cNvCxnSpPr>
            <a:cxnSpLocks/>
          </p:cNvCxnSpPr>
          <p:nvPr/>
        </p:nvCxnSpPr>
        <p:spPr>
          <a:xfrm flipH="1">
            <a:off x="8462964" y="5848350"/>
            <a:ext cx="3729036" cy="100965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5" name="Straight Connector 24">
            <a:extLst>
              <a:ext uri="{FF2B5EF4-FFF2-40B4-BE49-F238E27FC236}">
                <a16:creationId xmlns:a16="http://schemas.microsoft.com/office/drawing/2014/main" id="{20595356-EABD-4767-AC9D-EA21FF115EC0}"/>
              </a:ext>
            </a:extLst>
          </p:cNvPr>
          <p:cNvCxnSpPr>
            <a:cxnSpLocks/>
          </p:cNvCxnSpPr>
          <p:nvPr/>
        </p:nvCxnSpPr>
        <p:spPr>
          <a:xfrm flipH="1">
            <a:off x="11543158" y="1647825"/>
            <a:ext cx="648842" cy="52101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6" name="Straight Connector 25">
            <a:extLst>
              <a:ext uri="{FF2B5EF4-FFF2-40B4-BE49-F238E27FC236}">
                <a16:creationId xmlns:a16="http://schemas.microsoft.com/office/drawing/2014/main" id="{28CD9F06-9628-469C-B788-A894E3E08281}"/>
              </a:ext>
            </a:extLst>
          </p:cNvPr>
          <p:cNvCxnSpPr>
            <a:cxnSpLocks/>
          </p:cNvCxnSpPr>
          <p:nvPr/>
        </p:nvCxnSpPr>
        <p:spPr>
          <a:xfrm flipH="1" flipV="1">
            <a:off x="10781554" y="0"/>
            <a:ext cx="1410446" cy="425834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7" name="Straight Connector 26">
            <a:extLst>
              <a:ext uri="{FF2B5EF4-FFF2-40B4-BE49-F238E27FC236}">
                <a16:creationId xmlns:a16="http://schemas.microsoft.com/office/drawing/2014/main" id="{8550A431-0B61-421B-B4B7-24C0CFF0F938}"/>
              </a:ext>
            </a:extLst>
          </p:cNvPr>
          <p:cNvCxnSpPr>
            <a:cxnSpLocks/>
          </p:cNvCxnSpPr>
          <p:nvPr/>
        </p:nvCxnSpPr>
        <p:spPr>
          <a:xfrm flipH="1" flipV="1">
            <a:off x="6529388" y="-4763"/>
            <a:ext cx="5662612" cy="93197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2" name="Title Placeholder 1">
            <a:extLst>
              <a:ext uri="{FF2B5EF4-FFF2-40B4-BE49-F238E27FC236}">
                <a16:creationId xmlns:a16="http://schemas.microsoft.com/office/drawing/2014/main" id="{675B94C5-D205-4339-B029-5D0FD2E5F3DB}"/>
              </a:ext>
            </a:extLst>
          </p:cNvPr>
          <p:cNvSpPr>
            <a:spLocks noGrp="1"/>
          </p:cNvSpPr>
          <p:nvPr>
            <p:ph type="title"/>
          </p:nvPr>
        </p:nvSpPr>
        <p:spPr>
          <a:xfrm>
            <a:off x="1143000" y="533401"/>
            <a:ext cx="9906000" cy="1382156"/>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a:extLst>
              <a:ext uri="{FF2B5EF4-FFF2-40B4-BE49-F238E27FC236}">
                <a16:creationId xmlns:a16="http://schemas.microsoft.com/office/drawing/2014/main" id="{C096DC5C-BD34-4CE4-8AA7-A6A4B9516F8F}"/>
              </a:ext>
            </a:extLst>
          </p:cNvPr>
          <p:cNvSpPr>
            <a:spLocks noGrp="1"/>
          </p:cNvSpPr>
          <p:nvPr>
            <p:ph type="body" idx="1"/>
          </p:nvPr>
        </p:nvSpPr>
        <p:spPr>
          <a:xfrm>
            <a:off x="1143000" y="2009554"/>
            <a:ext cx="9906000" cy="4024424"/>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81F192A7-D622-449D-9FC2-48FDE4D690F1}"/>
              </a:ext>
            </a:extLst>
          </p:cNvPr>
          <p:cNvSpPr>
            <a:spLocks noGrp="1"/>
          </p:cNvSpPr>
          <p:nvPr>
            <p:ph type="dt" sz="half" idx="2"/>
          </p:nvPr>
        </p:nvSpPr>
        <p:spPr>
          <a:xfrm>
            <a:off x="7337102" y="6398878"/>
            <a:ext cx="4193908"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11EAACC7-3B3F-47D1-959A-EF58926E955E}" type="datetimeFigureOut">
              <a:rPr lang="en-US" smtClean="0"/>
              <a:t>3/2/2025</a:t>
            </a:fld>
            <a:endParaRPr lang="en-US"/>
          </a:p>
        </p:txBody>
      </p:sp>
      <p:sp>
        <p:nvSpPr>
          <p:cNvPr id="5" name="Footer Placeholder 4">
            <a:extLst>
              <a:ext uri="{FF2B5EF4-FFF2-40B4-BE49-F238E27FC236}">
                <a16:creationId xmlns:a16="http://schemas.microsoft.com/office/drawing/2014/main" id="{8435B93C-2BE9-4847-BFE5-D3CBCC6E948C}"/>
              </a:ext>
            </a:extLst>
          </p:cNvPr>
          <p:cNvSpPr>
            <a:spLocks noGrp="1"/>
          </p:cNvSpPr>
          <p:nvPr>
            <p:ph type="ftr" sz="quarter" idx="3"/>
          </p:nvPr>
        </p:nvSpPr>
        <p:spPr>
          <a:xfrm>
            <a:off x="154429" y="6398878"/>
            <a:ext cx="4497315" cy="365125"/>
          </a:xfrm>
          <a:prstGeom prst="rect">
            <a:avLst/>
          </a:prstGeom>
        </p:spPr>
        <p:txBody>
          <a:bodyPr vert="horz" lIns="91440" tIns="45720" rIns="91440" bIns="45720" rtlCol="0" anchor="ctr">
            <a:normAutofit/>
          </a:bodyPr>
          <a:lstStyle>
            <a:lvl1pPr algn="l">
              <a:defRPr sz="1200" b="1" spc="30" baseline="0">
                <a:solidFill>
                  <a:schemeClr val="tx2"/>
                </a:solidFill>
                <a:latin typeface="+mj-lt"/>
              </a:defRPr>
            </a:lvl1pPr>
          </a:lstStyle>
          <a:p>
            <a:endParaRPr lang="en-US" dirty="0"/>
          </a:p>
        </p:txBody>
      </p:sp>
      <p:sp>
        <p:nvSpPr>
          <p:cNvPr id="6" name="Slide Number Placeholder 5">
            <a:extLst>
              <a:ext uri="{FF2B5EF4-FFF2-40B4-BE49-F238E27FC236}">
                <a16:creationId xmlns:a16="http://schemas.microsoft.com/office/drawing/2014/main" id="{ADF70A99-395E-4F22-8AAB-6C7EE743D7D5}"/>
              </a:ext>
            </a:extLst>
          </p:cNvPr>
          <p:cNvSpPr>
            <a:spLocks noGrp="1"/>
          </p:cNvSpPr>
          <p:nvPr>
            <p:ph type="sldNum" sz="quarter" idx="4"/>
          </p:nvPr>
        </p:nvSpPr>
        <p:spPr>
          <a:xfrm>
            <a:off x="11602477" y="6398878"/>
            <a:ext cx="470887" cy="365125"/>
          </a:xfrm>
          <a:prstGeom prst="rect">
            <a:avLst/>
          </a:prstGeom>
        </p:spPr>
        <p:txBody>
          <a:bodyPr vert="horz" lIns="91440" tIns="45720" rIns="91440" bIns="45720" rtlCol="0" anchor="ctr">
            <a:normAutofit/>
          </a:bodyPr>
          <a:lstStyle>
            <a:lvl1pPr algn="r">
              <a:defRPr sz="1100">
                <a:solidFill>
                  <a:schemeClr val="tx2"/>
                </a:solidFill>
                <a:latin typeface="+mn-lt"/>
              </a:defRPr>
            </a:lvl1pPr>
          </a:lstStyle>
          <a:p>
            <a:fld id="{312CC964-A50B-4C29-B4E4-2C30BB34CCF3}" type="slidenum">
              <a:rPr lang="en-US" smtClean="0"/>
              <a:t>‹#›</a:t>
            </a:fld>
            <a:endParaRPr lang="en-US"/>
          </a:p>
        </p:txBody>
      </p:sp>
    </p:spTree>
    <p:extLst>
      <p:ext uri="{BB962C8B-B14F-4D97-AF65-F5344CB8AC3E}">
        <p14:creationId xmlns:p14="http://schemas.microsoft.com/office/powerpoint/2010/main" val="2774968222"/>
      </p:ext>
    </p:extLst>
  </p:cSld>
  <p:clrMap bg1="lt1" tx1="dk1" bg2="lt2" tx2="dk2" accent1="accent1" accent2="accent2" accent3="accent3" accent4="accent4" accent5="accent5" accent6="accent6" hlink="hlink" folHlink="folHlink"/>
  <p:sldLayoutIdLst>
    <p:sldLayoutId id="2147483731" r:id="rId1"/>
    <p:sldLayoutId id="2147483732" r:id="rId2"/>
    <p:sldLayoutId id="2147483733" r:id="rId3"/>
    <p:sldLayoutId id="2147483723" r:id="rId4"/>
    <p:sldLayoutId id="2147483724" r:id="rId5"/>
    <p:sldLayoutId id="2147483729" r:id="rId6"/>
    <p:sldLayoutId id="2147483725" r:id="rId7"/>
    <p:sldLayoutId id="2147483726" r:id="rId8"/>
    <p:sldLayoutId id="2147483727" r:id="rId9"/>
    <p:sldLayoutId id="2147483728" r:id="rId10"/>
    <p:sldLayoutId id="2147483730" r:id="rId11"/>
  </p:sldLayoutIdLst>
  <p:txStyles>
    <p:titleStyle>
      <a:lvl1pPr algn="l" defTabSz="914400" rtl="0" eaLnBrk="1" latinLnBrk="0" hangingPunct="1">
        <a:lnSpc>
          <a:spcPct val="90000"/>
        </a:lnSpc>
        <a:spcBef>
          <a:spcPct val="0"/>
        </a:spcBef>
        <a:buNone/>
        <a:defRPr sz="4400" i="1" kern="1200" cap="all" baseline="0">
          <a:solidFill>
            <a:schemeClr val="tx2"/>
          </a:solidFill>
          <a:latin typeface="+mj-lt"/>
          <a:ea typeface="+mj-ea"/>
          <a:cs typeface="+mj-cs"/>
        </a:defRPr>
      </a:lvl1pPr>
    </p:titleStyle>
    <p:bodyStyle>
      <a:lvl1pPr marL="228600" indent="-228600" algn="l" defTabSz="914400" rtl="0" eaLnBrk="1" latinLnBrk="0" hangingPunct="1">
        <a:lnSpc>
          <a:spcPct val="100000"/>
        </a:lnSpc>
        <a:spcBef>
          <a:spcPts val="1000"/>
        </a:spcBef>
        <a:buSzPct val="80000"/>
        <a:buFont typeface="Arial" panose="020B0604020202020204" pitchFamily="34" charset="0"/>
        <a:buChar char="•"/>
        <a:defRPr sz="2400" kern="1200">
          <a:solidFill>
            <a:schemeClr val="tx2"/>
          </a:solidFill>
          <a:latin typeface="+mn-lt"/>
          <a:ea typeface="+mn-ea"/>
          <a:cs typeface="+mn-cs"/>
        </a:defRPr>
      </a:lvl1pPr>
      <a:lvl2pPr marL="685800" indent="-228600" algn="l" defTabSz="914400" rtl="0" eaLnBrk="1" latinLnBrk="0" hangingPunct="1">
        <a:lnSpc>
          <a:spcPct val="100000"/>
        </a:lnSpc>
        <a:spcBef>
          <a:spcPts val="500"/>
        </a:spcBef>
        <a:buSzPct val="80000"/>
        <a:buFont typeface="Arial" panose="020B0604020202020204" pitchFamily="34" charset="0"/>
        <a:buChar char="•"/>
        <a:defRPr sz="2000" kern="1200">
          <a:solidFill>
            <a:schemeClr val="tx2"/>
          </a:solidFill>
          <a:latin typeface="+mn-lt"/>
          <a:ea typeface="+mn-ea"/>
          <a:cs typeface="+mn-cs"/>
        </a:defRPr>
      </a:lvl2pPr>
      <a:lvl3pPr marL="1143000" indent="-228600" algn="l" defTabSz="914400" rtl="0" eaLnBrk="1" latinLnBrk="0" hangingPunct="1">
        <a:lnSpc>
          <a:spcPct val="100000"/>
        </a:lnSpc>
        <a:spcBef>
          <a:spcPts val="500"/>
        </a:spcBef>
        <a:buSzPct val="80000"/>
        <a:buFont typeface="Arial" panose="020B0604020202020204" pitchFamily="34" charset="0"/>
        <a:buChar char="•"/>
        <a:defRPr sz="1800" kern="1200">
          <a:solidFill>
            <a:schemeClr val="tx2"/>
          </a:solidFill>
          <a:latin typeface="+mn-lt"/>
          <a:ea typeface="+mn-ea"/>
          <a:cs typeface="+mn-cs"/>
        </a:defRPr>
      </a:lvl3pPr>
      <a:lvl4pPr marL="16002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4pPr>
      <a:lvl5pPr marL="2057400" indent="-228600" algn="l" defTabSz="914400" rtl="0" eaLnBrk="1" latinLnBrk="0" hangingPunct="1">
        <a:lnSpc>
          <a:spcPct val="100000"/>
        </a:lnSpc>
        <a:spcBef>
          <a:spcPts val="500"/>
        </a:spcBef>
        <a:buSzPct val="80000"/>
        <a:buFont typeface="Arial" panose="020B0604020202020204" pitchFamily="34" charset="0"/>
        <a:buChar char="•"/>
        <a:defRPr sz="1600" kern="1200">
          <a:solidFill>
            <a:schemeClr val="tx2"/>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government/publications/pace-code-g-2012/pace-code-g-2012-accessible" TargetMode="External"/><Relationship Id="rId7" Type="http://schemas.openxmlformats.org/officeDocument/2006/relationships/hyperlink" Target="https://www.equalityhumanrights.com/human-rights/human-rights-act/article-3-freedom-torture-and-inhuman-or-degrading-treatment" TargetMode="External"/><Relationship Id="rId2" Type="http://schemas.openxmlformats.org/officeDocument/2006/relationships/hyperlink" Target="https://www.gov.uk/guidance/police-and-criminal-evidence-act-1984-pace-codes-of-practice#full-publication-update-history" TargetMode="External"/><Relationship Id="rId1" Type="http://schemas.openxmlformats.org/officeDocument/2006/relationships/slideLayout" Target="../slideLayouts/slideLayout2.xml"/><Relationship Id="rId6" Type="http://schemas.openxmlformats.org/officeDocument/2006/relationships/hyperlink" Target="https://www.libertyhumanrights.org.uk/advice_information/police-powers-of-arrest-2/#:~:text=To%20prevent%20you%20from%3A&amp;text=suffering%20physical%20injury%20yourself%20e.g.,may%20continue%20if%20not%20arrested" TargetMode="External"/><Relationship Id="rId5" Type="http://schemas.openxmlformats.org/officeDocument/2006/relationships/hyperlink" Target="https://www.equalityhumanrights.com/human-rights/human-rights-act/article-5-right-liberty-and-security" TargetMode="External"/><Relationship Id="rId4" Type="http://schemas.openxmlformats.org/officeDocument/2006/relationships/hyperlink" Target="https://library.college.police.uk/docs/APPREF/ACPO-Position-Statement-Necessity-to-Arrest.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youtube.com/watch?v=lY9IVnfmCAw&amp;t=296s" TargetMode="External"/><Relationship Id="rId7" Type="http://schemas.openxmlformats.org/officeDocument/2006/relationships/hyperlink" Target="https://www.ethnicity-facts-figures.service.gov.uk/crime-justice-and-the-law/policing/number-of-arrests/latest/" TargetMode="External"/><Relationship Id="rId2" Type="http://schemas.openxmlformats.org/officeDocument/2006/relationships/hyperlink" Target="https://www.gresham.ac.uk/sites/default/files/transcript/2022-02-03-1800_THOMAS-T.pdf" TargetMode="External"/><Relationship Id="rId1" Type="http://schemas.openxmlformats.org/officeDocument/2006/relationships/slideLayout" Target="../slideLayouts/slideLayout2.xml"/><Relationship Id="rId6" Type="http://schemas.openxmlformats.org/officeDocument/2006/relationships/hyperlink" Target="https://www.gov.uk/government/statistics/statistics-on-race-and-the-criminal-justice-system-2012#:~:text=In%202011%2F12%2C%20for%20those,group%20was%20twice%20as%20likely" TargetMode="External"/><Relationship Id="rId5" Type="http://schemas.openxmlformats.org/officeDocument/2006/relationships/hyperlink" Target="https://prisonreformtrust.org.uk/adviceguide/your-health-in-prison/#:~:text=You%20should%20be%20able%20to,or%20doctor%20or%20a%20dentist" TargetMode="External"/><Relationship Id="rId4" Type="http://schemas.openxmlformats.org/officeDocument/2006/relationships/hyperlink" Target="https://www.bbc.co.uk/newsround/5003576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151059" y="142054"/>
            <a:ext cx="6729631" cy="3902149"/>
          </a:xfrm>
        </p:spPr>
        <p:txBody>
          <a:bodyPr anchor="t">
            <a:noAutofit/>
          </a:bodyPr>
          <a:lstStyle/>
          <a:p>
            <a:pPr algn="l"/>
            <a:r>
              <a:rPr lang="en-GB" sz="4000" b="1" i="0" dirty="0">
                <a:latin typeface="Microsoft Sans Serif"/>
                <a:ea typeface="Microsoft Sans Serif"/>
                <a:cs typeface="Microsoft Sans Serif"/>
              </a:rPr>
              <a:t>Evaluate how the introduction of Code G of the Police and Criminal evidence act 1984, improved the process of dealing with prisoners in a fair and lawful manner</a:t>
            </a:r>
          </a:p>
        </p:txBody>
      </p:sp>
      <p:sp>
        <p:nvSpPr>
          <p:cNvPr id="3" name="Subtitle 2"/>
          <p:cNvSpPr>
            <a:spLocks noGrp="1"/>
          </p:cNvSpPr>
          <p:nvPr>
            <p:ph type="subTitle" idx="1"/>
          </p:nvPr>
        </p:nvSpPr>
        <p:spPr>
          <a:xfrm>
            <a:off x="151059" y="5146015"/>
            <a:ext cx="4890977" cy="999460"/>
          </a:xfrm>
        </p:spPr>
        <p:txBody>
          <a:bodyPr anchor="b">
            <a:normAutofit/>
          </a:bodyPr>
          <a:lstStyle/>
          <a:p>
            <a:pPr algn="l"/>
            <a:r>
              <a:rPr lang="en-GB" dirty="0"/>
              <a:t>Cerys Williams (2416044)</a:t>
            </a:r>
          </a:p>
        </p:txBody>
      </p:sp>
      <p:pic>
        <p:nvPicPr>
          <p:cNvPr id="27" name="Picture 26" descr="An abstract genetic concept">
            <a:extLst>
              <a:ext uri="{FF2B5EF4-FFF2-40B4-BE49-F238E27FC236}">
                <a16:creationId xmlns:a16="http://schemas.microsoft.com/office/drawing/2014/main" id="{F48F4514-A0FD-D4DA-51CA-994345BF14B0}"/>
              </a:ext>
            </a:extLst>
          </p:cNvPr>
          <p:cNvPicPr>
            <a:picLocks noChangeAspect="1"/>
          </p:cNvPicPr>
          <p:nvPr/>
        </p:nvPicPr>
        <p:blipFill>
          <a:blip r:embed="rId2"/>
          <a:srcRect l="5916" r="2272" b="12"/>
          <a:stretch/>
        </p:blipFill>
        <p:spPr>
          <a:xfrm>
            <a:off x="5879804" y="-6350"/>
            <a:ext cx="6312196" cy="6874330"/>
          </a:xfrm>
          <a:custGeom>
            <a:avLst/>
            <a:gdLst/>
            <a:ahLst/>
            <a:cxnLst/>
            <a:rect l="l" t="t" r="r" b="b"/>
            <a:pathLst>
              <a:path w="6312196" h="6874330">
                <a:moveTo>
                  <a:pt x="2047193" y="0"/>
                </a:moveTo>
                <a:lnTo>
                  <a:pt x="6312196" y="0"/>
                </a:lnTo>
                <a:lnTo>
                  <a:pt x="6312196" y="6874330"/>
                </a:lnTo>
                <a:lnTo>
                  <a:pt x="0" y="6874330"/>
                </a:lnTo>
                <a:close/>
              </a:path>
            </a:pathLst>
          </a:custGeom>
        </p:spPr>
      </p:pic>
      <p:cxnSp>
        <p:nvCxnSpPr>
          <p:cNvPr id="28" name="Straight Connector 27">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6634715" y="0"/>
            <a:ext cx="914401" cy="6857348"/>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Hotel bell">
            <a:extLst>
              <a:ext uri="{FF2B5EF4-FFF2-40B4-BE49-F238E27FC236}">
                <a16:creationId xmlns:a16="http://schemas.microsoft.com/office/drawing/2014/main" id="{9B707115-1A68-22C2-EBA4-73F4BF043E80}"/>
              </a:ext>
            </a:extLst>
          </p:cNvPr>
          <p:cNvPicPr>
            <a:picLocks noChangeAspect="1"/>
          </p:cNvPicPr>
          <p:nvPr/>
        </p:nvPicPr>
        <p:blipFill>
          <a:blip r:embed="rId2"/>
          <a:srcRect l="48415" r="453" b="-1"/>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F7CF617C-ACDE-F20C-FDF4-0FA5F94964B1}"/>
              </a:ext>
            </a:extLst>
          </p:cNvPr>
          <p:cNvSpPr>
            <a:spLocks noGrp="1"/>
          </p:cNvSpPr>
          <p:nvPr>
            <p:ph type="title"/>
          </p:nvPr>
        </p:nvSpPr>
        <p:spPr>
          <a:xfrm>
            <a:off x="223158" y="282777"/>
            <a:ext cx="6132605" cy="1738422"/>
          </a:xfrm>
        </p:spPr>
        <p:txBody>
          <a:bodyPr>
            <a:normAutofit/>
          </a:bodyPr>
          <a:lstStyle/>
          <a:p>
            <a:r>
              <a:rPr lang="en-GB" sz="3400" b="1" u="sng" dirty="0"/>
              <a:t>What is the police and criminal evidence act 1984 (PACE)?</a:t>
            </a:r>
          </a:p>
        </p:txBody>
      </p:sp>
      <p:cxnSp>
        <p:nvCxnSpPr>
          <p:cNvPr id="34" name="Straight Connector 33">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862017E-C022-EC1F-07D8-57E0D6384CE1}"/>
              </a:ext>
            </a:extLst>
          </p:cNvPr>
          <p:cNvSpPr>
            <a:spLocks noGrp="1"/>
          </p:cNvSpPr>
          <p:nvPr>
            <p:ph idx="1"/>
          </p:nvPr>
        </p:nvSpPr>
        <p:spPr>
          <a:xfrm>
            <a:off x="223159" y="2744457"/>
            <a:ext cx="5487146" cy="4118345"/>
          </a:xfrm>
        </p:spPr>
        <p:txBody>
          <a:bodyPr vert="horz" lIns="91440" tIns="45720" rIns="91440" bIns="45720" rtlCol="0" anchor="t">
            <a:normAutofit/>
          </a:bodyPr>
          <a:lstStyle/>
          <a:p>
            <a:pPr>
              <a:lnSpc>
                <a:spcPct val="90000"/>
              </a:lnSpc>
            </a:pPr>
            <a:r>
              <a:rPr lang="en-GB" sz="2200" dirty="0"/>
              <a:t>This act covers policing powers, giving officers the ability to tackle crime while safeguarding public rights (Home Office, 2013).</a:t>
            </a:r>
          </a:p>
          <a:p>
            <a:pPr>
              <a:lnSpc>
                <a:spcPct val="90000"/>
              </a:lnSpc>
            </a:pPr>
            <a:endParaRPr lang="en-GB" sz="2200" dirty="0"/>
          </a:p>
          <a:p>
            <a:pPr>
              <a:lnSpc>
                <a:spcPct val="90000"/>
              </a:lnSpc>
            </a:pPr>
            <a:r>
              <a:rPr lang="en-GB" sz="2200" dirty="0"/>
              <a:t>Code G covers the legal framework that allows police to detain individuals linked or suspected to be linked to a criminal offence (Home Office, 2022).</a:t>
            </a:r>
          </a:p>
          <a:p>
            <a:pPr>
              <a:lnSpc>
                <a:spcPct val="90000"/>
              </a:lnSpc>
            </a:pPr>
            <a:endParaRPr lang="en-GB" sz="2200"/>
          </a:p>
        </p:txBody>
      </p:sp>
    </p:spTree>
    <p:extLst>
      <p:ext uri="{BB962C8B-B14F-4D97-AF65-F5344CB8AC3E}">
        <p14:creationId xmlns:p14="http://schemas.microsoft.com/office/powerpoint/2010/main" val="6987604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3">
            <a:extLst>
              <a:ext uri="{FF2B5EF4-FFF2-40B4-BE49-F238E27FC236}">
                <a16:creationId xmlns:a16="http://schemas.microsoft.com/office/drawing/2014/main" id="{82950D9A-4705-4314-961A-4F88B2CE41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B13969F2-ED52-4E5C-B3FC-01E01B8B9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2F3004-3ABF-2738-D592-E0AA8EAAD834}"/>
              </a:ext>
            </a:extLst>
          </p:cNvPr>
          <p:cNvSpPr>
            <a:spLocks noGrp="1"/>
          </p:cNvSpPr>
          <p:nvPr>
            <p:ph type="title"/>
          </p:nvPr>
        </p:nvSpPr>
        <p:spPr>
          <a:xfrm>
            <a:off x="-8678" y="-252"/>
            <a:ext cx="8926520" cy="2206506"/>
          </a:xfrm>
        </p:spPr>
        <p:txBody>
          <a:bodyPr>
            <a:normAutofit/>
          </a:bodyPr>
          <a:lstStyle/>
          <a:p>
            <a:r>
              <a:rPr lang="en-GB" sz="3700" b="1" u="sng"/>
              <a:t>The </a:t>
            </a:r>
            <a:r>
              <a:rPr lang="en-GB" sz="3700" b="1" u="sng" err="1"/>
              <a:t>brixton</a:t>
            </a:r>
            <a:r>
              <a:rPr lang="en-GB" sz="3700" b="1" u="sng"/>
              <a:t> riots - police unfairness before code g of pace</a:t>
            </a:r>
          </a:p>
        </p:txBody>
      </p:sp>
      <p:sp>
        <p:nvSpPr>
          <p:cNvPr id="3" name="Content Placeholder 2">
            <a:extLst>
              <a:ext uri="{FF2B5EF4-FFF2-40B4-BE49-F238E27FC236}">
                <a16:creationId xmlns:a16="http://schemas.microsoft.com/office/drawing/2014/main" id="{53DD4152-1ADF-14DB-267C-5922E59120BD}"/>
              </a:ext>
            </a:extLst>
          </p:cNvPr>
          <p:cNvSpPr>
            <a:spLocks noGrp="1"/>
          </p:cNvSpPr>
          <p:nvPr>
            <p:ph idx="1"/>
          </p:nvPr>
        </p:nvSpPr>
        <p:spPr>
          <a:xfrm>
            <a:off x="126657" y="2113580"/>
            <a:ext cx="7477969" cy="5384911"/>
          </a:xfrm>
        </p:spPr>
        <p:txBody>
          <a:bodyPr vert="horz" lIns="91440" tIns="45720" rIns="91440" bIns="45720" rtlCol="0" anchor="t">
            <a:noAutofit/>
          </a:bodyPr>
          <a:lstStyle/>
          <a:p>
            <a:pPr marL="0" indent="0">
              <a:lnSpc>
                <a:spcPct val="90000"/>
              </a:lnSpc>
              <a:buNone/>
            </a:pPr>
            <a:r>
              <a:rPr lang="en-GB" sz="2000" b="1" dirty="0"/>
              <a:t>Pre-Code G Case – The Brixton Riots 1981</a:t>
            </a:r>
          </a:p>
          <a:p>
            <a:pPr>
              <a:lnSpc>
                <a:spcPct val="90000"/>
              </a:lnSpc>
            </a:pPr>
            <a:r>
              <a:rPr lang="en-GB" sz="2000" dirty="0"/>
              <a:t>Before PACE was introduced, the police used "Sus Law" to arrest and detain individuals. This gave officers the power to conduct searches based solely on suspicion, rather than needing reasonable grounds to arrest and detain (Thomas, L 2022). </a:t>
            </a:r>
          </a:p>
          <a:p>
            <a:pPr marL="0" indent="0">
              <a:lnSpc>
                <a:spcPct val="90000"/>
              </a:lnSpc>
              <a:buNone/>
            </a:pPr>
            <a:endParaRPr lang="en-GB" sz="2000" dirty="0"/>
          </a:p>
          <a:p>
            <a:pPr marL="0" indent="0">
              <a:lnSpc>
                <a:spcPct val="90000"/>
              </a:lnSpc>
              <a:buNone/>
            </a:pPr>
            <a:r>
              <a:rPr lang="en-GB" sz="2000" dirty="0"/>
              <a:t>Key findings:</a:t>
            </a:r>
            <a:endParaRPr lang="en-GB" dirty="0"/>
          </a:p>
          <a:p>
            <a:pPr marL="342900" indent="-342900">
              <a:lnSpc>
                <a:spcPct val="90000"/>
              </a:lnSpc>
            </a:pPr>
            <a:r>
              <a:rPr lang="en-GB" sz="2000" dirty="0"/>
              <a:t>Individuals felt that the police had aggressive law enforcement techniques</a:t>
            </a:r>
          </a:p>
          <a:p>
            <a:pPr marL="342900" indent="-342900">
              <a:lnSpc>
                <a:spcPct val="90000"/>
              </a:lnSpc>
            </a:pPr>
            <a:r>
              <a:rPr lang="en-GB" sz="2000" dirty="0"/>
              <a:t>Black people were subjected to unfair searches</a:t>
            </a:r>
          </a:p>
          <a:p>
            <a:pPr marL="0" indent="0">
              <a:lnSpc>
                <a:spcPct val="90000"/>
              </a:lnSpc>
              <a:buNone/>
            </a:pPr>
            <a:r>
              <a:rPr lang="en-GB" sz="2000" dirty="0"/>
              <a:t>(The National Archives UK, 2023)</a:t>
            </a:r>
          </a:p>
          <a:p>
            <a:pPr marL="0" indent="0">
              <a:lnSpc>
                <a:spcPct val="90000"/>
              </a:lnSpc>
              <a:buNone/>
            </a:pPr>
            <a:endParaRPr lang="en-GB" sz="1700"/>
          </a:p>
          <a:p>
            <a:pPr marL="342900" indent="-342900">
              <a:lnSpc>
                <a:spcPct val="90000"/>
              </a:lnSpc>
            </a:pPr>
            <a:endParaRPr lang="en-GB" sz="1700"/>
          </a:p>
          <a:p>
            <a:pPr>
              <a:lnSpc>
                <a:spcPct val="90000"/>
              </a:lnSpc>
            </a:pPr>
            <a:endParaRPr lang="en-GB" sz="1700"/>
          </a:p>
          <a:p>
            <a:pPr>
              <a:lnSpc>
                <a:spcPct val="90000"/>
              </a:lnSpc>
            </a:pPr>
            <a:endParaRPr lang="en-GB" sz="1700"/>
          </a:p>
          <a:p>
            <a:pPr marL="0" indent="0">
              <a:lnSpc>
                <a:spcPct val="90000"/>
              </a:lnSpc>
              <a:buNone/>
            </a:pPr>
            <a:endParaRPr lang="en-GB" sz="1700" b="1"/>
          </a:p>
          <a:p>
            <a:pPr marL="0" indent="0">
              <a:lnSpc>
                <a:spcPct val="90000"/>
              </a:lnSpc>
              <a:buNone/>
            </a:pPr>
            <a:endParaRPr lang="en-GB" sz="1700"/>
          </a:p>
          <a:p>
            <a:pPr marL="0" indent="0">
              <a:lnSpc>
                <a:spcPct val="90000"/>
              </a:lnSpc>
              <a:buNone/>
            </a:pPr>
            <a:endParaRPr lang="en-GB" sz="1700"/>
          </a:p>
          <a:p>
            <a:pPr marL="0" indent="0">
              <a:lnSpc>
                <a:spcPct val="90000"/>
              </a:lnSpc>
              <a:buNone/>
            </a:pPr>
            <a:endParaRPr lang="en-GB" sz="1700"/>
          </a:p>
        </p:txBody>
      </p:sp>
      <p:pic>
        <p:nvPicPr>
          <p:cNvPr id="4" name="Picture 3" descr="A group of police officers in uniform&#10;&#10;AI-generated content may be incorrect.">
            <a:extLst>
              <a:ext uri="{FF2B5EF4-FFF2-40B4-BE49-F238E27FC236}">
                <a16:creationId xmlns:a16="http://schemas.microsoft.com/office/drawing/2014/main" id="{E84B5899-EE7D-A7E4-32B9-E0F8040CAA97}"/>
              </a:ext>
            </a:extLst>
          </p:cNvPr>
          <p:cNvPicPr>
            <a:picLocks noChangeAspect="1"/>
          </p:cNvPicPr>
          <p:nvPr/>
        </p:nvPicPr>
        <p:blipFill>
          <a:blip r:embed="rId3"/>
          <a:srcRect l="23731" r="38713"/>
          <a:stretch/>
        </p:blipFill>
        <p:spPr>
          <a:xfrm>
            <a:off x="7613102" y="10"/>
            <a:ext cx="4578898" cy="6857990"/>
          </a:xfrm>
          <a:custGeom>
            <a:avLst/>
            <a:gdLst/>
            <a:ahLst/>
            <a:cxnLst/>
            <a:rect l="l" t="t" r="r" b="b"/>
            <a:pathLst>
              <a:path w="4578898" h="6844352">
                <a:moveTo>
                  <a:pt x="2085784" y="0"/>
                </a:moveTo>
                <a:lnTo>
                  <a:pt x="4578898" y="0"/>
                </a:lnTo>
                <a:lnTo>
                  <a:pt x="4578898" y="6844352"/>
                </a:lnTo>
                <a:lnTo>
                  <a:pt x="0" y="6844352"/>
                </a:lnTo>
                <a:close/>
              </a:path>
            </a:pathLst>
          </a:custGeom>
        </p:spPr>
      </p:pic>
      <p:cxnSp>
        <p:nvCxnSpPr>
          <p:cNvPr id="28" name="Straight Connector 27">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31958" y="0"/>
            <a:ext cx="532263" cy="68580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5" name="TextBox 4">
            <a:extLst>
              <a:ext uri="{FF2B5EF4-FFF2-40B4-BE49-F238E27FC236}">
                <a16:creationId xmlns:a16="http://schemas.microsoft.com/office/drawing/2014/main" id="{9397BEE0-6158-7924-F4C5-AAE7BADD503B}"/>
              </a:ext>
            </a:extLst>
          </p:cNvPr>
          <p:cNvSpPr txBox="1"/>
          <p:nvPr/>
        </p:nvSpPr>
        <p:spPr>
          <a:xfrm>
            <a:off x="7988886" y="5996887"/>
            <a:ext cx="263832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t>(BBC NEWSROUND, 2021)</a:t>
            </a:r>
          </a:p>
        </p:txBody>
      </p:sp>
    </p:spTree>
    <p:extLst>
      <p:ext uri="{BB962C8B-B14F-4D97-AF65-F5344CB8AC3E}">
        <p14:creationId xmlns:p14="http://schemas.microsoft.com/office/powerpoint/2010/main" val="107621691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1775E6C-9FE7-4AE4-ABE7-2568D95DEA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6F1D8699-067D-4768-9F87-3E302B3797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71A123-EEC2-433E-C468-5EB870FFD464}"/>
              </a:ext>
            </a:extLst>
          </p:cNvPr>
          <p:cNvSpPr>
            <a:spLocks noGrp="1"/>
          </p:cNvSpPr>
          <p:nvPr>
            <p:ph type="title"/>
          </p:nvPr>
        </p:nvSpPr>
        <p:spPr>
          <a:xfrm>
            <a:off x="1129553" y="533401"/>
            <a:ext cx="8695167" cy="1677894"/>
          </a:xfrm>
        </p:spPr>
        <p:txBody>
          <a:bodyPr>
            <a:normAutofit/>
          </a:bodyPr>
          <a:lstStyle/>
          <a:p>
            <a:r>
              <a:rPr lang="en-GB" b="1" u="sng" dirty="0"/>
              <a:t>Code g and its role in arrests</a:t>
            </a:r>
          </a:p>
        </p:txBody>
      </p:sp>
      <p:cxnSp>
        <p:nvCxnSpPr>
          <p:cNvPr id="12" name="Straight Connector 11">
            <a:extLst>
              <a:ext uri="{FF2B5EF4-FFF2-40B4-BE49-F238E27FC236}">
                <a16:creationId xmlns:a16="http://schemas.microsoft.com/office/drawing/2014/main" id="{E8A66062-E0FE-4EE7-9840-EC05B87ACF4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4358640" cy="5334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BDE43622-267D-7E58-83C0-2A512E60C6FD}"/>
              </a:ext>
            </a:extLst>
          </p:cNvPr>
          <p:cNvSpPr>
            <a:spLocks noGrp="1"/>
          </p:cNvSpPr>
          <p:nvPr>
            <p:ph idx="1"/>
          </p:nvPr>
        </p:nvSpPr>
        <p:spPr>
          <a:xfrm>
            <a:off x="1129554" y="1995051"/>
            <a:ext cx="9340877" cy="4086009"/>
          </a:xfrm>
        </p:spPr>
        <p:txBody>
          <a:bodyPr vert="horz" lIns="91440" tIns="45720" rIns="91440" bIns="45720" rtlCol="0" anchor="ctr">
            <a:normAutofit/>
          </a:bodyPr>
          <a:lstStyle/>
          <a:p>
            <a:pPr marL="0" indent="0">
              <a:lnSpc>
                <a:spcPct val="90000"/>
              </a:lnSpc>
              <a:buNone/>
            </a:pPr>
            <a:endParaRPr lang="en-GB" sz="2000" b="1" u="sng"/>
          </a:p>
          <a:p>
            <a:pPr marL="0" indent="0">
              <a:lnSpc>
                <a:spcPct val="90000"/>
              </a:lnSpc>
              <a:buNone/>
            </a:pPr>
            <a:r>
              <a:rPr lang="en-GB" sz="2000" dirty="0"/>
              <a:t>Archer, B (2023) implies that with Code G, arrests are deemed to be appropriate if an individual;</a:t>
            </a:r>
          </a:p>
          <a:p>
            <a:pPr>
              <a:lnSpc>
                <a:spcPct val="90000"/>
              </a:lnSpc>
            </a:pPr>
            <a:r>
              <a:rPr lang="en-GB" sz="2000" dirty="0"/>
              <a:t>Is near to breaking the law or is caught doing an illegal act.</a:t>
            </a:r>
          </a:p>
          <a:p>
            <a:pPr>
              <a:lnSpc>
                <a:spcPct val="90000"/>
              </a:lnSpc>
            </a:pPr>
            <a:r>
              <a:rPr lang="en-GB" sz="2000" dirty="0"/>
              <a:t>The officer has reasonable grounds to believe he or she is about to or is carrying out criminal activity.</a:t>
            </a:r>
          </a:p>
          <a:p>
            <a:pPr>
              <a:lnSpc>
                <a:spcPct val="90000"/>
              </a:lnSpc>
            </a:pPr>
            <a:r>
              <a:rPr lang="en-GB" sz="2000" dirty="0"/>
              <a:t>An officer has somebody that is guilty of an offence, or someone the officer has reasonable grounds to believe he or she is guilty.</a:t>
            </a:r>
          </a:p>
          <a:p>
            <a:pPr marL="0" indent="0">
              <a:lnSpc>
                <a:spcPct val="90000"/>
              </a:lnSpc>
              <a:buNone/>
            </a:pPr>
            <a:endParaRPr lang="en-GB" sz="2000" dirty="0"/>
          </a:p>
          <a:p>
            <a:pPr>
              <a:lnSpc>
                <a:spcPct val="90000"/>
              </a:lnSpc>
            </a:pPr>
            <a:endParaRPr lang="en-GB" sz="2000"/>
          </a:p>
        </p:txBody>
      </p:sp>
      <p:cxnSp>
        <p:nvCxnSpPr>
          <p:cNvPr id="14" name="Straight Connector 13">
            <a:extLst>
              <a:ext uri="{FF2B5EF4-FFF2-40B4-BE49-F238E27FC236}">
                <a16:creationId xmlns:a16="http://schemas.microsoft.com/office/drawing/2014/main" id="{7A364443-B44B-44C9-B8C4-AED23CB6215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10633"/>
            <a:ext cx="1398104" cy="4450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B3087726-EFA7-48B6-8527-80902BB5587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10282519" y="-10633"/>
            <a:ext cx="1909481" cy="505477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8" name="Straight Connector 17">
            <a:extLst>
              <a:ext uri="{FF2B5EF4-FFF2-40B4-BE49-F238E27FC236}">
                <a16:creationId xmlns:a16="http://schemas.microsoft.com/office/drawing/2014/main" id="{384CA14D-52DC-4F3C-A1CE-235B99A179A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6502400" y="0"/>
            <a:ext cx="5689600" cy="1633425"/>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0" name="Straight Connector 19">
            <a:extLst>
              <a:ext uri="{FF2B5EF4-FFF2-40B4-BE49-F238E27FC236}">
                <a16:creationId xmlns:a16="http://schemas.microsoft.com/office/drawing/2014/main" id="{A3B4C179-2540-4304-9C9C-2AAAA53EFDC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718313"/>
            <a:ext cx="5357757" cy="115032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2" name="Straight Connector 21">
            <a:extLst>
              <a:ext uri="{FF2B5EF4-FFF2-40B4-BE49-F238E27FC236}">
                <a16:creationId xmlns:a16="http://schemas.microsoft.com/office/drawing/2014/main" id="{C5950BAB-F521-4A52-A263-D105789771E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779565" y="6033977"/>
            <a:ext cx="3412435" cy="834656"/>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40906469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B8092E2-D77A-4CE6-BB2D-6269784456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D02CD835-4B0F-45D6-9B85-B049A10057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3"/>
            <a:ext cx="12192000" cy="20089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468A3D-CB6E-4E78-B9ED-34F4D8B0CC08}"/>
              </a:ext>
            </a:extLst>
          </p:cNvPr>
          <p:cNvSpPr>
            <a:spLocks noGrp="1"/>
          </p:cNvSpPr>
          <p:nvPr>
            <p:ph type="title"/>
          </p:nvPr>
        </p:nvSpPr>
        <p:spPr>
          <a:xfrm>
            <a:off x="1129553" y="511309"/>
            <a:ext cx="9577116" cy="1221957"/>
          </a:xfrm>
        </p:spPr>
        <p:txBody>
          <a:bodyPr anchor="ctr">
            <a:normAutofit/>
          </a:bodyPr>
          <a:lstStyle/>
          <a:p>
            <a:r>
              <a:rPr lang="en-GB" sz="4100" b="1" u="sng"/>
              <a:t>Different methods to arrest</a:t>
            </a:r>
          </a:p>
        </p:txBody>
      </p:sp>
      <p:cxnSp>
        <p:nvCxnSpPr>
          <p:cNvPr id="13" name="Straight Connector 12">
            <a:extLst>
              <a:ext uri="{FF2B5EF4-FFF2-40B4-BE49-F238E27FC236}">
                <a16:creationId xmlns:a16="http://schemas.microsoft.com/office/drawing/2014/main" id="{7971A1EC-5980-40B2-973F-0D3D6630DBE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0" y="0"/>
            <a:ext cx="3119718" cy="68580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B0049A56-C4C2-4C0F-9F4F-D0E34391D96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478117" y="0"/>
            <a:ext cx="340591"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7" name="Straight Connector 16">
            <a:extLst>
              <a:ext uri="{FF2B5EF4-FFF2-40B4-BE49-F238E27FC236}">
                <a16:creationId xmlns:a16="http://schemas.microsoft.com/office/drawing/2014/main" id="{7D02BE56-7EB5-4E62-B6E2-1C49E470A96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1299548"/>
            <a:ext cx="1769035" cy="695570"/>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A744EEC2-1420-0D5A-E12B-2363C228977A}"/>
              </a:ext>
            </a:extLst>
          </p:cNvPr>
          <p:cNvSpPr>
            <a:spLocks noGrp="1"/>
          </p:cNvSpPr>
          <p:nvPr>
            <p:ph idx="1"/>
          </p:nvPr>
        </p:nvSpPr>
        <p:spPr>
          <a:xfrm>
            <a:off x="423584" y="3417793"/>
            <a:ext cx="6185034" cy="2887088"/>
          </a:xfrm>
        </p:spPr>
        <p:txBody>
          <a:bodyPr vert="horz" lIns="91440" tIns="45720" rIns="91440" bIns="45720" rtlCol="0" anchor="ctr">
            <a:noAutofit/>
          </a:bodyPr>
          <a:lstStyle/>
          <a:p>
            <a:pPr marL="0" indent="0">
              <a:lnSpc>
                <a:spcPct val="90000"/>
              </a:lnSpc>
              <a:buNone/>
            </a:pPr>
            <a:r>
              <a:rPr lang="en-GB" sz="2300" dirty="0">
                <a:solidFill>
                  <a:schemeClr val="tx1"/>
                </a:solidFill>
              </a:rPr>
              <a:t>Although police officers can arrest, under Code G, officers must also assess whether an arrest is truly necessary. If a positive outcome can be met through other means, then alternatives can be used instead:</a:t>
            </a:r>
          </a:p>
          <a:p>
            <a:pPr marL="342900" indent="-342900">
              <a:lnSpc>
                <a:spcPct val="90000"/>
              </a:lnSpc>
            </a:pPr>
            <a:r>
              <a:rPr lang="en-GB" sz="2300" dirty="0">
                <a:solidFill>
                  <a:schemeClr val="tx1"/>
                </a:solidFill>
              </a:rPr>
              <a:t>Street bail</a:t>
            </a:r>
          </a:p>
          <a:p>
            <a:pPr marL="342900" indent="-342900">
              <a:lnSpc>
                <a:spcPct val="90000"/>
              </a:lnSpc>
            </a:pPr>
            <a:r>
              <a:rPr lang="en-GB" sz="2300" dirty="0">
                <a:solidFill>
                  <a:schemeClr val="tx1"/>
                </a:solidFill>
              </a:rPr>
              <a:t>Voluntary interviews / questioning</a:t>
            </a:r>
          </a:p>
          <a:p>
            <a:pPr marL="0" indent="0">
              <a:lnSpc>
                <a:spcPct val="90000"/>
              </a:lnSpc>
              <a:buNone/>
            </a:pPr>
            <a:r>
              <a:rPr lang="en-GB" sz="2100" dirty="0">
                <a:solidFill>
                  <a:schemeClr val="tx1"/>
                </a:solidFill>
              </a:rPr>
              <a:t>(Association of Chief Police Officers 2012)</a:t>
            </a:r>
            <a:br>
              <a:rPr lang="en-GB" sz="2300" dirty="0">
                <a:solidFill>
                  <a:schemeClr val="tx1"/>
                </a:solidFill>
              </a:rPr>
            </a:br>
            <a:endParaRPr lang="en-GB" sz="2300" dirty="0">
              <a:solidFill>
                <a:schemeClr val="tx1"/>
              </a:solidFill>
            </a:endParaRPr>
          </a:p>
          <a:p>
            <a:pPr marL="0" indent="0">
              <a:lnSpc>
                <a:spcPct val="90000"/>
              </a:lnSpc>
              <a:buNone/>
            </a:pPr>
            <a:endParaRPr lang="en-GB" sz="2300" dirty="0">
              <a:solidFill>
                <a:schemeClr val="tx1"/>
              </a:solidFill>
            </a:endParaRPr>
          </a:p>
          <a:p>
            <a:pPr marL="0" indent="0">
              <a:lnSpc>
                <a:spcPct val="90000"/>
              </a:lnSpc>
              <a:buNone/>
            </a:pPr>
            <a:endParaRPr lang="en-GB" sz="2200" dirty="0">
              <a:solidFill>
                <a:schemeClr val="tx1"/>
              </a:solidFill>
            </a:endParaRPr>
          </a:p>
          <a:p>
            <a:pPr marL="342900" indent="-342900">
              <a:lnSpc>
                <a:spcPct val="90000"/>
              </a:lnSpc>
            </a:pPr>
            <a:endParaRPr lang="en-GB" sz="2200"/>
          </a:p>
        </p:txBody>
      </p:sp>
      <p:pic>
        <p:nvPicPr>
          <p:cNvPr id="4" name="Picture 3" descr="Police car red lights in night time">
            <a:extLst>
              <a:ext uri="{FF2B5EF4-FFF2-40B4-BE49-F238E27FC236}">
                <a16:creationId xmlns:a16="http://schemas.microsoft.com/office/drawing/2014/main" id="{6D6D9EE1-A0B1-8003-4154-0FA3E6511DB0}"/>
              </a:ext>
            </a:extLst>
          </p:cNvPr>
          <p:cNvPicPr>
            <a:picLocks noChangeAspect="1"/>
          </p:cNvPicPr>
          <p:nvPr/>
        </p:nvPicPr>
        <p:blipFill>
          <a:blip r:embed="rId2"/>
          <a:srcRect l="26722" r="1" b="1"/>
          <a:stretch/>
        </p:blipFill>
        <p:spPr>
          <a:xfrm>
            <a:off x="7225552" y="1995117"/>
            <a:ext cx="4966447" cy="4862884"/>
          </a:xfrm>
          <a:prstGeom prst="rect">
            <a:avLst/>
          </a:prstGeom>
        </p:spPr>
      </p:pic>
      <p:cxnSp>
        <p:nvCxnSpPr>
          <p:cNvPr id="19" name="Straight Connector 18">
            <a:extLst>
              <a:ext uri="{FF2B5EF4-FFF2-40B4-BE49-F238E27FC236}">
                <a16:creationId xmlns:a16="http://schemas.microsoft.com/office/drawing/2014/main" id="{C4595B06-EDA5-4E45-BED4-7891E7E0CD4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331150" y="1171094"/>
            <a:ext cx="4860850" cy="82402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1" name="Straight Connector 20">
            <a:extLst>
              <a:ext uri="{FF2B5EF4-FFF2-40B4-BE49-F238E27FC236}">
                <a16:creationId xmlns:a16="http://schemas.microsoft.com/office/drawing/2014/main" id="{D79C9A5D-F572-476A-99A9-700077150BB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8968704" y="0"/>
            <a:ext cx="2147217" cy="199511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23" name="Straight Connector 22">
            <a:extLst>
              <a:ext uri="{FF2B5EF4-FFF2-40B4-BE49-F238E27FC236}">
                <a16:creationId xmlns:a16="http://schemas.microsoft.com/office/drawing/2014/main" id="{59592DA5-68A4-46A6-90EA-F0304FF8EED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11594353" y="-14436"/>
            <a:ext cx="239059" cy="2009553"/>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91908866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D6309531-94CD-4CF6-AACE-80EC085E0F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DC829807-7791-462F-8C59-969B0EC71A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52"/>
            <a:ext cx="12192000" cy="6857347"/>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F67DF50-95F9-2275-34DB-32185B58B75E}"/>
              </a:ext>
            </a:extLst>
          </p:cNvPr>
          <p:cNvSpPr>
            <a:spLocks noGrp="1"/>
          </p:cNvSpPr>
          <p:nvPr>
            <p:ph type="title"/>
          </p:nvPr>
        </p:nvSpPr>
        <p:spPr>
          <a:xfrm>
            <a:off x="5230906" y="533401"/>
            <a:ext cx="6427694" cy="1380744"/>
          </a:xfrm>
        </p:spPr>
        <p:txBody>
          <a:bodyPr>
            <a:normAutofit/>
          </a:bodyPr>
          <a:lstStyle/>
          <a:p>
            <a:r>
              <a:rPr lang="en-GB" sz="3100" b="1" u="sng" dirty="0"/>
              <a:t>How code g promotes lawful and fair treatment – human rights</a:t>
            </a:r>
          </a:p>
        </p:txBody>
      </p:sp>
      <p:sp>
        <p:nvSpPr>
          <p:cNvPr id="21" name="Content Placeholder 2">
            <a:extLst>
              <a:ext uri="{FF2B5EF4-FFF2-40B4-BE49-F238E27FC236}">
                <a16:creationId xmlns:a16="http://schemas.microsoft.com/office/drawing/2014/main" id="{3DF7AB8B-6DE6-5CB2-9A67-5AC30F631BD2}"/>
              </a:ext>
            </a:extLst>
          </p:cNvPr>
          <p:cNvSpPr>
            <a:spLocks noGrp="1"/>
          </p:cNvSpPr>
          <p:nvPr>
            <p:ph idx="1"/>
          </p:nvPr>
        </p:nvSpPr>
        <p:spPr>
          <a:xfrm>
            <a:off x="5235190" y="2105525"/>
            <a:ext cx="6645927" cy="4219073"/>
          </a:xfrm>
        </p:spPr>
        <p:txBody>
          <a:bodyPr vert="horz" lIns="91440" tIns="45720" rIns="91440" bIns="45720" rtlCol="0" anchor="ctr">
            <a:normAutofit/>
          </a:bodyPr>
          <a:lstStyle/>
          <a:p>
            <a:pPr marL="0" indent="0">
              <a:lnSpc>
                <a:spcPct val="90000"/>
              </a:lnSpc>
              <a:buNone/>
            </a:pPr>
            <a:r>
              <a:rPr lang="en-GB" sz="1900" b="1" dirty="0"/>
              <a:t>Article 5 – Right to liberty (limited right)</a:t>
            </a:r>
          </a:p>
          <a:p>
            <a:pPr>
              <a:lnSpc>
                <a:spcPct val="90000"/>
              </a:lnSpc>
            </a:pPr>
            <a:r>
              <a:rPr lang="en-GB" sz="1900" dirty="0"/>
              <a:t>This right safeguards individuals from unjustified imprisonment, ensuring that no one is detained without a defendable and lawful reason (Equality and Human Rights Commission, 2016).</a:t>
            </a:r>
          </a:p>
          <a:p>
            <a:pPr>
              <a:lnSpc>
                <a:spcPct val="90000"/>
              </a:lnSpc>
            </a:pPr>
            <a:r>
              <a:rPr lang="en-GB" sz="1900" dirty="0"/>
              <a:t>Aligning with the right to liberty, Code G ensures that individuals are not unlawfully detained or deprived from their liberty (Wood </a:t>
            </a:r>
            <a:r>
              <a:rPr lang="en-GB" sz="1900" i="1" dirty="0"/>
              <a:t>et al</a:t>
            </a:r>
            <a:r>
              <a:rPr lang="en-GB" sz="1900" dirty="0"/>
              <a:t>, 2024).</a:t>
            </a:r>
          </a:p>
          <a:p>
            <a:pPr>
              <a:lnSpc>
                <a:spcPct val="90000"/>
              </a:lnSpc>
            </a:pPr>
            <a:r>
              <a:rPr lang="en-GB" sz="1900" dirty="0"/>
              <a:t>This is done by having a set criteria for arrest, requiring that officers must have reasonable grounds. Supported by Liberty human rights (2022), this would be to prevent harm, protect evidence, and to protect others.</a:t>
            </a:r>
          </a:p>
          <a:p>
            <a:pPr>
              <a:lnSpc>
                <a:spcPct val="90000"/>
              </a:lnSpc>
            </a:pPr>
            <a:r>
              <a:rPr lang="en-GB" sz="1900" dirty="0"/>
              <a:t>But, if there is a lawful reason for a person to be arrested, the right to liberty will become restricted and regulated (Wood </a:t>
            </a:r>
            <a:r>
              <a:rPr lang="en-GB" sz="1900" i="1" dirty="0"/>
              <a:t>et al</a:t>
            </a:r>
            <a:r>
              <a:rPr lang="en-GB" sz="1900" dirty="0"/>
              <a:t>, 2024).</a:t>
            </a:r>
          </a:p>
        </p:txBody>
      </p:sp>
      <p:pic>
        <p:nvPicPr>
          <p:cNvPr id="23" name="Picture 22" descr="A construction project on top roof and crane background">
            <a:extLst>
              <a:ext uri="{FF2B5EF4-FFF2-40B4-BE49-F238E27FC236}">
                <a16:creationId xmlns:a16="http://schemas.microsoft.com/office/drawing/2014/main" id="{F8F1F3A8-0DA2-94EE-A50A-8C46AC92DD96}"/>
              </a:ext>
            </a:extLst>
          </p:cNvPr>
          <p:cNvPicPr>
            <a:picLocks noChangeAspect="1"/>
          </p:cNvPicPr>
          <p:nvPr/>
        </p:nvPicPr>
        <p:blipFill>
          <a:blip r:embed="rId3"/>
          <a:srcRect l="26080" r="24773" b="4"/>
          <a:stretch/>
        </p:blipFill>
        <p:spPr>
          <a:xfrm>
            <a:off x="20" y="2"/>
            <a:ext cx="5049819" cy="6857998"/>
          </a:xfrm>
          <a:custGeom>
            <a:avLst/>
            <a:gdLst/>
            <a:ahLst/>
            <a:cxnLst/>
            <a:rect l="l" t="t" r="r" b="b"/>
            <a:pathLst>
              <a:path w="5049839" h="6857998">
                <a:moveTo>
                  <a:pt x="0" y="0"/>
                </a:moveTo>
                <a:lnTo>
                  <a:pt x="5049839" y="1331"/>
                </a:lnTo>
                <a:lnTo>
                  <a:pt x="3110749" y="6857998"/>
                </a:lnTo>
                <a:lnTo>
                  <a:pt x="0" y="6857998"/>
                </a:lnTo>
                <a:close/>
              </a:path>
            </a:pathLst>
          </a:custGeom>
        </p:spPr>
      </p:pic>
      <p:cxnSp>
        <p:nvCxnSpPr>
          <p:cNvPr id="24" name="Straight Connector 23">
            <a:extLst>
              <a:ext uri="{FF2B5EF4-FFF2-40B4-BE49-F238E27FC236}">
                <a16:creationId xmlns:a16="http://schemas.microsoft.com/office/drawing/2014/main" id="{F75BF611-D2A5-4454-8C47-95B0BC42284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3845859" y="0"/>
            <a:ext cx="699247" cy="6857347"/>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DC2312DA-BDBD-40EE-84AB-53293C1CDE04}"/>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9210" y="5788959"/>
            <a:ext cx="7396312" cy="1069041"/>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195300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6CA7A60-8DF8-4B78-BFE3-B372B90AB9F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Freeform: Shape 10">
            <a:extLst>
              <a:ext uri="{FF2B5EF4-FFF2-40B4-BE49-F238E27FC236}">
                <a16:creationId xmlns:a16="http://schemas.microsoft.com/office/drawing/2014/main" id="{469A5737-8D36-4BF8-AC7D-2AA2B6B633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8968"/>
            <a:ext cx="3818316" cy="6900306"/>
          </a:xfrm>
          <a:custGeom>
            <a:avLst/>
            <a:gdLst>
              <a:gd name="connsiteX0" fmla="*/ 0 w 4584879"/>
              <a:gd name="connsiteY0" fmla="*/ 0 h 6863976"/>
              <a:gd name="connsiteX1" fmla="*/ 4584879 w 4584879"/>
              <a:gd name="connsiteY1" fmla="*/ 0 h 6863976"/>
              <a:gd name="connsiteX2" fmla="*/ 2493114 w 4584879"/>
              <a:gd name="connsiteY2" fmla="*/ 6863976 h 6863976"/>
              <a:gd name="connsiteX3" fmla="*/ 0 w 4584879"/>
              <a:gd name="connsiteY3" fmla="*/ 6863976 h 6863976"/>
              <a:gd name="connsiteX0" fmla="*/ 0 w 3818316"/>
              <a:gd name="connsiteY0" fmla="*/ 0 h 6863976"/>
              <a:gd name="connsiteX1" fmla="*/ 3818316 w 3818316"/>
              <a:gd name="connsiteY1" fmla="*/ 0 h 6863976"/>
              <a:gd name="connsiteX2" fmla="*/ 2493114 w 3818316"/>
              <a:gd name="connsiteY2" fmla="*/ 6863976 h 6863976"/>
              <a:gd name="connsiteX3" fmla="*/ 0 w 3818316"/>
              <a:gd name="connsiteY3" fmla="*/ 6863976 h 6863976"/>
              <a:gd name="connsiteX4" fmla="*/ 0 w 3818316"/>
              <a:gd name="connsiteY4" fmla="*/ 0 h 6863976"/>
              <a:gd name="connsiteX0" fmla="*/ 0 w 3818316"/>
              <a:gd name="connsiteY0" fmla="*/ 0 h 6863976"/>
              <a:gd name="connsiteX1" fmla="*/ 3818316 w 3818316"/>
              <a:gd name="connsiteY1" fmla="*/ 0 h 6863976"/>
              <a:gd name="connsiteX2" fmla="*/ 2252194 w 3818316"/>
              <a:gd name="connsiteY2" fmla="*/ 6853025 h 6863976"/>
              <a:gd name="connsiteX3" fmla="*/ 0 w 3818316"/>
              <a:gd name="connsiteY3" fmla="*/ 6863976 h 6863976"/>
              <a:gd name="connsiteX4" fmla="*/ 0 w 3818316"/>
              <a:gd name="connsiteY4" fmla="*/ 0 h 686397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18316" h="6863976">
                <a:moveTo>
                  <a:pt x="0" y="0"/>
                </a:moveTo>
                <a:lnTo>
                  <a:pt x="3818316" y="0"/>
                </a:lnTo>
                <a:lnTo>
                  <a:pt x="2252194" y="6853025"/>
                </a:lnTo>
                <a:lnTo>
                  <a:pt x="0" y="6863976"/>
                </a:lnTo>
                <a:lnTo>
                  <a:pt x="0" y="0"/>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36C3257F-C2C5-B2FE-74C1-20E206DE96B0}"/>
              </a:ext>
            </a:extLst>
          </p:cNvPr>
          <p:cNvSpPr>
            <a:spLocks noGrp="1"/>
          </p:cNvSpPr>
          <p:nvPr>
            <p:ph type="title"/>
          </p:nvPr>
        </p:nvSpPr>
        <p:spPr>
          <a:xfrm>
            <a:off x="258729" y="220104"/>
            <a:ext cx="2925535" cy="2351645"/>
          </a:xfrm>
        </p:spPr>
        <p:txBody>
          <a:bodyPr anchor="t">
            <a:noAutofit/>
          </a:bodyPr>
          <a:lstStyle/>
          <a:p>
            <a:r>
              <a:rPr lang="en-GB" sz="2800" b="1" u="sng" dirty="0"/>
              <a:t>Article 3 – protection from inhumane treatment (absolute)</a:t>
            </a:r>
          </a:p>
        </p:txBody>
      </p:sp>
      <p:cxnSp>
        <p:nvCxnSpPr>
          <p:cNvPr id="18" name="Straight Connector 17">
            <a:extLst>
              <a:ext uri="{FF2B5EF4-FFF2-40B4-BE49-F238E27FC236}">
                <a16:creationId xmlns:a16="http://schemas.microsoft.com/office/drawing/2014/main" id="{72ECE8B0-6962-4F5B-830A-E8F8F97267E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2759626"/>
            <a:ext cx="3484282" cy="4095382"/>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cxnSp>
        <p:nvCxnSpPr>
          <p:cNvPr id="15" name="Straight Connector 14">
            <a:extLst>
              <a:ext uri="{FF2B5EF4-FFF2-40B4-BE49-F238E27FC236}">
                <a16:creationId xmlns:a16="http://schemas.microsoft.com/office/drawing/2014/main" id="{FEAF673E-0279-495F-A8A9-F84D0AB5A491}"/>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0" y="5259294"/>
            <a:ext cx="4748213" cy="159571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graphicFrame>
        <p:nvGraphicFramePr>
          <p:cNvPr id="19" name="Content Placeholder 2">
            <a:extLst>
              <a:ext uri="{FF2B5EF4-FFF2-40B4-BE49-F238E27FC236}">
                <a16:creationId xmlns:a16="http://schemas.microsoft.com/office/drawing/2014/main" id="{AE672AE5-25F5-9FC3-6C96-7837623B9AB2}"/>
              </a:ext>
            </a:extLst>
          </p:cNvPr>
          <p:cNvGraphicFramePr>
            <a:graphicFrameLocks noGrp="1"/>
          </p:cNvGraphicFramePr>
          <p:nvPr>
            <p:ph idx="1"/>
            <p:extLst>
              <p:ext uri="{D42A27DB-BD31-4B8C-83A1-F6EECF244321}">
                <p14:modId xmlns:p14="http://schemas.microsoft.com/office/powerpoint/2010/main" val="817126737"/>
              </p:ext>
            </p:extLst>
          </p:nvPr>
        </p:nvGraphicFramePr>
        <p:xfrm>
          <a:off x="4106586" y="788465"/>
          <a:ext cx="7424423" cy="52456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8214745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8B2BAECB-35E2-4DD9-8B8C-22D215DD0C1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Codes on papers">
            <a:extLst>
              <a:ext uri="{FF2B5EF4-FFF2-40B4-BE49-F238E27FC236}">
                <a16:creationId xmlns:a16="http://schemas.microsoft.com/office/drawing/2014/main" id="{6A3C198F-F0CB-4149-E69B-B09434E565BC}"/>
              </a:ext>
            </a:extLst>
          </p:cNvPr>
          <p:cNvPicPr>
            <a:picLocks noChangeAspect="1"/>
          </p:cNvPicPr>
          <p:nvPr/>
        </p:nvPicPr>
        <p:blipFill>
          <a:blip r:embed="rId2"/>
          <a:srcRect l="18882" r="29986" b="-1"/>
          <a:stretch/>
        </p:blipFill>
        <p:spPr>
          <a:xfrm>
            <a:off x="6938682" y="10"/>
            <a:ext cx="5253320" cy="6857990"/>
          </a:xfrm>
          <a:custGeom>
            <a:avLst/>
            <a:gdLst/>
            <a:ahLst/>
            <a:cxnLst/>
            <a:rect l="l" t="t" r="r" b="b"/>
            <a:pathLst>
              <a:path w="5253320" h="6858000">
                <a:moveTo>
                  <a:pt x="722088" y="0"/>
                </a:moveTo>
                <a:lnTo>
                  <a:pt x="5253320" y="0"/>
                </a:lnTo>
                <a:lnTo>
                  <a:pt x="5253320" y="6858000"/>
                </a:lnTo>
                <a:lnTo>
                  <a:pt x="0" y="6858000"/>
                </a:lnTo>
                <a:close/>
              </a:path>
            </a:pathLst>
          </a:custGeom>
        </p:spPr>
      </p:pic>
      <p:sp>
        <p:nvSpPr>
          <p:cNvPr id="2" name="Title 1">
            <a:extLst>
              <a:ext uri="{FF2B5EF4-FFF2-40B4-BE49-F238E27FC236}">
                <a16:creationId xmlns:a16="http://schemas.microsoft.com/office/drawing/2014/main" id="{C593B1C3-519D-1C75-5C2E-6ABDF87B69BB}"/>
              </a:ext>
            </a:extLst>
          </p:cNvPr>
          <p:cNvSpPr>
            <a:spLocks noGrp="1"/>
          </p:cNvSpPr>
          <p:nvPr>
            <p:ph type="title"/>
          </p:nvPr>
        </p:nvSpPr>
        <p:spPr>
          <a:xfrm>
            <a:off x="579739" y="169212"/>
            <a:ext cx="6132605" cy="1738422"/>
          </a:xfrm>
        </p:spPr>
        <p:txBody>
          <a:bodyPr>
            <a:normAutofit/>
          </a:bodyPr>
          <a:lstStyle/>
          <a:p>
            <a:r>
              <a:rPr lang="en-GB" b="1" u="sng" dirty="0"/>
              <a:t>Post code g statistics</a:t>
            </a:r>
          </a:p>
        </p:txBody>
      </p:sp>
      <p:cxnSp>
        <p:nvCxnSpPr>
          <p:cNvPr id="23" name="Straight Connector 22">
            <a:extLst>
              <a:ext uri="{FF2B5EF4-FFF2-40B4-BE49-F238E27FC236}">
                <a16:creationId xmlns:a16="http://schemas.microsoft.com/office/drawing/2014/main" id="{13AC671C-E66F-43C5-A66A-C477339DD232}"/>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flipV="1">
            <a:off x="5528235" y="0"/>
            <a:ext cx="6663765" cy="992094"/>
          </a:xfrm>
          <a:prstGeom prst="line">
            <a:avLst/>
          </a:prstGeom>
          <a:ln w="12700">
            <a:solidFill>
              <a:schemeClr val="accent2">
                <a:alpha val="7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AEB1789-C1B0-CDCB-2ED5-86CC15679DB3}"/>
              </a:ext>
            </a:extLst>
          </p:cNvPr>
          <p:cNvSpPr>
            <a:spLocks noGrp="1"/>
          </p:cNvSpPr>
          <p:nvPr>
            <p:ph idx="1"/>
          </p:nvPr>
        </p:nvSpPr>
        <p:spPr>
          <a:xfrm>
            <a:off x="610632" y="2072390"/>
            <a:ext cx="5487146" cy="4118345"/>
          </a:xfrm>
        </p:spPr>
        <p:txBody>
          <a:bodyPr vert="horz" lIns="91440" tIns="45720" rIns="91440" bIns="45720" rtlCol="0">
            <a:normAutofit/>
          </a:bodyPr>
          <a:lstStyle/>
          <a:p>
            <a:pPr>
              <a:lnSpc>
                <a:spcPct val="90000"/>
              </a:lnSpc>
            </a:pPr>
            <a:r>
              <a:rPr lang="en-GB" dirty="0"/>
              <a:t>During the years 2011 and 2012, the arrest rate for black individuals aged 10 and over, was nearly triple the arrest rate for white individuals (Ministry Of Justice, 2013).</a:t>
            </a:r>
            <a:endParaRPr lang="en-GB"/>
          </a:p>
          <a:p>
            <a:pPr>
              <a:lnSpc>
                <a:spcPct val="90000"/>
              </a:lnSpc>
            </a:pPr>
            <a:r>
              <a:rPr lang="en-GB" dirty="0"/>
              <a:t>Furthermore, in the year 2023, black individuals faced arrest 2.2 times more than the rate of white individuals (Home Office, 2024).</a:t>
            </a:r>
            <a:endParaRPr lang="en-GB"/>
          </a:p>
          <a:p>
            <a:pPr marL="0" indent="0">
              <a:lnSpc>
                <a:spcPct val="90000"/>
              </a:lnSpc>
              <a:buNone/>
            </a:pPr>
            <a:r>
              <a:rPr lang="en-GB" dirty="0"/>
              <a:t>These statistics show a slight decrease over 12 years, implying that this may have been due to the introduction of Code G of PACE.</a:t>
            </a:r>
            <a:endParaRPr lang="en-GB"/>
          </a:p>
        </p:txBody>
      </p:sp>
    </p:spTree>
    <p:extLst>
      <p:ext uri="{BB962C8B-B14F-4D97-AF65-F5344CB8AC3E}">
        <p14:creationId xmlns:p14="http://schemas.microsoft.com/office/powerpoint/2010/main" val="112074223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4D513E-E047-9BB9-302A-9334D368B865}"/>
              </a:ext>
            </a:extLst>
          </p:cNvPr>
          <p:cNvSpPr>
            <a:spLocks noGrp="1"/>
          </p:cNvSpPr>
          <p:nvPr>
            <p:ph type="title"/>
          </p:nvPr>
        </p:nvSpPr>
        <p:spPr/>
        <p:txBody>
          <a:bodyPr/>
          <a:lstStyle/>
          <a:p>
            <a:r>
              <a:rPr lang="en-GB" b="1" u="sng" dirty="0"/>
              <a:t>Post code g – was it worth introducing it</a:t>
            </a:r>
          </a:p>
        </p:txBody>
      </p:sp>
      <p:sp>
        <p:nvSpPr>
          <p:cNvPr id="3" name="Content Placeholder 2">
            <a:extLst>
              <a:ext uri="{FF2B5EF4-FFF2-40B4-BE49-F238E27FC236}">
                <a16:creationId xmlns:a16="http://schemas.microsoft.com/office/drawing/2014/main" id="{F9F22D31-8110-82C6-9915-ADB70E001121}"/>
              </a:ext>
            </a:extLst>
          </p:cNvPr>
          <p:cNvSpPr>
            <a:spLocks noGrp="1"/>
          </p:cNvSpPr>
          <p:nvPr>
            <p:ph idx="1"/>
          </p:nvPr>
        </p:nvSpPr>
        <p:spPr/>
        <p:txBody>
          <a:bodyPr vert="horz" lIns="91440" tIns="45720" rIns="91440" bIns="45720" rtlCol="0" anchor="t">
            <a:normAutofit/>
          </a:bodyPr>
          <a:lstStyle/>
          <a:p>
            <a:pPr marL="0" indent="0">
              <a:buNone/>
            </a:pPr>
            <a:r>
              <a:rPr lang="en-GB" sz="2000" dirty="0"/>
              <a:t>When Code G of the Police and Criminal Evidence Act was released in 2012, this put scrutiny on all UK police forces, with the hope of increasing public trust. </a:t>
            </a:r>
          </a:p>
          <a:p>
            <a:pPr marL="0" indent="0">
              <a:buNone/>
            </a:pPr>
            <a:r>
              <a:rPr lang="en-GB" sz="2000" dirty="0"/>
              <a:t>Although this has tried to improved accountability, there has still been ongoing issues with the overuse of police powers. By balancing the positives and negatives, </a:t>
            </a:r>
          </a:p>
          <a:p>
            <a:pPr marL="0" indent="0">
              <a:buNone/>
            </a:pPr>
            <a:r>
              <a:rPr lang="en-GB" b="1" dirty="0"/>
              <a:t>The Arrest of Child Q:</a:t>
            </a:r>
          </a:p>
          <a:p>
            <a:pPr marL="0" indent="0">
              <a:buNone/>
            </a:pPr>
            <a:endParaRPr lang="en-GB" dirty="0"/>
          </a:p>
          <a:p>
            <a:endParaRPr lang="en-GB" sz="1500" dirty="0"/>
          </a:p>
          <a:p>
            <a:endParaRPr lang="en-GB" sz="1500" dirty="0"/>
          </a:p>
          <a:p>
            <a:r>
              <a:rPr lang="en-GB" sz="1500" dirty="0"/>
              <a:t>The arrest of Child Q (2020, but case exposed in 2022) - 15 year old black schoolgirl, strip searched by MET police. Was on her period. Search based on a false suspicion of drug possession, no drugs were found.</a:t>
            </a:r>
            <a:endParaRPr lang="en-GB"/>
          </a:p>
        </p:txBody>
      </p:sp>
    </p:spTree>
    <p:extLst>
      <p:ext uri="{BB962C8B-B14F-4D97-AF65-F5344CB8AC3E}">
        <p14:creationId xmlns:p14="http://schemas.microsoft.com/office/powerpoint/2010/main" val="7244542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2FFA22-7A3B-4EDE-F130-0FDA69DF686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49511D55-14EA-652A-A603-D8C06A20D18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0300527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DC965D-941E-B9FC-3089-7B6710F26E5C}"/>
              </a:ext>
            </a:extLst>
          </p:cNvPr>
          <p:cNvSpPr>
            <a:spLocks noGrp="1"/>
          </p:cNvSpPr>
          <p:nvPr>
            <p:ph type="title"/>
          </p:nvPr>
        </p:nvSpPr>
        <p:spPr>
          <a:xfrm>
            <a:off x="1143000" y="-2058"/>
            <a:ext cx="9906000" cy="1382156"/>
          </a:xfrm>
        </p:spPr>
        <p:txBody>
          <a:bodyPr/>
          <a:lstStyle/>
          <a:p>
            <a:r>
              <a:rPr lang="en-GB" b="1" u="sng" dirty="0"/>
              <a:t>References</a:t>
            </a:r>
          </a:p>
        </p:txBody>
      </p:sp>
      <p:sp>
        <p:nvSpPr>
          <p:cNvPr id="3" name="Content Placeholder 2">
            <a:extLst>
              <a:ext uri="{FF2B5EF4-FFF2-40B4-BE49-F238E27FC236}">
                <a16:creationId xmlns:a16="http://schemas.microsoft.com/office/drawing/2014/main" id="{4F366601-25E7-683A-042E-DDA1F3CA39DB}"/>
              </a:ext>
            </a:extLst>
          </p:cNvPr>
          <p:cNvSpPr>
            <a:spLocks noGrp="1"/>
          </p:cNvSpPr>
          <p:nvPr>
            <p:ph idx="1"/>
          </p:nvPr>
        </p:nvSpPr>
        <p:spPr>
          <a:xfrm>
            <a:off x="1143000" y="1367237"/>
            <a:ext cx="10668000" cy="4939910"/>
          </a:xfrm>
        </p:spPr>
        <p:txBody>
          <a:bodyPr vert="horz" lIns="91440" tIns="45720" rIns="91440" bIns="45720" rtlCol="0" anchor="t">
            <a:normAutofit fontScale="77500" lnSpcReduction="20000"/>
          </a:bodyPr>
          <a:lstStyle/>
          <a:p>
            <a:pPr marL="0" indent="0">
              <a:buNone/>
            </a:pPr>
            <a:r>
              <a:rPr lang="en-GB" sz="1900" dirty="0">
                <a:solidFill>
                  <a:srgbClr val="000000"/>
                </a:solidFill>
                <a:latin typeface="Neue Haas Grotesk Text Pro"/>
              </a:rPr>
              <a:t>Home Office (2013) </a:t>
            </a:r>
            <a:r>
              <a:rPr lang="en-GB" sz="1900" i="1" dirty="0">
                <a:solidFill>
                  <a:srgbClr val="000000"/>
                </a:solidFill>
                <a:latin typeface="Neue Haas Grotesk Text Pro"/>
              </a:rPr>
              <a:t>Police and Criminal Evidence Act 1984 (PACE) codes of practice. </a:t>
            </a:r>
            <a:r>
              <a:rPr lang="en-GB" sz="1900" dirty="0">
                <a:solidFill>
                  <a:srgbClr val="000000"/>
                </a:solidFill>
                <a:latin typeface="Neue Haas Grotesk Text Pro"/>
              </a:rPr>
              <a:t>Available at: </a:t>
            </a:r>
            <a:r>
              <a:rPr lang="en-GB" sz="1900" dirty="0">
                <a:latin typeface="Neue Haas Grotesk Text Pro"/>
                <a:hlinkClick r:id="rId2"/>
              </a:rPr>
              <a:t>Home Office - PACE 1984</a:t>
            </a:r>
            <a:r>
              <a:rPr lang="en-GB" sz="1900" dirty="0">
                <a:solidFill>
                  <a:srgbClr val="000000"/>
                </a:solidFill>
                <a:latin typeface="Neue Haas Grotesk Text Pro"/>
              </a:rPr>
              <a:t> (Accessed 11th February 2025).</a:t>
            </a:r>
          </a:p>
          <a:p>
            <a:pPr marL="0" indent="0">
              <a:lnSpc>
                <a:spcPct val="120000"/>
              </a:lnSpc>
              <a:buNone/>
            </a:pPr>
            <a:r>
              <a:rPr lang="en-GB" sz="1900" dirty="0">
                <a:solidFill>
                  <a:srgbClr val="000000"/>
                </a:solidFill>
                <a:latin typeface="Neue Haas Grotesk Text Pro"/>
              </a:rPr>
              <a:t>Home Office (2022) </a:t>
            </a:r>
            <a:r>
              <a:rPr lang="en-GB" sz="1900" i="1" dirty="0">
                <a:solidFill>
                  <a:srgbClr val="000000"/>
                </a:solidFill>
                <a:latin typeface="Neue Haas Grotesk Text Pro"/>
              </a:rPr>
              <a:t>PACE Code G 2012. </a:t>
            </a:r>
            <a:r>
              <a:rPr lang="en-GB" sz="1900" dirty="0">
                <a:solidFill>
                  <a:srgbClr val="000000"/>
                </a:solidFill>
                <a:latin typeface="Neue Haas Grotesk Text Pro"/>
              </a:rPr>
              <a:t>Available at: </a:t>
            </a:r>
            <a:r>
              <a:rPr lang="en-GB" sz="1900" dirty="0">
                <a:solidFill>
                  <a:srgbClr val="000000"/>
                </a:solidFill>
                <a:latin typeface="Neue Haas Grotesk Text Pro"/>
                <a:hlinkClick r:id="rId3"/>
              </a:rPr>
              <a:t>PACE Code G</a:t>
            </a:r>
            <a:r>
              <a:rPr lang="en-GB" sz="1900" dirty="0">
                <a:solidFill>
                  <a:srgbClr val="000000"/>
                </a:solidFill>
                <a:latin typeface="Neue Haas Grotesk Text Pro"/>
              </a:rPr>
              <a:t> (Accessed 11th February 2025).</a:t>
            </a:r>
            <a:endParaRPr lang="en-US" sz="1900" dirty="0">
              <a:solidFill>
                <a:srgbClr val="000000"/>
              </a:solidFill>
              <a:latin typeface="Neue Haas Grotesk Text Pro"/>
            </a:endParaRPr>
          </a:p>
          <a:p>
            <a:pPr marL="0" indent="0">
              <a:lnSpc>
                <a:spcPct val="120000"/>
              </a:lnSpc>
              <a:buNone/>
            </a:pPr>
            <a:r>
              <a:rPr lang="en-GB" sz="1900" dirty="0">
                <a:solidFill>
                  <a:srgbClr val="000000"/>
                </a:solidFill>
                <a:latin typeface="Neue Haas Grotesk Text Pro"/>
              </a:rPr>
              <a:t>Archer, B. (2023) </a:t>
            </a:r>
            <a:r>
              <a:rPr lang="en-GB" sz="1900" i="1" dirty="0">
                <a:solidFill>
                  <a:srgbClr val="000000"/>
                </a:solidFill>
                <a:latin typeface="Neue Haas Grotesk Text Pro"/>
              </a:rPr>
              <a:t>Police procedure and evidence in the criminal justice system</a:t>
            </a:r>
            <a:r>
              <a:rPr lang="en-GB" sz="1900" dirty="0">
                <a:solidFill>
                  <a:srgbClr val="000000"/>
                </a:solidFill>
                <a:latin typeface="Neue Haas Grotesk Text Pro"/>
              </a:rPr>
              <a:t>. St Albans, England. Chapter 3. (Accessed 11th February 2025). </a:t>
            </a:r>
            <a:endParaRPr lang="en-US" sz="1900">
              <a:solidFill>
                <a:srgbClr val="000000"/>
              </a:solidFill>
              <a:latin typeface="Neue Haas Grotesk Text Pro"/>
            </a:endParaRPr>
          </a:p>
          <a:p>
            <a:pPr marL="0" indent="0">
              <a:lnSpc>
                <a:spcPct val="120000"/>
              </a:lnSpc>
              <a:buNone/>
            </a:pPr>
            <a:r>
              <a:rPr lang="en-GB" sz="1900" dirty="0">
                <a:solidFill>
                  <a:srgbClr val="000000"/>
                </a:solidFill>
                <a:latin typeface="Neue Haas Grotesk Text Pro"/>
              </a:rPr>
              <a:t>Association of Chief Police Officers (2012) </a:t>
            </a:r>
            <a:r>
              <a:rPr lang="en-GB" sz="1900" i="1" dirty="0">
                <a:solidFill>
                  <a:srgbClr val="000000"/>
                </a:solidFill>
                <a:latin typeface="Neue Haas Grotesk Text Pro"/>
              </a:rPr>
              <a:t>ACPO Position Statement: Necessity to Arrest. </a:t>
            </a:r>
            <a:r>
              <a:rPr lang="en-GB" sz="1900" dirty="0">
                <a:solidFill>
                  <a:srgbClr val="000000"/>
                </a:solidFill>
                <a:latin typeface="Neue Haas Grotesk Text Pro"/>
              </a:rPr>
              <a:t>P.2. Available at: </a:t>
            </a:r>
            <a:r>
              <a:rPr lang="en-GB" sz="1900" dirty="0">
                <a:solidFill>
                  <a:srgbClr val="000000"/>
                </a:solidFill>
                <a:latin typeface="Neue Haas Grotesk Text Pro"/>
                <a:ea typeface="+mn-lt"/>
                <a:cs typeface="+mn-lt"/>
                <a:hlinkClick r:id="rId4"/>
              </a:rPr>
              <a:t>ACPO Statement</a:t>
            </a:r>
            <a:r>
              <a:rPr lang="en-GB" sz="1900" dirty="0">
                <a:solidFill>
                  <a:srgbClr val="000000"/>
                </a:solidFill>
                <a:latin typeface="Neue Haas Grotesk Text Pro"/>
              </a:rPr>
              <a:t> (Accessed 11th February 2025).</a:t>
            </a:r>
            <a:endParaRPr lang="en-US" sz="1900" dirty="0">
              <a:solidFill>
                <a:srgbClr val="000000"/>
              </a:solidFill>
              <a:latin typeface="Neue Haas Grotesk Text Pro"/>
            </a:endParaRPr>
          </a:p>
          <a:p>
            <a:pPr marL="0" indent="0">
              <a:lnSpc>
                <a:spcPct val="120000"/>
              </a:lnSpc>
              <a:buNone/>
            </a:pPr>
            <a:r>
              <a:rPr lang="en-GB" sz="1900" dirty="0">
                <a:solidFill>
                  <a:srgbClr val="000000"/>
                </a:solidFill>
                <a:latin typeface="Neue Haas Grotesk Text Pro"/>
              </a:rPr>
              <a:t>Equality and Human Rights Commission (2016) </a:t>
            </a:r>
            <a:r>
              <a:rPr lang="en-GB" sz="1900" i="1" dirty="0">
                <a:solidFill>
                  <a:srgbClr val="000000"/>
                </a:solidFill>
                <a:latin typeface="Neue Haas Grotesk Text Pro"/>
              </a:rPr>
              <a:t>Article 5: Right to liberty and scrutiny</a:t>
            </a:r>
            <a:r>
              <a:rPr lang="en-GB" sz="1900" dirty="0">
                <a:solidFill>
                  <a:srgbClr val="000000"/>
                </a:solidFill>
                <a:latin typeface="Neue Haas Grotesk Text Pro"/>
              </a:rPr>
              <a:t>. Available at: </a:t>
            </a:r>
            <a:r>
              <a:rPr lang="en-GB" sz="1900" dirty="0">
                <a:solidFill>
                  <a:srgbClr val="000000"/>
                </a:solidFill>
                <a:latin typeface="Neue Haas Grotesk Text Pro"/>
                <a:hlinkClick r:id="rId5"/>
              </a:rPr>
              <a:t>https://www.equalityhumanrights.com/human-rights/human-rights-act/article-5-right-liberty-and-security</a:t>
            </a:r>
            <a:r>
              <a:rPr lang="en-GB" sz="1900" dirty="0">
                <a:solidFill>
                  <a:srgbClr val="000000"/>
                </a:solidFill>
                <a:latin typeface="Neue Haas Grotesk Text Pro"/>
              </a:rPr>
              <a:t> (Accessed 13th February 2025).</a:t>
            </a:r>
          </a:p>
          <a:p>
            <a:pPr marL="0" indent="0">
              <a:lnSpc>
                <a:spcPct val="120000"/>
              </a:lnSpc>
              <a:buNone/>
            </a:pPr>
            <a:r>
              <a:rPr lang="en-GB" sz="1800" dirty="0">
                <a:solidFill>
                  <a:srgbClr val="000000"/>
                </a:solidFill>
                <a:latin typeface="Neue Haas Grotesk Text Pro"/>
              </a:rPr>
              <a:t>Wood, D., Bradshaw, S., Dickens, T., Parker-McLeod, J., Davies, C. (2024) </a:t>
            </a:r>
            <a:r>
              <a:rPr lang="en-GB" sz="1800" i="1" dirty="0">
                <a:solidFill>
                  <a:srgbClr val="000000"/>
                </a:solidFill>
                <a:latin typeface="Neue Haas Grotesk Text Pro"/>
              </a:rPr>
              <a:t>Blackstone’s Handbook for Policing Students. </a:t>
            </a:r>
            <a:r>
              <a:rPr lang="en-GB" sz="1800" dirty="0">
                <a:solidFill>
                  <a:srgbClr val="000000"/>
                </a:solidFill>
                <a:latin typeface="Neue Haas Grotesk Text Pro"/>
              </a:rPr>
              <a:t>18th </a:t>
            </a:r>
            <a:r>
              <a:rPr lang="en-GB" sz="1800" err="1">
                <a:solidFill>
                  <a:srgbClr val="000000"/>
                </a:solidFill>
                <a:latin typeface="Neue Haas Grotesk Text Pro"/>
              </a:rPr>
              <a:t>edn</a:t>
            </a:r>
            <a:r>
              <a:rPr lang="en-GB" sz="1800" dirty="0">
                <a:solidFill>
                  <a:srgbClr val="000000"/>
                </a:solidFill>
                <a:latin typeface="Neue Haas Grotesk Text Pro"/>
              </a:rPr>
              <a:t>. Oxford University Press. P.400. (Accessed 13th February 2025).</a:t>
            </a:r>
          </a:p>
          <a:p>
            <a:pPr marL="0" indent="0">
              <a:lnSpc>
                <a:spcPct val="120000"/>
              </a:lnSpc>
              <a:buNone/>
            </a:pPr>
            <a:r>
              <a:rPr lang="en-GB" sz="1900" dirty="0" err="1">
                <a:solidFill>
                  <a:srgbClr val="000000"/>
                </a:solidFill>
                <a:latin typeface="Neue Haas Grotesk Text Pro"/>
              </a:rPr>
              <a:t>Libertyhumanrights</a:t>
            </a:r>
            <a:r>
              <a:rPr lang="en-GB" sz="1900" dirty="0">
                <a:solidFill>
                  <a:srgbClr val="000000"/>
                </a:solidFill>
                <a:latin typeface="Neue Haas Grotesk Text Pro"/>
              </a:rPr>
              <a:t> (2022) </a:t>
            </a:r>
            <a:r>
              <a:rPr lang="en-GB" sz="1900" i="1" dirty="0">
                <a:solidFill>
                  <a:srgbClr val="000000"/>
                </a:solidFill>
                <a:latin typeface="Neue Haas Grotesk Text Pro"/>
              </a:rPr>
              <a:t>Police Powers of Arrest</a:t>
            </a:r>
            <a:r>
              <a:rPr lang="en-GB" sz="1900" dirty="0">
                <a:solidFill>
                  <a:srgbClr val="000000"/>
                </a:solidFill>
                <a:latin typeface="Neue Haas Grotesk Text Pro"/>
              </a:rPr>
              <a:t>. Available at: </a:t>
            </a:r>
            <a:r>
              <a:rPr lang="en-GB" sz="1900" dirty="0">
                <a:solidFill>
                  <a:srgbClr val="000000"/>
                </a:solidFill>
                <a:latin typeface="Neue Haas Grotesk Text Pro"/>
                <a:hlinkClick r:id="rId6"/>
              </a:rPr>
              <a:t>Libertyhumanrights - Police Powers of Arrest</a:t>
            </a:r>
            <a:endParaRPr lang="en-GB" sz="1900">
              <a:solidFill>
                <a:srgbClr val="000000"/>
              </a:solidFill>
              <a:latin typeface="Neue Haas Grotesk Text Pro"/>
            </a:endParaRPr>
          </a:p>
          <a:p>
            <a:pPr>
              <a:lnSpc>
                <a:spcPct val="120000"/>
              </a:lnSpc>
              <a:buNone/>
            </a:pPr>
            <a:r>
              <a:rPr lang="en-GB" sz="1800" dirty="0">
                <a:solidFill>
                  <a:srgbClr val="000000"/>
                </a:solidFill>
                <a:latin typeface="Neue Haas Grotesk Text Pro"/>
              </a:rPr>
              <a:t>Wood, D., Bradshaw, S., Dickens, T., Parker-McLeod, J., Davies, C. (2024) </a:t>
            </a:r>
            <a:r>
              <a:rPr lang="en-GB" sz="1800" i="1" dirty="0">
                <a:solidFill>
                  <a:srgbClr val="000000"/>
                </a:solidFill>
                <a:latin typeface="Neue Haas Grotesk Text Pro"/>
              </a:rPr>
              <a:t>Blackstone’s Handbook for Policing Students. </a:t>
            </a:r>
            <a:r>
              <a:rPr lang="en-GB" sz="1800" dirty="0">
                <a:solidFill>
                  <a:srgbClr val="000000"/>
                </a:solidFill>
                <a:latin typeface="Neue Haas Grotesk Text Pro"/>
              </a:rPr>
              <a:t>18th </a:t>
            </a:r>
            <a:r>
              <a:rPr lang="en-GB" sz="1800" err="1">
                <a:solidFill>
                  <a:srgbClr val="000000"/>
                </a:solidFill>
                <a:latin typeface="Neue Haas Grotesk Text Pro"/>
              </a:rPr>
              <a:t>edn</a:t>
            </a:r>
            <a:r>
              <a:rPr lang="en-GB" sz="1800" dirty="0">
                <a:solidFill>
                  <a:srgbClr val="000000"/>
                </a:solidFill>
                <a:latin typeface="Neue Haas Grotesk Text Pro"/>
              </a:rPr>
              <a:t>. Oxford University Press. P.398. (Accessed 13th February 2025).</a:t>
            </a:r>
          </a:p>
          <a:p>
            <a:pPr>
              <a:lnSpc>
                <a:spcPct val="120000"/>
              </a:lnSpc>
              <a:buNone/>
            </a:pPr>
            <a:r>
              <a:rPr lang="en-GB" sz="1800" dirty="0">
                <a:solidFill>
                  <a:srgbClr val="000000"/>
                </a:solidFill>
                <a:latin typeface="Neue Haas Grotesk Text Pro"/>
              </a:rPr>
              <a:t>Equality and Human Rights Commission (2016) </a:t>
            </a:r>
            <a:r>
              <a:rPr lang="en-GB" sz="1800" i="1" dirty="0">
                <a:solidFill>
                  <a:srgbClr val="000000"/>
                </a:solidFill>
                <a:latin typeface="Neue Haas Grotesk Text Pro"/>
              </a:rPr>
              <a:t>Article 3: Freedom from torture and inhumane or degrading treatment</a:t>
            </a:r>
            <a:r>
              <a:rPr lang="en-GB" sz="1800" dirty="0">
                <a:solidFill>
                  <a:srgbClr val="000000"/>
                </a:solidFill>
                <a:latin typeface="Neue Haas Grotesk Text Pro"/>
              </a:rPr>
              <a:t>. Available at:</a:t>
            </a:r>
            <a:r>
              <a:rPr lang="en-GB" sz="1800" i="1" dirty="0">
                <a:solidFill>
                  <a:srgbClr val="000000"/>
                </a:solidFill>
                <a:latin typeface="Neue Haas Grotesk Text Pro"/>
              </a:rPr>
              <a:t> </a:t>
            </a:r>
            <a:r>
              <a:rPr lang="en-GB" sz="1800" dirty="0">
                <a:solidFill>
                  <a:srgbClr val="000000"/>
                </a:solidFill>
                <a:latin typeface="Neue Haas Grotesk Text Pro"/>
                <a:ea typeface="+mn-lt"/>
                <a:cs typeface="+mn-lt"/>
                <a:hlinkClick r:id="rId7"/>
              </a:rPr>
              <a:t>Human Rights - Article 3</a:t>
            </a:r>
            <a:r>
              <a:rPr lang="en-GB" sz="1800" dirty="0">
                <a:solidFill>
                  <a:srgbClr val="000000"/>
                </a:solidFill>
                <a:latin typeface="Neue Haas Grotesk Text Pro"/>
                <a:ea typeface="+mn-lt"/>
                <a:cs typeface="+mn-lt"/>
              </a:rPr>
              <a:t> (Accessed 15th February 2025). </a:t>
            </a:r>
          </a:p>
          <a:p>
            <a:pPr>
              <a:lnSpc>
                <a:spcPct val="120000"/>
              </a:lnSpc>
              <a:buNone/>
            </a:pPr>
            <a:endParaRPr lang="en-GB" sz="1800" dirty="0">
              <a:solidFill>
                <a:srgbClr val="000000"/>
              </a:solidFill>
              <a:ea typeface="+mn-lt"/>
              <a:cs typeface="+mn-lt"/>
            </a:endParaRPr>
          </a:p>
        </p:txBody>
      </p:sp>
    </p:spTree>
    <p:extLst>
      <p:ext uri="{BB962C8B-B14F-4D97-AF65-F5344CB8AC3E}">
        <p14:creationId xmlns:p14="http://schemas.microsoft.com/office/powerpoint/2010/main" val="492545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929E76-3578-8284-461D-D0E2C52517A6}"/>
              </a:ext>
            </a:extLst>
          </p:cNvPr>
          <p:cNvSpPr>
            <a:spLocks noGrp="1"/>
          </p:cNvSpPr>
          <p:nvPr>
            <p:ph type="title"/>
          </p:nvPr>
        </p:nvSpPr>
        <p:spPr/>
        <p:txBody>
          <a:bodyPr/>
          <a:lstStyle/>
          <a:p>
            <a:r>
              <a:rPr lang="en-GB" b="1" u="sng" dirty="0"/>
              <a:t>References (2)</a:t>
            </a:r>
          </a:p>
        </p:txBody>
      </p:sp>
      <p:sp>
        <p:nvSpPr>
          <p:cNvPr id="3" name="Content Placeholder 2">
            <a:extLst>
              <a:ext uri="{FF2B5EF4-FFF2-40B4-BE49-F238E27FC236}">
                <a16:creationId xmlns:a16="http://schemas.microsoft.com/office/drawing/2014/main" id="{5CF40916-5B1D-4A13-482E-7D8994EB4E67}"/>
              </a:ext>
            </a:extLst>
          </p:cNvPr>
          <p:cNvSpPr>
            <a:spLocks noGrp="1"/>
          </p:cNvSpPr>
          <p:nvPr>
            <p:ph idx="1"/>
          </p:nvPr>
        </p:nvSpPr>
        <p:spPr/>
        <p:txBody>
          <a:bodyPr vert="horz" lIns="91440" tIns="45720" rIns="91440" bIns="45720" rtlCol="0" anchor="t">
            <a:normAutofit fontScale="92500" lnSpcReduction="20000"/>
          </a:bodyPr>
          <a:lstStyle/>
          <a:p>
            <a:pPr marL="0" indent="0">
              <a:buNone/>
            </a:pPr>
            <a:r>
              <a:rPr lang="en-GB" dirty="0"/>
              <a:t>Thomas, L. (2022) The Brixton Riots: </a:t>
            </a:r>
            <a:r>
              <a:rPr lang="en-GB" i="1" dirty="0"/>
              <a:t>Policing the black community in the last 40 years. </a:t>
            </a:r>
            <a:r>
              <a:rPr lang="en-GB" dirty="0"/>
              <a:t>Available at: </a:t>
            </a:r>
            <a:r>
              <a:rPr lang="en-GB" dirty="0">
                <a:ea typeface="+mn-lt"/>
                <a:cs typeface="+mn-lt"/>
                <a:hlinkClick r:id="rId2"/>
              </a:rPr>
              <a:t>Brixton Riots</a:t>
            </a:r>
            <a:r>
              <a:rPr lang="en-GB" dirty="0">
                <a:ea typeface="+mn-lt"/>
                <a:cs typeface="+mn-lt"/>
              </a:rPr>
              <a:t> (Accessed 15th February 2025).</a:t>
            </a:r>
          </a:p>
          <a:p>
            <a:pPr marL="0" indent="0">
              <a:buNone/>
            </a:pPr>
            <a:r>
              <a:rPr lang="en-GB" dirty="0"/>
              <a:t>The National Archives UK (2023) </a:t>
            </a:r>
            <a:r>
              <a:rPr lang="en-GB" i="1" dirty="0"/>
              <a:t>Spotlight on: Brixton Riots</a:t>
            </a:r>
            <a:r>
              <a:rPr lang="en-GB" dirty="0"/>
              <a:t>. 4:28-5:00. Available at: </a:t>
            </a:r>
            <a:r>
              <a:rPr lang="en-GB" dirty="0">
                <a:ea typeface="+mn-lt"/>
                <a:cs typeface="+mn-lt"/>
                <a:hlinkClick r:id="rId3"/>
              </a:rPr>
              <a:t>YouTube - The National Archives UK - Brixton Riots</a:t>
            </a:r>
            <a:r>
              <a:rPr lang="en-GB" dirty="0">
                <a:ea typeface="+mn-lt"/>
                <a:cs typeface="+mn-lt"/>
              </a:rPr>
              <a:t> (Accessed 16th February 2025).</a:t>
            </a:r>
          </a:p>
          <a:p>
            <a:pPr marL="0" indent="0">
              <a:buNone/>
            </a:pPr>
            <a:r>
              <a:rPr lang="en-GB" dirty="0"/>
              <a:t>BBC Newsround (2021) </a:t>
            </a:r>
            <a:r>
              <a:rPr lang="en-GB" i="1" dirty="0"/>
              <a:t>Brixton Riots photograph. </a:t>
            </a:r>
            <a:r>
              <a:rPr lang="en-GB" dirty="0"/>
              <a:t>Available at: </a:t>
            </a:r>
            <a:r>
              <a:rPr lang="en-GB" dirty="0">
                <a:ea typeface="+mn-lt"/>
                <a:cs typeface="+mn-lt"/>
                <a:hlinkClick r:id="rId4"/>
              </a:rPr>
              <a:t>Photograph - Brixton Riots 1981</a:t>
            </a:r>
            <a:r>
              <a:rPr lang="en-GB" dirty="0">
                <a:ea typeface="+mn-lt"/>
                <a:cs typeface="+mn-lt"/>
              </a:rPr>
              <a:t> (Accessed 16th February 2025).</a:t>
            </a:r>
          </a:p>
          <a:p>
            <a:pPr marL="0" indent="0">
              <a:buNone/>
            </a:pPr>
            <a:r>
              <a:rPr lang="en-GB" dirty="0"/>
              <a:t>Prison Reform Trust (2025)</a:t>
            </a:r>
            <a:r>
              <a:rPr lang="en-GB" i="1" dirty="0"/>
              <a:t> Your health in prison</a:t>
            </a:r>
            <a:r>
              <a:rPr lang="en-GB" dirty="0"/>
              <a:t>. Available at: </a:t>
            </a:r>
            <a:r>
              <a:rPr lang="en-GB" dirty="0">
                <a:ea typeface="+mn-lt"/>
                <a:cs typeface="+mn-lt"/>
                <a:hlinkClick r:id="rId5"/>
              </a:rPr>
              <a:t>Prison Reform Trust - Health in Prison</a:t>
            </a:r>
            <a:r>
              <a:rPr lang="en-GB" dirty="0">
                <a:ea typeface="+mn-lt"/>
                <a:cs typeface="+mn-lt"/>
              </a:rPr>
              <a:t>. (Accessed 16th February 2025).</a:t>
            </a:r>
          </a:p>
          <a:p>
            <a:pPr marL="0" indent="0">
              <a:buNone/>
            </a:pPr>
            <a:r>
              <a:rPr lang="en-GB" dirty="0"/>
              <a:t>Ministry of Justice (2013) </a:t>
            </a:r>
            <a:r>
              <a:rPr lang="en-GB" i="1" dirty="0"/>
              <a:t>Statistics on race and the Criminal Justice System 2012</a:t>
            </a:r>
            <a:r>
              <a:rPr lang="en-GB" dirty="0"/>
              <a:t>. Available at: </a:t>
            </a:r>
            <a:r>
              <a:rPr lang="en-GB" dirty="0">
                <a:ea typeface="+mn-lt"/>
                <a:cs typeface="+mn-lt"/>
                <a:hlinkClick r:id="rId6"/>
              </a:rPr>
              <a:t>Ministry Of Justice - Race Statistics 2012</a:t>
            </a:r>
            <a:r>
              <a:rPr lang="en-GB" dirty="0">
                <a:ea typeface="+mn-lt"/>
                <a:cs typeface="+mn-lt"/>
              </a:rPr>
              <a:t>. (Accessed 16th February 2025)</a:t>
            </a:r>
            <a:endParaRPr lang="en-GB" dirty="0"/>
          </a:p>
          <a:p>
            <a:pPr marL="0" indent="0">
              <a:buNone/>
            </a:pPr>
            <a:r>
              <a:rPr lang="en-GB" dirty="0"/>
              <a:t>Home Office (2024) </a:t>
            </a:r>
            <a:r>
              <a:rPr lang="en-GB" i="1" dirty="0"/>
              <a:t>Arrests</a:t>
            </a:r>
            <a:r>
              <a:rPr lang="en-GB" dirty="0"/>
              <a:t>. Available at: </a:t>
            </a:r>
            <a:r>
              <a:rPr lang="en-GB" dirty="0">
                <a:ea typeface="+mn-lt"/>
                <a:cs typeface="+mn-lt"/>
                <a:hlinkClick r:id="rId7"/>
              </a:rPr>
              <a:t>Home Office Arrest Statistics 2024</a:t>
            </a:r>
            <a:endParaRPr lang="en-GB">
              <a:ea typeface="+mn-lt"/>
              <a:cs typeface="+mn-lt"/>
            </a:endParaRPr>
          </a:p>
          <a:p>
            <a:pPr marL="0" indent="0">
              <a:buNone/>
            </a:pPr>
            <a:endParaRPr lang="en-GB" dirty="0"/>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1714478783"/>
      </p:ext>
    </p:extLst>
  </p:cSld>
  <p:clrMapOvr>
    <a:masterClrMapping/>
  </p:clrMapOvr>
</p:sld>
</file>

<file path=ppt/theme/theme1.xml><?xml version="1.0" encoding="utf-8"?>
<a:theme xmlns:a="http://schemas.openxmlformats.org/drawingml/2006/main" name="AngleLinesVTI">
  <a:themeElements>
    <a:clrScheme name="Custom 34">
      <a:dk1>
        <a:sysClr val="windowText" lastClr="000000"/>
      </a:dk1>
      <a:lt1>
        <a:sysClr val="window" lastClr="FFFFFF"/>
      </a:lt1>
      <a:dk2>
        <a:srgbClr val="001E2E"/>
      </a:dk2>
      <a:lt2>
        <a:srgbClr val="F0ECEC"/>
      </a:lt2>
      <a:accent1>
        <a:srgbClr val="155767"/>
      </a:accent1>
      <a:accent2>
        <a:srgbClr val="BA9CA0"/>
      </a:accent2>
      <a:accent3>
        <a:srgbClr val="A57931"/>
      </a:accent3>
      <a:accent4>
        <a:srgbClr val="0E577C"/>
      </a:accent4>
      <a:accent5>
        <a:srgbClr val="CC846E"/>
      </a:accent5>
      <a:accent6>
        <a:srgbClr val="93767A"/>
      </a:accent6>
      <a:hlink>
        <a:srgbClr val="0563C1"/>
      </a:hlink>
      <a:folHlink>
        <a:srgbClr val="954F72"/>
      </a:folHlink>
    </a:clrScheme>
    <a:fontScheme name="Walbaum Light Univers Light">
      <a:majorFont>
        <a:latin typeface="Walbaum Display Light"/>
        <a:ea typeface=""/>
        <a:cs typeface=""/>
      </a:majorFont>
      <a:minorFont>
        <a:latin typeface="Univers Condensed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ngleLinesVTI" id="{BC1FC193-C72F-4761-9899-1105EDF6BAE8}" vid="{64612625-F022-44B7-B9FA-9D26DEDBDC21}"/>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12</Slides>
  <Notes>2</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AngleLinesVTI</vt:lpstr>
      <vt:lpstr>Evaluate how the introduction of Code G of the Police and Criminal evidence act 1984, improved the process of dealing with prisoners in a fair and lawful manner</vt:lpstr>
      <vt:lpstr>What is the police and criminal evidence act 1984 (PACE)?</vt:lpstr>
      <vt:lpstr>The brixton riots - police unfairness before code g of pace</vt:lpstr>
      <vt:lpstr>Code g and its role in arrests</vt:lpstr>
      <vt:lpstr>Different methods to arrest</vt:lpstr>
      <vt:lpstr>How code g promotes lawful and fair treatment – human rights</vt:lpstr>
      <vt:lpstr>Article 3 – protection from inhumane treatment (absolute)</vt:lpstr>
      <vt:lpstr>Post code g statistics</vt:lpstr>
      <vt:lpstr>Post code g – was it worth introducing it</vt:lpstr>
      <vt:lpstr>conclusion</vt:lpstr>
      <vt:lpstr>References</vt:lpstr>
      <vt:lpstr>References (2)</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844</cp:revision>
  <dcterms:created xsi:type="dcterms:W3CDTF">2025-02-15T21:10:24Z</dcterms:created>
  <dcterms:modified xsi:type="dcterms:W3CDTF">2025-03-02T19:38:48Z</dcterms:modified>
</cp:coreProperties>
</file>