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2" r:id="rId7"/>
    <p:sldId id="263" r:id="rId8"/>
    <p:sldId id="264"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0111" autoAdjust="0"/>
  </p:normalViewPr>
  <p:slideViewPr>
    <p:cSldViewPr snapToGrid="0">
      <p:cViewPr varScale="1">
        <p:scale>
          <a:sx n="43" d="100"/>
          <a:sy n="43" d="100"/>
        </p:scale>
        <p:origin x="10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A8F55A-DE69-44F9-85E8-8AC9CDA06CEF}" type="datetimeFigureOut">
              <a:rPr lang="en-GB" smtClean="0"/>
              <a:t>21/01/2020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63B972-4377-477C-B78A-86D5F637D2E6}" type="slidenum">
              <a:rPr lang="en-GB" smtClean="0"/>
              <a:t>‹#›</a:t>
            </a:fld>
            <a:endParaRPr lang="en-GB"/>
          </a:p>
        </p:txBody>
      </p:sp>
    </p:spTree>
    <p:extLst>
      <p:ext uri="{BB962C8B-B14F-4D97-AF65-F5344CB8AC3E}">
        <p14:creationId xmlns:p14="http://schemas.microsoft.com/office/powerpoint/2010/main" val="30958797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different creative approaches which help children with their well-being.</a:t>
            </a:r>
          </a:p>
          <a:p>
            <a:r>
              <a:rPr lang="en-GB" dirty="0"/>
              <a:t>Play therapy, </a:t>
            </a:r>
            <a:r>
              <a:rPr lang="en-GB" dirty="0" err="1"/>
              <a:t>lego</a:t>
            </a:r>
            <a:r>
              <a:rPr lang="en-GB" dirty="0"/>
              <a:t> therapy, sand therapy and even tumble tots that is done daily in my workplace can get children active and help them with their well-being. </a:t>
            </a:r>
          </a:p>
          <a:p>
            <a:r>
              <a:rPr lang="en-GB" dirty="0"/>
              <a:t>Today I am going to look at un-rushing and still fullness, focusing on yoga for children.</a:t>
            </a:r>
          </a:p>
          <a:p>
            <a:r>
              <a:rPr lang="en-GB" dirty="0"/>
              <a:t>Yoga for children has mainly been rolled out across America but it is </a:t>
            </a:r>
            <a:r>
              <a:rPr lang="en-GB" dirty="0" err="1"/>
              <a:t>slolwly</a:t>
            </a:r>
            <a:r>
              <a:rPr lang="en-GB" dirty="0"/>
              <a:t> being introduced across the UK. </a:t>
            </a:r>
          </a:p>
        </p:txBody>
      </p:sp>
      <p:sp>
        <p:nvSpPr>
          <p:cNvPr id="4" name="Slide Number Placeholder 3"/>
          <p:cNvSpPr>
            <a:spLocks noGrp="1"/>
          </p:cNvSpPr>
          <p:nvPr>
            <p:ph type="sldNum" sz="quarter" idx="5"/>
          </p:nvPr>
        </p:nvSpPr>
        <p:spPr/>
        <p:txBody>
          <a:bodyPr/>
          <a:lstStyle/>
          <a:p>
            <a:fld id="{7963B972-4377-477C-B78A-86D5F637D2E6}" type="slidenum">
              <a:rPr lang="en-GB" smtClean="0"/>
              <a:t>1</a:t>
            </a:fld>
            <a:endParaRPr lang="en-GB"/>
          </a:p>
        </p:txBody>
      </p:sp>
    </p:spTree>
    <p:extLst>
      <p:ext uri="{BB962C8B-B14F-4D97-AF65-F5344CB8AC3E}">
        <p14:creationId xmlns:p14="http://schemas.microsoft.com/office/powerpoint/2010/main" val="1078471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often forget that children’s lives can be as busy as our own. Children feel the stresses of their parents and have their own daily battles to contend with. </a:t>
            </a:r>
          </a:p>
          <a:p>
            <a:r>
              <a:rPr lang="en-GB" dirty="0"/>
              <a:t>Yoga allows children the time they need to rest and focus on themselves, encouraging them to be still and focus on their breathing allows them the time to digest information they have learnt that day.</a:t>
            </a:r>
          </a:p>
          <a:p>
            <a:r>
              <a:rPr lang="en-GB" dirty="0" err="1"/>
              <a:t>Cbeebies</a:t>
            </a:r>
            <a:r>
              <a:rPr lang="en-GB" dirty="0"/>
              <a:t> have a programme called </a:t>
            </a:r>
            <a:r>
              <a:rPr lang="en-GB" dirty="0" err="1"/>
              <a:t>Waybuloo</a:t>
            </a:r>
            <a:r>
              <a:rPr lang="en-GB" dirty="0"/>
              <a:t> that already encourages children to take part in yoga. This programme is popular with young children, is bright and colourful and so they find it engaging and entertaining. </a:t>
            </a:r>
          </a:p>
        </p:txBody>
      </p:sp>
      <p:sp>
        <p:nvSpPr>
          <p:cNvPr id="4" name="Slide Number Placeholder 3"/>
          <p:cNvSpPr>
            <a:spLocks noGrp="1"/>
          </p:cNvSpPr>
          <p:nvPr>
            <p:ph type="sldNum" sz="quarter" idx="5"/>
          </p:nvPr>
        </p:nvSpPr>
        <p:spPr/>
        <p:txBody>
          <a:bodyPr/>
          <a:lstStyle/>
          <a:p>
            <a:fld id="{7963B972-4377-477C-B78A-86D5F637D2E6}" type="slidenum">
              <a:rPr lang="en-GB" smtClean="0"/>
              <a:t>2</a:t>
            </a:fld>
            <a:endParaRPr lang="en-GB"/>
          </a:p>
        </p:txBody>
      </p:sp>
    </p:spTree>
    <p:extLst>
      <p:ext uri="{BB962C8B-B14F-4D97-AF65-F5344CB8AC3E}">
        <p14:creationId xmlns:p14="http://schemas.microsoft.com/office/powerpoint/2010/main" val="2505756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Popular- </a:t>
            </a:r>
            <a:r>
              <a:rPr lang="en-GB" dirty="0" err="1"/>
              <a:t>U.S</a:t>
            </a:r>
            <a:r>
              <a:rPr lang="en-GB" dirty="0"/>
              <a:t> = 3% of school children did yoga that’s 1.7 million in 2012.</a:t>
            </a:r>
          </a:p>
          <a:p>
            <a:r>
              <a:rPr lang="en-GB" dirty="0"/>
              <a:t>Media- </a:t>
            </a:r>
            <a:r>
              <a:rPr lang="en-GB" sz="1200" b="0" i="0" kern="1200" dirty="0">
                <a:solidFill>
                  <a:schemeClr val="tx1"/>
                </a:solidFill>
                <a:effectLst/>
                <a:latin typeface="+mn-lt"/>
                <a:ea typeface="+mn-ea"/>
                <a:cs typeface="+mn-cs"/>
              </a:rPr>
              <a:t>young people in today’s world face numerous expectations and constant stimulation through the Internet and other media and communication technologies.</a:t>
            </a:r>
          </a:p>
          <a:p>
            <a:r>
              <a:rPr lang="en-GB" sz="1200" b="0" i="0" kern="1200" dirty="0">
                <a:solidFill>
                  <a:schemeClr val="tx1"/>
                </a:solidFill>
                <a:effectLst/>
                <a:latin typeface="+mn-lt"/>
                <a:ea typeface="+mn-ea"/>
                <a:cs typeface="+mn-cs"/>
              </a:rPr>
              <a:t>Stress and upset - Children desire to please their parents with “appropriate” and “socially right” behaviours. Children dislike upsetting their parents. According to a constructivist approach, children actively participate in their own development process. Moreover, children and young people interact with everyday life situations with world views that could be different from those of adults. In line with this theory, we believe that children function as an agency for their own well-being and have the evolving capacity to be partners of wellness with their families, friends, and society. However, children depend on the environment set by society to facilitate their potential for development. (Hagan, 2014)</a:t>
            </a:r>
          </a:p>
          <a:p>
            <a:endParaRPr lang="en-GB" dirty="0"/>
          </a:p>
        </p:txBody>
      </p:sp>
      <p:sp>
        <p:nvSpPr>
          <p:cNvPr id="4" name="Slide Number Placeholder 3"/>
          <p:cNvSpPr>
            <a:spLocks noGrp="1"/>
          </p:cNvSpPr>
          <p:nvPr>
            <p:ph type="sldNum" sz="quarter" idx="5"/>
          </p:nvPr>
        </p:nvSpPr>
        <p:spPr/>
        <p:txBody>
          <a:bodyPr/>
          <a:lstStyle/>
          <a:p>
            <a:fld id="{7963B972-4377-477C-B78A-86D5F637D2E6}" type="slidenum">
              <a:rPr lang="en-GB" smtClean="0"/>
              <a:t>3</a:t>
            </a:fld>
            <a:endParaRPr lang="en-GB"/>
          </a:p>
        </p:txBody>
      </p:sp>
    </p:spTree>
    <p:extLst>
      <p:ext uri="{BB962C8B-B14F-4D97-AF65-F5344CB8AC3E}">
        <p14:creationId xmlns:p14="http://schemas.microsoft.com/office/powerpoint/2010/main" val="3734858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a:t>
            </a:r>
          </a:p>
          <a:p>
            <a:pPr marL="171450" indent="-171450">
              <a:buFont typeface="Arial" panose="020B0604020202020204" pitchFamily="34" charset="0"/>
              <a:buChar char="•"/>
            </a:pPr>
            <a:r>
              <a:rPr lang="en-GB" dirty="0"/>
              <a:t>Balance</a:t>
            </a:r>
          </a:p>
          <a:p>
            <a:pPr marL="171450" indent="-171450">
              <a:buFont typeface="Arial" panose="020B0604020202020204" pitchFamily="34" charset="0"/>
              <a:buChar char="•"/>
            </a:pPr>
            <a:r>
              <a:rPr lang="en-GB" dirty="0"/>
              <a:t>Strength</a:t>
            </a:r>
          </a:p>
          <a:p>
            <a:pPr marL="171450" indent="-171450">
              <a:buFont typeface="Arial" panose="020B0604020202020204" pitchFamily="34" charset="0"/>
              <a:buChar char="•"/>
            </a:pPr>
            <a:r>
              <a:rPr lang="en-GB" dirty="0"/>
              <a:t>Endurance</a:t>
            </a:r>
          </a:p>
          <a:p>
            <a:pPr marL="171450" indent="-171450">
              <a:buFont typeface="Arial" panose="020B0604020202020204" pitchFamily="34" charset="0"/>
              <a:buChar char="•"/>
            </a:pPr>
            <a:r>
              <a:rPr lang="en-GB" dirty="0"/>
              <a:t>Aerobic capacity</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7963B972-4377-477C-B78A-86D5F637D2E6}" type="slidenum">
              <a:rPr lang="en-GB" smtClean="0"/>
              <a:t>4</a:t>
            </a:fld>
            <a:endParaRPr lang="en-GB"/>
          </a:p>
        </p:txBody>
      </p:sp>
    </p:spTree>
    <p:extLst>
      <p:ext uri="{BB962C8B-B14F-4D97-AF65-F5344CB8AC3E}">
        <p14:creationId xmlns:p14="http://schemas.microsoft.com/office/powerpoint/2010/main" val="2652559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Into Themselves = often given a phone or a tablet, yoga helps the child come back to themselves so they can rest and digest what they have learnt.</a:t>
            </a:r>
          </a:p>
          <a:p>
            <a:r>
              <a:rPr lang="en-GB" dirty="0"/>
              <a:t>University = showed overall improvements in children’s social interactions, attention span, academic performance, dealing with stress and boosting confidence.</a:t>
            </a:r>
          </a:p>
          <a:p>
            <a:r>
              <a:rPr lang="en-GB" dirty="0"/>
              <a:t>Brazil = the children themselves were the greatest advocates for the practice, children describes themselves as being more happy, not having nightmares and not being afraid.</a:t>
            </a:r>
          </a:p>
        </p:txBody>
      </p:sp>
      <p:sp>
        <p:nvSpPr>
          <p:cNvPr id="4" name="Slide Number Placeholder 3"/>
          <p:cNvSpPr>
            <a:spLocks noGrp="1"/>
          </p:cNvSpPr>
          <p:nvPr>
            <p:ph type="sldNum" sz="quarter" idx="5"/>
          </p:nvPr>
        </p:nvSpPr>
        <p:spPr/>
        <p:txBody>
          <a:bodyPr/>
          <a:lstStyle/>
          <a:p>
            <a:fld id="{7963B972-4377-477C-B78A-86D5F637D2E6}" type="slidenum">
              <a:rPr lang="en-GB" smtClean="0"/>
              <a:t>5</a:t>
            </a:fld>
            <a:endParaRPr lang="en-GB"/>
          </a:p>
        </p:txBody>
      </p:sp>
    </p:spTree>
    <p:extLst>
      <p:ext uri="{BB962C8B-B14F-4D97-AF65-F5344CB8AC3E}">
        <p14:creationId xmlns:p14="http://schemas.microsoft.com/office/powerpoint/2010/main" val="1556673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benefits of yoga practice in children are evident from a study, thirty-one children (seven and twelve years) practiced yoga for seven weeks and the effects on their physical health were assessed. </a:t>
            </a:r>
          </a:p>
          <a:p>
            <a:r>
              <a:rPr lang="en-GB" dirty="0"/>
              <a:t>Each sixty minute yoga session included ten minutes of warm up and breathing exercises, forty minutes of yoga postures, and ten minutes of cool down exercises. </a:t>
            </a:r>
          </a:p>
          <a:p>
            <a:r>
              <a:rPr lang="en-GB" dirty="0"/>
              <a:t>There were significant improvements in their flexibility, muscle strength and cardiopulmonary fitness. </a:t>
            </a:r>
          </a:p>
          <a:p>
            <a:r>
              <a:rPr lang="en-GB" dirty="0"/>
              <a:t>Since physical fitness and mental wellbeing are closely related, these results suggest that these children may have also had mental health benefits though the study was not intended to examine them.</a:t>
            </a:r>
          </a:p>
        </p:txBody>
      </p:sp>
      <p:sp>
        <p:nvSpPr>
          <p:cNvPr id="4" name="Slide Number Placeholder 3"/>
          <p:cNvSpPr>
            <a:spLocks noGrp="1"/>
          </p:cNvSpPr>
          <p:nvPr>
            <p:ph type="sldNum" sz="quarter" idx="5"/>
          </p:nvPr>
        </p:nvSpPr>
        <p:spPr/>
        <p:txBody>
          <a:bodyPr/>
          <a:lstStyle/>
          <a:p>
            <a:fld id="{7963B972-4377-477C-B78A-86D5F637D2E6}" type="slidenum">
              <a:rPr lang="en-GB" smtClean="0"/>
              <a:t>6</a:t>
            </a:fld>
            <a:endParaRPr lang="en-GB"/>
          </a:p>
        </p:txBody>
      </p:sp>
    </p:spTree>
    <p:extLst>
      <p:ext uri="{BB962C8B-B14F-4D97-AF65-F5344CB8AC3E}">
        <p14:creationId xmlns:p14="http://schemas.microsoft.com/office/powerpoint/2010/main" val="3613695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 have previously said </a:t>
            </a:r>
            <a:r>
              <a:rPr lang="en-GB" dirty="0" err="1"/>
              <a:t>Cbeebies</a:t>
            </a:r>
            <a:r>
              <a:rPr lang="en-GB" dirty="0"/>
              <a:t> </a:t>
            </a:r>
            <a:r>
              <a:rPr lang="en-GB" dirty="0" err="1"/>
              <a:t>Waybuloo</a:t>
            </a:r>
            <a:r>
              <a:rPr lang="en-GB" dirty="0"/>
              <a:t> encourages children to take part in yoga during their programme. This is a short clip from the programme for you to see what children take part in.</a:t>
            </a:r>
          </a:p>
        </p:txBody>
      </p:sp>
      <p:sp>
        <p:nvSpPr>
          <p:cNvPr id="4" name="Slide Number Placeholder 3"/>
          <p:cNvSpPr>
            <a:spLocks noGrp="1"/>
          </p:cNvSpPr>
          <p:nvPr>
            <p:ph type="sldNum" sz="quarter" idx="5"/>
          </p:nvPr>
        </p:nvSpPr>
        <p:spPr/>
        <p:txBody>
          <a:bodyPr/>
          <a:lstStyle/>
          <a:p>
            <a:fld id="{7963B972-4377-477C-B78A-86D5F637D2E6}" type="slidenum">
              <a:rPr lang="en-GB" smtClean="0"/>
              <a:t>7</a:t>
            </a:fld>
            <a:endParaRPr lang="en-GB"/>
          </a:p>
        </p:txBody>
      </p:sp>
    </p:spTree>
    <p:extLst>
      <p:ext uri="{BB962C8B-B14F-4D97-AF65-F5344CB8AC3E}">
        <p14:creationId xmlns:p14="http://schemas.microsoft.com/office/powerpoint/2010/main" val="41003239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Time to focus</a:t>
            </a:r>
          </a:p>
          <a:p>
            <a:pPr marL="171450" indent="-171450">
              <a:buFont typeface="Arial" panose="020B0604020202020204" pitchFamily="34" charset="0"/>
              <a:buChar char="•"/>
            </a:pPr>
            <a:r>
              <a:rPr lang="en-GB" dirty="0"/>
              <a:t>Time to reflect</a:t>
            </a:r>
          </a:p>
          <a:p>
            <a:pPr marL="171450" indent="-171450">
              <a:buFont typeface="Arial" panose="020B0604020202020204" pitchFamily="34" charset="0"/>
              <a:buChar char="•"/>
            </a:pPr>
            <a:r>
              <a:rPr lang="en-GB" dirty="0"/>
              <a:t>Encourages physical fitness</a:t>
            </a:r>
          </a:p>
          <a:p>
            <a:pPr marL="171450" indent="-171450">
              <a:buFont typeface="Arial" panose="020B0604020202020204" pitchFamily="34" charset="0"/>
              <a:buChar char="•"/>
            </a:pPr>
            <a:r>
              <a:rPr lang="en-GB" dirty="0"/>
              <a:t>Concentration</a:t>
            </a:r>
          </a:p>
          <a:p>
            <a:pPr marL="171450" indent="-171450">
              <a:buFont typeface="Arial" panose="020B0604020202020204" pitchFamily="34" charset="0"/>
              <a:buChar char="•"/>
            </a:pPr>
            <a:r>
              <a:rPr lang="en-GB" dirty="0"/>
              <a:t>Attention span</a:t>
            </a:r>
          </a:p>
        </p:txBody>
      </p:sp>
      <p:sp>
        <p:nvSpPr>
          <p:cNvPr id="4" name="Slide Number Placeholder 3"/>
          <p:cNvSpPr>
            <a:spLocks noGrp="1"/>
          </p:cNvSpPr>
          <p:nvPr>
            <p:ph type="sldNum" sz="quarter" idx="5"/>
          </p:nvPr>
        </p:nvSpPr>
        <p:spPr/>
        <p:txBody>
          <a:bodyPr/>
          <a:lstStyle/>
          <a:p>
            <a:fld id="{7963B972-4377-477C-B78A-86D5F637D2E6}" type="slidenum">
              <a:rPr lang="en-GB" smtClean="0"/>
              <a:t>8</a:t>
            </a:fld>
            <a:endParaRPr lang="en-GB"/>
          </a:p>
        </p:txBody>
      </p:sp>
    </p:spTree>
    <p:extLst>
      <p:ext uri="{BB962C8B-B14F-4D97-AF65-F5344CB8AC3E}">
        <p14:creationId xmlns:p14="http://schemas.microsoft.com/office/powerpoint/2010/main" val="23766507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0A4E673-8176-4374-860A-62263B5B59E0}" type="datetimeFigureOut">
              <a:rPr lang="en-GB" smtClean="0"/>
              <a:t>21/01/2020</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3914333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4E673-8176-4374-860A-62263B5B59E0}"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1828298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4E673-8176-4374-860A-62263B5B59E0}"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1197920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A4E673-8176-4374-860A-62263B5B59E0}"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1385351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A4E673-8176-4374-860A-62263B5B59E0}" type="datetimeFigureOut">
              <a:rPr lang="en-GB" smtClean="0"/>
              <a:t>21/01/2020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627268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A4E673-8176-4374-860A-62263B5B59E0}" type="datetimeFigureOut">
              <a:rPr lang="en-GB" smtClean="0"/>
              <a:t>21/01/2020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2876645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A4E673-8176-4374-860A-62263B5B59E0}" type="datetimeFigureOut">
              <a:rPr lang="en-GB" smtClean="0"/>
              <a:t>21/01/2020</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3969185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A4E673-8176-4374-860A-62263B5B59E0}"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901211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A4E673-8176-4374-860A-62263B5B59E0}"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2822422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A4E673-8176-4374-860A-62263B5B59E0}" type="datetimeFigureOut">
              <a:rPr lang="en-GB" smtClean="0"/>
              <a:t>21/01/2020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2708253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0A4E673-8176-4374-860A-62263B5B59E0}"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348579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0A4E673-8176-4374-860A-62263B5B59E0}"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23197997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4E673-8176-4374-860A-62263B5B59E0}"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3623352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0A4E673-8176-4374-860A-62263B5B59E0}" type="datetimeFigureOut">
              <a:rPr lang="en-GB" smtClean="0"/>
              <a:t>21/01/2020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2187628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0A4E673-8176-4374-860A-62263B5B59E0}" type="datetimeFigureOut">
              <a:rPr lang="en-GB" smtClean="0"/>
              <a:t>21/01/2020</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1008941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0A4E673-8176-4374-860A-62263B5B59E0}"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17821000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0A4E673-8176-4374-860A-62263B5B59E0}" type="datetimeFigureOut">
              <a:rPr lang="en-GB" smtClean="0"/>
              <a:t>21/01/2020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C43267F-0A02-49FA-953F-1DF8D881F74A}" type="slidenum">
              <a:rPr lang="en-GB" smtClean="0"/>
              <a:t>‹#›</a:t>
            </a:fld>
            <a:endParaRPr lang="en-GB"/>
          </a:p>
        </p:txBody>
      </p:sp>
    </p:spTree>
    <p:extLst>
      <p:ext uri="{BB962C8B-B14F-4D97-AF65-F5344CB8AC3E}">
        <p14:creationId xmlns:p14="http://schemas.microsoft.com/office/powerpoint/2010/main" val="55982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0A4E673-8176-4374-860A-62263B5B59E0}" type="datetimeFigureOut">
              <a:rPr lang="en-GB" smtClean="0"/>
              <a:t>21/01/2020</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C43267F-0A02-49FA-953F-1DF8D881F74A}" type="slidenum">
              <a:rPr lang="en-GB" smtClean="0"/>
              <a:t>‹#›</a:t>
            </a:fld>
            <a:endParaRPr lang="en-GB"/>
          </a:p>
        </p:txBody>
      </p:sp>
    </p:spTree>
    <p:extLst>
      <p:ext uri="{BB962C8B-B14F-4D97-AF65-F5344CB8AC3E}">
        <p14:creationId xmlns:p14="http://schemas.microsoft.com/office/powerpoint/2010/main" val="2199949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hJvb6Bhily4"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hyperlink" Target="http://www.health.harvard.edu/blog/more-than-just-a-game-yoga-for-school-age-children-20160129905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BAEA5-0E06-4B47-AC34-E2AD362EBB5F}"/>
              </a:ext>
            </a:extLst>
          </p:cNvPr>
          <p:cNvSpPr>
            <a:spLocks noGrp="1"/>
          </p:cNvSpPr>
          <p:nvPr>
            <p:ph type="ctrTitle"/>
          </p:nvPr>
        </p:nvSpPr>
        <p:spPr/>
        <p:txBody>
          <a:bodyPr/>
          <a:lstStyle/>
          <a:p>
            <a:r>
              <a:rPr lang="en-GB" dirty="0"/>
              <a:t>Creative Approaches</a:t>
            </a:r>
          </a:p>
        </p:txBody>
      </p:sp>
      <p:sp>
        <p:nvSpPr>
          <p:cNvPr id="3" name="Subtitle 2">
            <a:extLst>
              <a:ext uri="{FF2B5EF4-FFF2-40B4-BE49-F238E27FC236}">
                <a16:creationId xmlns:a16="http://schemas.microsoft.com/office/drawing/2014/main" id="{A8B9223F-E28A-4CC5-8AAA-89849485ED68}"/>
              </a:ext>
            </a:extLst>
          </p:cNvPr>
          <p:cNvSpPr>
            <a:spLocks noGrp="1"/>
          </p:cNvSpPr>
          <p:nvPr>
            <p:ph type="subTitle" idx="1"/>
          </p:nvPr>
        </p:nvSpPr>
        <p:spPr/>
        <p:txBody>
          <a:bodyPr/>
          <a:lstStyle/>
          <a:p>
            <a:r>
              <a:rPr lang="en-GB" dirty="0"/>
              <a:t>Shauni Summers</a:t>
            </a:r>
          </a:p>
        </p:txBody>
      </p:sp>
    </p:spTree>
    <p:extLst>
      <p:ext uri="{BB962C8B-B14F-4D97-AF65-F5344CB8AC3E}">
        <p14:creationId xmlns:p14="http://schemas.microsoft.com/office/powerpoint/2010/main" val="3276413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6D871-A6DF-4DFD-AAEC-CEA48A77ED99}"/>
              </a:ext>
            </a:extLst>
          </p:cNvPr>
          <p:cNvSpPr>
            <a:spLocks noGrp="1"/>
          </p:cNvSpPr>
          <p:nvPr>
            <p:ph type="title"/>
          </p:nvPr>
        </p:nvSpPr>
        <p:spPr/>
        <p:txBody>
          <a:bodyPr/>
          <a:lstStyle/>
          <a:p>
            <a:r>
              <a:rPr lang="en-GB" dirty="0"/>
              <a:t>Un-rushing and stillness</a:t>
            </a:r>
          </a:p>
        </p:txBody>
      </p:sp>
      <p:sp>
        <p:nvSpPr>
          <p:cNvPr id="3" name="Content Placeholder 2">
            <a:extLst>
              <a:ext uri="{FF2B5EF4-FFF2-40B4-BE49-F238E27FC236}">
                <a16:creationId xmlns:a16="http://schemas.microsoft.com/office/drawing/2014/main" id="{47CC5D38-0E3F-4851-8E7A-F1DBB7B59DBA}"/>
              </a:ext>
            </a:extLst>
          </p:cNvPr>
          <p:cNvSpPr>
            <a:spLocks noGrp="1"/>
          </p:cNvSpPr>
          <p:nvPr>
            <p:ph idx="1"/>
          </p:nvPr>
        </p:nvSpPr>
        <p:spPr/>
        <p:txBody>
          <a:bodyPr/>
          <a:lstStyle/>
          <a:p>
            <a:r>
              <a:rPr lang="en-GB" dirty="0"/>
              <a:t>Our lives are often very busy and our children’s lives are often very busy too.</a:t>
            </a:r>
          </a:p>
          <a:p>
            <a:r>
              <a:rPr lang="en-GB" dirty="0"/>
              <a:t>Help children find time to rest.</a:t>
            </a:r>
          </a:p>
          <a:p>
            <a:r>
              <a:rPr lang="en-GB" dirty="0"/>
              <a:t>Yoga or mindfulness will help young children find stillness.</a:t>
            </a:r>
          </a:p>
          <a:p>
            <a:r>
              <a:rPr lang="en-GB" dirty="0" err="1"/>
              <a:t>Cbeebies</a:t>
            </a:r>
            <a:r>
              <a:rPr lang="en-GB" dirty="0"/>
              <a:t> adopted this idea in their </a:t>
            </a:r>
            <a:r>
              <a:rPr lang="en-GB" dirty="0" err="1"/>
              <a:t>Waybuloo</a:t>
            </a:r>
            <a:r>
              <a:rPr lang="en-GB" dirty="0"/>
              <a:t> programme.</a:t>
            </a:r>
          </a:p>
        </p:txBody>
      </p:sp>
    </p:spTree>
    <p:extLst>
      <p:ext uri="{BB962C8B-B14F-4D97-AF65-F5344CB8AC3E}">
        <p14:creationId xmlns:p14="http://schemas.microsoft.com/office/powerpoint/2010/main" val="2436327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4E052-538A-48F7-BDB5-7C60451F9070}"/>
              </a:ext>
            </a:extLst>
          </p:cNvPr>
          <p:cNvSpPr>
            <a:spLocks noGrp="1"/>
          </p:cNvSpPr>
          <p:nvPr>
            <p:ph type="title"/>
          </p:nvPr>
        </p:nvSpPr>
        <p:spPr/>
        <p:txBody>
          <a:bodyPr/>
          <a:lstStyle/>
          <a:p>
            <a:r>
              <a:rPr lang="en-GB" dirty="0"/>
              <a:t>Yoga for Children’s well-being</a:t>
            </a:r>
          </a:p>
        </p:txBody>
      </p:sp>
      <p:sp>
        <p:nvSpPr>
          <p:cNvPr id="3" name="Content Placeholder 2">
            <a:extLst>
              <a:ext uri="{FF2B5EF4-FFF2-40B4-BE49-F238E27FC236}">
                <a16:creationId xmlns:a16="http://schemas.microsoft.com/office/drawing/2014/main" id="{98FDD06C-EFB7-4FA8-98B7-403970BEBF57}"/>
              </a:ext>
            </a:extLst>
          </p:cNvPr>
          <p:cNvSpPr>
            <a:spLocks noGrp="1"/>
          </p:cNvSpPr>
          <p:nvPr>
            <p:ph idx="1"/>
          </p:nvPr>
        </p:nvSpPr>
        <p:spPr/>
        <p:txBody>
          <a:bodyPr/>
          <a:lstStyle/>
          <a:p>
            <a:r>
              <a:rPr lang="en-GB" dirty="0"/>
              <a:t>Yoga is becoming increasingly popular.</a:t>
            </a:r>
          </a:p>
          <a:p>
            <a:r>
              <a:rPr lang="en-GB" dirty="0"/>
              <a:t>Offers time away from media devices. </a:t>
            </a:r>
          </a:p>
          <a:p>
            <a:r>
              <a:rPr lang="en-GB" dirty="0"/>
              <a:t>Children can be very good at hiding their stress and upset.</a:t>
            </a:r>
          </a:p>
        </p:txBody>
      </p:sp>
    </p:spTree>
    <p:extLst>
      <p:ext uri="{BB962C8B-B14F-4D97-AF65-F5344CB8AC3E}">
        <p14:creationId xmlns:p14="http://schemas.microsoft.com/office/powerpoint/2010/main" val="2816407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FD9DF-3333-4F21-A1C3-BC95F9350082}"/>
              </a:ext>
            </a:extLst>
          </p:cNvPr>
          <p:cNvSpPr>
            <a:spLocks noGrp="1"/>
          </p:cNvSpPr>
          <p:nvPr>
            <p:ph type="title"/>
          </p:nvPr>
        </p:nvSpPr>
        <p:spPr/>
        <p:txBody>
          <a:bodyPr/>
          <a:lstStyle/>
          <a:p>
            <a:r>
              <a:rPr lang="en-GB" dirty="0"/>
              <a:t>How can it aid well-being?</a:t>
            </a:r>
          </a:p>
        </p:txBody>
      </p:sp>
      <p:sp>
        <p:nvSpPr>
          <p:cNvPr id="3" name="Content Placeholder 2">
            <a:extLst>
              <a:ext uri="{FF2B5EF4-FFF2-40B4-BE49-F238E27FC236}">
                <a16:creationId xmlns:a16="http://schemas.microsoft.com/office/drawing/2014/main" id="{0391264F-EA51-4348-83AD-BB0385A6BDAA}"/>
              </a:ext>
            </a:extLst>
          </p:cNvPr>
          <p:cNvSpPr>
            <a:spLocks noGrp="1"/>
          </p:cNvSpPr>
          <p:nvPr>
            <p:ph idx="1"/>
          </p:nvPr>
        </p:nvSpPr>
        <p:spPr/>
        <p:txBody>
          <a:bodyPr>
            <a:normAutofit lnSpcReduction="10000"/>
          </a:bodyPr>
          <a:lstStyle/>
          <a:p>
            <a:r>
              <a:rPr lang="en-GB" dirty="0"/>
              <a:t>Focus</a:t>
            </a:r>
          </a:p>
          <a:p>
            <a:r>
              <a:rPr lang="en-GB" dirty="0"/>
              <a:t>Memory</a:t>
            </a:r>
          </a:p>
          <a:p>
            <a:r>
              <a:rPr lang="en-GB" dirty="0"/>
              <a:t>Self-esteem</a:t>
            </a:r>
          </a:p>
          <a:p>
            <a:r>
              <a:rPr lang="en-GB" dirty="0"/>
              <a:t>Academic performance</a:t>
            </a:r>
          </a:p>
          <a:p>
            <a:r>
              <a:rPr lang="en-GB" dirty="0"/>
              <a:t>Classroom behaviour </a:t>
            </a:r>
          </a:p>
          <a:p>
            <a:r>
              <a:rPr lang="en-GB" dirty="0"/>
              <a:t>Reduce anxiety and stress</a:t>
            </a:r>
          </a:p>
          <a:p>
            <a:endParaRPr lang="en-GB" dirty="0"/>
          </a:p>
          <a:p>
            <a:endParaRPr lang="en-GB" dirty="0"/>
          </a:p>
          <a:p>
            <a:pPr marL="0" indent="0">
              <a:buNone/>
            </a:pPr>
            <a:r>
              <a:rPr lang="en-GB" sz="1400" dirty="0"/>
              <a:t>Wei(2016)</a:t>
            </a:r>
          </a:p>
        </p:txBody>
      </p:sp>
    </p:spTree>
    <p:extLst>
      <p:ext uri="{BB962C8B-B14F-4D97-AF65-F5344CB8AC3E}">
        <p14:creationId xmlns:p14="http://schemas.microsoft.com/office/powerpoint/2010/main" val="3451167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35E04-D911-4970-9544-EF0AC30673CF}"/>
              </a:ext>
            </a:extLst>
          </p:cNvPr>
          <p:cNvSpPr>
            <a:spLocks noGrp="1"/>
          </p:cNvSpPr>
          <p:nvPr>
            <p:ph type="title"/>
          </p:nvPr>
        </p:nvSpPr>
        <p:spPr/>
        <p:txBody>
          <a:bodyPr/>
          <a:lstStyle/>
          <a:p>
            <a:r>
              <a:rPr lang="en-GB" dirty="0"/>
              <a:t>Effectiveness</a:t>
            </a:r>
          </a:p>
        </p:txBody>
      </p:sp>
      <p:sp>
        <p:nvSpPr>
          <p:cNvPr id="3" name="Content Placeholder 2">
            <a:extLst>
              <a:ext uri="{FF2B5EF4-FFF2-40B4-BE49-F238E27FC236}">
                <a16:creationId xmlns:a16="http://schemas.microsoft.com/office/drawing/2014/main" id="{20282BA4-9405-4FA5-8535-9F5CAE1F6486}"/>
              </a:ext>
            </a:extLst>
          </p:cNvPr>
          <p:cNvSpPr>
            <a:spLocks noGrp="1"/>
          </p:cNvSpPr>
          <p:nvPr>
            <p:ph idx="1"/>
          </p:nvPr>
        </p:nvSpPr>
        <p:spPr/>
        <p:txBody>
          <a:bodyPr>
            <a:normAutofit lnSpcReduction="10000"/>
          </a:bodyPr>
          <a:lstStyle/>
          <a:p>
            <a:r>
              <a:rPr lang="en-GB" dirty="0"/>
              <a:t>Brings child back into themselves.</a:t>
            </a:r>
          </a:p>
          <a:p>
            <a:r>
              <a:rPr lang="en-GB" dirty="0"/>
              <a:t>University of Massachusetts (2014).</a:t>
            </a:r>
          </a:p>
          <a:p>
            <a:r>
              <a:rPr lang="en-GB" dirty="0"/>
              <a:t>Brazil (2016).</a:t>
            </a:r>
          </a:p>
          <a:p>
            <a:endParaRPr lang="en-GB" dirty="0"/>
          </a:p>
          <a:p>
            <a:endParaRPr lang="en-GB" dirty="0"/>
          </a:p>
          <a:p>
            <a:endParaRPr lang="en-GB" dirty="0"/>
          </a:p>
          <a:p>
            <a:endParaRPr lang="en-GB" dirty="0"/>
          </a:p>
          <a:p>
            <a:endParaRPr lang="en-GB" dirty="0"/>
          </a:p>
          <a:p>
            <a:pPr marL="0" indent="0">
              <a:buNone/>
            </a:pPr>
            <a:r>
              <a:rPr lang="en-GB" dirty="0" err="1"/>
              <a:t>Libbert</a:t>
            </a:r>
            <a:r>
              <a:rPr lang="en-GB" dirty="0"/>
              <a:t> (2018)</a:t>
            </a:r>
          </a:p>
        </p:txBody>
      </p:sp>
    </p:spTree>
    <p:extLst>
      <p:ext uri="{BB962C8B-B14F-4D97-AF65-F5344CB8AC3E}">
        <p14:creationId xmlns:p14="http://schemas.microsoft.com/office/powerpoint/2010/main" val="1568142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77883-D851-4687-A77F-D4294C99A6C6}"/>
              </a:ext>
            </a:extLst>
          </p:cNvPr>
          <p:cNvSpPr>
            <a:spLocks noGrp="1"/>
          </p:cNvSpPr>
          <p:nvPr>
            <p:ph type="title"/>
          </p:nvPr>
        </p:nvSpPr>
        <p:spPr/>
        <p:txBody>
          <a:bodyPr/>
          <a:lstStyle/>
          <a:p>
            <a:r>
              <a:rPr lang="en-GB" dirty="0"/>
              <a:t>Has it been trialled?</a:t>
            </a:r>
          </a:p>
        </p:txBody>
      </p:sp>
      <p:sp>
        <p:nvSpPr>
          <p:cNvPr id="3" name="Content Placeholder 2">
            <a:extLst>
              <a:ext uri="{FF2B5EF4-FFF2-40B4-BE49-F238E27FC236}">
                <a16:creationId xmlns:a16="http://schemas.microsoft.com/office/drawing/2014/main" id="{5BA17345-365B-4F8C-BFE3-07D3ED5EB273}"/>
              </a:ext>
            </a:extLst>
          </p:cNvPr>
          <p:cNvSpPr>
            <a:spLocks noGrp="1"/>
          </p:cNvSpPr>
          <p:nvPr>
            <p:ph idx="1"/>
          </p:nvPr>
        </p:nvSpPr>
        <p:spPr/>
        <p:txBody>
          <a:bodyPr>
            <a:normAutofit lnSpcReduction="10000"/>
          </a:bodyPr>
          <a:lstStyle/>
          <a:p>
            <a:r>
              <a:rPr lang="en-GB" dirty="0"/>
              <a:t>India encourage yoga from a young age. </a:t>
            </a:r>
          </a:p>
          <a:p>
            <a:r>
              <a:rPr lang="en-GB" dirty="0"/>
              <a:t>Some children participate in yoga from birth.</a:t>
            </a:r>
          </a:p>
          <a:p>
            <a:r>
              <a:rPr lang="en-GB" dirty="0"/>
              <a:t>A trial into the physical impacts showed increased posture, flexibility and muscle strength.</a:t>
            </a:r>
          </a:p>
          <a:p>
            <a:r>
              <a:rPr lang="en-GB" dirty="0"/>
              <a:t>It has been proven that physical health closely links to our well-being.</a:t>
            </a:r>
          </a:p>
          <a:p>
            <a:endParaRPr lang="en-GB" dirty="0"/>
          </a:p>
          <a:p>
            <a:endParaRPr lang="en-GB" dirty="0"/>
          </a:p>
          <a:p>
            <a:endParaRPr lang="en-GB" dirty="0"/>
          </a:p>
          <a:p>
            <a:pPr marL="0" indent="0">
              <a:buNone/>
            </a:pPr>
            <a:r>
              <a:rPr lang="en-GB" dirty="0" err="1"/>
              <a:t>Telles</a:t>
            </a:r>
            <a:r>
              <a:rPr lang="en-GB" dirty="0"/>
              <a:t> (2016)</a:t>
            </a:r>
          </a:p>
        </p:txBody>
      </p:sp>
    </p:spTree>
    <p:extLst>
      <p:ext uri="{BB962C8B-B14F-4D97-AF65-F5344CB8AC3E}">
        <p14:creationId xmlns:p14="http://schemas.microsoft.com/office/powerpoint/2010/main" val="4248749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DADC4-3DEF-4E5D-90FB-3C7C7853A1A1}"/>
              </a:ext>
            </a:extLst>
          </p:cNvPr>
          <p:cNvSpPr>
            <a:spLocks noGrp="1"/>
          </p:cNvSpPr>
          <p:nvPr>
            <p:ph type="title"/>
          </p:nvPr>
        </p:nvSpPr>
        <p:spPr/>
        <p:txBody>
          <a:bodyPr/>
          <a:lstStyle/>
          <a:p>
            <a:r>
              <a:rPr lang="en-GB" dirty="0"/>
              <a:t>Lets give it a go</a:t>
            </a:r>
          </a:p>
        </p:txBody>
      </p:sp>
      <p:sp>
        <p:nvSpPr>
          <p:cNvPr id="3" name="Content Placeholder 2">
            <a:extLst>
              <a:ext uri="{FF2B5EF4-FFF2-40B4-BE49-F238E27FC236}">
                <a16:creationId xmlns:a16="http://schemas.microsoft.com/office/drawing/2014/main" id="{E7F6F744-91D5-4C97-89F7-D54E70A56965}"/>
              </a:ext>
            </a:extLst>
          </p:cNvPr>
          <p:cNvSpPr>
            <a:spLocks noGrp="1"/>
          </p:cNvSpPr>
          <p:nvPr>
            <p:ph idx="1"/>
          </p:nvPr>
        </p:nvSpPr>
        <p:spPr>
          <a:xfrm>
            <a:off x="1154954" y="2603500"/>
            <a:ext cx="9929358" cy="3416300"/>
          </a:xfrm>
        </p:spPr>
        <p:txBody>
          <a:bodyPr>
            <a:normAutofit/>
          </a:bodyPr>
          <a:lstStyle/>
          <a:p>
            <a:r>
              <a:rPr lang="en-GB" sz="2800" dirty="0">
                <a:hlinkClick r:id="rId3"/>
              </a:rPr>
              <a:t>https://</a:t>
            </a:r>
            <a:r>
              <a:rPr lang="en-GB" sz="2800" dirty="0" err="1">
                <a:hlinkClick r:id="rId3"/>
              </a:rPr>
              <a:t>www.youtube.com</a:t>
            </a:r>
            <a:r>
              <a:rPr lang="en-GB" sz="2800" dirty="0">
                <a:hlinkClick r:id="rId3"/>
              </a:rPr>
              <a:t>/</a:t>
            </a:r>
            <a:r>
              <a:rPr lang="en-GB" sz="2800" dirty="0" err="1">
                <a:hlinkClick r:id="rId3"/>
              </a:rPr>
              <a:t>watch?v</a:t>
            </a:r>
            <a:r>
              <a:rPr lang="en-GB" sz="2800" dirty="0">
                <a:hlinkClick r:id="rId3"/>
              </a:rPr>
              <a:t>=</a:t>
            </a:r>
            <a:r>
              <a:rPr lang="en-GB" sz="2800" dirty="0" err="1">
                <a:hlinkClick r:id="rId3"/>
              </a:rPr>
              <a:t>hJvb6Bhily4</a:t>
            </a:r>
            <a:endParaRPr lang="en-GB" sz="2800" dirty="0"/>
          </a:p>
        </p:txBody>
      </p:sp>
    </p:spTree>
    <p:extLst>
      <p:ext uri="{BB962C8B-B14F-4D97-AF65-F5344CB8AC3E}">
        <p14:creationId xmlns:p14="http://schemas.microsoft.com/office/powerpoint/2010/main" val="1620739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Rectangle 12">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2668F1A4-6DBB-4F0B-A679-6EE548363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pic>
        <p:nvPicPr>
          <p:cNvPr id="4" name="Picture 3">
            <a:extLst>
              <a:ext uri="{FF2B5EF4-FFF2-40B4-BE49-F238E27FC236}">
                <a16:creationId xmlns:a16="http://schemas.microsoft.com/office/drawing/2014/main" id="{8FD87E73-143C-48A7-8368-3247AEDBADC9}"/>
              </a:ext>
            </a:extLst>
          </p:cNvPr>
          <p:cNvPicPr>
            <a:picLocks noChangeAspect="1"/>
          </p:cNvPicPr>
          <p:nvPr/>
        </p:nvPicPr>
        <p:blipFill rotWithShape="1">
          <a:blip r:embed="rId4">
            <a:alphaModFix amt="35000"/>
          </a:blip>
          <a:srcRect t="17490" r="-1" b="3768"/>
          <a:stretch/>
        </p:blipFill>
        <p:spPr>
          <a:xfrm>
            <a:off x="474133" y="474133"/>
            <a:ext cx="11243734" cy="5909733"/>
          </a:xfrm>
          <a:prstGeom prst="rect">
            <a:avLst/>
          </a:prstGeom>
        </p:spPr>
      </p:pic>
      <p:sp>
        <p:nvSpPr>
          <p:cNvPr id="2" name="Title 1">
            <a:extLst>
              <a:ext uri="{FF2B5EF4-FFF2-40B4-BE49-F238E27FC236}">
                <a16:creationId xmlns:a16="http://schemas.microsoft.com/office/drawing/2014/main" id="{37FFBA14-C0C8-421C-800B-7AFC635D0D79}"/>
              </a:ext>
            </a:extLst>
          </p:cNvPr>
          <p:cNvSpPr>
            <a:spLocks noGrp="1"/>
          </p:cNvSpPr>
          <p:nvPr>
            <p:ph type="title"/>
          </p:nvPr>
        </p:nvSpPr>
        <p:spPr>
          <a:xfrm>
            <a:off x="1154954" y="2099733"/>
            <a:ext cx="8827245" cy="2677648"/>
          </a:xfrm>
        </p:spPr>
        <p:txBody>
          <a:bodyPr vert="horz" lIns="91440" tIns="45720" rIns="91440" bIns="45720" rtlCol="0" anchor="b">
            <a:normAutofit/>
          </a:bodyPr>
          <a:lstStyle/>
          <a:p>
            <a:r>
              <a:rPr lang="en-US" sz="5400">
                <a:solidFill>
                  <a:srgbClr val="FFFFFF"/>
                </a:solidFill>
              </a:rPr>
              <a:t>How do you think this will help children’s well-being?</a:t>
            </a:r>
          </a:p>
        </p:txBody>
      </p:sp>
      <p:sp>
        <p:nvSpPr>
          <p:cNvPr id="19" name="Rectangle 18">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4987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25053-04E6-4D7D-B906-48FAC10E4E67}"/>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F6BC6FC3-B10C-47CC-BDCF-41E0C643CAC3}"/>
              </a:ext>
            </a:extLst>
          </p:cNvPr>
          <p:cNvSpPr>
            <a:spLocks noGrp="1" noChangeArrowheads="1"/>
          </p:cNvSpPr>
          <p:nvPr>
            <p:ph idx="1"/>
          </p:nvPr>
        </p:nvSpPr>
        <p:spPr bwMode="auto">
          <a:xfrm>
            <a:off x="606314" y="2930511"/>
            <a:ext cx="9589485" cy="1661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Wei, M. (2016, January 29).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More than just a game: yoga for school-age children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Harvard Health: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www.health.harvard.edu</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/blog/more-than-just-a-game-yoga-for-school-age-children-201601299055</a:t>
            </a: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tx1"/>
              </a:solidFill>
              <a:latin typeface="Calibri" panose="020F0502020204030204" pitchFamily="34" charset="0"/>
              <a:cs typeface="Times New Roman" panose="02020603050405020304" pitchFamily="18" charset="0"/>
            </a:endParaRPr>
          </a:p>
          <a:p>
            <a:pPr marL="0" lvl="0" indent="0" defTabSz="914400" eaLnBrk="0" fontAlgn="base" hangingPunct="0">
              <a:spcBef>
                <a:spcPct val="0"/>
              </a:spcBef>
              <a:spcAft>
                <a:spcPct val="0"/>
              </a:spcAft>
              <a:buClrTx/>
              <a:buSzTx/>
              <a:buNone/>
            </a:pPr>
            <a:r>
              <a:rPr lang="en-GB" altLang="en-US" sz="1200" dirty="0" err="1">
                <a:solidFill>
                  <a:schemeClr val="tx1"/>
                </a:solidFill>
              </a:rPr>
              <a:t>Telles</a:t>
            </a:r>
            <a:r>
              <a:rPr lang="en-GB" altLang="en-US" sz="1200" dirty="0">
                <a:solidFill>
                  <a:schemeClr val="tx1"/>
                </a:solidFill>
              </a:rPr>
              <a:t>, S. (2016). EFFECT OF YOGA ON MENTAL HEALTH IN CHILDREN. India.</a:t>
            </a:r>
          </a:p>
          <a:p>
            <a:pPr marL="0" lvl="0" indent="0" defTabSz="914400" eaLnBrk="0" fontAlgn="base" hangingPunct="0">
              <a:spcBef>
                <a:spcPct val="0"/>
              </a:spcBef>
              <a:spcAft>
                <a:spcPct val="0"/>
              </a:spcAft>
              <a:buClrTx/>
              <a:buSzTx/>
              <a:buNone/>
            </a:pPr>
            <a:r>
              <a:rPr lang="en-GB" altLang="en-US" sz="1200" dirty="0">
                <a:solidFill>
                  <a:schemeClr val="tx1"/>
                </a:solidFill>
              </a:rPr>
              <a:t>Hagan, I. N. (2014). Yoga for Children and Young People’s Mental Health and Well-Being: Research Review and Reflections on</a:t>
            </a:r>
          </a:p>
          <a:p>
            <a:pPr marL="0" lvl="0" indent="0" defTabSz="914400" eaLnBrk="0" fontAlgn="base" hangingPunct="0">
              <a:spcBef>
                <a:spcPct val="0"/>
              </a:spcBef>
              <a:spcAft>
                <a:spcPct val="0"/>
              </a:spcAft>
              <a:buClrTx/>
              <a:buSzTx/>
              <a:buNone/>
            </a:pPr>
            <a:r>
              <a:rPr lang="en-GB" altLang="en-US" sz="1200" dirty="0">
                <a:solidFill>
                  <a:schemeClr val="tx1"/>
                </a:solidFill>
              </a:rPr>
              <a:t>the Mental Health Potentials of Yoga. Online: Front Psychiatry.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1">
            <a:extLst>
              <a:ext uri="{FF2B5EF4-FFF2-40B4-BE49-F238E27FC236}">
                <a16:creationId xmlns:a16="http://schemas.microsoft.com/office/drawing/2014/main" id="{925E61AE-D2B2-4291-802D-626D89696795}"/>
              </a:ext>
            </a:extLst>
          </p:cNvPr>
          <p:cNvSpPr>
            <a:spLocks noChangeArrowheads="1"/>
          </p:cNvSpPr>
          <p:nvPr/>
        </p:nvSpPr>
        <p:spPr bwMode="auto">
          <a:xfrm>
            <a:off x="606314" y="2738274"/>
            <a:ext cx="7132081"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Libbert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 (2018, January 17).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Should our children be learning yoga in the classroom?</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Retrieved from The Telegraph: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www.telegraph.co.uk</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/health-fitness/mind/should-children-learning-yoga-classroom/amp/</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714029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942</Words>
  <Application>Microsoft Office PowerPoint</Application>
  <PresentationFormat>Widescreen</PresentationFormat>
  <Paragraphs>89</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Ion Boardroom</vt:lpstr>
      <vt:lpstr>Creative Approaches</vt:lpstr>
      <vt:lpstr>Un-rushing and stillness</vt:lpstr>
      <vt:lpstr>Yoga for Children’s well-being</vt:lpstr>
      <vt:lpstr>How can it aid well-being?</vt:lpstr>
      <vt:lpstr>Effectiveness</vt:lpstr>
      <vt:lpstr>Has it been trialled?</vt:lpstr>
      <vt:lpstr>Lets give it a go</vt:lpstr>
      <vt:lpstr>How do you think this will help children’s well-being?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Creative Approaches</dc:title>
  <dc:creator>Shauni Summers</dc:creator>
  <cp:lastModifiedBy>Shauni Summers</cp:lastModifiedBy>
  <cp:revision>1</cp:revision>
  <dcterms:created xsi:type="dcterms:W3CDTF">2020-01-22T13:06:43Z</dcterms:created>
  <dcterms:modified xsi:type="dcterms:W3CDTF">2020-01-22T13:09:58Z</dcterms:modified>
</cp:coreProperties>
</file>