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48" r:id="rId4"/>
    <p:sldMasterId id="2147483744" r:id="rId5"/>
  </p:sldMasterIdLst>
  <p:notesMasterIdLst>
    <p:notesMasterId r:id="rId17"/>
  </p:notesMasterIdLst>
  <p:sldIdLst>
    <p:sldId id="256" r:id="rId6"/>
    <p:sldId id="257" r:id="rId7"/>
    <p:sldId id="258" r:id="rId8"/>
    <p:sldId id="259" r:id="rId9"/>
    <p:sldId id="260" r:id="rId10"/>
    <p:sldId id="261" r:id="rId11"/>
    <p:sldId id="262" r:id="rId12"/>
    <p:sldId id="263" r:id="rId13"/>
    <p:sldId id="264" r:id="rId14"/>
    <p:sldId id="266"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DDCC83-D039-C577-0B87-8DF554DCED6A}" v="243" dt="2026-07-12T22:03:05.672"/>
    <p1510:client id="{57D0EEF6-D50F-ACD8-6B9A-4185634D57F8}" v="3671" dt="2026-07-11T10:35:10.977"/>
    <p1510:client id="{B63CD5A9-0550-B87A-66D2-FDA8936C3C00}" v="488" dt="2026-07-11T10:53:30.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6" d="100"/>
          <a:sy n="66" d="100"/>
        </p:scale>
        <p:origin x="9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Manole (2433629)" userId="S::2433629@student.uwtsd.ac.uk::9b811738-4446-4b76-98c8-175b2a4b6631" providerId="AD" clId="Web-{B63CD5A9-0550-B87A-66D2-FDA8936C3C00}"/>
    <pc:docChg chg="modSld">
      <pc:chgData name="Gabriela Manole (2433629)" userId="S::2433629@student.uwtsd.ac.uk::9b811738-4446-4b76-98c8-175b2a4b6631" providerId="AD" clId="Web-{B63CD5A9-0550-B87A-66D2-FDA8936C3C00}" dt="2026-07-11T10:53:30.488" v="491" actId="1076"/>
      <pc:docMkLst>
        <pc:docMk/>
      </pc:docMkLst>
      <pc:sldChg chg="modSp">
        <pc:chgData name="Gabriela Manole (2433629)" userId="S::2433629@student.uwtsd.ac.uk::9b811738-4446-4b76-98c8-175b2a4b6631" providerId="AD" clId="Web-{B63CD5A9-0550-B87A-66D2-FDA8936C3C00}" dt="2026-07-11T10:49:27.424" v="353" actId="1076"/>
        <pc:sldMkLst>
          <pc:docMk/>
          <pc:sldMk cId="530130695" sldId="264"/>
        </pc:sldMkLst>
        <pc:spChg chg="mod">
          <ac:chgData name="Gabriela Manole (2433629)" userId="S::2433629@student.uwtsd.ac.uk::9b811738-4446-4b76-98c8-175b2a4b6631" providerId="AD" clId="Web-{B63CD5A9-0550-B87A-66D2-FDA8936C3C00}" dt="2026-07-11T10:49:24.267" v="352" actId="20577"/>
          <ac:spMkLst>
            <pc:docMk/>
            <pc:sldMk cId="530130695" sldId="264"/>
            <ac:spMk id="2" creationId="{0B4FA42F-CADE-BBF9-879D-34002C7130D7}"/>
          </ac:spMkLst>
        </pc:spChg>
        <pc:spChg chg="mod">
          <ac:chgData name="Gabriela Manole (2433629)" userId="S::2433629@student.uwtsd.ac.uk::9b811738-4446-4b76-98c8-175b2a4b6631" providerId="AD" clId="Web-{B63CD5A9-0550-B87A-66D2-FDA8936C3C00}" dt="2026-07-11T10:49:27.424" v="353" actId="1076"/>
          <ac:spMkLst>
            <pc:docMk/>
            <pc:sldMk cId="530130695" sldId="264"/>
            <ac:spMk id="3" creationId="{EB1770DD-4A9B-808F-0BF8-71E2BB34CAF3}"/>
          </ac:spMkLst>
        </pc:spChg>
      </pc:sldChg>
      <pc:sldChg chg="modSp">
        <pc:chgData name="Gabriela Manole (2433629)" userId="S::2433629@student.uwtsd.ac.uk::9b811738-4446-4b76-98c8-175b2a4b6631" providerId="AD" clId="Web-{B63CD5A9-0550-B87A-66D2-FDA8936C3C00}" dt="2026-07-11T10:53:30.488" v="491" actId="1076"/>
        <pc:sldMkLst>
          <pc:docMk/>
          <pc:sldMk cId="4219316178" sldId="265"/>
        </pc:sldMkLst>
        <pc:spChg chg="mod">
          <ac:chgData name="Gabriela Manole (2433629)" userId="S::2433629@student.uwtsd.ac.uk::9b811738-4446-4b76-98c8-175b2a4b6631" providerId="AD" clId="Web-{B63CD5A9-0550-B87A-66D2-FDA8936C3C00}" dt="2026-07-11T10:53:28.301" v="490" actId="20577"/>
          <ac:spMkLst>
            <pc:docMk/>
            <pc:sldMk cId="4219316178" sldId="265"/>
            <ac:spMk id="2" creationId="{1F824ABB-339B-CA59-D895-78769E45A82F}"/>
          </ac:spMkLst>
        </pc:spChg>
        <pc:spChg chg="mod">
          <ac:chgData name="Gabriela Manole (2433629)" userId="S::2433629@student.uwtsd.ac.uk::9b811738-4446-4b76-98c8-175b2a4b6631" providerId="AD" clId="Web-{B63CD5A9-0550-B87A-66D2-FDA8936C3C00}" dt="2026-07-11T10:53:30.488" v="491" actId="1076"/>
          <ac:spMkLst>
            <pc:docMk/>
            <pc:sldMk cId="4219316178" sldId="265"/>
            <ac:spMk id="3" creationId="{5A76AB53-0B79-F832-0E60-4388BC643BD2}"/>
          </ac:spMkLst>
        </pc:spChg>
      </pc:sldChg>
    </pc:docChg>
  </pc:docChgLst>
  <pc:docChgLst>
    <pc:chgData name="Gabriela Manole (2433629)" userId="S::2433629@student.uwtsd.ac.uk::9b811738-4446-4b76-98c8-175b2a4b6631" providerId="AD" clId="Web-{25DDCC83-D039-C577-0B87-8DF554DCED6A}"/>
    <pc:docChg chg="addSld modSld sldOrd">
      <pc:chgData name="Gabriela Manole (2433629)" userId="S::2433629@student.uwtsd.ac.uk::9b811738-4446-4b76-98c8-175b2a4b6631" providerId="AD" clId="Web-{25DDCC83-D039-C577-0B87-8DF554DCED6A}" dt="2026-07-12T22:02:59.157" v="144" actId="20577"/>
      <pc:docMkLst>
        <pc:docMk/>
      </pc:docMkLst>
      <pc:sldChg chg="modSp">
        <pc:chgData name="Gabriela Manole (2433629)" userId="S::2433629@student.uwtsd.ac.uk::9b811738-4446-4b76-98c8-175b2a4b6631" providerId="AD" clId="Web-{25DDCC83-D039-C577-0B87-8DF554DCED6A}" dt="2026-07-12T22:02:59.157" v="144" actId="20577"/>
        <pc:sldMkLst>
          <pc:docMk/>
          <pc:sldMk cId="2536641429" sldId="262"/>
        </pc:sldMkLst>
        <pc:spChg chg="mod">
          <ac:chgData name="Gabriela Manole (2433629)" userId="S::2433629@student.uwtsd.ac.uk::9b811738-4446-4b76-98c8-175b2a4b6631" providerId="AD" clId="Web-{25DDCC83-D039-C577-0B87-8DF554DCED6A}" dt="2026-07-12T22:02:01.967" v="133" actId="1076"/>
          <ac:spMkLst>
            <pc:docMk/>
            <pc:sldMk cId="2536641429" sldId="262"/>
            <ac:spMk id="3" creationId="{43D6CBBD-F51E-2E3F-A238-C6FACCEAA869}"/>
          </ac:spMkLst>
        </pc:spChg>
        <pc:spChg chg="mod">
          <ac:chgData name="Gabriela Manole (2433629)" userId="S::2433629@student.uwtsd.ac.uk::9b811738-4446-4b76-98c8-175b2a4b6631" providerId="AD" clId="Web-{25DDCC83-D039-C577-0B87-8DF554DCED6A}" dt="2026-07-12T22:02:59.157" v="144" actId="20577"/>
          <ac:spMkLst>
            <pc:docMk/>
            <pc:sldMk cId="2536641429" sldId="262"/>
            <ac:spMk id="4" creationId="{04661519-D1D6-06AE-762A-988F98093C6C}"/>
          </ac:spMkLst>
        </pc:spChg>
      </pc:sldChg>
      <pc:sldChg chg="modSp new ord">
        <pc:chgData name="Gabriela Manole (2433629)" userId="S::2433629@student.uwtsd.ac.uk::9b811738-4446-4b76-98c8-175b2a4b6631" providerId="AD" clId="Web-{25DDCC83-D039-C577-0B87-8DF554DCED6A}" dt="2026-07-12T21:54:06.292" v="43" actId="1076"/>
        <pc:sldMkLst>
          <pc:docMk/>
          <pc:sldMk cId="1908472614" sldId="266"/>
        </pc:sldMkLst>
        <pc:spChg chg="mod">
          <ac:chgData name="Gabriela Manole (2433629)" userId="S::2433629@student.uwtsd.ac.uk::9b811738-4446-4b76-98c8-175b2a4b6631" providerId="AD" clId="Web-{25DDCC83-D039-C577-0B87-8DF554DCED6A}" dt="2026-07-12T21:54:06.292" v="43" actId="1076"/>
          <ac:spMkLst>
            <pc:docMk/>
            <pc:sldMk cId="1908472614" sldId="266"/>
            <ac:spMk id="2" creationId="{72BA6F92-3CF2-57B5-C0D2-3374ECCF49AD}"/>
          </ac:spMkLst>
        </pc:spChg>
        <pc:spChg chg="mod">
          <ac:chgData name="Gabriela Manole (2433629)" userId="S::2433629@student.uwtsd.ac.uk::9b811738-4446-4b76-98c8-175b2a4b6631" providerId="AD" clId="Web-{25DDCC83-D039-C577-0B87-8DF554DCED6A}" dt="2026-07-12T21:53:52.667" v="42" actId="20577"/>
          <ac:spMkLst>
            <pc:docMk/>
            <pc:sldMk cId="1908472614" sldId="266"/>
            <ac:spMk id="3" creationId="{CEC6FCB4-E7FC-DFF3-8DFC-1446B8B5DFC9}"/>
          </ac:spMkLst>
        </pc:spChg>
      </pc:sldChg>
    </pc:docChg>
  </pc:docChgLst>
  <pc:docChgLst>
    <pc:chgData name="Gabriela Manole (2433629)" userId="9b811738-4446-4b76-98c8-175b2a4b6631" providerId="ADAL" clId="{E51A65CA-5650-4998-9D7B-14747F633B49}"/>
    <pc:docChg chg="undo redo custSel addSld delSld modSld addMainMaster delMainMaster">
      <pc:chgData name="Gabriela Manole (2433629)" userId="9b811738-4446-4b76-98c8-175b2a4b6631" providerId="ADAL" clId="{E51A65CA-5650-4998-9D7B-14747F633B49}" dt="2026-07-08T23:13:11.628" v="1462" actId="20577"/>
      <pc:docMkLst>
        <pc:docMk/>
      </pc:docMkLst>
      <pc:sldChg chg="addSp delSp modSp mod setBg modClrScheme addAnim delAnim setClrOvrMap chgLayout">
        <pc:chgData name="Gabriela Manole (2433629)" userId="9b811738-4446-4b76-98c8-175b2a4b6631" providerId="ADAL" clId="{E51A65CA-5650-4998-9D7B-14747F633B49}" dt="2026-07-08T22:48:06.120" v="379" actId="114"/>
        <pc:sldMkLst>
          <pc:docMk/>
          <pc:sldMk cId="2352028880" sldId="256"/>
        </pc:sldMkLst>
        <pc:spChg chg="mod">
          <ac:chgData name="Gabriela Manole (2433629)" userId="9b811738-4446-4b76-98c8-175b2a4b6631" providerId="ADAL" clId="{E51A65CA-5650-4998-9D7B-14747F633B49}" dt="2026-07-08T22:40:15.164" v="114" actId="115"/>
          <ac:spMkLst>
            <pc:docMk/>
            <pc:sldMk cId="2352028880" sldId="256"/>
            <ac:spMk id="2" creationId="{E2198190-6C6B-103B-6784-A34365AB5A3F}"/>
          </ac:spMkLst>
        </pc:spChg>
        <pc:spChg chg="mod">
          <ac:chgData name="Gabriela Manole (2433629)" userId="9b811738-4446-4b76-98c8-175b2a4b6631" providerId="ADAL" clId="{E51A65CA-5650-4998-9D7B-14747F633B49}" dt="2026-07-08T22:40:07.738" v="112" actId="114"/>
          <ac:spMkLst>
            <pc:docMk/>
            <pc:sldMk cId="2352028880" sldId="256"/>
            <ac:spMk id="3" creationId="{0323E1E8-4588-F79E-3132-D90D12E27A8F}"/>
          </ac:spMkLst>
        </pc:spChg>
        <pc:spChg chg="mod ord">
          <ac:chgData name="Gabriela Manole (2433629)" userId="9b811738-4446-4b76-98c8-175b2a4b6631" providerId="ADAL" clId="{E51A65CA-5650-4998-9D7B-14747F633B49}" dt="2026-07-08T22:37:54.698" v="10" actId="26606"/>
          <ac:spMkLst>
            <pc:docMk/>
            <pc:sldMk cId="2352028880" sldId="256"/>
            <ac:spMk id="4" creationId="{A7D51F49-980E-AFC1-328F-408BB2D529E1}"/>
          </ac:spMkLst>
        </pc:spChg>
        <pc:spChg chg="mod">
          <ac:chgData name="Gabriela Manole (2433629)" userId="9b811738-4446-4b76-98c8-175b2a4b6631" providerId="ADAL" clId="{E51A65CA-5650-4998-9D7B-14747F633B49}" dt="2026-07-08T22:48:06.120" v="379" actId="114"/>
          <ac:spMkLst>
            <pc:docMk/>
            <pc:sldMk cId="2352028880" sldId="256"/>
            <ac:spMk id="5" creationId="{6270C604-F9E2-00CD-3B5A-62E321B556AF}"/>
          </ac:spMkLst>
        </pc:spChg>
        <pc:spChg chg="mod">
          <ac:chgData name="Gabriela Manole (2433629)" userId="9b811738-4446-4b76-98c8-175b2a4b6631" providerId="ADAL" clId="{E51A65CA-5650-4998-9D7B-14747F633B49}" dt="2026-07-08T22:37:54.698" v="10" actId="26606"/>
          <ac:spMkLst>
            <pc:docMk/>
            <pc:sldMk cId="2352028880" sldId="256"/>
            <ac:spMk id="6" creationId="{145B2BDA-165B-093D-2C99-A79E149DE5D7}"/>
          </ac:spMkLst>
        </pc:spChg>
        <pc:spChg chg="add">
          <ac:chgData name="Gabriela Manole (2433629)" userId="9b811738-4446-4b76-98c8-175b2a4b6631" providerId="ADAL" clId="{E51A65CA-5650-4998-9D7B-14747F633B49}" dt="2026-07-08T22:37:54.698" v="10" actId="26606"/>
          <ac:spMkLst>
            <pc:docMk/>
            <pc:sldMk cId="2352028880" sldId="256"/>
            <ac:spMk id="17" creationId="{82950D9A-4705-4314-961A-4F88B2CE412D}"/>
          </ac:spMkLst>
        </pc:spChg>
        <pc:picChg chg="add">
          <ac:chgData name="Gabriela Manole (2433629)" userId="9b811738-4446-4b76-98c8-175b2a4b6631" providerId="ADAL" clId="{E51A65CA-5650-4998-9D7B-14747F633B49}" dt="2026-07-08T22:37:54.698" v="10" actId="26606"/>
          <ac:picMkLst>
            <pc:docMk/>
            <pc:sldMk cId="2352028880" sldId="256"/>
            <ac:picMk id="18" creationId="{87350BB7-43BA-5175-95D5-6C4234BE9B0E}"/>
          </ac:picMkLst>
        </pc:picChg>
        <pc:cxnChg chg="add">
          <ac:chgData name="Gabriela Manole (2433629)" userId="9b811738-4446-4b76-98c8-175b2a4b6631" providerId="ADAL" clId="{E51A65CA-5650-4998-9D7B-14747F633B49}" dt="2026-07-08T22:37:54.698" v="10" actId="26606"/>
          <ac:cxnSpMkLst>
            <pc:docMk/>
            <pc:sldMk cId="2352028880" sldId="256"/>
            <ac:cxnSpMk id="16" creationId="{EEE10AC2-20ED-4628-9A8E-14F8437B55CB}"/>
          </ac:cxnSpMkLst>
        </pc:cxnChg>
        <pc:cxnChg chg="add">
          <ac:chgData name="Gabriela Manole (2433629)" userId="9b811738-4446-4b76-98c8-175b2a4b6631" providerId="ADAL" clId="{E51A65CA-5650-4998-9D7B-14747F633B49}" dt="2026-07-08T22:37:54.698" v="10" actId="26606"/>
          <ac:cxnSpMkLst>
            <pc:docMk/>
            <pc:sldMk cId="2352028880" sldId="256"/>
            <ac:cxnSpMk id="19" creationId="{13AC671C-E66F-43C5-A66A-C477339DD232}"/>
          </ac:cxnSpMkLst>
        </pc:cxnChg>
      </pc:sldChg>
      <pc:sldChg chg="modSp new mod">
        <pc:chgData name="Gabriela Manole (2433629)" userId="9b811738-4446-4b76-98c8-175b2a4b6631" providerId="ADAL" clId="{E51A65CA-5650-4998-9D7B-14747F633B49}" dt="2026-07-08T22:54:48.612" v="604" actId="113"/>
        <pc:sldMkLst>
          <pc:docMk/>
          <pc:sldMk cId="1166648134" sldId="257"/>
        </pc:sldMkLst>
        <pc:spChg chg="mod">
          <ac:chgData name="Gabriela Manole (2433629)" userId="9b811738-4446-4b76-98c8-175b2a4b6631" providerId="ADAL" clId="{E51A65CA-5650-4998-9D7B-14747F633B49}" dt="2026-07-08T22:50:38.317" v="410" actId="20577"/>
          <ac:spMkLst>
            <pc:docMk/>
            <pc:sldMk cId="1166648134" sldId="257"/>
            <ac:spMk id="2" creationId="{E2DF037F-7DA3-9C8C-16EA-A73ECA6FE78F}"/>
          </ac:spMkLst>
        </pc:spChg>
        <pc:spChg chg="mod">
          <ac:chgData name="Gabriela Manole (2433629)" userId="9b811738-4446-4b76-98c8-175b2a4b6631" providerId="ADAL" clId="{E51A65CA-5650-4998-9D7B-14747F633B49}" dt="2026-07-08T22:54:48.612" v="604" actId="113"/>
          <ac:spMkLst>
            <pc:docMk/>
            <pc:sldMk cId="1166648134" sldId="257"/>
            <ac:spMk id="3" creationId="{34CF5C7A-977D-7EAD-459F-E12A83B7D5D2}"/>
          </ac:spMkLst>
        </pc:spChg>
      </pc:sldChg>
      <pc:sldChg chg="addSp modSp new mod">
        <pc:chgData name="Gabriela Manole (2433629)" userId="9b811738-4446-4b76-98c8-175b2a4b6631" providerId="ADAL" clId="{E51A65CA-5650-4998-9D7B-14747F633B49}" dt="2026-07-08T23:06:58.890" v="1292" actId="1076"/>
        <pc:sldMkLst>
          <pc:docMk/>
          <pc:sldMk cId="1724541085" sldId="258"/>
        </pc:sldMkLst>
        <pc:spChg chg="mod">
          <ac:chgData name="Gabriela Manole (2433629)" userId="9b811738-4446-4b76-98c8-175b2a4b6631" providerId="ADAL" clId="{E51A65CA-5650-4998-9D7B-14747F633B49}" dt="2026-07-08T22:56:21.237" v="671" actId="20577"/>
          <ac:spMkLst>
            <pc:docMk/>
            <pc:sldMk cId="1724541085" sldId="258"/>
            <ac:spMk id="2" creationId="{74EF3AF8-EC6B-8072-CB5F-3B4EB0348260}"/>
          </ac:spMkLst>
        </pc:spChg>
        <pc:spChg chg="mod">
          <ac:chgData name="Gabriela Manole (2433629)" userId="9b811738-4446-4b76-98c8-175b2a4b6631" providerId="ADAL" clId="{E51A65CA-5650-4998-9D7B-14747F633B49}" dt="2026-07-08T23:05:17.926" v="1133" actId="1076"/>
          <ac:spMkLst>
            <pc:docMk/>
            <pc:sldMk cId="1724541085" sldId="258"/>
            <ac:spMk id="3" creationId="{7569D8C9-9984-691B-405E-7372AFBF3A30}"/>
          </ac:spMkLst>
        </pc:spChg>
        <pc:spChg chg="add mod">
          <ac:chgData name="Gabriela Manole (2433629)" userId="9b811738-4446-4b76-98c8-175b2a4b6631" providerId="ADAL" clId="{E51A65CA-5650-4998-9D7B-14747F633B49}" dt="2026-07-08T23:06:58.890" v="1292" actId="1076"/>
          <ac:spMkLst>
            <pc:docMk/>
            <pc:sldMk cId="1724541085" sldId="258"/>
            <ac:spMk id="4" creationId="{32444D46-4FC6-9524-D7D7-DF5753A3F211}"/>
          </ac:spMkLst>
        </pc:spChg>
      </pc:sldChg>
      <pc:sldChg chg="modSp new mod">
        <pc:chgData name="Gabriela Manole (2433629)" userId="9b811738-4446-4b76-98c8-175b2a4b6631" providerId="ADAL" clId="{E51A65CA-5650-4998-9D7B-14747F633B49}" dt="2026-07-08T23:07:54.158" v="1313" actId="313"/>
        <pc:sldMkLst>
          <pc:docMk/>
          <pc:sldMk cId="586987961" sldId="259"/>
        </pc:sldMkLst>
        <pc:spChg chg="mod">
          <ac:chgData name="Gabriela Manole (2433629)" userId="9b811738-4446-4b76-98c8-175b2a4b6631" providerId="ADAL" clId="{E51A65CA-5650-4998-9D7B-14747F633B49}" dt="2026-07-08T23:07:54.158" v="1313" actId="313"/>
          <ac:spMkLst>
            <pc:docMk/>
            <pc:sldMk cId="586987961" sldId="259"/>
            <ac:spMk id="2" creationId="{436709B6-86CD-A750-CF0A-B1ECBD140D9E}"/>
          </ac:spMkLst>
        </pc:spChg>
      </pc:sldChg>
      <pc:sldChg chg="modSp new mod">
        <pc:chgData name="Gabriela Manole (2433629)" userId="9b811738-4446-4b76-98c8-175b2a4b6631" providerId="ADAL" clId="{E51A65CA-5650-4998-9D7B-14747F633B49}" dt="2026-07-08T23:08:35.002" v="1355" actId="20577"/>
        <pc:sldMkLst>
          <pc:docMk/>
          <pc:sldMk cId="205926962" sldId="260"/>
        </pc:sldMkLst>
        <pc:spChg chg="mod">
          <ac:chgData name="Gabriela Manole (2433629)" userId="9b811738-4446-4b76-98c8-175b2a4b6631" providerId="ADAL" clId="{E51A65CA-5650-4998-9D7B-14747F633B49}" dt="2026-07-08T23:08:35.002" v="1355" actId="20577"/>
          <ac:spMkLst>
            <pc:docMk/>
            <pc:sldMk cId="205926962" sldId="260"/>
            <ac:spMk id="2" creationId="{5D0708A4-BC79-E653-91E0-3C2BB85839B9}"/>
          </ac:spMkLst>
        </pc:spChg>
      </pc:sldChg>
      <pc:sldChg chg="modSp new mod">
        <pc:chgData name="Gabriela Manole (2433629)" userId="9b811738-4446-4b76-98c8-175b2a4b6631" providerId="ADAL" clId="{E51A65CA-5650-4998-9D7B-14747F633B49}" dt="2026-07-08T23:08:54.155" v="1374" actId="313"/>
        <pc:sldMkLst>
          <pc:docMk/>
          <pc:sldMk cId="3353208649" sldId="261"/>
        </pc:sldMkLst>
        <pc:spChg chg="mod">
          <ac:chgData name="Gabriela Manole (2433629)" userId="9b811738-4446-4b76-98c8-175b2a4b6631" providerId="ADAL" clId="{E51A65CA-5650-4998-9D7B-14747F633B49}" dt="2026-07-08T23:08:54.155" v="1374" actId="313"/>
          <ac:spMkLst>
            <pc:docMk/>
            <pc:sldMk cId="3353208649" sldId="261"/>
            <ac:spMk id="2" creationId="{240218F7-DB0F-905E-B202-862451BDF7FB}"/>
          </ac:spMkLst>
        </pc:spChg>
      </pc:sldChg>
      <pc:sldChg chg="modSp new mod">
        <pc:chgData name="Gabriela Manole (2433629)" userId="9b811738-4446-4b76-98c8-175b2a4b6631" providerId="ADAL" clId="{E51A65CA-5650-4998-9D7B-14747F633B49}" dt="2026-07-08T23:09:27.075" v="1413" actId="20577"/>
        <pc:sldMkLst>
          <pc:docMk/>
          <pc:sldMk cId="2536641429" sldId="262"/>
        </pc:sldMkLst>
        <pc:spChg chg="mod">
          <ac:chgData name="Gabriela Manole (2433629)" userId="9b811738-4446-4b76-98c8-175b2a4b6631" providerId="ADAL" clId="{E51A65CA-5650-4998-9D7B-14747F633B49}" dt="2026-07-08T23:09:27.075" v="1413" actId="20577"/>
          <ac:spMkLst>
            <pc:docMk/>
            <pc:sldMk cId="2536641429" sldId="262"/>
            <ac:spMk id="2" creationId="{19FA791A-B0AC-3491-AEFB-E5E65B621F39}"/>
          </ac:spMkLst>
        </pc:spChg>
      </pc:sldChg>
      <pc:sldChg chg="modSp new mod">
        <pc:chgData name="Gabriela Manole (2433629)" userId="9b811738-4446-4b76-98c8-175b2a4b6631" providerId="ADAL" clId="{E51A65CA-5650-4998-9D7B-14747F633B49}" dt="2026-07-08T23:09:42.498" v="1426" actId="20577"/>
        <pc:sldMkLst>
          <pc:docMk/>
          <pc:sldMk cId="1423781511" sldId="263"/>
        </pc:sldMkLst>
        <pc:spChg chg="mod">
          <ac:chgData name="Gabriela Manole (2433629)" userId="9b811738-4446-4b76-98c8-175b2a4b6631" providerId="ADAL" clId="{E51A65CA-5650-4998-9D7B-14747F633B49}" dt="2026-07-08T23:09:42.498" v="1426" actId="20577"/>
          <ac:spMkLst>
            <pc:docMk/>
            <pc:sldMk cId="1423781511" sldId="263"/>
            <ac:spMk id="2" creationId="{DB239B65-E4FD-027E-1B07-F3418ADB3D15}"/>
          </ac:spMkLst>
        </pc:spChg>
      </pc:sldChg>
      <pc:sldChg chg="modSp new mod">
        <pc:chgData name="Gabriela Manole (2433629)" userId="9b811738-4446-4b76-98c8-175b2a4b6631" providerId="ADAL" clId="{E51A65CA-5650-4998-9D7B-14747F633B49}" dt="2026-07-08T23:12:57.674" v="1451" actId="20577"/>
        <pc:sldMkLst>
          <pc:docMk/>
          <pc:sldMk cId="530130695" sldId="264"/>
        </pc:sldMkLst>
        <pc:spChg chg="mod">
          <ac:chgData name="Gabriela Manole (2433629)" userId="9b811738-4446-4b76-98c8-175b2a4b6631" providerId="ADAL" clId="{E51A65CA-5650-4998-9D7B-14747F633B49}" dt="2026-07-08T23:12:57.674" v="1451" actId="20577"/>
          <ac:spMkLst>
            <pc:docMk/>
            <pc:sldMk cId="530130695" sldId="264"/>
            <ac:spMk id="2" creationId="{0B4FA42F-CADE-BBF9-879D-34002C7130D7}"/>
          </ac:spMkLst>
        </pc:spChg>
      </pc:sldChg>
      <pc:sldChg chg="modSp new mod">
        <pc:chgData name="Gabriela Manole (2433629)" userId="9b811738-4446-4b76-98c8-175b2a4b6631" providerId="ADAL" clId="{E51A65CA-5650-4998-9D7B-14747F633B49}" dt="2026-07-08T23:13:11.628" v="1462" actId="20577"/>
        <pc:sldMkLst>
          <pc:docMk/>
          <pc:sldMk cId="4219316178" sldId="265"/>
        </pc:sldMkLst>
        <pc:spChg chg="mod">
          <ac:chgData name="Gabriela Manole (2433629)" userId="9b811738-4446-4b76-98c8-175b2a4b6631" providerId="ADAL" clId="{E51A65CA-5650-4998-9D7B-14747F633B49}" dt="2026-07-08T23:13:11.628" v="1462" actId="20577"/>
          <ac:spMkLst>
            <pc:docMk/>
            <pc:sldMk cId="4219316178" sldId="265"/>
            <ac:spMk id="2" creationId="{1F824ABB-339B-CA59-D895-78769E45A82F}"/>
          </ac:spMkLst>
        </pc:spChg>
      </pc:sldChg>
      <pc:sldMasterChg chg="add addSldLayout">
        <pc:chgData name="Gabriela Manole (2433629)" userId="9b811738-4446-4b76-98c8-175b2a4b6631" providerId="ADAL" clId="{E51A65CA-5650-4998-9D7B-14747F633B49}" dt="2026-07-08T22:37:54.698" v="10" actId="26606"/>
        <pc:sldMasterMkLst>
          <pc:docMk/>
          <pc:sldMasterMk cId="2559866349" sldId="2147483948"/>
        </pc:sldMasterMkLst>
        <pc:sldLayoutChg chg="add">
          <pc:chgData name="Gabriela Manole (2433629)" userId="9b811738-4446-4b76-98c8-175b2a4b6631" providerId="ADAL" clId="{E51A65CA-5650-4998-9D7B-14747F633B49}" dt="2026-07-08T22:37:54.698" v="10" actId="26606"/>
          <pc:sldLayoutMkLst>
            <pc:docMk/>
            <pc:sldMasterMk cId="2559866349" sldId="2147483948"/>
            <pc:sldLayoutMk cId="3343762921" sldId="2147483937"/>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2785553443" sldId="2147483938"/>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4003114039" sldId="2147483939"/>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2631962554" sldId="2147483940"/>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1003078414" sldId="2147483941"/>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1086416664" sldId="2147483942"/>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2896009348" sldId="2147483943"/>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1557902814" sldId="2147483944"/>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3047962054" sldId="2147483945"/>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1845701939" sldId="2147483946"/>
          </pc:sldLayoutMkLst>
        </pc:sldLayoutChg>
        <pc:sldLayoutChg chg="add">
          <pc:chgData name="Gabriela Manole (2433629)" userId="9b811738-4446-4b76-98c8-175b2a4b6631" providerId="ADAL" clId="{E51A65CA-5650-4998-9D7B-14747F633B49}" dt="2026-07-08T22:37:54.698" v="10" actId="26606"/>
          <pc:sldLayoutMkLst>
            <pc:docMk/>
            <pc:sldMasterMk cId="2559866349" sldId="2147483948"/>
            <pc:sldLayoutMk cId="2220741417" sldId="2147483947"/>
          </pc:sldLayoutMkLst>
        </pc:sldLayoutChg>
      </pc:sldMasterChg>
    </pc:docChg>
  </pc:docChgLst>
  <pc:docChgLst>
    <pc:chgData name="Gabriela Manole (2433629)" userId="S::2433629@student.uwtsd.ac.uk::9b811738-4446-4b76-98c8-175b2a4b6631" providerId="AD" clId="Web-{57D0EEF6-D50F-ACD8-6B9A-4185634D57F8}"/>
    <pc:docChg chg="modSld">
      <pc:chgData name="Gabriela Manole (2433629)" userId="S::2433629@student.uwtsd.ac.uk::9b811738-4446-4b76-98c8-175b2a4b6631" providerId="AD" clId="Web-{57D0EEF6-D50F-ACD8-6B9A-4185634D57F8}" dt="2026-07-11T10:35:10.977" v="2341"/>
      <pc:docMkLst>
        <pc:docMk/>
      </pc:docMkLst>
      <pc:sldChg chg="modSp">
        <pc:chgData name="Gabriela Manole (2433629)" userId="S::2433629@student.uwtsd.ac.uk::9b811738-4446-4b76-98c8-175b2a4b6631" providerId="AD" clId="Web-{57D0EEF6-D50F-ACD8-6B9A-4185634D57F8}" dt="2026-07-11T10:04:52.559" v="2304" actId="1076"/>
        <pc:sldMkLst>
          <pc:docMk/>
          <pc:sldMk cId="1166648134" sldId="257"/>
        </pc:sldMkLst>
        <pc:spChg chg="mod">
          <ac:chgData name="Gabriela Manole (2433629)" userId="S::2433629@student.uwtsd.ac.uk::9b811738-4446-4b76-98c8-175b2a4b6631" providerId="AD" clId="Web-{57D0EEF6-D50F-ACD8-6B9A-4185634D57F8}" dt="2026-07-11T10:04:23.371" v="2301" actId="20577"/>
          <ac:spMkLst>
            <pc:docMk/>
            <pc:sldMk cId="1166648134" sldId="257"/>
            <ac:spMk id="2" creationId="{E2DF037F-7DA3-9C8C-16EA-A73ECA6FE78F}"/>
          </ac:spMkLst>
        </pc:spChg>
        <pc:spChg chg="mod">
          <ac:chgData name="Gabriela Manole (2433629)" userId="S::2433629@student.uwtsd.ac.uk::9b811738-4446-4b76-98c8-175b2a4b6631" providerId="AD" clId="Web-{57D0EEF6-D50F-ACD8-6B9A-4185634D57F8}" dt="2026-07-11T10:04:52.559" v="2304" actId="1076"/>
          <ac:spMkLst>
            <pc:docMk/>
            <pc:sldMk cId="1166648134" sldId="257"/>
            <ac:spMk id="3" creationId="{34CF5C7A-977D-7EAD-459F-E12A83B7D5D2}"/>
          </ac:spMkLst>
        </pc:spChg>
      </pc:sldChg>
      <pc:sldChg chg="addSp delSp modSp mod setBg">
        <pc:chgData name="Gabriela Manole (2433629)" userId="S::2433629@student.uwtsd.ac.uk::9b811738-4446-4b76-98c8-175b2a4b6631" providerId="AD" clId="Web-{57D0EEF6-D50F-ACD8-6B9A-4185634D57F8}" dt="2026-07-11T10:27:03.710" v="2331"/>
        <pc:sldMkLst>
          <pc:docMk/>
          <pc:sldMk cId="1724541085" sldId="258"/>
        </pc:sldMkLst>
        <pc:spChg chg="mod">
          <ac:chgData name="Gabriela Manole (2433629)" userId="S::2433629@student.uwtsd.ac.uk::9b811738-4446-4b76-98c8-175b2a4b6631" providerId="AD" clId="Web-{57D0EEF6-D50F-ACD8-6B9A-4185634D57F8}" dt="2026-07-11T10:04:59.122" v="2306" actId="20577"/>
          <ac:spMkLst>
            <pc:docMk/>
            <pc:sldMk cId="1724541085" sldId="258"/>
            <ac:spMk id="2" creationId="{74EF3AF8-EC6B-8072-CB5F-3B4EB0348260}"/>
          </ac:spMkLst>
        </pc:spChg>
        <pc:spChg chg="mod">
          <ac:chgData name="Gabriela Manole (2433629)" userId="S::2433629@student.uwtsd.ac.uk::9b811738-4446-4b76-98c8-175b2a4b6631" providerId="AD" clId="Web-{57D0EEF6-D50F-ACD8-6B9A-4185634D57F8}" dt="2026-07-11T10:05:06.216" v="2308" actId="20577"/>
          <ac:spMkLst>
            <pc:docMk/>
            <pc:sldMk cId="1724541085" sldId="258"/>
            <ac:spMk id="3" creationId="{7569D8C9-9984-691B-405E-7372AFBF3A30}"/>
          </ac:spMkLst>
        </pc:spChg>
        <pc:spChg chg="mod">
          <ac:chgData name="Gabriela Manole (2433629)" userId="S::2433629@student.uwtsd.ac.uk::9b811738-4446-4b76-98c8-175b2a4b6631" providerId="AD" clId="Web-{57D0EEF6-D50F-ACD8-6B9A-4185634D57F8}" dt="2026-07-11T10:05:22.529" v="2313" actId="1076"/>
          <ac:spMkLst>
            <pc:docMk/>
            <pc:sldMk cId="1724541085" sldId="258"/>
            <ac:spMk id="4" creationId="{32444D46-4FC6-9524-D7D7-DF5753A3F211}"/>
          </ac:spMkLst>
        </pc:spChg>
        <pc:picChg chg="add del mod">
          <ac:chgData name="Gabriela Manole (2433629)" userId="S::2433629@student.uwtsd.ac.uk::9b811738-4446-4b76-98c8-175b2a4b6631" providerId="AD" clId="Web-{57D0EEF6-D50F-ACD8-6B9A-4185634D57F8}" dt="2026-07-11T10:24:39.893" v="2325"/>
          <ac:picMkLst>
            <pc:docMk/>
            <pc:sldMk cId="1724541085" sldId="258"/>
            <ac:picMk id="5" creationId="{BE3C79CF-24D8-18F7-5C04-957C87D61F8E}"/>
          </ac:picMkLst>
        </pc:picChg>
        <pc:picChg chg="add del mod">
          <ac:chgData name="Gabriela Manole (2433629)" userId="S::2433629@student.uwtsd.ac.uk::9b811738-4446-4b76-98c8-175b2a4b6631" providerId="AD" clId="Web-{57D0EEF6-D50F-ACD8-6B9A-4185634D57F8}" dt="2026-07-11T10:26:08.615" v="2329"/>
          <ac:picMkLst>
            <pc:docMk/>
            <pc:sldMk cId="1724541085" sldId="258"/>
            <ac:picMk id="6" creationId="{7FE91CF8-A20F-A837-B413-2BB13BB254B4}"/>
          </ac:picMkLst>
        </pc:picChg>
        <pc:picChg chg="add del mod">
          <ac:chgData name="Gabriela Manole (2433629)" userId="S::2433629@student.uwtsd.ac.uk::9b811738-4446-4b76-98c8-175b2a4b6631" providerId="AD" clId="Web-{57D0EEF6-D50F-ACD8-6B9A-4185634D57F8}" dt="2026-07-11T10:27:03.710" v="2331"/>
          <ac:picMkLst>
            <pc:docMk/>
            <pc:sldMk cId="1724541085" sldId="258"/>
            <ac:picMk id="7" creationId="{D2D49BBA-7728-FD89-482A-18983047C079}"/>
          </ac:picMkLst>
        </pc:picChg>
      </pc:sldChg>
      <pc:sldChg chg="addSp delSp modSp mod setBg">
        <pc:chgData name="Gabriela Manole (2433629)" userId="S::2433629@student.uwtsd.ac.uk::9b811738-4446-4b76-98c8-175b2a4b6631" providerId="AD" clId="Web-{57D0EEF6-D50F-ACD8-6B9A-4185634D57F8}" dt="2026-07-11T10:31:46.158" v="2336"/>
        <pc:sldMkLst>
          <pc:docMk/>
          <pc:sldMk cId="586987961" sldId="259"/>
        </pc:sldMkLst>
        <pc:spChg chg="mod">
          <ac:chgData name="Gabriela Manole (2433629)" userId="S::2433629@student.uwtsd.ac.uk::9b811738-4446-4b76-98c8-175b2a4b6631" providerId="AD" clId="Web-{57D0EEF6-D50F-ACD8-6B9A-4185634D57F8}" dt="2026-07-11T10:03:56.635" v="2298" actId="20577"/>
          <ac:spMkLst>
            <pc:docMk/>
            <pc:sldMk cId="586987961" sldId="259"/>
            <ac:spMk id="2" creationId="{436709B6-86CD-A750-CF0A-B1ECBD140D9E}"/>
          </ac:spMkLst>
        </pc:spChg>
        <pc:spChg chg="mod">
          <ac:chgData name="Gabriela Manole (2433629)" userId="S::2433629@student.uwtsd.ac.uk::9b811738-4446-4b76-98c8-175b2a4b6631" providerId="AD" clId="Web-{57D0EEF6-D50F-ACD8-6B9A-4185634D57F8}" dt="2026-07-11T10:03:45.494" v="2294" actId="20577"/>
          <ac:spMkLst>
            <pc:docMk/>
            <pc:sldMk cId="586987961" sldId="259"/>
            <ac:spMk id="3" creationId="{B7EB0C9F-32FA-71AD-17D6-8E568B70FD72}"/>
          </ac:spMkLst>
        </pc:spChg>
        <pc:spChg chg="add mod">
          <ac:chgData name="Gabriela Manole (2433629)" userId="S::2433629@student.uwtsd.ac.uk::9b811738-4446-4b76-98c8-175b2a4b6631" providerId="AD" clId="Web-{57D0EEF6-D50F-ACD8-6B9A-4185634D57F8}" dt="2026-07-11T10:03:50.619" v="2295" actId="20577"/>
          <ac:spMkLst>
            <pc:docMk/>
            <pc:sldMk cId="586987961" sldId="259"/>
            <ac:spMk id="4" creationId="{7B3620F7-295D-5304-93AD-23AC329673CD}"/>
          </ac:spMkLst>
        </pc:spChg>
        <pc:picChg chg="add del mod">
          <ac:chgData name="Gabriela Manole (2433629)" userId="S::2433629@student.uwtsd.ac.uk::9b811738-4446-4b76-98c8-175b2a4b6631" providerId="AD" clId="Web-{57D0EEF6-D50F-ACD8-6B9A-4185634D57F8}" dt="2026-07-11T10:31:46.158" v="2336"/>
          <ac:picMkLst>
            <pc:docMk/>
            <pc:sldMk cId="586987961" sldId="259"/>
            <ac:picMk id="5" creationId="{502A7E47-1638-DCA8-151E-F8691ED6BAE4}"/>
          </ac:picMkLst>
        </pc:picChg>
      </pc:sldChg>
      <pc:sldChg chg="addSp delSp modSp mod setBg">
        <pc:chgData name="Gabriela Manole (2433629)" userId="S::2433629@student.uwtsd.ac.uk::9b811738-4446-4b76-98c8-175b2a4b6631" providerId="AD" clId="Web-{57D0EEF6-D50F-ACD8-6B9A-4185634D57F8}" dt="2026-07-11T10:22:43.796" v="2321"/>
        <pc:sldMkLst>
          <pc:docMk/>
          <pc:sldMk cId="205926962" sldId="260"/>
        </pc:sldMkLst>
        <pc:spChg chg="mod">
          <ac:chgData name="Gabriela Manole (2433629)" userId="S::2433629@student.uwtsd.ac.uk::9b811738-4446-4b76-98c8-175b2a4b6631" providerId="AD" clId="Web-{57D0EEF6-D50F-ACD8-6B9A-4185634D57F8}" dt="2026-07-11T10:03:11.149" v="2287" actId="20577"/>
          <ac:spMkLst>
            <pc:docMk/>
            <pc:sldMk cId="205926962" sldId="260"/>
            <ac:spMk id="2" creationId="{5D0708A4-BC79-E653-91E0-3C2BB85839B9}"/>
          </ac:spMkLst>
        </pc:spChg>
        <pc:spChg chg="mod">
          <ac:chgData name="Gabriela Manole (2433629)" userId="S::2433629@student.uwtsd.ac.uk::9b811738-4446-4b76-98c8-175b2a4b6631" providerId="AD" clId="Web-{57D0EEF6-D50F-ACD8-6B9A-4185634D57F8}" dt="2026-07-11T10:03:17.368" v="2288" actId="20577"/>
          <ac:spMkLst>
            <pc:docMk/>
            <pc:sldMk cId="205926962" sldId="260"/>
            <ac:spMk id="3" creationId="{8830B6C8-8D1A-4671-6FEB-C05729DCFBA3}"/>
          </ac:spMkLst>
        </pc:spChg>
        <pc:spChg chg="add mod">
          <ac:chgData name="Gabriela Manole (2433629)" userId="S::2433629@student.uwtsd.ac.uk::9b811738-4446-4b76-98c8-175b2a4b6631" providerId="AD" clId="Web-{57D0EEF6-D50F-ACD8-6B9A-4185634D57F8}" dt="2026-07-11T10:03:21.025" v="2289" actId="20577"/>
          <ac:spMkLst>
            <pc:docMk/>
            <pc:sldMk cId="205926962" sldId="260"/>
            <ac:spMk id="4" creationId="{BA49F3B3-48AB-BBB1-5EB6-9217FBB2C8CE}"/>
          </ac:spMkLst>
        </pc:spChg>
        <pc:spChg chg="add mod">
          <ac:chgData name="Gabriela Manole (2433629)" userId="S::2433629@student.uwtsd.ac.uk::9b811738-4446-4b76-98c8-175b2a4b6631" providerId="AD" clId="Web-{57D0EEF6-D50F-ACD8-6B9A-4185634D57F8}" dt="2026-07-11T10:03:32.775" v="2292" actId="20577"/>
          <ac:spMkLst>
            <pc:docMk/>
            <pc:sldMk cId="205926962" sldId="260"/>
            <ac:spMk id="5" creationId="{25CD5FF9-C1F7-812C-0B64-485303C0F9CC}"/>
          </ac:spMkLst>
        </pc:spChg>
        <pc:picChg chg="add del mod">
          <ac:chgData name="Gabriela Manole (2433629)" userId="S::2433629@student.uwtsd.ac.uk::9b811738-4446-4b76-98c8-175b2a4b6631" providerId="AD" clId="Web-{57D0EEF6-D50F-ACD8-6B9A-4185634D57F8}" dt="2026-07-11T10:19:49.790" v="2317"/>
          <ac:picMkLst>
            <pc:docMk/>
            <pc:sldMk cId="205926962" sldId="260"/>
            <ac:picMk id="6" creationId="{BAA1740D-4400-8E97-A127-2B06C4D52179}"/>
          </ac:picMkLst>
        </pc:picChg>
        <pc:picChg chg="add del mod">
          <ac:chgData name="Gabriela Manole (2433629)" userId="S::2433629@student.uwtsd.ac.uk::9b811738-4446-4b76-98c8-175b2a4b6631" providerId="AD" clId="Web-{57D0EEF6-D50F-ACD8-6B9A-4185634D57F8}" dt="2026-07-11T10:22:43.796" v="2321"/>
          <ac:picMkLst>
            <pc:docMk/>
            <pc:sldMk cId="205926962" sldId="260"/>
            <ac:picMk id="7" creationId="{AAFF4CE4-5B95-EC62-65C1-1FFBBBA674C2}"/>
          </ac:picMkLst>
        </pc:picChg>
      </pc:sldChg>
      <pc:sldChg chg="addSp delSp modSp mod setBg">
        <pc:chgData name="Gabriela Manole (2433629)" userId="S::2433629@student.uwtsd.ac.uk::9b811738-4446-4b76-98c8-175b2a4b6631" providerId="AD" clId="Web-{57D0EEF6-D50F-ACD8-6B9A-4185634D57F8}" dt="2026-07-11T10:33:50.834" v="2338"/>
        <pc:sldMkLst>
          <pc:docMk/>
          <pc:sldMk cId="3353208649" sldId="261"/>
        </pc:sldMkLst>
        <pc:spChg chg="mod">
          <ac:chgData name="Gabriela Manole (2433629)" userId="S::2433629@student.uwtsd.ac.uk::9b811738-4446-4b76-98c8-175b2a4b6631" providerId="AD" clId="Web-{57D0EEF6-D50F-ACD8-6B9A-4185634D57F8}" dt="2026-07-11T10:02:54.774" v="2282" actId="1076"/>
          <ac:spMkLst>
            <pc:docMk/>
            <pc:sldMk cId="3353208649" sldId="261"/>
            <ac:spMk id="2" creationId="{240218F7-DB0F-905E-B202-862451BDF7FB}"/>
          </ac:spMkLst>
        </pc:spChg>
        <pc:spChg chg="mod">
          <ac:chgData name="Gabriela Manole (2433629)" userId="S::2433629@student.uwtsd.ac.uk::9b811738-4446-4b76-98c8-175b2a4b6631" providerId="AD" clId="Web-{57D0EEF6-D50F-ACD8-6B9A-4185634D57F8}" dt="2026-07-11T10:02:58.665" v="2283" actId="1076"/>
          <ac:spMkLst>
            <pc:docMk/>
            <pc:sldMk cId="3353208649" sldId="261"/>
            <ac:spMk id="3" creationId="{D0E2F15F-0CBA-A06E-1E66-FFF80A5851CB}"/>
          </ac:spMkLst>
        </pc:spChg>
        <pc:spChg chg="add mod">
          <ac:chgData name="Gabriela Manole (2433629)" userId="S::2433629@student.uwtsd.ac.uk::9b811738-4446-4b76-98c8-175b2a4b6631" providerId="AD" clId="Web-{57D0EEF6-D50F-ACD8-6B9A-4185634D57F8}" dt="2026-07-11T10:03:02.618" v="2284" actId="1076"/>
          <ac:spMkLst>
            <pc:docMk/>
            <pc:sldMk cId="3353208649" sldId="261"/>
            <ac:spMk id="4" creationId="{8AB4A9C5-30AD-A8F5-0E85-27F63C0D427A}"/>
          </ac:spMkLst>
        </pc:spChg>
        <pc:picChg chg="add del mod">
          <ac:chgData name="Gabriela Manole (2433629)" userId="S::2433629@student.uwtsd.ac.uk::9b811738-4446-4b76-98c8-175b2a4b6631" providerId="AD" clId="Web-{57D0EEF6-D50F-ACD8-6B9A-4185634D57F8}" dt="2026-07-11T10:33:50.834" v="2338"/>
          <ac:picMkLst>
            <pc:docMk/>
            <pc:sldMk cId="3353208649" sldId="261"/>
            <ac:picMk id="5" creationId="{617C8E98-15A0-C9C6-8070-E8F10436CCA6}"/>
          </ac:picMkLst>
        </pc:picChg>
      </pc:sldChg>
      <pc:sldChg chg="addSp delSp modSp mod setBg">
        <pc:chgData name="Gabriela Manole (2433629)" userId="S::2433629@student.uwtsd.ac.uk::9b811738-4446-4b76-98c8-175b2a4b6631" providerId="AD" clId="Web-{57D0EEF6-D50F-ACD8-6B9A-4185634D57F8}" dt="2026-07-11T10:35:10.977" v="2341"/>
        <pc:sldMkLst>
          <pc:docMk/>
          <pc:sldMk cId="2536641429" sldId="262"/>
        </pc:sldMkLst>
        <pc:spChg chg="mod">
          <ac:chgData name="Gabriela Manole (2433629)" userId="S::2433629@student.uwtsd.ac.uk::9b811738-4446-4b76-98c8-175b2a4b6631" providerId="AD" clId="Web-{57D0EEF6-D50F-ACD8-6B9A-4185634D57F8}" dt="2026-07-11T10:02:12.804" v="2272" actId="20577"/>
          <ac:spMkLst>
            <pc:docMk/>
            <pc:sldMk cId="2536641429" sldId="262"/>
            <ac:spMk id="2" creationId="{19FA791A-B0AC-3491-AEFB-E5E65B621F39}"/>
          </ac:spMkLst>
        </pc:spChg>
        <pc:spChg chg="mod">
          <ac:chgData name="Gabriela Manole (2433629)" userId="S::2433629@student.uwtsd.ac.uk::9b811738-4446-4b76-98c8-175b2a4b6631" providerId="AD" clId="Web-{57D0EEF6-D50F-ACD8-6B9A-4185634D57F8}" dt="2026-07-11T10:02:16.195" v="2273" actId="20577"/>
          <ac:spMkLst>
            <pc:docMk/>
            <pc:sldMk cId="2536641429" sldId="262"/>
            <ac:spMk id="3" creationId="{43D6CBBD-F51E-2E3F-A238-C6FACCEAA869}"/>
          </ac:spMkLst>
        </pc:spChg>
        <pc:spChg chg="add mod">
          <ac:chgData name="Gabriela Manole (2433629)" userId="S::2433629@student.uwtsd.ac.uk::9b811738-4446-4b76-98c8-175b2a4b6631" providerId="AD" clId="Web-{57D0EEF6-D50F-ACD8-6B9A-4185634D57F8}" dt="2026-07-11T10:02:24.351" v="2275" actId="20577"/>
          <ac:spMkLst>
            <pc:docMk/>
            <pc:sldMk cId="2536641429" sldId="262"/>
            <ac:spMk id="4" creationId="{04661519-D1D6-06AE-762A-988F98093C6C}"/>
          </ac:spMkLst>
        </pc:spChg>
        <pc:picChg chg="add del mod">
          <ac:chgData name="Gabriela Manole (2433629)" userId="S::2433629@student.uwtsd.ac.uk::9b811738-4446-4b76-98c8-175b2a4b6631" providerId="AD" clId="Web-{57D0EEF6-D50F-ACD8-6B9A-4185634D57F8}" dt="2026-07-11T10:35:10.977" v="2341"/>
          <ac:picMkLst>
            <pc:docMk/>
            <pc:sldMk cId="2536641429" sldId="262"/>
            <ac:picMk id="5" creationId="{D3BC18C7-F27D-90D0-B180-FCED28A21D74}"/>
          </ac:picMkLst>
        </pc:picChg>
      </pc:sldChg>
      <pc:sldChg chg="addSp delSp modSp mod setBg">
        <pc:chgData name="Gabriela Manole (2433629)" userId="S::2433629@student.uwtsd.ac.uk::9b811738-4446-4b76-98c8-175b2a4b6631" providerId="AD" clId="Web-{57D0EEF6-D50F-ACD8-6B9A-4185634D57F8}" dt="2026-07-11T10:29:47.451" v="2333"/>
        <pc:sldMkLst>
          <pc:docMk/>
          <pc:sldMk cId="1423781511" sldId="263"/>
        </pc:sldMkLst>
        <pc:spChg chg="mod">
          <ac:chgData name="Gabriela Manole (2433629)" userId="S::2433629@student.uwtsd.ac.uk::9b811738-4446-4b76-98c8-175b2a4b6631" providerId="AD" clId="Web-{57D0EEF6-D50F-ACD8-6B9A-4185634D57F8}" dt="2026-07-11T10:02:05.929" v="2269" actId="20577"/>
          <ac:spMkLst>
            <pc:docMk/>
            <pc:sldMk cId="1423781511" sldId="263"/>
            <ac:spMk id="2" creationId="{DB239B65-E4FD-027E-1B07-F3418ADB3D15}"/>
          </ac:spMkLst>
        </pc:spChg>
        <pc:spChg chg="mod">
          <ac:chgData name="Gabriela Manole (2433629)" userId="S::2433629@student.uwtsd.ac.uk::9b811738-4446-4b76-98c8-175b2a4b6631" providerId="AD" clId="Web-{57D0EEF6-D50F-ACD8-6B9A-4185634D57F8}" dt="2026-07-11T10:01:37.537" v="2256" actId="1076"/>
          <ac:spMkLst>
            <pc:docMk/>
            <pc:sldMk cId="1423781511" sldId="263"/>
            <ac:spMk id="3" creationId="{10D81C8E-B378-CAD5-67DF-6762FC91A8E9}"/>
          </ac:spMkLst>
        </pc:spChg>
        <pc:spChg chg="add mod">
          <ac:chgData name="Gabriela Manole (2433629)" userId="S::2433629@student.uwtsd.ac.uk::9b811738-4446-4b76-98c8-175b2a4b6631" providerId="AD" clId="Web-{57D0EEF6-D50F-ACD8-6B9A-4185634D57F8}" dt="2026-07-11T10:01:41.381" v="2257" actId="1076"/>
          <ac:spMkLst>
            <pc:docMk/>
            <pc:sldMk cId="1423781511" sldId="263"/>
            <ac:spMk id="4" creationId="{7CF27740-4A79-9A55-5BF1-6C0CEE98C135}"/>
          </ac:spMkLst>
        </pc:spChg>
        <pc:spChg chg="add mod">
          <ac:chgData name="Gabriela Manole (2433629)" userId="S::2433629@student.uwtsd.ac.uk::9b811738-4446-4b76-98c8-175b2a4b6631" providerId="AD" clId="Web-{57D0EEF6-D50F-ACD8-6B9A-4185634D57F8}" dt="2026-07-11T10:01:55.788" v="2264" actId="1076"/>
          <ac:spMkLst>
            <pc:docMk/>
            <pc:sldMk cId="1423781511" sldId="263"/>
            <ac:spMk id="5" creationId="{AA85E5A1-3BEC-D3BB-BDEF-0F5A3150267A}"/>
          </ac:spMkLst>
        </pc:spChg>
        <pc:picChg chg="add del mod">
          <ac:chgData name="Gabriela Manole (2433629)" userId="S::2433629@student.uwtsd.ac.uk::9b811738-4446-4b76-98c8-175b2a4b6631" providerId="AD" clId="Web-{57D0EEF6-D50F-ACD8-6B9A-4185634D57F8}" dt="2026-07-11T10:29:47.451" v="2333"/>
          <ac:picMkLst>
            <pc:docMk/>
            <pc:sldMk cId="1423781511" sldId="263"/>
            <ac:picMk id="6" creationId="{18850EF2-D401-8076-CE5F-BB31E32130C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CEC2B7-5603-E847-9CCD-B17BCD70217C}" type="datetimeFigureOut">
              <a:rPr lang="en-US" smtClean="0"/>
              <a:t>7/12/2026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7AB055-8057-8042-A9DC-340E25EB49F5}" type="slidenum">
              <a:rPr lang="en-US" smtClean="0"/>
              <a:t>‹#›</a:t>
            </a:fld>
            <a:endParaRPr lang="en-US"/>
          </a:p>
        </p:txBody>
      </p:sp>
    </p:spTree>
    <p:extLst>
      <p:ext uri="{BB962C8B-B14F-4D97-AF65-F5344CB8AC3E}">
        <p14:creationId xmlns:p14="http://schemas.microsoft.com/office/powerpoint/2010/main" val="1030723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2.xml"/><Relationship Id="rId4" Type="http://schemas.openxmlformats.org/officeDocument/2006/relationships/image" Target="../media/image12.png"/></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Master" Target="../slideMasters/slideMaster2.xml"/><Relationship Id="rId4" Type="http://schemas.openxmlformats.org/officeDocument/2006/relationships/image" Target="../media/image18.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5.jpeg"/><Relationship Id="rId1" Type="http://schemas.openxmlformats.org/officeDocument/2006/relationships/slideMaster" Target="../slideMasters/slideMaster2.xml"/><Relationship Id="rId4" Type="http://schemas.openxmlformats.org/officeDocument/2006/relationships/image" Target="../media/image19.png"/></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14.png"/></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047962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7/12/2026</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45701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20741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43762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85553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96009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03114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31962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03078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86416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7/12/2026</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57902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9631D5-4CBA-B958-66E5-1D06CE60A685}"/>
              </a:ext>
            </a:extLst>
          </p:cNvPr>
          <p:cNvSpPr/>
          <p:nvPr/>
        </p:nvSpPr>
        <p:spPr>
          <a:xfrm>
            <a:off x="457200" y="1110996"/>
            <a:ext cx="11277600" cy="463600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2E59B00B-2A72-3526-46B5-2D31EFBA19C1}"/>
              </a:ext>
            </a:extLst>
          </p:cNvPr>
          <p:cNvSpPr>
            <a:spLocks noGrp="1"/>
          </p:cNvSpPr>
          <p:nvPr>
            <p:ph type="title"/>
          </p:nvPr>
        </p:nvSpPr>
        <p:spPr>
          <a:xfrm>
            <a:off x="691079" y="1394139"/>
            <a:ext cx="5336630" cy="4069724"/>
          </a:xfrm>
        </p:spPr>
        <p:txBody>
          <a:bodyPr>
            <a:normAutofit/>
          </a:bodyPr>
          <a:lstStyle>
            <a:lvl1pPr>
              <a:defRPr sz="4800"/>
            </a:lvl1pPr>
          </a:lstStyle>
          <a:p>
            <a:r>
              <a:rPr lang="en-GB"/>
              <a:t>Click to edit Master title style</a:t>
            </a:r>
            <a:endParaRPr lang="en-US"/>
          </a:p>
        </p:txBody>
      </p:sp>
      <p:sp>
        <p:nvSpPr>
          <p:cNvPr id="12" name="Subtitle 2">
            <a:extLst>
              <a:ext uri="{FF2B5EF4-FFF2-40B4-BE49-F238E27FC236}">
                <a16:creationId xmlns:a16="http://schemas.microsoft.com/office/drawing/2014/main" id="{E53AC4E3-F9DF-C029-69FF-01D7C04DE01A}"/>
              </a:ext>
            </a:extLst>
          </p:cNvPr>
          <p:cNvSpPr>
            <a:spLocks noGrp="1"/>
          </p:cNvSpPr>
          <p:nvPr>
            <p:ph type="subTitle" idx="1"/>
          </p:nvPr>
        </p:nvSpPr>
        <p:spPr>
          <a:xfrm>
            <a:off x="360370" y="6031065"/>
            <a:ext cx="9144000" cy="548640"/>
          </a:xfrm>
        </p:spPr>
        <p:txBody>
          <a:bodyPr vert="horz" lIns="91440" tIns="45720" rIns="91440" bIns="45720" rtlCol="0" anchor="ctr">
            <a:normAutofit/>
          </a:bodyPr>
          <a:lstStyle>
            <a:lvl1pPr marL="0" indent="0">
              <a:buNone/>
              <a:defRPr lang="en-US" sz="1600" cap="all" spc="100" baseline="0" dirty="0"/>
            </a:lvl1pPr>
          </a:lstStyle>
          <a:p>
            <a:pPr lvl="0"/>
            <a:r>
              <a:rPr lang="en-GB"/>
              <a:t>Click to edit Master subtitle style</a:t>
            </a:r>
            <a:endParaRPr lang="en-US"/>
          </a:p>
        </p:txBody>
      </p:sp>
      <p:sp>
        <p:nvSpPr>
          <p:cNvPr id="7" name="Footer Placeholder 6">
            <a:extLst>
              <a:ext uri="{FF2B5EF4-FFF2-40B4-BE49-F238E27FC236}">
                <a16:creationId xmlns:a16="http://schemas.microsoft.com/office/drawing/2014/main" id="{1D47A7DF-A880-1D22-F809-631CB36C5DE4}"/>
              </a:ext>
            </a:extLst>
          </p:cNvPr>
          <p:cNvSpPr>
            <a:spLocks noGrp="1"/>
          </p:cNvSpPr>
          <p:nvPr>
            <p:ph type="ftr" sz="quarter" idx="11"/>
          </p:nvPr>
        </p:nvSpPr>
        <p:spPr>
          <a:xfrm>
            <a:off x="453520" y="430684"/>
            <a:ext cx="4114800" cy="365125"/>
          </a:xfrm>
        </p:spPr>
        <p:txBody>
          <a:bodyPr/>
          <a:lstStyle/>
          <a:p>
            <a:r>
              <a:rPr lang="en-US" dirty="0"/>
              <a:t>Presentation title</a:t>
            </a:r>
          </a:p>
        </p:txBody>
      </p:sp>
      <p:sp>
        <p:nvSpPr>
          <p:cNvPr id="6" name="Date Placeholder 5">
            <a:extLst>
              <a:ext uri="{FF2B5EF4-FFF2-40B4-BE49-F238E27FC236}">
                <a16:creationId xmlns:a16="http://schemas.microsoft.com/office/drawing/2014/main" id="{A9645FC2-7E06-2307-2D7B-2B52E501815F}"/>
              </a:ext>
            </a:extLst>
          </p:cNvPr>
          <p:cNvSpPr>
            <a:spLocks noGrp="1"/>
          </p:cNvSpPr>
          <p:nvPr>
            <p:ph type="dt" sz="half" idx="10"/>
          </p:nvPr>
        </p:nvSpPr>
        <p:spPr>
          <a:xfrm>
            <a:off x="9109450" y="430684"/>
            <a:ext cx="2743200" cy="365125"/>
          </a:xfrm>
        </p:spPr>
        <p:txBody>
          <a:bodyPr/>
          <a:lstStyle/>
          <a:p>
            <a:fld id="{C6B4DC52-CC44-D647-BBB1-762854F46572}" type="datetime1">
              <a:rPr lang="en-US" smtClean="0"/>
              <a:t>7/12/2026</a:t>
            </a:fld>
            <a:endParaRPr lang="en-US" dirty="0"/>
          </a:p>
        </p:txBody>
      </p:sp>
      <p:sp>
        <p:nvSpPr>
          <p:cNvPr id="8" name="Slide Number Placeholder 7">
            <a:extLst>
              <a:ext uri="{FF2B5EF4-FFF2-40B4-BE49-F238E27FC236}">
                <a16:creationId xmlns:a16="http://schemas.microsoft.com/office/drawing/2014/main" id="{E2CE0142-6727-D96E-8B4C-F8DC42F3C110}"/>
              </a:ext>
            </a:extLst>
          </p:cNvPr>
          <p:cNvSpPr>
            <a:spLocks noGrp="1"/>
          </p:cNvSpPr>
          <p:nvPr>
            <p:ph type="sldNum" sz="quarter" idx="12"/>
          </p:nvPr>
        </p:nvSpPr>
        <p:spPr>
          <a:xfrm>
            <a:off x="11392300" y="6126480"/>
            <a:ext cx="365760" cy="365125"/>
          </a:xfrm>
        </p:spPr>
        <p:txBody>
          <a:bodyPr/>
          <a:lstStyle>
            <a:lvl1pPr algn="r">
              <a:defRPr/>
            </a:lvl1pPr>
          </a:lstStyle>
          <a:p>
            <a:pPr algn="r"/>
            <a:fld id="{40B778AE-8D30-EC43-B255-420E7914C179}" type="slidenum">
              <a:rPr lang="en-US" smtClean="0"/>
              <a:pPr algn="r"/>
              <a:t>‹#›</a:t>
            </a:fld>
            <a:endParaRPr lang="en-US" dirty="0"/>
          </a:p>
        </p:txBody>
      </p:sp>
      <p:pic>
        <p:nvPicPr>
          <p:cNvPr id="11" name="Picture 10" descr="A lemons on a branch&#10;&#10;AI-generated content may be incorrect.">
            <a:extLst>
              <a:ext uri="{FF2B5EF4-FFF2-40B4-BE49-F238E27FC236}">
                <a16:creationId xmlns:a16="http://schemas.microsoft.com/office/drawing/2014/main" id="{617993DE-FCA3-752E-CB4D-EE0CBE74D201}"/>
              </a:ext>
            </a:extLst>
          </p:cNvPr>
          <p:cNvPicPr>
            <a:picLocks noChangeAspect="1"/>
          </p:cNvPicPr>
          <p:nvPr/>
        </p:nvPicPr>
        <p:blipFill>
          <a:blip r:embed="rId2"/>
          <a:srcRect r="9594"/>
          <a:stretch>
            <a:fillRect/>
          </a:stretch>
        </p:blipFill>
        <p:spPr>
          <a:xfrm>
            <a:off x="6251965" y="1110995"/>
            <a:ext cx="5482836" cy="4636007"/>
          </a:xfrm>
          <a:prstGeom prst="rect">
            <a:avLst/>
          </a:prstGeom>
        </p:spPr>
      </p:pic>
    </p:spTree>
    <p:extLst>
      <p:ext uri="{BB962C8B-B14F-4D97-AF65-F5344CB8AC3E}">
        <p14:creationId xmlns:p14="http://schemas.microsoft.com/office/powerpoint/2010/main" val="4272620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11274552" cy="1005840"/>
          </a:xfrm>
        </p:spPr>
        <p:txBody>
          <a:bodyPr anchor="t" anchorCtr="0">
            <a:normAutofit/>
          </a:bodyPr>
          <a:lstStyle>
            <a:lvl1pPr>
              <a:defRPr sz="2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7200" y="1554480"/>
            <a:ext cx="11274552" cy="4297680"/>
          </a:xfrm>
        </p:spPr>
        <p:txBody>
          <a:bodyPr/>
          <a:lstStyle>
            <a:lvl1pPr>
              <a:defRPr b="0"/>
            </a:lvl1pPr>
            <a:lvl2pPr>
              <a:defRPr b="0"/>
            </a:lvl2pPr>
            <a:lvl3pPr>
              <a:defRPr b="0"/>
            </a:lvl3pPr>
            <a:lvl4pPr>
              <a:defRPr b="0"/>
            </a:lvl4pPr>
            <a:lvl5pPr>
              <a:defRPr b="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F2CF59F-16CF-294B-89B0-023DBFDF062C}" type="datetime1">
              <a:rPr lang="en-US" smtClean="0"/>
              <a:t>7/12/2026</a:t>
            </a:fld>
            <a:endParaRPr lang="en-US"/>
          </a:p>
        </p:txBody>
      </p:sp>
    </p:spTree>
    <p:extLst>
      <p:ext uri="{BB962C8B-B14F-4D97-AF65-F5344CB8AC3E}">
        <p14:creationId xmlns:p14="http://schemas.microsoft.com/office/powerpoint/2010/main" val="1441524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C43E3D-F1B4-8814-CBFD-54B6394BA78F}"/>
              </a:ext>
            </a:extLst>
          </p:cNvPr>
          <p:cNvSpPr/>
          <p:nvPr/>
        </p:nvSpPr>
        <p:spPr>
          <a:xfrm>
            <a:off x="0" y="0"/>
            <a:ext cx="12192000" cy="4072024"/>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4480560"/>
            <a:ext cx="11274552" cy="996988"/>
          </a:xfrm>
        </p:spPr>
        <p:txBody>
          <a:bodyPr vert="horz" lIns="91440" tIns="45720" rIns="91440" bIns="45720" rtlCol="0" anchor="b">
            <a:normAutofit/>
          </a:bodyPr>
          <a:lstStyle>
            <a:lvl1pPr>
              <a:defRPr lang="en-US" sz="40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532535"/>
            <a:ext cx="11274552" cy="548640"/>
          </a:xfrm>
        </p:spPr>
        <p:txBody>
          <a:bodyPr vert="horz" lIns="91440" tIns="45720" rIns="91440" bIns="45720" rtlCol="0">
            <a:normAutofit/>
          </a:bodyPr>
          <a:lstStyle>
            <a:lvl1pPr marL="0" indent="0">
              <a:buNone/>
              <a:defRPr lang="en-US" sz="1600" cap="all" spc="100" baseline="0" dirty="0"/>
            </a:lvl1pPr>
          </a:lstStyle>
          <a:p>
            <a:pPr lvl="0"/>
            <a:r>
              <a:rPr lang="en-GB"/>
              <a:t>Click to edit Master subtitle style</a:t>
            </a:r>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57200" y="457201"/>
            <a:ext cx="11274552" cy="3111499"/>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19" name="Slide Number Placeholder 18">
            <a:extLst>
              <a:ext uri="{FF2B5EF4-FFF2-40B4-BE49-F238E27FC236}">
                <a16:creationId xmlns:a16="http://schemas.microsoft.com/office/drawing/2014/main" id="{99749300-EB7F-2826-88A0-CB3E4B36C03E}"/>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8" name="Footer Placeholder 17">
            <a:extLst>
              <a:ext uri="{FF2B5EF4-FFF2-40B4-BE49-F238E27FC236}">
                <a16:creationId xmlns:a16="http://schemas.microsoft.com/office/drawing/2014/main" id="{FC0BE1CD-8E53-8DE9-82CF-9813E2925E9E}"/>
              </a:ext>
            </a:extLst>
          </p:cNvPr>
          <p:cNvSpPr>
            <a:spLocks noGrp="1"/>
          </p:cNvSpPr>
          <p:nvPr>
            <p:ph type="ftr" sz="quarter" idx="15"/>
          </p:nvPr>
        </p:nvSpPr>
        <p:spPr/>
        <p:txBody>
          <a:bodyPr/>
          <a:lstStyle/>
          <a:p>
            <a:r>
              <a:rPr lang="en-US"/>
              <a:t>Presentation title</a:t>
            </a:r>
          </a:p>
        </p:txBody>
      </p:sp>
      <p:sp>
        <p:nvSpPr>
          <p:cNvPr id="17" name="Date Placeholder 16">
            <a:extLst>
              <a:ext uri="{FF2B5EF4-FFF2-40B4-BE49-F238E27FC236}">
                <a16:creationId xmlns:a16="http://schemas.microsoft.com/office/drawing/2014/main" id="{B85CE52D-B630-4803-B6B1-978CBC39E2B2}"/>
              </a:ext>
            </a:extLst>
          </p:cNvPr>
          <p:cNvSpPr>
            <a:spLocks noGrp="1"/>
          </p:cNvSpPr>
          <p:nvPr>
            <p:ph type="dt" sz="half" idx="14"/>
          </p:nvPr>
        </p:nvSpPr>
        <p:spPr/>
        <p:txBody>
          <a:bodyPr/>
          <a:lstStyle/>
          <a:p>
            <a:fld id="{CE2FA9DB-1C23-8847-8157-4FA9725CC381}" type="datetime1">
              <a:rPr lang="en-US" smtClean="0"/>
              <a:t>7/12/2026</a:t>
            </a:fld>
            <a:endParaRPr lang="en-US"/>
          </a:p>
        </p:txBody>
      </p:sp>
    </p:spTree>
    <p:extLst>
      <p:ext uri="{BB962C8B-B14F-4D97-AF65-F5344CB8AC3E}">
        <p14:creationId xmlns:p14="http://schemas.microsoft.com/office/powerpoint/2010/main" val="32319028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D187BAA-B8F3-6F9A-35D6-79C20A14A9DC}"/>
              </a:ext>
            </a:extLst>
          </p:cNvPr>
          <p:cNvSpPr/>
          <p:nvPr/>
        </p:nvSpPr>
        <p:spPr>
          <a:xfrm>
            <a:off x="5090160" y="-1"/>
            <a:ext cx="710184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548640"/>
            <a:ext cx="4175760" cy="3657600"/>
          </a:xfrm>
        </p:spPr>
        <p:txBody>
          <a:bodyPr vert="horz" lIns="91440" tIns="45720" rIns="91440" bIns="45720" rtlCol="0" anchor="t">
            <a:normAutofit/>
          </a:bodyPr>
          <a:lstStyle>
            <a:lvl1pPr>
              <a:defRPr lang="en-US" sz="36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4492488"/>
            <a:ext cx="4175760" cy="1411356"/>
          </a:xfrm>
        </p:spPr>
        <p:txBody>
          <a:bodyPr vert="horz" lIns="91440" tIns="45720" rIns="91440" bIns="45720" rtlCol="0" anchor="b">
            <a:normAutofit/>
          </a:bodyPr>
          <a:lstStyle>
            <a:lvl1pPr marL="0" indent="0">
              <a:buNone/>
              <a:defRPr lang="en-US" sz="1600" cap="all" spc="100" baseline="0" dirty="0"/>
            </a:lvl1pPr>
          </a:lstStyle>
          <a:p>
            <a:pPr lvl="0"/>
            <a:r>
              <a:rPr lang="en-GB"/>
              <a:t>Click to edit Master subtitle style</a:t>
            </a:r>
            <a:endParaRPr lang="en-US"/>
          </a:p>
        </p:txBody>
      </p:sp>
      <p:sp>
        <p:nvSpPr>
          <p:cNvPr id="10" name="Slide Number Placeholder 9">
            <a:extLst>
              <a:ext uri="{FF2B5EF4-FFF2-40B4-BE49-F238E27FC236}">
                <a16:creationId xmlns:a16="http://schemas.microsoft.com/office/drawing/2014/main" id="{93C3368D-40FA-88E5-2622-5C794E187D59}"/>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A72ABA8E-1A54-1C96-093B-B44E62007A63}"/>
              </a:ext>
            </a:extLst>
          </p:cNvPr>
          <p:cNvSpPr>
            <a:spLocks noGrp="1"/>
          </p:cNvSpPr>
          <p:nvPr>
            <p:ph type="ftr" sz="quarter" idx="15"/>
          </p:nvPr>
        </p:nvSpPr>
        <p:spPr>
          <a:xfrm>
            <a:off x="809077" y="6126480"/>
            <a:ext cx="2103120" cy="365125"/>
          </a:xfrm>
        </p:spPr>
        <p:txBody>
          <a:bodyPr/>
          <a:lstStyle/>
          <a:p>
            <a:r>
              <a:rPr lang="en-US"/>
              <a:t>Presentation title</a:t>
            </a:r>
          </a:p>
        </p:txBody>
      </p:sp>
      <p:sp>
        <p:nvSpPr>
          <p:cNvPr id="5" name="Date Placeholder 4">
            <a:extLst>
              <a:ext uri="{FF2B5EF4-FFF2-40B4-BE49-F238E27FC236}">
                <a16:creationId xmlns:a16="http://schemas.microsoft.com/office/drawing/2014/main" id="{42B07656-FDD0-1CCB-57C9-0B3A32C50CD6}"/>
              </a:ext>
            </a:extLst>
          </p:cNvPr>
          <p:cNvSpPr>
            <a:spLocks noGrp="1"/>
          </p:cNvSpPr>
          <p:nvPr>
            <p:ph type="dt" sz="half" idx="14"/>
          </p:nvPr>
        </p:nvSpPr>
        <p:spPr>
          <a:xfrm>
            <a:off x="3006709" y="6126480"/>
            <a:ext cx="1626250" cy="365125"/>
          </a:xfrm>
        </p:spPr>
        <p:txBody>
          <a:bodyPr/>
          <a:lstStyle/>
          <a:p>
            <a:fld id="{84E3F07D-7317-3440-A531-3AA29DD45979}" type="datetime1">
              <a:rPr lang="en-US" smtClean="0"/>
              <a:t>7/12/2026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47360" y="457200"/>
            <a:ext cx="6187440"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04852701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02DD718-F017-AE4C-FB9F-B4557EA33522}"/>
              </a:ext>
            </a:extLst>
          </p:cNvPr>
          <p:cNvSpPr/>
          <p:nvPr/>
        </p:nvSpPr>
        <p:spPr>
          <a:xfrm>
            <a:off x="0" y="-1"/>
            <a:ext cx="716280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22618" y="457200"/>
            <a:ext cx="4112182" cy="4320310"/>
          </a:xfrm>
        </p:spPr>
        <p:txBody>
          <a:bodyPr vert="horz" lIns="91440" tIns="45720" rIns="91440" bIns="45720" rtlCol="0" anchor="t">
            <a:normAutofit/>
          </a:bodyPr>
          <a:lstStyle>
            <a:lvl1pPr>
              <a:defRPr lang="en-US" sz="36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2618" y="4870174"/>
            <a:ext cx="4114800" cy="1033669"/>
          </a:xfrm>
        </p:spPr>
        <p:txBody>
          <a:bodyPr vert="horz" lIns="91440" tIns="45720" rIns="91440" bIns="45720" rtlCol="0" anchor="b">
            <a:normAutofit/>
          </a:bodyPr>
          <a:lstStyle>
            <a:lvl1pPr marL="0" indent="0">
              <a:buNone/>
              <a:defRPr lang="en-US" sz="1600" cap="all" spc="100" baseline="0" dirty="0"/>
            </a:lvl1pPr>
          </a:lstStyle>
          <a:p>
            <a:pPr lvl="0"/>
            <a:r>
              <a:rPr lang="en-GB"/>
              <a:t>Click to edit Master subtitle style</a:t>
            </a:r>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457200" y="457200"/>
            <a:ext cx="623625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5746577E-8831-2287-F882-043365FBE386}"/>
              </a:ext>
            </a:extLst>
          </p:cNvPr>
          <p:cNvSpPr>
            <a:spLocks noGrp="1"/>
          </p:cNvSpPr>
          <p:nvPr>
            <p:ph type="sldNum" sz="quarter" idx="17"/>
          </p:nvPr>
        </p:nvSpPr>
        <p:spPr>
          <a:xfrm>
            <a:off x="7630823"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678256CB-DBBA-7F98-5D6E-65BAC308069D}"/>
              </a:ext>
            </a:extLst>
          </p:cNvPr>
          <p:cNvSpPr>
            <a:spLocks noGrp="1"/>
          </p:cNvSpPr>
          <p:nvPr>
            <p:ph type="ftr" sz="quarter" idx="16"/>
          </p:nvPr>
        </p:nvSpPr>
        <p:spPr>
          <a:xfrm>
            <a:off x="8028420" y="6126480"/>
            <a:ext cx="2717314" cy="365125"/>
          </a:xfrm>
        </p:spPr>
        <p:txBody>
          <a:bodyPr/>
          <a:lstStyle/>
          <a:p>
            <a:r>
              <a:rPr lang="en-US"/>
              <a:t>Presentation title</a:t>
            </a:r>
          </a:p>
        </p:txBody>
      </p:sp>
      <p:sp>
        <p:nvSpPr>
          <p:cNvPr id="8" name="Date Placeholder 7">
            <a:extLst>
              <a:ext uri="{FF2B5EF4-FFF2-40B4-BE49-F238E27FC236}">
                <a16:creationId xmlns:a16="http://schemas.microsoft.com/office/drawing/2014/main" id="{897DDC16-6E73-6885-8380-0E401292C07E}"/>
              </a:ext>
            </a:extLst>
          </p:cNvPr>
          <p:cNvSpPr>
            <a:spLocks noGrp="1"/>
          </p:cNvSpPr>
          <p:nvPr>
            <p:ph type="dt" sz="half" idx="15"/>
          </p:nvPr>
        </p:nvSpPr>
        <p:spPr>
          <a:xfrm>
            <a:off x="10745734" y="6126480"/>
            <a:ext cx="991684" cy="365125"/>
          </a:xfrm>
        </p:spPr>
        <p:txBody>
          <a:bodyPr/>
          <a:lstStyle/>
          <a:p>
            <a:fld id="{28CD2E8A-C0A9-4347-A584-9C026C30AB40}" type="datetime1">
              <a:rPr lang="en-US" smtClean="0"/>
              <a:t>7/12/2026</a:t>
            </a:fld>
            <a:endParaRPr lang="en-US"/>
          </a:p>
        </p:txBody>
      </p:sp>
    </p:spTree>
    <p:extLst>
      <p:ext uri="{BB962C8B-B14F-4D97-AF65-F5344CB8AC3E}">
        <p14:creationId xmlns:p14="http://schemas.microsoft.com/office/powerpoint/2010/main" val="26929718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0246537-4B75-474B-2A12-4A3572BEA2EC}"/>
              </a:ext>
            </a:extLst>
          </p:cNvPr>
          <p:cNvSpPr/>
          <p:nvPr/>
        </p:nvSpPr>
        <p:spPr>
          <a:xfrm>
            <a:off x="0" y="-1"/>
            <a:ext cx="731520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70584" y="457200"/>
            <a:ext cx="4114800" cy="3799725"/>
          </a:xfrm>
        </p:spPr>
        <p:txBody>
          <a:bodyPr vert="horz" lIns="91440" tIns="45720" rIns="91440" bIns="45720" rtlCol="0" anchor="b">
            <a:normAutofit/>
          </a:bodyPr>
          <a:lstStyle>
            <a:lvl1pPr>
              <a:defRPr lang="en-US" sz="36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70581" y="4403039"/>
            <a:ext cx="3959352" cy="1463040"/>
          </a:xfrm>
        </p:spPr>
        <p:txBody>
          <a:bodyPr vert="horz" lIns="91440" tIns="45720" rIns="91440" bIns="45720" rtlCol="0">
            <a:normAutofit/>
          </a:bodyPr>
          <a:lstStyle>
            <a:lvl1pPr marL="0" indent="0">
              <a:buNone/>
              <a:defRPr lang="en-US" sz="1600" cap="all" spc="100" baseline="0" dirty="0"/>
            </a:lvl1pPr>
          </a:lstStyle>
          <a:p>
            <a:pPr lvl="0"/>
            <a:r>
              <a:rPr lang="en-GB"/>
              <a:t>Click to edit Master subtitle style</a:t>
            </a:r>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57200" y="457200"/>
            <a:ext cx="6400800"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F15057E-7A11-B5DB-0534-D81539866464}"/>
              </a:ext>
            </a:extLst>
          </p:cNvPr>
          <p:cNvSpPr>
            <a:spLocks noGrp="1"/>
          </p:cNvSpPr>
          <p:nvPr>
            <p:ph type="sldNum" sz="quarter" idx="17"/>
          </p:nvPr>
        </p:nvSpPr>
        <p:spPr>
          <a:xfrm>
            <a:off x="7776118"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3574E8DD-5B33-6D4C-0DDF-CB27D8491EEF}"/>
              </a:ext>
            </a:extLst>
          </p:cNvPr>
          <p:cNvSpPr>
            <a:spLocks noGrp="1"/>
          </p:cNvSpPr>
          <p:nvPr>
            <p:ph type="ftr" sz="quarter" idx="16"/>
          </p:nvPr>
        </p:nvSpPr>
        <p:spPr>
          <a:xfrm>
            <a:off x="8173715" y="6126480"/>
            <a:ext cx="2522862" cy="365125"/>
          </a:xfrm>
        </p:spPr>
        <p:txBody>
          <a:bodyPr/>
          <a:lstStyle/>
          <a:p>
            <a:r>
              <a:rPr lang="en-US"/>
              <a:t>Presentation title</a:t>
            </a:r>
          </a:p>
        </p:txBody>
      </p:sp>
      <p:sp>
        <p:nvSpPr>
          <p:cNvPr id="8" name="Date Placeholder 7">
            <a:extLst>
              <a:ext uri="{FF2B5EF4-FFF2-40B4-BE49-F238E27FC236}">
                <a16:creationId xmlns:a16="http://schemas.microsoft.com/office/drawing/2014/main" id="{BDF415EC-0AD6-6198-0FC5-D47053F2FBF0}"/>
              </a:ext>
            </a:extLst>
          </p:cNvPr>
          <p:cNvSpPr>
            <a:spLocks noGrp="1"/>
          </p:cNvSpPr>
          <p:nvPr>
            <p:ph type="dt" sz="half" idx="15"/>
          </p:nvPr>
        </p:nvSpPr>
        <p:spPr>
          <a:xfrm>
            <a:off x="10781835" y="6126480"/>
            <a:ext cx="948098" cy="365125"/>
          </a:xfrm>
        </p:spPr>
        <p:txBody>
          <a:bodyPr/>
          <a:lstStyle/>
          <a:p>
            <a:fld id="{B2E8E543-FE9A-4843-9AB8-691F5895E16D}" type="datetime1">
              <a:rPr lang="en-US" smtClean="0"/>
              <a:t>7/12/2026</a:t>
            </a:fld>
            <a:endParaRPr lang="en-US"/>
          </a:p>
        </p:txBody>
      </p:sp>
    </p:spTree>
    <p:extLst>
      <p:ext uri="{BB962C8B-B14F-4D97-AF65-F5344CB8AC3E}">
        <p14:creationId xmlns:p14="http://schemas.microsoft.com/office/powerpoint/2010/main" val="11947739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895BD72-5536-F3FE-33EF-8633D55A2D61}"/>
              </a:ext>
            </a:extLst>
          </p:cNvPr>
          <p:cNvSpPr/>
          <p:nvPr/>
        </p:nvSpPr>
        <p:spPr>
          <a:xfrm>
            <a:off x="468772" y="1155432"/>
            <a:ext cx="11274552" cy="4253883"/>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59B19-9CED-B375-2B62-A6035F09E51A}"/>
              </a:ext>
            </a:extLst>
          </p:cNvPr>
          <p:cNvSpPr>
            <a:spLocks noGrp="1"/>
          </p:cNvSpPr>
          <p:nvPr>
            <p:ph type="ctrTitle"/>
          </p:nvPr>
        </p:nvSpPr>
        <p:spPr>
          <a:xfrm>
            <a:off x="458724" y="5656357"/>
            <a:ext cx="11274552" cy="935512"/>
          </a:xfrm>
        </p:spPr>
        <p:txBody>
          <a:bodyPr anchor="ctr" anchorCtr="0">
            <a:normAutofit/>
          </a:bodyPr>
          <a:lstStyle>
            <a:lvl1pPr algn="ctr">
              <a:defRPr sz="4800"/>
            </a:lvl1pPr>
          </a:lstStyle>
          <a:p>
            <a:r>
              <a:rPr lang="en-GB"/>
              <a:t>Click to edit Master title style</a:t>
            </a:r>
            <a:endParaRPr lang="en-US"/>
          </a:p>
        </p:txBody>
      </p:sp>
      <p:sp>
        <p:nvSpPr>
          <p:cNvPr id="3" name="Subtitle 2">
            <a:extLst>
              <a:ext uri="{FF2B5EF4-FFF2-40B4-BE49-F238E27FC236}">
                <a16:creationId xmlns:a16="http://schemas.microsoft.com/office/drawing/2014/main" id="{79AA7984-A4B6-F007-847A-B07D938E62D2}"/>
              </a:ext>
            </a:extLst>
          </p:cNvPr>
          <p:cNvSpPr>
            <a:spLocks noGrp="1"/>
          </p:cNvSpPr>
          <p:nvPr>
            <p:ph type="subTitle" idx="1"/>
          </p:nvPr>
        </p:nvSpPr>
        <p:spPr>
          <a:xfrm>
            <a:off x="1921329" y="365760"/>
            <a:ext cx="8349343" cy="540708"/>
          </a:xfrm>
        </p:spPr>
        <p:txBody>
          <a:bodyPr anchor="ctr" anchorCtr="0">
            <a:normAutofit/>
          </a:bodyPr>
          <a:lstStyle>
            <a:lvl1pPr marL="0" indent="0" algn="ctr">
              <a:buNone/>
              <a:defRPr sz="1600" cap="all" spc="1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pic>
        <p:nvPicPr>
          <p:cNvPr id="6" name="Picture 5" descr="A lemons on a branch with leaves&#10;&#10;AI-generated content may be incorrect.">
            <a:extLst>
              <a:ext uri="{FF2B5EF4-FFF2-40B4-BE49-F238E27FC236}">
                <a16:creationId xmlns:a16="http://schemas.microsoft.com/office/drawing/2014/main" id="{3C01443A-552D-4FF4-DE2A-271C95288DF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56459" y="1155432"/>
            <a:ext cx="4279082" cy="4590288"/>
          </a:xfrm>
          <a:prstGeom prst="rect">
            <a:avLst/>
          </a:prstGeom>
        </p:spPr>
      </p:pic>
    </p:spTree>
    <p:extLst>
      <p:ext uri="{BB962C8B-B14F-4D97-AF65-F5344CB8AC3E}">
        <p14:creationId xmlns:p14="http://schemas.microsoft.com/office/powerpoint/2010/main" val="17316530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1DE5E9-85A8-0FC5-7F43-2E0EABF782DF}"/>
              </a:ext>
            </a:extLst>
          </p:cNvPr>
          <p:cNvSpPr/>
          <p:nvPr/>
        </p:nvSpPr>
        <p:spPr>
          <a:xfrm>
            <a:off x="457200" y="457199"/>
            <a:ext cx="4092338" cy="59436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650CA3D-7603-670A-D8C7-708AE9FA2FD9}"/>
              </a:ext>
            </a:extLst>
          </p:cNvPr>
          <p:cNvSpPr>
            <a:spLocks noGrp="1"/>
          </p:cNvSpPr>
          <p:nvPr>
            <p:ph type="title"/>
          </p:nvPr>
        </p:nvSpPr>
        <p:spPr>
          <a:xfrm>
            <a:off x="5029198" y="1711444"/>
            <a:ext cx="6858001" cy="4929772"/>
          </a:xfrm>
        </p:spPr>
        <p:txBody>
          <a:bodyPr anchor="b"/>
          <a:lstStyle>
            <a:lvl1pPr>
              <a:defRPr sz="6600"/>
            </a:lvl1pPr>
          </a:lstStyle>
          <a:p>
            <a:r>
              <a:rPr lang="en-GB"/>
              <a:t>Click to edit Master title style</a:t>
            </a:r>
            <a:endParaRPr lang="en-US" dirty="0"/>
          </a:p>
        </p:txBody>
      </p:sp>
      <p:sp>
        <p:nvSpPr>
          <p:cNvPr id="9" name="Subtitle 2">
            <a:extLst>
              <a:ext uri="{FF2B5EF4-FFF2-40B4-BE49-F238E27FC236}">
                <a16:creationId xmlns:a16="http://schemas.microsoft.com/office/drawing/2014/main" id="{211682ED-44B0-7547-E137-F0B1DA936397}"/>
              </a:ext>
            </a:extLst>
          </p:cNvPr>
          <p:cNvSpPr>
            <a:spLocks noGrp="1"/>
          </p:cNvSpPr>
          <p:nvPr>
            <p:ph type="subTitle" idx="1"/>
          </p:nvPr>
        </p:nvSpPr>
        <p:spPr>
          <a:xfrm>
            <a:off x="5029200" y="383629"/>
            <a:ext cx="3899647" cy="977154"/>
          </a:xfrm>
        </p:spPr>
        <p:txBody>
          <a:bodyPr vert="horz" lIns="91440" tIns="45720" rIns="91440" bIns="45720" rtlCol="0">
            <a:normAutofit/>
          </a:bodyPr>
          <a:lstStyle>
            <a:lvl1pPr marL="0" indent="0">
              <a:buNone/>
              <a:defRPr lang="en-US" sz="1600" cap="all" spc="100" baseline="0" dirty="0"/>
            </a:lvl1pPr>
          </a:lstStyle>
          <a:p>
            <a:pPr lvl="0"/>
            <a:r>
              <a:rPr lang="en-GB"/>
              <a:t>Click to edit Master subtitle style</a:t>
            </a:r>
            <a:endParaRPr lang="en-US"/>
          </a:p>
        </p:txBody>
      </p:sp>
      <p:pic>
        <p:nvPicPr>
          <p:cNvPr id="6" name="Picture 5" descr="A lemons on a branch with leaves&#10;&#10;AI-generated content may be incorrect.">
            <a:extLst>
              <a:ext uri="{FF2B5EF4-FFF2-40B4-BE49-F238E27FC236}">
                <a16:creationId xmlns:a16="http://schemas.microsoft.com/office/drawing/2014/main" id="{15BE8FF9-7851-AB46-405F-0AA70A4B66AC}"/>
              </a:ext>
            </a:extLst>
          </p:cNvPr>
          <p:cNvPicPr>
            <a:picLocks noChangeAspect="1"/>
          </p:cNvPicPr>
          <p:nvPr/>
        </p:nvPicPr>
        <p:blipFill>
          <a:blip r:embed="rId2" cstate="email">
            <a:extLst>
              <a:ext uri="{28A0092B-C50C-407E-A947-70E740481C1C}">
                <a14:useLocalDpi xmlns:a14="http://schemas.microsoft.com/office/drawing/2010/main"/>
              </a:ext>
            </a:extLst>
          </a:blip>
          <a:srcRect l="18613" t="-1" b="-3044"/>
          <a:stretch>
            <a:fillRect/>
          </a:stretch>
        </p:blipFill>
        <p:spPr>
          <a:xfrm>
            <a:off x="457200" y="460148"/>
            <a:ext cx="4710576" cy="6397851"/>
          </a:xfrm>
          <a:prstGeom prst="rect">
            <a:avLst/>
          </a:prstGeom>
        </p:spPr>
      </p:pic>
    </p:spTree>
    <p:extLst>
      <p:ext uri="{BB962C8B-B14F-4D97-AF65-F5344CB8AC3E}">
        <p14:creationId xmlns:p14="http://schemas.microsoft.com/office/powerpoint/2010/main" val="32303749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198"/>
            <a:ext cx="5140452" cy="6199632"/>
          </a:xfrm>
        </p:spPr>
        <p:txBody>
          <a:bodyPr vert="horz" lIns="91440" tIns="45720" rIns="91440" bIns="45720" rtlCol="0" anchor="b">
            <a:normAutofit/>
          </a:bodyPr>
          <a:lstStyle>
            <a:lvl1pPr>
              <a:defRPr lang="en-US" sz="7200" dirty="0">
                <a:solidFill>
                  <a:schemeClr val="tx1"/>
                </a:solidFill>
              </a:defRPr>
            </a:lvl1pPr>
          </a:lstStyle>
          <a:p>
            <a:pPr lvl="0"/>
            <a:r>
              <a:rPr lang="en-US"/>
              <a:t>Section Header</a:t>
            </a:r>
          </a:p>
        </p:txBody>
      </p:sp>
      <p:sp>
        <p:nvSpPr>
          <p:cNvPr id="9" name="Rectangle 8">
            <a:extLst>
              <a:ext uri="{FF2B5EF4-FFF2-40B4-BE49-F238E27FC236}">
                <a16:creationId xmlns:a16="http://schemas.microsoft.com/office/drawing/2014/main" id="{8FA4AE76-095C-A207-5846-53F5F689F718}"/>
              </a:ext>
            </a:extLst>
          </p:cNvPr>
          <p:cNvSpPr/>
          <p:nvPr/>
        </p:nvSpPr>
        <p:spPr>
          <a:xfrm>
            <a:off x="6096000" y="457200"/>
            <a:ext cx="5617029" cy="59436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lemons on a branch with blue leaves&#10;&#10;AI-generated content may be incorrect.">
            <a:extLst>
              <a:ext uri="{FF2B5EF4-FFF2-40B4-BE49-F238E27FC236}">
                <a16:creationId xmlns:a16="http://schemas.microsoft.com/office/drawing/2014/main" id="{65E78305-C5E3-6063-CB40-26C0D5E00CC1}"/>
              </a:ext>
            </a:extLst>
          </p:cNvPr>
          <p:cNvPicPr>
            <a:picLocks noChangeAspect="1"/>
          </p:cNvPicPr>
          <p:nvPr/>
        </p:nvPicPr>
        <p:blipFill>
          <a:blip r:embed="rId2"/>
          <a:stretch>
            <a:fillRect/>
          </a:stretch>
        </p:blipFill>
        <p:spPr>
          <a:xfrm>
            <a:off x="4435553" y="457194"/>
            <a:ext cx="7277476" cy="5943599"/>
          </a:xfrm>
          <a:prstGeom prst="rect">
            <a:avLst/>
          </a:prstGeom>
        </p:spPr>
      </p:pic>
    </p:spTree>
    <p:extLst>
      <p:ext uri="{BB962C8B-B14F-4D97-AF65-F5344CB8AC3E}">
        <p14:creationId xmlns:p14="http://schemas.microsoft.com/office/powerpoint/2010/main" val="410828577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03520" y="798790"/>
            <a:ext cx="6400800" cy="1247197"/>
          </a:xfrm>
        </p:spPr>
        <p:txBody>
          <a:bodyPr anchor="t" anchorCtr="0">
            <a:normAutofit/>
          </a:bodyPr>
          <a:lstStyle>
            <a:lvl1pPr>
              <a:defRPr sz="48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3520" y="2557825"/>
            <a:ext cx="6400800" cy="3185025"/>
          </a:xfrm>
        </p:spPr>
        <p:txBody>
          <a:bodyPr anchor="b" anchorCtr="0">
            <a:normAutofit/>
          </a:bodyPr>
          <a:lstStyle>
            <a:lvl1pPr marL="0" indent="-320040">
              <a:spcBef>
                <a:spcPts val="1800"/>
              </a:spcBef>
              <a:buFont typeface="+mj-lt"/>
              <a:buAutoNum type="arabicPeriod"/>
              <a:defRPr sz="1800"/>
            </a:lvl1pPr>
            <a:lvl2pPr marL="457200" indent="-320040">
              <a:spcBef>
                <a:spcPts val="1800"/>
              </a:spcBef>
              <a:buFont typeface="+mj-lt"/>
              <a:buAutoNum type="arabicPeriod"/>
              <a:defRPr sz="1600"/>
            </a:lvl2pPr>
            <a:lvl3pPr marL="685800" indent="-320040">
              <a:spcBef>
                <a:spcPts val="1800"/>
              </a:spcBef>
              <a:buFont typeface="+mj-lt"/>
              <a:buAutoNum type="arabicPeriod"/>
              <a:defRPr sz="1400"/>
            </a:lvl3pPr>
            <a:lvl4pPr marL="804672" indent="-320040">
              <a:spcBef>
                <a:spcPts val="1800"/>
              </a:spcBef>
              <a:buFont typeface="+mj-lt"/>
              <a:buAutoNum type="arabicPeriod"/>
              <a:defRPr sz="1400"/>
            </a:lvl4pPr>
            <a:lvl5pPr marL="1024128" indent="-320040">
              <a:spcBef>
                <a:spcPts val="1800"/>
              </a:spcBef>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4F4F1D5-6C74-2344-B02C-988BD7DE5058}" type="datetime1">
              <a:rPr lang="en-US" smtClean="0"/>
              <a:t>7/12/2026</a:t>
            </a:fld>
            <a:endParaRPr lang="en-US"/>
          </a:p>
        </p:txBody>
      </p:sp>
      <p:sp>
        <p:nvSpPr>
          <p:cNvPr id="6" name="Rectangle 5">
            <a:extLst>
              <a:ext uri="{FF2B5EF4-FFF2-40B4-BE49-F238E27FC236}">
                <a16:creationId xmlns:a16="http://schemas.microsoft.com/office/drawing/2014/main" id="{D8081EAF-576F-9050-A03B-54F899B4C07A}"/>
              </a:ext>
            </a:extLst>
          </p:cNvPr>
          <p:cNvSpPr/>
          <p:nvPr/>
        </p:nvSpPr>
        <p:spPr>
          <a:xfrm>
            <a:off x="411481" y="914400"/>
            <a:ext cx="4389990" cy="47548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lemon on a branch&#10;&#10;AI-generated content may be incorrect.">
            <a:extLst>
              <a:ext uri="{FF2B5EF4-FFF2-40B4-BE49-F238E27FC236}">
                <a16:creationId xmlns:a16="http://schemas.microsoft.com/office/drawing/2014/main" id="{C7EE14FD-1F7E-7416-B121-07AC7950DD58}"/>
              </a:ext>
            </a:extLst>
          </p:cNvPr>
          <p:cNvPicPr>
            <a:picLocks noChangeAspect="1"/>
          </p:cNvPicPr>
          <p:nvPr/>
        </p:nvPicPr>
        <p:blipFill>
          <a:blip r:embed="rId2"/>
          <a:stretch>
            <a:fillRect/>
          </a:stretch>
        </p:blipFill>
        <p:spPr>
          <a:xfrm>
            <a:off x="218154" y="557784"/>
            <a:ext cx="4798070" cy="5394960"/>
          </a:xfrm>
          <a:prstGeom prst="rect">
            <a:avLst/>
          </a:prstGeom>
        </p:spPr>
      </p:pic>
    </p:spTree>
    <p:extLst>
      <p:ext uri="{BB962C8B-B14F-4D97-AF65-F5344CB8AC3E}">
        <p14:creationId xmlns:p14="http://schemas.microsoft.com/office/powerpoint/2010/main" val="32995347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5F09020-BF03-712A-9029-505DB1E628D4}"/>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914400" y="914399"/>
            <a:ext cx="3749040" cy="2834640"/>
          </a:xfrm>
        </p:spPr>
        <p:txBody>
          <a:bodyPr anchor="t" anchorCtr="0">
            <a:normAutofit/>
          </a:bodyPr>
          <a:lstStyle>
            <a:lvl1pPr>
              <a:defRPr sz="48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140568" y="914399"/>
            <a:ext cx="6126480" cy="4480560"/>
          </a:xfrm>
        </p:spPr>
        <p:txBody>
          <a:bodyPr anchor="t" anchorCtr="0">
            <a:normAutofit/>
          </a:bodyPr>
          <a:lstStyle>
            <a:lvl1pPr marL="0" indent="-320040">
              <a:spcBef>
                <a:spcPts val="1800"/>
              </a:spcBef>
              <a:buFont typeface="+mj-lt"/>
              <a:buAutoNum type="arabicPeriod"/>
              <a:defRPr sz="1800"/>
            </a:lvl1pPr>
            <a:lvl2pPr marL="457200" indent="-320040">
              <a:spcBef>
                <a:spcPts val="1800"/>
              </a:spcBef>
              <a:buFont typeface="+mj-lt"/>
              <a:buAutoNum type="arabicPeriod"/>
              <a:defRPr sz="1600"/>
            </a:lvl2pPr>
            <a:lvl3pPr marL="685800" indent="-320040">
              <a:spcBef>
                <a:spcPts val="1800"/>
              </a:spcBef>
              <a:buFont typeface="+mj-lt"/>
              <a:buAutoNum type="arabicPeriod"/>
              <a:defRPr sz="1400"/>
            </a:lvl3pPr>
            <a:lvl4pPr marL="804672" indent="-320040">
              <a:spcBef>
                <a:spcPts val="1800"/>
              </a:spcBef>
              <a:buFont typeface="+mj-lt"/>
              <a:buAutoNum type="arabicPeriod"/>
              <a:defRPr sz="1400"/>
            </a:lvl4pPr>
            <a:lvl5pPr marL="1024128" indent="-320040">
              <a:spcBef>
                <a:spcPts val="1800"/>
              </a:spcBef>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F926B5E-0855-9440-AA3D-7D15E0A5A0A9}" type="datetime1">
              <a:rPr lang="en-US" smtClean="0"/>
              <a:t>7/12/2026</a:t>
            </a:fld>
            <a:endParaRPr lang="en-US"/>
          </a:p>
        </p:txBody>
      </p:sp>
      <p:pic>
        <p:nvPicPr>
          <p:cNvPr id="12" name="Picture 11" descr="Blue leaves on a black background&#10;&#10;AI-generated content may be incorrect.">
            <a:extLst>
              <a:ext uri="{FF2B5EF4-FFF2-40B4-BE49-F238E27FC236}">
                <a16:creationId xmlns:a16="http://schemas.microsoft.com/office/drawing/2014/main" id="{8C201F69-ACDC-EC3F-66B0-D7107872DC8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spTree>
    <p:extLst>
      <p:ext uri="{BB962C8B-B14F-4D97-AF65-F5344CB8AC3E}">
        <p14:creationId xmlns:p14="http://schemas.microsoft.com/office/powerpoint/2010/main" val="40139698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B4B979-1FB0-5E72-46AC-50BC7CFE6907}"/>
              </a:ext>
            </a:extLst>
          </p:cNvPr>
          <p:cNvSpPr/>
          <p:nvPr/>
        </p:nvSpPr>
        <p:spPr>
          <a:xfrm>
            <a:off x="0" y="-1"/>
            <a:ext cx="457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045223" y="914400"/>
            <a:ext cx="6126480" cy="1188720"/>
          </a:xfrm>
        </p:spPr>
        <p:txBody>
          <a:bodyPr anchor="t" anchorCtr="0">
            <a:normAutofit/>
          </a:bodyPr>
          <a:lstStyle>
            <a:lvl1pPr>
              <a:defRPr sz="4800"/>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457200" y="457200"/>
            <a:ext cx="3657600" cy="59436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045224" y="2468880"/>
            <a:ext cx="6126480" cy="3436789"/>
          </a:xfrm>
        </p:spPr>
        <p:txBody>
          <a:bodyPr>
            <a:normAutofit/>
          </a:bodyPr>
          <a:lstStyle>
            <a:lvl1pPr marL="0" indent="-320040">
              <a:spcBef>
                <a:spcPts val="1800"/>
              </a:spcBef>
              <a:buFont typeface="+mj-lt"/>
              <a:buAutoNum type="arabicPeriod"/>
              <a:defRPr sz="2000" baseline="0"/>
            </a:lvl1pPr>
            <a:lvl2pPr marL="457200" indent="-320040">
              <a:spcBef>
                <a:spcPts val="1800"/>
              </a:spcBef>
              <a:buFont typeface="+mj-lt"/>
              <a:buAutoNum type="arabicPeriod"/>
              <a:defRPr sz="1800" baseline="0"/>
            </a:lvl2pPr>
            <a:lvl3pPr marL="685800" indent="-320040">
              <a:spcBef>
                <a:spcPts val="1800"/>
              </a:spcBef>
              <a:buFont typeface="+mj-lt"/>
              <a:buAutoNum type="arabicPeriod"/>
              <a:defRPr sz="1600" baseline="0"/>
            </a:lvl3pPr>
            <a:lvl4pPr marL="804672" indent="-320040">
              <a:spcBef>
                <a:spcPts val="1800"/>
              </a:spcBef>
              <a:buFont typeface="+mj-lt"/>
              <a:buAutoNum type="arabicPeriod"/>
              <a:defRPr sz="1400" baseline="0"/>
            </a:lvl4pPr>
            <a:lvl5pPr marL="1024128" indent="-320040">
              <a:spcBef>
                <a:spcPts val="1800"/>
              </a:spcBef>
              <a:buFont typeface="+mj-lt"/>
              <a:buAutoNum type="arabicPeriod"/>
              <a:defRPr sz="1400"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Slide Number Placeholder 12">
            <a:extLst>
              <a:ext uri="{FF2B5EF4-FFF2-40B4-BE49-F238E27FC236}">
                <a16:creationId xmlns:a16="http://schemas.microsoft.com/office/drawing/2014/main" id="{92F12806-9D4B-B331-8FBA-9E389069CF34}"/>
              </a:ext>
            </a:extLst>
          </p:cNvPr>
          <p:cNvSpPr>
            <a:spLocks noGrp="1"/>
          </p:cNvSpPr>
          <p:nvPr>
            <p:ph type="sldNum" sz="quarter" idx="17"/>
          </p:nvPr>
        </p:nvSpPr>
        <p:spPr>
          <a:xfrm>
            <a:off x="5050561" y="6126480"/>
            <a:ext cx="365760" cy="365125"/>
          </a:xfrm>
        </p:spPr>
        <p:txBody>
          <a:bodyPr/>
          <a:lstStyle/>
          <a:p>
            <a:fld id="{40B778AE-8D30-EC43-B255-420E7914C179}" type="slidenum">
              <a:rPr lang="en-US" smtClean="0"/>
              <a:pPr/>
              <a:t>‹#›</a:t>
            </a:fld>
            <a:endParaRPr lang="en-US"/>
          </a:p>
        </p:txBody>
      </p:sp>
      <p:sp>
        <p:nvSpPr>
          <p:cNvPr id="12" name="Footer Placeholder 11">
            <a:extLst>
              <a:ext uri="{FF2B5EF4-FFF2-40B4-BE49-F238E27FC236}">
                <a16:creationId xmlns:a16="http://schemas.microsoft.com/office/drawing/2014/main" id="{2D280FE9-C0C5-BEEF-1C01-F53C19D152E3}"/>
              </a:ext>
            </a:extLst>
          </p:cNvPr>
          <p:cNvSpPr>
            <a:spLocks noGrp="1"/>
          </p:cNvSpPr>
          <p:nvPr>
            <p:ph type="ftr" sz="quarter" idx="16"/>
          </p:nvPr>
        </p:nvSpPr>
        <p:spPr>
          <a:xfrm>
            <a:off x="5448158" y="6126480"/>
            <a:ext cx="4114800" cy="365125"/>
          </a:xfrm>
        </p:spPr>
        <p:txBody>
          <a:bodyPr/>
          <a:lstStyle/>
          <a:p>
            <a:r>
              <a:rPr lang="en-US"/>
              <a:t>Presentation title</a:t>
            </a:r>
          </a:p>
        </p:txBody>
      </p:sp>
      <p:sp>
        <p:nvSpPr>
          <p:cNvPr id="11" name="Date Placeholder 10">
            <a:extLst>
              <a:ext uri="{FF2B5EF4-FFF2-40B4-BE49-F238E27FC236}">
                <a16:creationId xmlns:a16="http://schemas.microsoft.com/office/drawing/2014/main" id="{A13CDBE3-275E-E9FB-D64A-5856C14B07C6}"/>
              </a:ext>
            </a:extLst>
          </p:cNvPr>
          <p:cNvSpPr>
            <a:spLocks noGrp="1"/>
          </p:cNvSpPr>
          <p:nvPr>
            <p:ph type="dt" sz="half" idx="15"/>
          </p:nvPr>
        </p:nvSpPr>
        <p:spPr>
          <a:xfrm>
            <a:off x="10429874" y="6126480"/>
            <a:ext cx="1328185" cy="365125"/>
          </a:xfrm>
        </p:spPr>
        <p:txBody>
          <a:bodyPr/>
          <a:lstStyle/>
          <a:p>
            <a:fld id="{20EA976F-543A-3147-8F10-92D90F1FB7DE}" type="datetime1">
              <a:rPr lang="en-US" smtClean="0"/>
              <a:t>7/12/2026</a:t>
            </a:fld>
            <a:endParaRPr lang="en-US"/>
          </a:p>
        </p:txBody>
      </p:sp>
      <p:pic>
        <p:nvPicPr>
          <p:cNvPr id="3" name="Picture 2" descr="A blue and black image of two birds&#10;&#10;AI-generated content may be incorrect.">
            <a:extLst>
              <a:ext uri="{FF2B5EF4-FFF2-40B4-BE49-F238E27FC236}">
                <a16:creationId xmlns:a16="http://schemas.microsoft.com/office/drawing/2014/main" id="{61A4B5C7-FD62-4D7D-A791-54AB1ABC8C5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9654540" y="3003334"/>
            <a:ext cx="4160520" cy="914400"/>
          </a:xfrm>
          <a:prstGeom prst="rect">
            <a:avLst/>
          </a:prstGeom>
        </p:spPr>
      </p:pic>
    </p:spTree>
    <p:extLst>
      <p:ext uri="{BB962C8B-B14F-4D97-AF65-F5344CB8AC3E}">
        <p14:creationId xmlns:p14="http://schemas.microsoft.com/office/powerpoint/2010/main" val="1953264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sz="1400"/>
            </a:lvl1pPr>
            <a:lvl2pPr marL="228600" indent="0" algn="ctr">
              <a:buNone/>
              <a:defRPr sz="1400"/>
            </a:lvl2pPr>
            <a:lvl3pPr marL="457200" indent="0" algn="ctr">
              <a:buNone/>
              <a:defRPr sz="1400"/>
            </a:lvl3pPr>
            <a:lvl4pPr marL="685800" indent="0" algn="ctr">
              <a:buNone/>
              <a:defRPr sz="1400"/>
            </a:lvl4pPr>
            <a:lvl5pPr marL="914400" indent="0" algn="ctr">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B262A3C-8A73-964C-A7B1-9C66EB8F456D}" type="datetime1">
              <a:rPr lang="en-US" smtClean="0"/>
              <a:t>7/12/2026</a:t>
            </a:fld>
            <a:endParaRPr lang="en-US"/>
          </a:p>
        </p:txBody>
      </p:sp>
      <p:pic>
        <p:nvPicPr>
          <p:cNvPr id="11" name="Picture 10" descr="A blue leaf on a black background&#10;&#10;AI-generated content may be incorrect.">
            <a:extLst>
              <a:ext uri="{FF2B5EF4-FFF2-40B4-BE49-F238E27FC236}">
                <a16:creationId xmlns:a16="http://schemas.microsoft.com/office/drawing/2014/main" id="{BED6ACC6-8535-9138-3CC3-23292E127C19}"/>
              </a:ext>
            </a:extLst>
          </p:cNvPr>
          <p:cNvPicPr>
            <a:picLocks noChangeAspect="1"/>
          </p:cNvPicPr>
          <p:nvPr/>
        </p:nvPicPr>
        <p:blipFill>
          <a:blip r:embed="rId2" cstate="email">
            <a:extLst>
              <a:ext uri="{28A0092B-C50C-407E-A947-70E740481C1C}">
                <a14:useLocalDpi xmlns:a14="http://schemas.microsoft.com/office/drawing/2010/main"/>
              </a:ext>
            </a:extLst>
          </a:blip>
          <a:srcRect t="41628"/>
          <a:stretch>
            <a:fillRect/>
          </a:stretch>
        </p:blipFill>
        <p:spPr>
          <a:xfrm flipH="1">
            <a:off x="1638457" y="-1"/>
            <a:ext cx="3509674" cy="1034177"/>
          </a:xfrm>
          <a:prstGeom prst="rect">
            <a:avLst/>
          </a:prstGeom>
        </p:spPr>
      </p:pic>
      <p:pic>
        <p:nvPicPr>
          <p:cNvPr id="13" name="Picture 12" descr="Blue leaves on a black background&#10;&#10;AI-generated content may be incorrect.">
            <a:extLst>
              <a:ext uri="{FF2B5EF4-FFF2-40B4-BE49-F238E27FC236}">
                <a16:creationId xmlns:a16="http://schemas.microsoft.com/office/drawing/2014/main" id="{9891E051-0BB5-0815-2DD6-BBEBCE60378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pic>
        <p:nvPicPr>
          <p:cNvPr id="14" name="Picture 13" descr="Blue leaves on a black background&#10;&#10;AI-generated content may be incorrect.">
            <a:extLst>
              <a:ext uri="{FF2B5EF4-FFF2-40B4-BE49-F238E27FC236}">
                <a16:creationId xmlns:a16="http://schemas.microsoft.com/office/drawing/2014/main" id="{B2C36771-C253-85DB-E144-61D9EB19FC8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flipV="1">
            <a:off x="10171959" y="780706"/>
            <a:ext cx="2020041" cy="1418042"/>
          </a:xfrm>
          <a:prstGeom prst="rect">
            <a:avLst/>
          </a:prstGeom>
        </p:spPr>
      </p:pic>
    </p:spTree>
    <p:extLst>
      <p:ext uri="{BB962C8B-B14F-4D97-AF65-F5344CB8AC3E}">
        <p14:creationId xmlns:p14="http://schemas.microsoft.com/office/powerpoint/2010/main" val="18683727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7902447-E63B-C699-1F10-66D1D40394D0}"/>
              </a:ext>
            </a:extLst>
          </p:cNvPr>
          <p:cNvSpPr/>
          <p:nvPr/>
        </p:nvSpPr>
        <p:spPr>
          <a:xfrm>
            <a:off x="-2" y="0"/>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986283C0-8ECE-D2EA-E5E3-6F15CF154503}"/>
              </a:ext>
            </a:extLst>
          </p:cNvPr>
          <p:cNvSpPr>
            <a:spLocks noGrp="1"/>
          </p:cNvSpPr>
          <p:nvPr>
            <p:ph type="title"/>
          </p:nvPr>
        </p:nvSpPr>
        <p:spPr>
          <a:xfrm>
            <a:off x="8594234" y="1315451"/>
            <a:ext cx="3163825" cy="1888925"/>
          </a:xfrm>
        </p:spPr>
        <p:txBody>
          <a:bodyPr anchor="b"/>
          <a:lstStyle>
            <a:lvl1pPr>
              <a:defRPr sz="2800"/>
            </a:lvl1p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560872" y="274320"/>
            <a:ext cx="365760" cy="365125"/>
          </a:xfrm>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958469" y="274320"/>
            <a:ext cx="1828800"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10819106" y="274320"/>
            <a:ext cx="938954" cy="365125"/>
          </a:xfrm>
        </p:spPr>
        <p:txBody>
          <a:bodyPr/>
          <a:lstStyle/>
          <a:p>
            <a:fld id="{16BEDD57-7FB0-8C49-978A-2E5AD4193CAB}" type="datetime1">
              <a:rPr lang="en-US" smtClean="0"/>
              <a:t>7/12/2026</a:t>
            </a:fld>
            <a:endParaRPr lang="en-US"/>
          </a:p>
        </p:txBody>
      </p:sp>
      <p:sp>
        <p:nvSpPr>
          <p:cNvPr id="13" name="Content Placeholder 12">
            <a:extLst>
              <a:ext uri="{FF2B5EF4-FFF2-40B4-BE49-F238E27FC236}">
                <a16:creationId xmlns:a16="http://schemas.microsoft.com/office/drawing/2014/main" id="{A7DC67AD-3301-6431-3E36-B83AA13337BC}"/>
              </a:ext>
            </a:extLst>
          </p:cNvPr>
          <p:cNvSpPr>
            <a:spLocks noGrp="1"/>
          </p:cNvSpPr>
          <p:nvPr>
            <p:ph sz="quarter" idx="14"/>
          </p:nvPr>
        </p:nvSpPr>
        <p:spPr>
          <a:xfrm>
            <a:off x="8595360" y="3335363"/>
            <a:ext cx="3162699" cy="2372709"/>
          </a:xfrm>
        </p:spPr>
        <p:txBody>
          <a:bodyPr/>
          <a:lstStyle>
            <a:lvl1pPr>
              <a:buNone/>
              <a:defRPr/>
            </a:lvl1pPr>
            <a:lvl2pPr>
              <a:buNone/>
              <a:defRPr/>
            </a:lvl2pPr>
            <a:lvl3pPr>
              <a:buNone/>
              <a:defRPr/>
            </a:lvl3pPr>
            <a:lvl4pPr>
              <a:buNone/>
              <a:defRPr/>
            </a:lvl4pPr>
            <a:lvl5pPr>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2" descr="A close up of a blue and yellow leaf&#10;&#10;AI-generated content may be incorrect.">
            <a:extLst>
              <a:ext uri="{FF2B5EF4-FFF2-40B4-BE49-F238E27FC236}">
                <a16:creationId xmlns:a16="http://schemas.microsoft.com/office/drawing/2014/main" id="{F4AA3198-0DF5-E044-FEBD-0A08E92D5144}"/>
              </a:ext>
            </a:extLst>
          </p:cNvPr>
          <p:cNvPicPr>
            <a:picLocks noChangeAspect="1"/>
          </p:cNvPicPr>
          <p:nvPr userDrawn="1"/>
        </p:nvPicPr>
        <p:blipFill>
          <a:blip r:embed="rId2"/>
          <a:stretch>
            <a:fillRect/>
          </a:stretch>
        </p:blipFill>
        <p:spPr>
          <a:xfrm>
            <a:off x="0" y="-1"/>
            <a:ext cx="9629190" cy="6857999"/>
          </a:xfrm>
          <a:prstGeom prst="rect">
            <a:avLst/>
          </a:prstGeom>
        </p:spPr>
      </p:pic>
    </p:spTree>
    <p:extLst>
      <p:ext uri="{BB962C8B-B14F-4D97-AF65-F5344CB8AC3E}">
        <p14:creationId xmlns:p14="http://schemas.microsoft.com/office/powerpoint/2010/main" val="28570298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7902447-E63B-C699-1F10-66D1D40394D0}"/>
              </a:ext>
            </a:extLst>
          </p:cNvPr>
          <p:cNvSpPr/>
          <p:nvPr/>
        </p:nvSpPr>
        <p:spPr>
          <a:xfrm>
            <a:off x="4053840" y="0"/>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4F807023-B064-9646-E49E-9AEF600F062B}"/>
              </a:ext>
            </a:extLst>
          </p:cNvPr>
          <p:cNvSpPr>
            <a:spLocks noGrp="1"/>
          </p:cNvSpPr>
          <p:nvPr>
            <p:ph type="title"/>
          </p:nvPr>
        </p:nvSpPr>
        <p:spPr>
          <a:xfrm>
            <a:off x="457200" y="1315453"/>
            <a:ext cx="3163824" cy="1888923"/>
          </a:xfrm>
        </p:spPr>
        <p:txBody>
          <a:bodyPr anchor="b"/>
          <a:lstStyle>
            <a:lvl1pPr>
              <a:defRPr sz="2800"/>
            </a:lvl1pPr>
          </a:lstStyle>
          <a:p>
            <a:r>
              <a:rPr lang="en-GB"/>
              <a:t>Click to edit Master title style</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443249" y="274320"/>
            <a:ext cx="365760" cy="365125"/>
          </a:xfrm>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40846" y="274320"/>
            <a:ext cx="1828800"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2669646" y="274320"/>
            <a:ext cx="970791" cy="365125"/>
          </a:xfrm>
        </p:spPr>
        <p:txBody>
          <a:bodyPr/>
          <a:lstStyle/>
          <a:p>
            <a:fld id="{3398BDEE-7079-9E46-9D3D-C026D74D657A}" type="datetime1">
              <a:rPr lang="en-US" smtClean="0"/>
              <a:t>7/12/2026</a:t>
            </a:fld>
            <a:endParaRPr lang="en-US"/>
          </a:p>
        </p:txBody>
      </p:sp>
      <p:sp>
        <p:nvSpPr>
          <p:cNvPr id="13" name="Content Placeholder 12">
            <a:extLst>
              <a:ext uri="{FF2B5EF4-FFF2-40B4-BE49-F238E27FC236}">
                <a16:creationId xmlns:a16="http://schemas.microsoft.com/office/drawing/2014/main" id="{9C2635AD-DF42-C262-C20D-FDB7B411625D}"/>
              </a:ext>
            </a:extLst>
          </p:cNvPr>
          <p:cNvSpPr>
            <a:spLocks noGrp="1"/>
          </p:cNvSpPr>
          <p:nvPr>
            <p:ph sz="quarter" idx="14"/>
          </p:nvPr>
        </p:nvSpPr>
        <p:spPr>
          <a:xfrm>
            <a:off x="457200" y="3335364"/>
            <a:ext cx="3163824" cy="3107000"/>
          </a:xfrm>
        </p:spPr>
        <p:txBody>
          <a:bodyPr/>
          <a:lstStyle>
            <a:lvl1pPr>
              <a:buNone/>
              <a:defRPr/>
            </a:lvl1pPr>
            <a:lvl2pPr>
              <a:buNone/>
              <a:defRPr/>
            </a:lvl2pPr>
            <a:lvl3pPr>
              <a:buNone/>
              <a:defRPr/>
            </a:lvl3pPr>
            <a:lvl4pPr>
              <a:buNone/>
              <a:defRPr/>
            </a:lvl4pPr>
            <a:lvl5pPr>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1" name="Picture 10" descr="A lemons on a branch with leaves&#10;&#10;AI-generated content may be incorrect.">
            <a:extLst>
              <a:ext uri="{FF2B5EF4-FFF2-40B4-BE49-F238E27FC236}">
                <a16:creationId xmlns:a16="http://schemas.microsoft.com/office/drawing/2014/main" id="{ADF17735-1EF3-3E8F-EE23-73AE24B0CF1D}"/>
              </a:ext>
            </a:extLst>
          </p:cNvPr>
          <p:cNvPicPr>
            <a:picLocks noChangeAspect="1"/>
          </p:cNvPicPr>
          <p:nvPr/>
        </p:nvPicPr>
        <p:blipFill>
          <a:blip r:embed="rId2" cstate="email">
            <a:extLst>
              <a:ext uri="{28A0092B-C50C-407E-A947-70E740481C1C}">
                <a14:useLocalDpi xmlns:a14="http://schemas.microsoft.com/office/drawing/2010/main"/>
              </a:ext>
            </a:extLst>
          </a:blip>
          <a:srcRect t="715" r="9359" b="30270"/>
          <a:stretch>
            <a:fillRect/>
          </a:stretch>
        </p:blipFill>
        <p:spPr>
          <a:xfrm>
            <a:off x="3795759" y="0"/>
            <a:ext cx="8396241" cy="6858000"/>
          </a:xfrm>
          <a:prstGeom prst="rect">
            <a:avLst/>
          </a:prstGeom>
        </p:spPr>
      </p:pic>
    </p:spTree>
    <p:extLst>
      <p:ext uri="{BB962C8B-B14F-4D97-AF65-F5344CB8AC3E}">
        <p14:creationId xmlns:p14="http://schemas.microsoft.com/office/powerpoint/2010/main" val="38366000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anchor="t">
            <a:normAutofit/>
          </a:bodyPr>
          <a:lstStyle>
            <a:lvl1pPr>
              <a:defRPr sz="28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B7DA1B6-7262-A14C-9D8B-572C17D5CCAA}" type="datetime1">
              <a:rPr lang="en-US" smtClean="0"/>
              <a:t>7/12/2026</a:t>
            </a:fld>
            <a:endParaRPr lang="en-US"/>
          </a:p>
        </p:txBody>
      </p:sp>
      <p:pic>
        <p:nvPicPr>
          <p:cNvPr id="7" name="Picture 6" descr="A blue and black image of two birds&#10;&#10;AI-generated content may be incorrect.">
            <a:extLst>
              <a:ext uri="{FF2B5EF4-FFF2-40B4-BE49-F238E27FC236}">
                <a16:creationId xmlns:a16="http://schemas.microsoft.com/office/drawing/2014/main" id="{53359F0E-3165-F69F-DECE-2D1FB68E17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14400" y="0"/>
            <a:ext cx="4160520" cy="919694"/>
          </a:xfrm>
          <a:prstGeom prst="rect">
            <a:avLst/>
          </a:prstGeom>
        </p:spPr>
      </p:pic>
    </p:spTree>
    <p:extLst>
      <p:ext uri="{BB962C8B-B14F-4D97-AF65-F5344CB8AC3E}">
        <p14:creationId xmlns:p14="http://schemas.microsoft.com/office/powerpoint/2010/main" val="15097255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0"/>
            <a:ext cx="3923455" cy="4083580"/>
          </a:xfrm>
        </p:spPr>
        <p:txBody>
          <a:bodyPr anchor="t">
            <a:normAutofit/>
          </a:bodyPr>
          <a:lstStyle>
            <a:lvl1pPr>
              <a:defRPr sz="28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914400"/>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8B914E-727D-924F-AF8C-57D7CD572093}" type="datetime1">
              <a:rPr lang="en-US" smtClean="0"/>
              <a:t>7/12/2026</a:t>
            </a:fld>
            <a:endParaRPr lang="en-US"/>
          </a:p>
        </p:txBody>
      </p:sp>
      <p:pic>
        <p:nvPicPr>
          <p:cNvPr id="3" name="Picture 2" descr="A blue and black image of two birds&#10;&#10;AI-generated content may be incorrect.">
            <a:extLst>
              <a:ext uri="{FF2B5EF4-FFF2-40B4-BE49-F238E27FC236}">
                <a16:creationId xmlns:a16="http://schemas.microsoft.com/office/drawing/2014/main" id="{A830C04B-A250-7A15-C730-C6A3AFCB9C1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0800000">
            <a:off x="5175848" y="5943599"/>
            <a:ext cx="4160520" cy="914400"/>
          </a:xfrm>
          <a:prstGeom prst="rect">
            <a:avLst/>
          </a:prstGeom>
        </p:spPr>
      </p:pic>
    </p:spTree>
    <p:extLst>
      <p:ext uri="{BB962C8B-B14F-4D97-AF65-F5344CB8AC3E}">
        <p14:creationId xmlns:p14="http://schemas.microsoft.com/office/powerpoint/2010/main" val="23636220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6617" y="731520"/>
            <a:ext cx="8658766" cy="1005840"/>
          </a:xfrm>
        </p:spPr>
        <p:txBody>
          <a:bodyPr anchor="b" anchorCtr="0">
            <a:normAutofit/>
          </a:bodyPr>
          <a:lstStyle>
            <a:lvl1pPr algn="ctr">
              <a:defRPr sz="2800"/>
            </a:lvl1pPr>
          </a:lstStyle>
          <a:p>
            <a:r>
              <a:rPr lang="en-GB"/>
              <a:t>Click to edit Master title style</a:t>
            </a:r>
            <a:endParaRPr lang="en-US"/>
          </a:p>
        </p:txBody>
      </p:sp>
      <p:sp>
        <p:nvSpPr>
          <p:cNvPr id="6" name="Content Placeholder 5">
            <a:extLst>
              <a:ext uri="{FF2B5EF4-FFF2-40B4-BE49-F238E27FC236}">
                <a16:creationId xmlns:a16="http://schemas.microsoft.com/office/drawing/2014/main" id="{A231AD03-5543-5055-E5F3-2C2E7AF4A65C}"/>
              </a:ext>
            </a:extLst>
          </p:cNvPr>
          <p:cNvSpPr>
            <a:spLocks noGrp="1"/>
          </p:cNvSpPr>
          <p:nvPr>
            <p:ph sz="quarter" idx="17"/>
          </p:nvPr>
        </p:nvSpPr>
        <p:spPr>
          <a:xfrm>
            <a:off x="2653413" y="1995858"/>
            <a:ext cx="6884668" cy="37399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Slide Number Placeholder 11">
            <a:extLst>
              <a:ext uri="{FF2B5EF4-FFF2-40B4-BE49-F238E27FC236}">
                <a16:creationId xmlns:a16="http://schemas.microsoft.com/office/drawing/2014/main" id="{9F8492AF-A293-67AC-351D-6F8D2EE5A36E}"/>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1" name="Footer Placeholder 10">
            <a:extLst>
              <a:ext uri="{FF2B5EF4-FFF2-40B4-BE49-F238E27FC236}">
                <a16:creationId xmlns:a16="http://schemas.microsoft.com/office/drawing/2014/main" id="{FA12EA25-588C-6976-3F71-17F5A88C9A2B}"/>
              </a:ext>
            </a:extLst>
          </p:cNvPr>
          <p:cNvSpPr>
            <a:spLocks noGrp="1"/>
          </p:cNvSpPr>
          <p:nvPr>
            <p:ph type="ftr" sz="quarter" idx="15"/>
          </p:nvPr>
        </p:nvSpPr>
        <p:spPr/>
        <p:txBody>
          <a:bodyPr/>
          <a:lstStyle/>
          <a:p>
            <a:r>
              <a:rPr lang="en-US"/>
              <a:t>Presentation title</a:t>
            </a:r>
          </a:p>
        </p:txBody>
      </p:sp>
      <p:sp>
        <p:nvSpPr>
          <p:cNvPr id="10" name="Date Placeholder 9">
            <a:extLst>
              <a:ext uri="{FF2B5EF4-FFF2-40B4-BE49-F238E27FC236}">
                <a16:creationId xmlns:a16="http://schemas.microsoft.com/office/drawing/2014/main" id="{88EAD482-3B0C-B1C6-EDE0-9F5AD7972C2E}"/>
              </a:ext>
            </a:extLst>
          </p:cNvPr>
          <p:cNvSpPr>
            <a:spLocks noGrp="1"/>
          </p:cNvSpPr>
          <p:nvPr>
            <p:ph type="dt" sz="half" idx="14"/>
          </p:nvPr>
        </p:nvSpPr>
        <p:spPr/>
        <p:txBody>
          <a:bodyPr/>
          <a:lstStyle/>
          <a:p>
            <a:fld id="{F70565B3-CF1A-E942-97FF-0B9F398F7855}" type="datetime1">
              <a:rPr lang="en-US" smtClean="0"/>
              <a:t>7/12/2026</a:t>
            </a:fld>
            <a:endParaRPr lang="en-US"/>
          </a:p>
        </p:txBody>
      </p:sp>
      <p:pic>
        <p:nvPicPr>
          <p:cNvPr id="3" name="Picture 2" descr="A blue leafy plant&#10;&#10;AI-generated content may be incorrect.">
            <a:extLst>
              <a:ext uri="{FF2B5EF4-FFF2-40B4-BE49-F238E27FC236}">
                <a16:creationId xmlns:a16="http://schemas.microsoft.com/office/drawing/2014/main" id="{7514231A-DFF9-EEC8-7FD8-6D51A7E9FF65}"/>
              </a:ext>
            </a:extLst>
          </p:cNvPr>
          <p:cNvPicPr>
            <a:picLocks noChangeAspect="1"/>
          </p:cNvPicPr>
          <p:nvPr/>
        </p:nvPicPr>
        <p:blipFill>
          <a:blip r:embed="rId2" cstate="email">
            <a:extLst>
              <a:ext uri="{28A0092B-C50C-407E-A947-70E740481C1C}">
                <a14:useLocalDpi xmlns:a14="http://schemas.microsoft.com/office/drawing/2010/main"/>
              </a:ext>
            </a:extLst>
          </a:blip>
          <a:srcRect t="-17073"/>
          <a:stretch>
            <a:fillRect/>
          </a:stretch>
        </p:blipFill>
        <p:spPr>
          <a:xfrm>
            <a:off x="0" y="157646"/>
            <a:ext cx="1757091" cy="1460378"/>
          </a:xfrm>
          <a:prstGeom prst="rect">
            <a:avLst/>
          </a:prstGeom>
        </p:spPr>
      </p:pic>
      <p:pic>
        <p:nvPicPr>
          <p:cNvPr id="9" name="Picture 8" descr="A blue leaf on a black background&#10;&#10;AI-generated content may be incorrect.">
            <a:extLst>
              <a:ext uri="{FF2B5EF4-FFF2-40B4-BE49-F238E27FC236}">
                <a16:creationId xmlns:a16="http://schemas.microsoft.com/office/drawing/2014/main" id="{A6D137FE-2907-46A6-B35B-5A4CAE628A4D}"/>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rot="16200000" flipH="1">
            <a:off x="-1163538" y="2885078"/>
            <a:ext cx="3361254" cy="1034177"/>
          </a:xfrm>
          <a:prstGeom prst="rect">
            <a:avLst/>
          </a:prstGeom>
        </p:spPr>
      </p:pic>
      <p:pic>
        <p:nvPicPr>
          <p:cNvPr id="15" name="Picture 14" descr="A blue and black image of two birds&#10;&#10;AI-generated content may be incorrect.">
            <a:extLst>
              <a:ext uri="{FF2B5EF4-FFF2-40B4-BE49-F238E27FC236}">
                <a16:creationId xmlns:a16="http://schemas.microsoft.com/office/drawing/2014/main" id="{04E727C6-2D47-C987-AC9F-2BBBF965423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a:off x="9651893" y="3013349"/>
            <a:ext cx="4160520" cy="919694"/>
          </a:xfrm>
          <a:prstGeom prst="rect">
            <a:avLst/>
          </a:prstGeom>
        </p:spPr>
      </p:pic>
    </p:spTree>
    <p:extLst>
      <p:ext uri="{BB962C8B-B14F-4D97-AF65-F5344CB8AC3E}">
        <p14:creationId xmlns:p14="http://schemas.microsoft.com/office/powerpoint/2010/main" val="11669115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1"/>
            <a:ext cx="3992880" cy="2514599"/>
          </a:xfrm>
        </p:spPr>
        <p:txBody>
          <a:bodyPr anchor="t">
            <a:normAutofit/>
          </a:bodyPr>
          <a:lstStyle>
            <a:lvl1pPr>
              <a:defRPr sz="28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914400"/>
            <a:ext cx="6957460" cy="49406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09077" y="6126480"/>
            <a:ext cx="2403583"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048A344-177D-9B4D-B4B5-DB629B3B0E97}" type="datetime1">
              <a:rPr lang="en-US" smtClean="0"/>
              <a:t>7/12/2026</a:t>
            </a:fld>
            <a:endParaRPr lang="en-US"/>
          </a:p>
        </p:txBody>
      </p:sp>
      <p:pic>
        <p:nvPicPr>
          <p:cNvPr id="7" name="Picture 6" descr="A blue leaf on a black background&#10;&#10;AI-generated content may be incorrect.">
            <a:extLst>
              <a:ext uri="{FF2B5EF4-FFF2-40B4-BE49-F238E27FC236}">
                <a16:creationId xmlns:a16="http://schemas.microsoft.com/office/drawing/2014/main" id="{415D9329-8404-8FB6-440F-E9849300BAE2}"/>
              </a:ext>
            </a:extLst>
          </p:cNvPr>
          <p:cNvPicPr>
            <a:picLocks noChangeAspect="1"/>
          </p:cNvPicPr>
          <p:nvPr/>
        </p:nvPicPr>
        <p:blipFill>
          <a:blip r:embed="rId2" cstate="email">
            <a:extLst>
              <a:ext uri="{28A0092B-C50C-407E-A947-70E740481C1C}">
                <a14:useLocalDpi xmlns:a14="http://schemas.microsoft.com/office/drawing/2010/main"/>
              </a:ext>
            </a:extLst>
          </a:blip>
          <a:srcRect l="22307"/>
          <a:stretch>
            <a:fillRect/>
          </a:stretch>
        </p:blipFill>
        <p:spPr>
          <a:xfrm rot="16200000">
            <a:off x="2766204" y="5165090"/>
            <a:ext cx="2052320" cy="1333500"/>
          </a:xfrm>
          <a:prstGeom prst="rect">
            <a:avLst/>
          </a:prstGeom>
        </p:spPr>
      </p:pic>
      <p:pic>
        <p:nvPicPr>
          <p:cNvPr id="10" name="Picture 9" descr="A blue leaf on a black background&#10;&#10;AI-generated content may be incorrect.">
            <a:extLst>
              <a:ext uri="{FF2B5EF4-FFF2-40B4-BE49-F238E27FC236}">
                <a16:creationId xmlns:a16="http://schemas.microsoft.com/office/drawing/2014/main" id="{583DC239-1B91-3F75-7E85-D0A752FB004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3595299">
            <a:off x="1217794" y="4109349"/>
            <a:ext cx="2058669" cy="1039232"/>
          </a:xfrm>
          <a:prstGeom prst="rect">
            <a:avLst/>
          </a:prstGeom>
        </p:spPr>
      </p:pic>
    </p:spTree>
    <p:extLst>
      <p:ext uri="{BB962C8B-B14F-4D97-AF65-F5344CB8AC3E}">
        <p14:creationId xmlns:p14="http://schemas.microsoft.com/office/powerpoint/2010/main" val="25649913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pic>
        <p:nvPicPr>
          <p:cNvPr id="7" name="Picture 6" descr="A lemons on a branch with leaves&#10;&#10;AI-generated content may be incorrect.">
            <a:extLst>
              <a:ext uri="{FF2B5EF4-FFF2-40B4-BE49-F238E27FC236}">
                <a16:creationId xmlns:a16="http://schemas.microsoft.com/office/drawing/2014/main" id="{292A7410-B2FC-D132-8D8C-4AF1B507056A}"/>
              </a:ext>
            </a:extLst>
          </p:cNvPr>
          <p:cNvPicPr>
            <a:picLocks noChangeAspect="1"/>
          </p:cNvPicPr>
          <p:nvPr/>
        </p:nvPicPr>
        <p:blipFill>
          <a:blip r:embed="rId2" cstate="email">
            <a:extLst>
              <a:ext uri="{28A0092B-C50C-407E-A947-70E740481C1C}">
                <a14:useLocalDpi xmlns:a14="http://schemas.microsoft.com/office/drawing/2010/main"/>
              </a:ext>
            </a:extLst>
          </a:blip>
          <a:srcRect l="-1466" t="289" r="43489" b="8672"/>
          <a:stretch>
            <a:fillRect/>
          </a:stretch>
        </p:blipFill>
        <p:spPr>
          <a:xfrm>
            <a:off x="8120743" y="0"/>
            <a:ext cx="4071257"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7315200" cy="1097280"/>
          </a:xfrm>
        </p:spPr>
        <p:txBody>
          <a:bodyPr anchor="b" anchorCtr="0">
            <a:normAutofit/>
          </a:bodyPr>
          <a:lstStyle>
            <a:lvl1pPr>
              <a:defRPr sz="28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57199" y="1828800"/>
            <a:ext cx="7315199"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699251" y="6126480"/>
            <a:ext cx="2073147" cy="365125"/>
          </a:xfrm>
        </p:spPr>
        <p:txBody>
          <a:bodyPr/>
          <a:lstStyle/>
          <a:p>
            <a:fld id="{5A7A0291-FBD7-2345-9C81-5FC586A6DB9E}" type="datetime1">
              <a:rPr lang="en-US" smtClean="0"/>
              <a:t>7/12/2026</a:t>
            </a:fld>
            <a:endParaRPr lang="en-US"/>
          </a:p>
        </p:txBody>
      </p:sp>
    </p:spTree>
    <p:extLst>
      <p:ext uri="{BB962C8B-B14F-4D97-AF65-F5344CB8AC3E}">
        <p14:creationId xmlns:p14="http://schemas.microsoft.com/office/powerpoint/2010/main" val="22969307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anchor="t">
            <a:normAutofit/>
          </a:bodyPr>
          <a:lstStyle>
            <a:lvl1pPr>
              <a:defRPr sz="28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2AD6C8C-4A02-004B-93D7-C0DBD4026299}" type="datetime1">
              <a:rPr lang="en-US" smtClean="0"/>
              <a:t>7/12/2026</a:t>
            </a:fld>
            <a:endParaRPr lang="en-US"/>
          </a:p>
        </p:txBody>
      </p:sp>
      <p:pic>
        <p:nvPicPr>
          <p:cNvPr id="7" name="Picture 6" descr="Blue leaves on a black background&#10;&#10;AI-generated content may be incorrect.">
            <a:extLst>
              <a:ext uri="{FF2B5EF4-FFF2-40B4-BE49-F238E27FC236}">
                <a16:creationId xmlns:a16="http://schemas.microsoft.com/office/drawing/2014/main" id="{DE136570-804C-5DD0-226A-419BDFE8968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spTree>
    <p:extLst>
      <p:ext uri="{BB962C8B-B14F-4D97-AF65-F5344CB8AC3E}">
        <p14:creationId xmlns:p14="http://schemas.microsoft.com/office/powerpoint/2010/main" val="15525479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BDBE0D0-60D9-A8DD-819A-4EC6098596AA}"/>
              </a:ext>
            </a:extLst>
          </p:cNvPr>
          <p:cNvSpPr/>
          <p:nvPr/>
        </p:nvSpPr>
        <p:spPr>
          <a:xfrm>
            <a:off x="0" y="-1"/>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6A90C2D-E9F9-B5AC-3789-289AA8EFBE69}"/>
              </a:ext>
            </a:extLst>
          </p:cNvPr>
          <p:cNvSpPr>
            <a:spLocks noGrp="1"/>
          </p:cNvSpPr>
          <p:nvPr>
            <p:ph type="title"/>
          </p:nvPr>
        </p:nvSpPr>
        <p:spPr>
          <a:xfrm>
            <a:off x="8566327" y="642192"/>
            <a:ext cx="3172968" cy="2139696"/>
          </a:xfrm>
        </p:spPr>
        <p:txBody>
          <a:bodyPr anchor="b" anchorCtr="0">
            <a:noAutofit/>
          </a:bodyPr>
          <a:lstStyle>
            <a:lvl1pPr>
              <a:defRPr sz="2800"/>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457200" y="457200"/>
            <a:ext cx="7216147"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566327" y="3011335"/>
            <a:ext cx="3162530"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Slide Number Placeholder 10">
            <a:extLst>
              <a:ext uri="{FF2B5EF4-FFF2-40B4-BE49-F238E27FC236}">
                <a16:creationId xmlns:a16="http://schemas.microsoft.com/office/drawing/2014/main" id="{806C8A42-D773-E384-D003-FF92C7D3D7CB}"/>
              </a:ext>
            </a:extLst>
          </p:cNvPr>
          <p:cNvSpPr>
            <a:spLocks noGrp="1"/>
          </p:cNvSpPr>
          <p:nvPr>
            <p:ph type="sldNum" sz="quarter" idx="17"/>
          </p:nvPr>
        </p:nvSpPr>
        <p:spPr>
          <a:xfrm>
            <a:off x="8573862"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5662C323-6B9B-80DF-EF74-D99250EE9201}"/>
              </a:ext>
            </a:extLst>
          </p:cNvPr>
          <p:cNvSpPr>
            <a:spLocks noGrp="1"/>
          </p:cNvSpPr>
          <p:nvPr>
            <p:ph type="ftr" sz="quarter" idx="16"/>
          </p:nvPr>
        </p:nvSpPr>
        <p:spPr>
          <a:xfrm>
            <a:off x="8971459" y="6126480"/>
            <a:ext cx="1934123" cy="365125"/>
          </a:xfrm>
        </p:spPr>
        <p:txBody>
          <a:bodyPr/>
          <a:lstStyle/>
          <a:p>
            <a:r>
              <a:rPr lang="en-US"/>
              <a:t>Presentation title</a:t>
            </a:r>
          </a:p>
        </p:txBody>
      </p:sp>
      <p:sp>
        <p:nvSpPr>
          <p:cNvPr id="4" name="Date Placeholder 3">
            <a:extLst>
              <a:ext uri="{FF2B5EF4-FFF2-40B4-BE49-F238E27FC236}">
                <a16:creationId xmlns:a16="http://schemas.microsoft.com/office/drawing/2014/main" id="{DEDB6DB1-F652-6E69-77F4-F055AD2AF6F5}"/>
              </a:ext>
            </a:extLst>
          </p:cNvPr>
          <p:cNvSpPr>
            <a:spLocks noGrp="1"/>
          </p:cNvSpPr>
          <p:nvPr>
            <p:ph type="dt" sz="half" idx="15"/>
          </p:nvPr>
        </p:nvSpPr>
        <p:spPr>
          <a:xfrm>
            <a:off x="10792496" y="6126480"/>
            <a:ext cx="965564" cy="365125"/>
          </a:xfrm>
        </p:spPr>
        <p:txBody>
          <a:bodyPr/>
          <a:lstStyle/>
          <a:p>
            <a:fld id="{954F3EE5-5A62-1142-B29B-2D79B0DFBB49}" type="datetime1">
              <a:rPr lang="en-US" smtClean="0"/>
              <a:t>7/12/2026</a:t>
            </a:fld>
            <a:endParaRPr lang="en-US"/>
          </a:p>
        </p:txBody>
      </p:sp>
    </p:spTree>
    <p:extLst>
      <p:ext uri="{BB962C8B-B14F-4D97-AF65-F5344CB8AC3E}">
        <p14:creationId xmlns:p14="http://schemas.microsoft.com/office/powerpoint/2010/main" val="95776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F29CE5-A8CD-ED9A-7F5A-693443689EAB}"/>
              </a:ext>
            </a:extLst>
          </p:cNvPr>
          <p:cNvSpPr/>
          <p:nvPr/>
        </p:nvSpPr>
        <p:spPr>
          <a:xfrm>
            <a:off x="4145280" y="-1"/>
            <a:ext cx="804672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2F1C8EF-0052-4E1D-ADC9-E3E4FD32EBE7}"/>
              </a:ext>
            </a:extLst>
          </p:cNvPr>
          <p:cNvSpPr>
            <a:spLocks noGrp="1"/>
          </p:cNvSpPr>
          <p:nvPr>
            <p:ph type="title"/>
          </p:nvPr>
        </p:nvSpPr>
        <p:spPr>
          <a:xfrm>
            <a:off x="456755" y="642192"/>
            <a:ext cx="3274169" cy="2139696"/>
          </a:xfrm>
        </p:spPr>
        <p:txBody>
          <a:bodyPr anchor="b" anchorCtr="0">
            <a:noAutofit/>
          </a:bodyPr>
          <a:lstStyle>
            <a:lvl1pPr>
              <a:defRPr sz="28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57199" y="3011335"/>
            <a:ext cx="3274169"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Slide Number Placeholder 10">
            <a:extLst>
              <a:ext uri="{FF2B5EF4-FFF2-40B4-BE49-F238E27FC236}">
                <a16:creationId xmlns:a16="http://schemas.microsoft.com/office/drawing/2014/main" id="{133EBD6B-DFDB-0D0B-252B-324DA354BF4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E97FC8F1-C8AE-5332-F165-13ED9003CB9B}"/>
              </a:ext>
            </a:extLst>
          </p:cNvPr>
          <p:cNvSpPr>
            <a:spLocks noGrp="1"/>
          </p:cNvSpPr>
          <p:nvPr>
            <p:ph type="ftr" sz="quarter" idx="16"/>
          </p:nvPr>
        </p:nvSpPr>
        <p:spPr>
          <a:xfrm>
            <a:off x="809077" y="6126480"/>
            <a:ext cx="1895486" cy="365125"/>
          </a:xfrm>
        </p:spPr>
        <p:txBody>
          <a:bodyPr/>
          <a:lstStyle/>
          <a:p>
            <a:r>
              <a:rPr lang="en-US"/>
              <a:t>Presentation title</a:t>
            </a:r>
          </a:p>
        </p:txBody>
      </p:sp>
      <p:sp>
        <p:nvSpPr>
          <p:cNvPr id="4" name="Date Placeholder 3">
            <a:extLst>
              <a:ext uri="{FF2B5EF4-FFF2-40B4-BE49-F238E27FC236}">
                <a16:creationId xmlns:a16="http://schemas.microsoft.com/office/drawing/2014/main" id="{C4CDB703-6F6B-3A91-C03F-5AA8FECF96D5}"/>
              </a:ext>
            </a:extLst>
          </p:cNvPr>
          <p:cNvSpPr>
            <a:spLocks noGrp="1"/>
          </p:cNvSpPr>
          <p:nvPr>
            <p:ph type="dt" sz="half" idx="15"/>
          </p:nvPr>
        </p:nvSpPr>
        <p:spPr>
          <a:xfrm>
            <a:off x="2704563" y="6126480"/>
            <a:ext cx="1033988" cy="365125"/>
          </a:xfrm>
        </p:spPr>
        <p:txBody>
          <a:bodyPr/>
          <a:lstStyle/>
          <a:p>
            <a:fld id="{72C7549D-B911-DC4D-9096-0244F27A5122}" type="datetime1">
              <a:rPr lang="en-US" smtClean="0"/>
              <a:t>7/12/2026</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4572000" y="457200"/>
            <a:ext cx="7216147"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062665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3AE976-70C1-E011-D1BD-A186B254606F}"/>
              </a:ext>
            </a:extLst>
          </p:cNvPr>
          <p:cNvSpPr/>
          <p:nvPr/>
        </p:nvSpPr>
        <p:spPr>
          <a:xfrm>
            <a:off x="0" y="-1"/>
            <a:ext cx="12192000" cy="420624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90688BC7-C8A7-1B9D-DD5A-CC721C820610}"/>
              </a:ext>
            </a:extLst>
          </p:cNvPr>
          <p:cNvSpPr>
            <a:spLocks noGrp="1"/>
          </p:cNvSpPr>
          <p:nvPr>
            <p:ph type="title"/>
          </p:nvPr>
        </p:nvSpPr>
        <p:spPr>
          <a:xfrm>
            <a:off x="457200" y="4663440"/>
            <a:ext cx="4206240" cy="1124712"/>
          </a:xfrm>
        </p:spPr>
        <p:txBody>
          <a:bodyPr anchor="t" anchorCtr="0">
            <a:noAutofit/>
          </a:bodyPr>
          <a:lstStyle>
            <a:lvl1pPr>
              <a:defRPr sz="28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457200"/>
            <a:ext cx="11274552" cy="3261360"/>
          </a:xfrm>
          <a:blipFill dpi="0" rotWithShape="1">
            <a:blip r:embed="rId2">
              <a:alphaModFix amt="60000"/>
            </a:blip>
            <a:srcRect/>
            <a:stretch>
              <a:fillRect t="1" b="-896"/>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4663440"/>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Slide Number Placeholder 9">
            <a:extLst>
              <a:ext uri="{FF2B5EF4-FFF2-40B4-BE49-F238E27FC236}">
                <a16:creationId xmlns:a16="http://schemas.microsoft.com/office/drawing/2014/main" id="{C099B38A-E62D-AD07-98E2-F076BBB6906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43C33DF7-70E3-8959-4BBB-88BA646FC8AB}"/>
              </a:ext>
            </a:extLst>
          </p:cNvPr>
          <p:cNvSpPr>
            <a:spLocks noGrp="1"/>
          </p:cNvSpPr>
          <p:nvPr>
            <p:ph type="ftr" sz="quarter" idx="16"/>
          </p:nvPr>
        </p:nvSpPr>
        <p:spPr/>
        <p:txBody>
          <a:bodyPr/>
          <a:lstStyle/>
          <a:p>
            <a:r>
              <a:rPr lang="en-US"/>
              <a:t>Presentation title</a:t>
            </a:r>
          </a:p>
        </p:txBody>
      </p:sp>
      <p:sp>
        <p:nvSpPr>
          <p:cNvPr id="7" name="Date Placeholder 6">
            <a:extLst>
              <a:ext uri="{FF2B5EF4-FFF2-40B4-BE49-F238E27FC236}">
                <a16:creationId xmlns:a16="http://schemas.microsoft.com/office/drawing/2014/main" id="{64C6559B-3088-D543-8627-C631D5D845A1}"/>
              </a:ext>
            </a:extLst>
          </p:cNvPr>
          <p:cNvSpPr>
            <a:spLocks noGrp="1"/>
          </p:cNvSpPr>
          <p:nvPr>
            <p:ph type="dt" sz="half" idx="15"/>
          </p:nvPr>
        </p:nvSpPr>
        <p:spPr/>
        <p:txBody>
          <a:bodyPr/>
          <a:lstStyle/>
          <a:p>
            <a:fld id="{FE3B3F6E-3994-0241-BCBC-BC1EBD257F6E}" type="datetime1">
              <a:rPr lang="en-US" smtClean="0"/>
              <a:t>7/12/2026</a:t>
            </a:fld>
            <a:endParaRPr lang="en-US"/>
          </a:p>
        </p:txBody>
      </p:sp>
      <p:pic>
        <p:nvPicPr>
          <p:cNvPr id="3" name="Picture 2" descr="A blue leaf on a black background&#10;&#10;AI-generated content may be incorrect.">
            <a:extLst>
              <a:ext uri="{FF2B5EF4-FFF2-40B4-BE49-F238E27FC236}">
                <a16:creationId xmlns:a16="http://schemas.microsoft.com/office/drawing/2014/main" id="{B68BD559-5C7D-BCAB-EDFF-9A833E2B5876}"/>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flipH="1" flipV="1">
            <a:off x="6400800" y="6144768"/>
            <a:ext cx="2330721" cy="717107"/>
          </a:xfrm>
          <a:prstGeom prst="rect">
            <a:avLst/>
          </a:prstGeom>
        </p:spPr>
      </p:pic>
      <p:pic>
        <p:nvPicPr>
          <p:cNvPr id="5" name="Picture 4" descr="A blue leaf on a black background&#10;&#10;AI-generated content may be incorrect.">
            <a:extLst>
              <a:ext uri="{FF2B5EF4-FFF2-40B4-BE49-F238E27FC236}">
                <a16:creationId xmlns:a16="http://schemas.microsoft.com/office/drawing/2014/main" id="{351BF7C7-47D5-CE17-B30C-3114D6A147B5}"/>
              </a:ext>
            </a:extLst>
          </p:cNvPr>
          <p:cNvPicPr>
            <a:picLocks noChangeAspect="1"/>
          </p:cNvPicPr>
          <p:nvPr/>
        </p:nvPicPr>
        <p:blipFill>
          <a:blip r:embed="rId4" cstate="email">
            <a:extLst>
              <a:ext uri="{28A0092B-C50C-407E-A947-70E740481C1C}">
                <a14:useLocalDpi xmlns:a14="http://schemas.microsoft.com/office/drawing/2010/main"/>
              </a:ext>
            </a:extLst>
          </a:blip>
          <a:srcRect t="-2148" b="-8356"/>
          <a:stretch>
            <a:fillRect/>
          </a:stretch>
        </p:blipFill>
        <p:spPr>
          <a:xfrm rot="16200000" flipV="1">
            <a:off x="3316541" y="5909308"/>
            <a:ext cx="609599" cy="1287782"/>
          </a:xfrm>
          <a:prstGeom prst="rect">
            <a:avLst/>
          </a:prstGeom>
        </p:spPr>
      </p:pic>
    </p:spTree>
    <p:extLst>
      <p:ext uri="{BB962C8B-B14F-4D97-AF65-F5344CB8AC3E}">
        <p14:creationId xmlns:p14="http://schemas.microsoft.com/office/powerpoint/2010/main" val="18745988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1F14464-19AB-7D13-BD0E-2F857D32DD8F}"/>
              </a:ext>
            </a:extLst>
          </p:cNvPr>
          <p:cNvSpPr/>
          <p:nvPr/>
        </p:nvSpPr>
        <p:spPr>
          <a:xfrm>
            <a:off x="0" y="-1"/>
            <a:ext cx="749808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ACE19939-7641-D440-ED1C-43937E2E50F9}"/>
              </a:ext>
            </a:extLst>
          </p:cNvPr>
          <p:cNvSpPr>
            <a:spLocks noGrp="1"/>
          </p:cNvSpPr>
          <p:nvPr>
            <p:ph type="title"/>
          </p:nvPr>
        </p:nvSpPr>
        <p:spPr>
          <a:xfrm>
            <a:off x="7863168" y="457200"/>
            <a:ext cx="3895344" cy="1664208"/>
          </a:xfrm>
        </p:spPr>
        <p:txBody>
          <a:bodyPr anchor="b" anchorCtr="0">
            <a:noAutofit/>
          </a:bodyPr>
          <a:lstStyle>
            <a:lvl1pPr>
              <a:defRPr sz="36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7200" y="457200"/>
            <a:ext cx="6572925"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863168" y="2315569"/>
            <a:ext cx="3894892" cy="35661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6">
            <a:extLst>
              <a:ext uri="{FF2B5EF4-FFF2-40B4-BE49-F238E27FC236}">
                <a16:creationId xmlns:a16="http://schemas.microsoft.com/office/drawing/2014/main" id="{03E9D974-688E-6389-B676-3716A5DCE509}"/>
              </a:ext>
            </a:extLst>
          </p:cNvPr>
          <p:cNvSpPr>
            <a:spLocks noGrp="1"/>
          </p:cNvSpPr>
          <p:nvPr>
            <p:ph type="sldNum" sz="quarter" idx="17"/>
          </p:nvPr>
        </p:nvSpPr>
        <p:spPr>
          <a:xfrm>
            <a:off x="7874608" y="6126480"/>
            <a:ext cx="365760" cy="365125"/>
          </a:xfrm>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D2611A75-2855-5D82-EF5E-AC8CBFD270FA}"/>
              </a:ext>
            </a:extLst>
          </p:cNvPr>
          <p:cNvSpPr>
            <a:spLocks noGrp="1"/>
          </p:cNvSpPr>
          <p:nvPr>
            <p:ph type="ftr" sz="quarter" idx="16"/>
          </p:nvPr>
        </p:nvSpPr>
        <p:spPr>
          <a:xfrm>
            <a:off x="8272204" y="6126480"/>
            <a:ext cx="2194560" cy="365125"/>
          </a:xfrm>
        </p:spPr>
        <p:txBody>
          <a:bodyPr/>
          <a:lstStyle/>
          <a:p>
            <a:r>
              <a:rPr lang="en-US"/>
              <a:t>Presentation title</a:t>
            </a:r>
          </a:p>
        </p:txBody>
      </p:sp>
      <p:sp>
        <p:nvSpPr>
          <p:cNvPr id="5" name="Date Placeholder 4">
            <a:extLst>
              <a:ext uri="{FF2B5EF4-FFF2-40B4-BE49-F238E27FC236}">
                <a16:creationId xmlns:a16="http://schemas.microsoft.com/office/drawing/2014/main" id="{68AB728D-FE97-BBB3-3103-FB1096F0417D}"/>
              </a:ext>
            </a:extLst>
          </p:cNvPr>
          <p:cNvSpPr>
            <a:spLocks noGrp="1"/>
          </p:cNvSpPr>
          <p:nvPr>
            <p:ph type="dt" sz="half" idx="15"/>
          </p:nvPr>
        </p:nvSpPr>
        <p:spPr>
          <a:xfrm>
            <a:off x="10444766" y="6126480"/>
            <a:ext cx="1313294" cy="365125"/>
          </a:xfrm>
        </p:spPr>
        <p:txBody>
          <a:bodyPr/>
          <a:lstStyle/>
          <a:p>
            <a:fld id="{CEBAFC1B-AD29-C14A-91E0-0745420D0140}" type="datetime1">
              <a:rPr lang="en-US" smtClean="0"/>
              <a:t>7/12/2026</a:t>
            </a:fld>
            <a:endParaRPr lang="en-US"/>
          </a:p>
        </p:txBody>
      </p:sp>
    </p:spTree>
    <p:extLst>
      <p:ext uri="{BB962C8B-B14F-4D97-AF65-F5344CB8AC3E}">
        <p14:creationId xmlns:p14="http://schemas.microsoft.com/office/powerpoint/2010/main" val="4723097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497F40-707E-796F-73DC-2241DB51A1A9}"/>
              </a:ext>
            </a:extLst>
          </p:cNvPr>
          <p:cNvSpPr/>
          <p:nvPr/>
        </p:nvSpPr>
        <p:spPr>
          <a:xfrm>
            <a:off x="4693920" y="-1"/>
            <a:ext cx="749808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87A1B64-CA7C-74CC-8184-E144FC10378E}"/>
              </a:ext>
            </a:extLst>
          </p:cNvPr>
          <p:cNvSpPr>
            <a:spLocks noGrp="1"/>
          </p:cNvSpPr>
          <p:nvPr>
            <p:ph type="title"/>
          </p:nvPr>
        </p:nvSpPr>
        <p:spPr>
          <a:xfrm>
            <a:off x="457200" y="457200"/>
            <a:ext cx="3840480" cy="1664208"/>
          </a:xfrm>
        </p:spPr>
        <p:txBody>
          <a:bodyPr anchor="b" anchorCtr="0">
            <a:no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199" y="2315569"/>
            <a:ext cx="3840480" cy="36576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02ACCC24-AAEE-1EBE-5C8A-D731F7EDF257}"/>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D5DC2662-2578-560F-F095-F1A11F44A085}"/>
              </a:ext>
            </a:extLst>
          </p:cNvPr>
          <p:cNvSpPr>
            <a:spLocks noGrp="1"/>
          </p:cNvSpPr>
          <p:nvPr>
            <p:ph type="ftr" sz="quarter" idx="16"/>
          </p:nvPr>
        </p:nvSpPr>
        <p:spPr>
          <a:xfrm>
            <a:off x="809077" y="6126480"/>
            <a:ext cx="2377440" cy="365125"/>
          </a:xfrm>
        </p:spPr>
        <p:txBody>
          <a:bodyPr/>
          <a:lstStyle/>
          <a:p>
            <a:r>
              <a:rPr lang="en-US"/>
              <a:t>Presentation title</a:t>
            </a:r>
          </a:p>
        </p:txBody>
      </p:sp>
      <p:sp>
        <p:nvSpPr>
          <p:cNvPr id="3" name="Date Placeholder 2">
            <a:extLst>
              <a:ext uri="{FF2B5EF4-FFF2-40B4-BE49-F238E27FC236}">
                <a16:creationId xmlns:a16="http://schemas.microsoft.com/office/drawing/2014/main" id="{78CE15DD-1F7C-8AB3-8EFB-E573908E03A7}"/>
              </a:ext>
            </a:extLst>
          </p:cNvPr>
          <p:cNvSpPr>
            <a:spLocks noGrp="1"/>
          </p:cNvSpPr>
          <p:nvPr>
            <p:ph type="dt" sz="half" idx="15"/>
          </p:nvPr>
        </p:nvSpPr>
        <p:spPr>
          <a:xfrm>
            <a:off x="3218354" y="6126480"/>
            <a:ext cx="1079325" cy="365125"/>
          </a:xfrm>
        </p:spPr>
        <p:txBody>
          <a:bodyPr/>
          <a:lstStyle/>
          <a:p>
            <a:fld id="{BCA30940-2954-AA4F-9BFF-1013B5D668D8}" type="datetime1">
              <a:rPr lang="en-US" smtClean="0"/>
              <a:t>7/12/2026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56498" y="457200"/>
            <a:ext cx="6572925"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5131765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CF65BFA-D1C6-FAD3-7B5D-029C855B189E}"/>
              </a:ext>
            </a:extLst>
          </p:cNvPr>
          <p:cNvSpPr/>
          <p:nvPr/>
        </p:nvSpPr>
        <p:spPr>
          <a:xfrm>
            <a:off x="0" y="-1"/>
            <a:ext cx="65379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499533"/>
            <a:ext cx="4754880" cy="1328932"/>
          </a:xfrm>
        </p:spPr>
        <p:txBody>
          <a:bodyPr anchor="b">
            <a:normAutofit/>
          </a:bodyPr>
          <a:lstStyle>
            <a:lvl1pPr>
              <a:defRPr sz="36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7200" y="457200"/>
            <a:ext cx="5626608"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10400" y="1975104"/>
            <a:ext cx="4754880" cy="39319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Slide Number Placeholder 9">
            <a:extLst>
              <a:ext uri="{FF2B5EF4-FFF2-40B4-BE49-F238E27FC236}">
                <a16:creationId xmlns:a16="http://schemas.microsoft.com/office/drawing/2014/main" id="{38BE5B76-563B-3E92-FB3E-1D2C9717E8B9}"/>
              </a:ext>
            </a:extLst>
          </p:cNvPr>
          <p:cNvSpPr>
            <a:spLocks noGrp="1"/>
          </p:cNvSpPr>
          <p:nvPr>
            <p:ph type="sldNum" sz="quarter" idx="17"/>
          </p:nvPr>
        </p:nvSpPr>
        <p:spPr>
          <a:xfrm>
            <a:off x="7010400"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8D520868-4C6A-1C68-6ECA-7B1457F096A5}"/>
              </a:ext>
            </a:extLst>
          </p:cNvPr>
          <p:cNvSpPr>
            <a:spLocks noGrp="1"/>
          </p:cNvSpPr>
          <p:nvPr>
            <p:ph type="ftr" sz="quarter" idx="16"/>
          </p:nvPr>
        </p:nvSpPr>
        <p:spPr>
          <a:xfrm>
            <a:off x="7407996" y="6126480"/>
            <a:ext cx="2834640" cy="365125"/>
          </a:xfrm>
        </p:spPr>
        <p:txBody>
          <a:bodyPr/>
          <a:lstStyle/>
          <a:p>
            <a:r>
              <a:rPr lang="en-US"/>
              <a:t>Presentation title</a:t>
            </a:r>
          </a:p>
        </p:txBody>
      </p:sp>
      <p:sp>
        <p:nvSpPr>
          <p:cNvPr id="4" name="Date Placeholder 3">
            <a:extLst>
              <a:ext uri="{FF2B5EF4-FFF2-40B4-BE49-F238E27FC236}">
                <a16:creationId xmlns:a16="http://schemas.microsoft.com/office/drawing/2014/main" id="{733F3A40-40CC-8BCE-4C26-6B49E64D60B8}"/>
              </a:ext>
            </a:extLst>
          </p:cNvPr>
          <p:cNvSpPr>
            <a:spLocks noGrp="1"/>
          </p:cNvSpPr>
          <p:nvPr>
            <p:ph type="dt" sz="half" idx="15"/>
          </p:nvPr>
        </p:nvSpPr>
        <p:spPr>
          <a:xfrm>
            <a:off x="10290220" y="6126480"/>
            <a:ext cx="1467840" cy="365125"/>
          </a:xfrm>
        </p:spPr>
        <p:txBody>
          <a:bodyPr/>
          <a:lstStyle/>
          <a:p>
            <a:fld id="{5A0B49E7-1C5B-AD4A-B8C0-4550FE0A0235}" type="datetime1">
              <a:rPr lang="en-US" smtClean="0"/>
              <a:t>7/12/2026</a:t>
            </a:fld>
            <a:endParaRPr lang="en-US"/>
          </a:p>
        </p:txBody>
      </p:sp>
    </p:spTree>
    <p:extLst>
      <p:ext uri="{BB962C8B-B14F-4D97-AF65-F5344CB8AC3E}">
        <p14:creationId xmlns:p14="http://schemas.microsoft.com/office/powerpoint/2010/main" val="11477034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298AE30-B0EC-6508-4AB4-7253892A47C9}"/>
              </a:ext>
            </a:extLst>
          </p:cNvPr>
          <p:cNvSpPr/>
          <p:nvPr/>
        </p:nvSpPr>
        <p:spPr>
          <a:xfrm>
            <a:off x="5516880" y="-1"/>
            <a:ext cx="667512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593619" cy="1288169"/>
          </a:xfrm>
        </p:spPr>
        <p:txBody>
          <a:bodyPr anchor="b">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1" y="1920240"/>
            <a:ext cx="459349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Slide Number Placeholder 8">
            <a:extLst>
              <a:ext uri="{FF2B5EF4-FFF2-40B4-BE49-F238E27FC236}">
                <a16:creationId xmlns:a16="http://schemas.microsoft.com/office/drawing/2014/main" id="{09F9C4D3-7A66-D54C-679E-5F2210D54F38}"/>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4" name="Footer Placeholder 3">
            <a:extLst>
              <a:ext uri="{FF2B5EF4-FFF2-40B4-BE49-F238E27FC236}">
                <a16:creationId xmlns:a16="http://schemas.microsoft.com/office/drawing/2014/main" id="{4D92DF43-22E2-E52D-1677-E2ECB5B988CF}"/>
              </a:ext>
            </a:extLst>
          </p:cNvPr>
          <p:cNvSpPr>
            <a:spLocks noGrp="1"/>
          </p:cNvSpPr>
          <p:nvPr>
            <p:ph type="ftr" sz="quarter" idx="16"/>
          </p:nvPr>
        </p:nvSpPr>
        <p:spPr>
          <a:xfrm>
            <a:off x="809077" y="6126480"/>
            <a:ext cx="3200400" cy="365125"/>
          </a:xfrm>
        </p:spPr>
        <p:txBody>
          <a:bodyPr/>
          <a:lstStyle/>
          <a:p>
            <a:r>
              <a:rPr lang="en-US"/>
              <a:t>Presentation title</a:t>
            </a:r>
          </a:p>
        </p:txBody>
      </p:sp>
      <p:sp>
        <p:nvSpPr>
          <p:cNvPr id="3" name="Date Placeholder 2">
            <a:extLst>
              <a:ext uri="{FF2B5EF4-FFF2-40B4-BE49-F238E27FC236}">
                <a16:creationId xmlns:a16="http://schemas.microsoft.com/office/drawing/2014/main" id="{58BCC0E3-6C08-1723-74E8-C1EF05EFFE07}"/>
              </a:ext>
            </a:extLst>
          </p:cNvPr>
          <p:cNvSpPr>
            <a:spLocks noGrp="1"/>
          </p:cNvSpPr>
          <p:nvPr>
            <p:ph type="dt" sz="half" idx="15"/>
          </p:nvPr>
        </p:nvSpPr>
        <p:spPr>
          <a:xfrm>
            <a:off x="4041314" y="6126480"/>
            <a:ext cx="1009377" cy="365125"/>
          </a:xfrm>
        </p:spPr>
        <p:txBody>
          <a:bodyPr/>
          <a:lstStyle/>
          <a:p>
            <a:fld id="{948C343A-B82F-4143-9348-1F135B2BF1BF}" type="datetime1">
              <a:rPr lang="en-US" smtClean="0"/>
              <a:t>7/12/2026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35040" y="457200"/>
            <a:ext cx="5661996"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352145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4E9926E-1454-088A-DAEE-81D8FCE1A622}"/>
              </a:ext>
            </a:extLst>
          </p:cNvPr>
          <p:cNvSpPr/>
          <p:nvPr/>
        </p:nvSpPr>
        <p:spPr>
          <a:xfrm>
            <a:off x="0" y="-1"/>
            <a:ext cx="12192000" cy="3429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3880757"/>
            <a:ext cx="3044954" cy="2011680"/>
          </a:xfrm>
        </p:spPr>
        <p:txBody>
          <a:bodyPr anchor="t">
            <a:normAutofit/>
          </a:bodyPr>
          <a:lstStyle>
            <a:lvl1pPr>
              <a:defRPr sz="28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3508" y="457200"/>
            <a:ext cx="11274552" cy="2528633"/>
          </a:xfrm>
          <a:blipFill dpi="0" rotWithShape="1">
            <a:blip r:embed="rId2">
              <a:alphaModFix amt="60000"/>
            </a:blip>
            <a:srcRect/>
            <a:stretch>
              <a:fillRect t="1" r="-233" b="-1750"/>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79669" y="3880758"/>
            <a:ext cx="7900851" cy="201168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E92A1C8-408E-D74D-B08B-E4740ED27994}" type="datetime1">
              <a:rPr lang="en-US" smtClean="0"/>
              <a:t>7/12/2026</a:t>
            </a:fld>
            <a:endParaRPr lang="en-US"/>
          </a:p>
        </p:txBody>
      </p:sp>
    </p:spTree>
    <p:extLst>
      <p:ext uri="{BB962C8B-B14F-4D97-AF65-F5344CB8AC3E}">
        <p14:creationId xmlns:p14="http://schemas.microsoft.com/office/powerpoint/2010/main" val="9976217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1005840"/>
            <a:ext cx="3021873" cy="1297637"/>
          </a:xfrm>
        </p:spPr>
        <p:txBody>
          <a:bodyPr anchor="t">
            <a:normAutofit/>
          </a:bodyPr>
          <a:lstStyle>
            <a:lvl1pPr>
              <a:defRPr sz="2800"/>
            </a:lvl1pPr>
          </a:lstStyle>
          <a:p>
            <a:r>
              <a:rPr lang="en-GB"/>
              <a:t>Click to edit Master title style</a:t>
            </a:r>
            <a:endParaRPr lang="en-US"/>
          </a:p>
        </p:txBody>
      </p:sp>
      <p:sp>
        <p:nvSpPr>
          <p:cNvPr id="9" name="Rectangle 8">
            <a:extLst>
              <a:ext uri="{FF2B5EF4-FFF2-40B4-BE49-F238E27FC236}">
                <a16:creationId xmlns:a16="http://schemas.microsoft.com/office/drawing/2014/main" id="{D1AA3CE2-FA19-A0C1-5803-D6CB70AE52C4}"/>
              </a:ext>
            </a:extLst>
          </p:cNvPr>
          <p:cNvSpPr/>
          <p:nvPr/>
        </p:nvSpPr>
        <p:spPr>
          <a:xfrm>
            <a:off x="0" y="3636524"/>
            <a:ext cx="12192000" cy="3221476"/>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10">
            <a:extLst>
              <a:ext uri="{FF2B5EF4-FFF2-40B4-BE49-F238E27FC236}">
                <a16:creationId xmlns:a16="http://schemas.microsoft.com/office/drawing/2014/main" id="{C6F2C2E6-D9FF-7960-30D4-3996CAF0E7A9}"/>
              </a:ext>
            </a:extLst>
          </p:cNvPr>
          <p:cNvSpPr>
            <a:spLocks noGrp="1"/>
          </p:cNvSpPr>
          <p:nvPr>
            <p:ph type="sldNum" sz="quarter" idx="17"/>
          </p:nvPr>
        </p:nvSpPr>
        <p:spPr>
          <a:xfrm>
            <a:off x="411480" y="274320"/>
            <a:ext cx="365760" cy="365125"/>
          </a:xfrm>
        </p:spPr>
        <p:txBody>
          <a:bodyPr/>
          <a:lstStyle/>
          <a:p>
            <a:fld id="{40B778AE-8D30-EC43-B255-420E7914C179}" type="slidenum">
              <a:rPr lang="en-US" smtClean="0"/>
              <a:pPr/>
              <a:t>‹#›</a:t>
            </a:fld>
            <a:endParaRPr lang="en-US"/>
          </a:p>
        </p:txBody>
      </p:sp>
      <p:sp>
        <p:nvSpPr>
          <p:cNvPr id="10" name="Footer Placeholder 9">
            <a:extLst>
              <a:ext uri="{FF2B5EF4-FFF2-40B4-BE49-F238E27FC236}">
                <a16:creationId xmlns:a16="http://schemas.microsoft.com/office/drawing/2014/main" id="{E16CECD4-053E-15EE-496E-9BA230A307A5}"/>
              </a:ext>
            </a:extLst>
          </p:cNvPr>
          <p:cNvSpPr>
            <a:spLocks noGrp="1"/>
          </p:cNvSpPr>
          <p:nvPr>
            <p:ph type="ftr" sz="quarter" idx="16"/>
          </p:nvPr>
        </p:nvSpPr>
        <p:spPr>
          <a:xfrm>
            <a:off x="809077" y="274320"/>
            <a:ext cx="3724286" cy="365125"/>
          </a:xfrm>
        </p:spPr>
        <p:txBody>
          <a:bodyPr/>
          <a:lstStyle/>
          <a:p>
            <a:r>
              <a:rPr lang="en-US"/>
              <a:t>Presentation title</a:t>
            </a:r>
          </a:p>
        </p:txBody>
      </p:sp>
      <p:sp>
        <p:nvSpPr>
          <p:cNvPr id="3" name="Date Placeholder 2">
            <a:extLst>
              <a:ext uri="{FF2B5EF4-FFF2-40B4-BE49-F238E27FC236}">
                <a16:creationId xmlns:a16="http://schemas.microsoft.com/office/drawing/2014/main" id="{4DC77D76-068A-6817-DE61-41E5920B1A54}"/>
              </a:ext>
            </a:extLst>
          </p:cNvPr>
          <p:cNvSpPr>
            <a:spLocks noGrp="1"/>
          </p:cNvSpPr>
          <p:nvPr>
            <p:ph type="dt" sz="half" idx="15"/>
          </p:nvPr>
        </p:nvSpPr>
        <p:spPr>
          <a:xfrm>
            <a:off x="9839459" y="274320"/>
            <a:ext cx="1918601" cy="365125"/>
          </a:xfrm>
        </p:spPr>
        <p:txBody>
          <a:bodyPr/>
          <a:lstStyle/>
          <a:p>
            <a:fld id="{74C1E1D0-99FC-0441-BDC2-0A5DDB99B607}" type="datetime1">
              <a:rPr lang="en-US" smtClean="0"/>
              <a:t>7/12/2026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53543" y="1005840"/>
            <a:ext cx="7904517" cy="219456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484004" y="4128448"/>
            <a:ext cx="11274056" cy="2285305"/>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l="2" t="227" r="-270" b="-952"/>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583004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049D46-A039-8FE9-795E-B9A09588FB81}"/>
              </a:ext>
            </a:extLst>
          </p:cNvPr>
          <p:cNvSpPr/>
          <p:nvPr/>
        </p:nvSpPr>
        <p:spPr>
          <a:xfrm>
            <a:off x="0" y="-1"/>
            <a:ext cx="4886325"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1751" y="514175"/>
            <a:ext cx="6400800" cy="1315029"/>
          </a:xfrm>
        </p:spPr>
        <p:txBody>
          <a:bodyPr anchor="b">
            <a:normAutofit/>
          </a:bodyPr>
          <a:lstStyle>
            <a:lvl1pPr>
              <a:defRPr sz="3600"/>
            </a:lvl1pPr>
          </a:lstStyle>
          <a:p>
            <a:r>
              <a:rPr lang="en-GB"/>
              <a:t>Click to edit Master title style</a:t>
            </a:r>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noChangeAspect="1"/>
          </p:cNvSpPr>
          <p:nvPr>
            <p:ph type="pic" sz="quarter" idx="13" hasCustomPrompt="1"/>
          </p:nvPr>
        </p:nvSpPr>
        <p:spPr>
          <a:xfrm>
            <a:off x="457200" y="457200"/>
            <a:ext cx="3952393" cy="59436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3108" y="1978488"/>
            <a:ext cx="6400800" cy="39319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94E3CD20-9BC1-4411-A4E2-3B37C24049B7}"/>
              </a:ext>
            </a:extLst>
          </p:cNvPr>
          <p:cNvSpPr>
            <a:spLocks noGrp="1"/>
          </p:cNvSpPr>
          <p:nvPr>
            <p:ph type="sldNum" sz="quarter" idx="17"/>
          </p:nvPr>
        </p:nvSpPr>
        <p:spPr>
          <a:xfrm>
            <a:off x="5312105" y="6126480"/>
            <a:ext cx="365760" cy="365125"/>
          </a:xfrm>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745AD34-905D-5BB9-666C-2F8C95D63BEC}"/>
              </a:ext>
            </a:extLst>
          </p:cNvPr>
          <p:cNvSpPr>
            <a:spLocks noGrp="1"/>
          </p:cNvSpPr>
          <p:nvPr>
            <p:ph type="ftr" sz="quarter" idx="16"/>
          </p:nvPr>
        </p:nvSpPr>
        <p:spPr>
          <a:xfrm>
            <a:off x="5709702" y="6126480"/>
            <a:ext cx="3975211" cy="365125"/>
          </a:xfrm>
        </p:spPr>
        <p:txBody>
          <a:bodyPr/>
          <a:lstStyle/>
          <a:p>
            <a:r>
              <a:rPr lang="en-US"/>
              <a:t>Presentation title</a:t>
            </a:r>
          </a:p>
        </p:txBody>
      </p:sp>
      <p:sp>
        <p:nvSpPr>
          <p:cNvPr id="3" name="Date Placeholder 2">
            <a:extLst>
              <a:ext uri="{FF2B5EF4-FFF2-40B4-BE49-F238E27FC236}">
                <a16:creationId xmlns:a16="http://schemas.microsoft.com/office/drawing/2014/main" id="{4E84FBA4-81B9-2387-9280-85A1A169CC2D}"/>
              </a:ext>
            </a:extLst>
          </p:cNvPr>
          <p:cNvSpPr>
            <a:spLocks noGrp="1"/>
          </p:cNvSpPr>
          <p:nvPr>
            <p:ph type="dt" sz="half" idx="15"/>
          </p:nvPr>
        </p:nvSpPr>
        <p:spPr/>
        <p:txBody>
          <a:bodyPr/>
          <a:lstStyle/>
          <a:p>
            <a:fld id="{4D2F5157-4209-D142-B123-F174FB18FA7D}" type="datetime1">
              <a:rPr lang="en-US" smtClean="0"/>
              <a:t>7/12/2026</a:t>
            </a:fld>
            <a:endParaRPr lang="en-US"/>
          </a:p>
        </p:txBody>
      </p:sp>
    </p:spTree>
    <p:extLst>
      <p:ext uri="{BB962C8B-B14F-4D97-AF65-F5344CB8AC3E}">
        <p14:creationId xmlns:p14="http://schemas.microsoft.com/office/powerpoint/2010/main" val="41207617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B5BA68-BEB6-20D9-ED99-49AE2037C723}"/>
              </a:ext>
            </a:extLst>
          </p:cNvPr>
          <p:cNvSpPr/>
          <p:nvPr/>
        </p:nvSpPr>
        <p:spPr>
          <a:xfrm>
            <a:off x="7305675" y="-1"/>
            <a:ext cx="4886325"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6428962" cy="1143000"/>
          </a:xfrm>
        </p:spPr>
        <p:txBody>
          <a:bodyPr anchor="b">
            <a:no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199" y="1737360"/>
            <a:ext cx="6428963" cy="42289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14A48AAF-8DE6-EAE0-C3BC-3EF1475AC6CA}"/>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B3512C07-7A5F-BEB6-7A29-9DAB0CF47A67}"/>
              </a:ext>
            </a:extLst>
          </p:cNvPr>
          <p:cNvSpPr>
            <a:spLocks noGrp="1"/>
          </p:cNvSpPr>
          <p:nvPr>
            <p:ph type="ftr" sz="quarter" idx="16"/>
          </p:nvPr>
        </p:nvSpPr>
        <p:spPr/>
        <p:txBody>
          <a:bodyPr/>
          <a:lstStyle/>
          <a:p>
            <a:r>
              <a:rPr lang="en-US"/>
              <a:t>Presentation title</a:t>
            </a:r>
          </a:p>
        </p:txBody>
      </p:sp>
      <p:sp>
        <p:nvSpPr>
          <p:cNvPr id="4" name="Date Placeholder 3">
            <a:extLst>
              <a:ext uri="{FF2B5EF4-FFF2-40B4-BE49-F238E27FC236}">
                <a16:creationId xmlns:a16="http://schemas.microsoft.com/office/drawing/2014/main" id="{25EBBFD0-0424-7C4B-20AF-00D4497D7F34}"/>
              </a:ext>
            </a:extLst>
          </p:cNvPr>
          <p:cNvSpPr>
            <a:spLocks noGrp="1"/>
          </p:cNvSpPr>
          <p:nvPr>
            <p:ph type="dt" sz="half" idx="15"/>
          </p:nvPr>
        </p:nvSpPr>
        <p:spPr>
          <a:xfrm>
            <a:off x="4539443" y="6126480"/>
            <a:ext cx="2346720" cy="365125"/>
          </a:xfrm>
        </p:spPr>
        <p:txBody>
          <a:bodyPr/>
          <a:lstStyle/>
          <a:p>
            <a:fld id="{D4039460-34D4-104F-A87D-31820CDD6266}" type="datetime1">
              <a:rPr lang="en-US" smtClean="0"/>
              <a:t>7/12/2026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769731" y="457200"/>
            <a:ext cx="3958213"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1764240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274552" cy="932688"/>
          </a:xfrm>
        </p:spPr>
        <p:txBody>
          <a:bodyPr anchor="t" anchorCtr="0">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11480" y="1737360"/>
            <a:ext cx="4812154" cy="4206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306BFCA8-9BD5-0D66-6653-7B45B382C4F3}"/>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E0A02138-E28D-3ED2-F911-171BA61DEEF9}"/>
              </a:ext>
            </a:extLst>
          </p:cNvPr>
          <p:cNvSpPr>
            <a:spLocks noGrp="1"/>
          </p:cNvSpPr>
          <p:nvPr>
            <p:ph type="ftr" sz="quarter" idx="16"/>
          </p:nvPr>
        </p:nvSpPr>
        <p:spPr>
          <a:xfrm>
            <a:off x="809077" y="6126480"/>
            <a:ext cx="3108960" cy="365125"/>
          </a:xfrm>
        </p:spPr>
        <p:txBody>
          <a:bodyPr/>
          <a:lstStyle/>
          <a:p>
            <a:r>
              <a:rPr lang="en-US"/>
              <a:t>Presentation title</a:t>
            </a:r>
          </a:p>
        </p:txBody>
      </p:sp>
      <p:sp>
        <p:nvSpPr>
          <p:cNvPr id="3" name="Date Placeholder 2">
            <a:extLst>
              <a:ext uri="{FF2B5EF4-FFF2-40B4-BE49-F238E27FC236}">
                <a16:creationId xmlns:a16="http://schemas.microsoft.com/office/drawing/2014/main" id="{01315DE3-263F-5B56-80FE-04252DA7AFCF}"/>
              </a:ext>
            </a:extLst>
          </p:cNvPr>
          <p:cNvSpPr>
            <a:spLocks noGrp="1"/>
          </p:cNvSpPr>
          <p:nvPr>
            <p:ph type="dt" sz="half" idx="15"/>
          </p:nvPr>
        </p:nvSpPr>
        <p:spPr>
          <a:xfrm>
            <a:off x="3949874" y="6126480"/>
            <a:ext cx="1273760" cy="365125"/>
          </a:xfrm>
        </p:spPr>
        <p:txBody>
          <a:bodyPr/>
          <a:lstStyle/>
          <a:p>
            <a:fld id="{1134199F-B77C-624E-8596-34C330D06B24}" type="datetime1">
              <a:rPr lang="en-US" smtClean="0"/>
              <a:t>7/12/2026</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37360"/>
            <a:ext cx="6533071" cy="512064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t="-463"/>
            </a:stretch>
          </a:blipFill>
        </p:spPr>
        <p:txBody>
          <a:bodyPr vert="horz" wrap="square" lIns="91440" tIns="45720" rIns="91440" bIns="45720" rtlCol="0">
            <a:noAutofit/>
          </a:bodyPr>
          <a:lstStyle>
            <a:lvl1pPr marL="0" indent="0">
              <a:buNone/>
              <a:defRPr lang="en-US" dirty="0"/>
            </a:lvl1pPr>
          </a:lstStyle>
          <a:p>
            <a:pPr marL="0" lvl="0" indent="0">
              <a:buNone/>
            </a:pPr>
            <a:r>
              <a:rPr lang="en-US" dirty="0"/>
              <a:t>   </a:t>
            </a:r>
          </a:p>
        </p:txBody>
      </p:sp>
    </p:spTree>
    <p:extLst>
      <p:ext uri="{BB962C8B-B14F-4D97-AF65-F5344CB8AC3E}">
        <p14:creationId xmlns:p14="http://schemas.microsoft.com/office/powerpoint/2010/main" val="2315129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6589777" cy="932688"/>
          </a:xfrm>
        </p:spPr>
        <p:txBody>
          <a:bodyPr anchor="t" anchorCtr="0"/>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1737360"/>
            <a:ext cx="4929188"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989759" y="1737360"/>
            <a:ext cx="5741992" cy="4207696"/>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0" lvl="0" indent="0">
              <a:buNone/>
            </a:pPr>
            <a:r>
              <a:rPr lang="en-US" dirty="0"/>
              <a:t>   </a:t>
            </a:r>
          </a:p>
        </p:txBody>
      </p:sp>
      <p:sp>
        <p:nvSpPr>
          <p:cNvPr id="7" name="Slide Number Placeholder 6">
            <a:extLst>
              <a:ext uri="{FF2B5EF4-FFF2-40B4-BE49-F238E27FC236}">
                <a16:creationId xmlns:a16="http://schemas.microsoft.com/office/drawing/2014/main" id="{3FA9E5AF-145E-4F1A-BB20-9409893575A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00838992-9744-9F81-E393-2C3F1988DB63}"/>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73D553C8-D720-0A9C-1422-FB597AA90E65}"/>
              </a:ext>
            </a:extLst>
          </p:cNvPr>
          <p:cNvSpPr>
            <a:spLocks noGrp="1"/>
          </p:cNvSpPr>
          <p:nvPr>
            <p:ph type="dt" sz="half" idx="15"/>
          </p:nvPr>
        </p:nvSpPr>
        <p:spPr/>
        <p:txBody>
          <a:bodyPr/>
          <a:lstStyle/>
          <a:p>
            <a:fld id="{46D95950-DF64-8142-88A4-F8F59685720D}" type="datetime1">
              <a:rPr lang="en-US" smtClean="0"/>
              <a:t>7/12/2026</a:t>
            </a:fld>
            <a:endParaRPr lang="en-US"/>
          </a:p>
        </p:txBody>
      </p:sp>
      <p:pic>
        <p:nvPicPr>
          <p:cNvPr id="9" name="Picture 8" descr="A blue and black image of two birds&#10;&#10;AI-generated content may be incorrect.">
            <a:extLst>
              <a:ext uri="{FF2B5EF4-FFF2-40B4-BE49-F238E27FC236}">
                <a16:creationId xmlns:a16="http://schemas.microsoft.com/office/drawing/2014/main" id="{515AFBE3-40C6-81D7-9428-700F64A385D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00544" y="-10989"/>
            <a:ext cx="4160520" cy="919694"/>
          </a:xfrm>
          <a:prstGeom prst="rect">
            <a:avLst/>
          </a:prstGeom>
        </p:spPr>
      </p:pic>
    </p:spTree>
    <p:extLst>
      <p:ext uri="{BB962C8B-B14F-4D97-AF65-F5344CB8AC3E}">
        <p14:creationId xmlns:p14="http://schemas.microsoft.com/office/powerpoint/2010/main" val="236800341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9857233" cy="932688"/>
          </a:xfrm>
        </p:spPr>
        <p:txBody>
          <a:bodyPr anchor="t" anchorCtr="0"/>
          <a:lstStyle>
            <a:lvl1pPr>
              <a:defRPr sz="3600"/>
            </a:lvl1pPr>
          </a:lstStyle>
          <a:p>
            <a:r>
              <a:rPr lang="en-GB"/>
              <a:t>Click to edit Master title style</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0" y="1737361"/>
            <a:ext cx="6533071" cy="512064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b="-463"/>
            </a:stretch>
          </a:blipFill>
        </p:spPr>
        <p:txBody>
          <a:bodyPr vert="horz" wrap="square" lIns="91440" tIns="45720" rIns="91440" bIns="45720" rtlCol="0">
            <a:noAutofit/>
          </a:bodyPr>
          <a:lstStyle>
            <a:lvl1pPr marL="0" indent="0">
              <a:buNone/>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37360"/>
            <a:ext cx="4663440" cy="42976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D74937D0-8E8C-36F0-C09F-3935C5F5A187}"/>
              </a:ext>
            </a:extLst>
          </p:cNvPr>
          <p:cNvSpPr>
            <a:spLocks noGrp="1"/>
          </p:cNvSpPr>
          <p:nvPr>
            <p:ph type="sldNum" sz="quarter" idx="17"/>
          </p:nvPr>
        </p:nvSpPr>
        <p:spPr>
          <a:xfrm>
            <a:off x="7098034" y="6126480"/>
            <a:ext cx="365760" cy="365125"/>
          </a:xfrm>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DE8A5FE1-47F3-1838-9838-5F3981F5C024}"/>
              </a:ext>
            </a:extLst>
          </p:cNvPr>
          <p:cNvSpPr>
            <a:spLocks noGrp="1"/>
          </p:cNvSpPr>
          <p:nvPr>
            <p:ph type="ftr" sz="quarter" idx="16"/>
          </p:nvPr>
        </p:nvSpPr>
        <p:spPr>
          <a:xfrm>
            <a:off x="7495631" y="6126480"/>
            <a:ext cx="2818801" cy="365125"/>
          </a:xfrm>
        </p:spPr>
        <p:txBody>
          <a:bodyPr/>
          <a:lstStyle/>
          <a:p>
            <a:r>
              <a:rPr lang="en-US"/>
              <a:t>Presentation title</a:t>
            </a:r>
          </a:p>
        </p:txBody>
      </p:sp>
      <p:sp>
        <p:nvSpPr>
          <p:cNvPr id="3" name="Date Placeholder 2">
            <a:extLst>
              <a:ext uri="{FF2B5EF4-FFF2-40B4-BE49-F238E27FC236}">
                <a16:creationId xmlns:a16="http://schemas.microsoft.com/office/drawing/2014/main" id="{C2FADA45-5086-049B-5151-875044D0EB2B}"/>
              </a:ext>
            </a:extLst>
          </p:cNvPr>
          <p:cNvSpPr>
            <a:spLocks noGrp="1"/>
          </p:cNvSpPr>
          <p:nvPr>
            <p:ph type="dt" sz="half" idx="15"/>
          </p:nvPr>
        </p:nvSpPr>
        <p:spPr>
          <a:xfrm>
            <a:off x="10314432" y="6126480"/>
            <a:ext cx="1443628" cy="365125"/>
          </a:xfrm>
        </p:spPr>
        <p:txBody>
          <a:bodyPr/>
          <a:lstStyle/>
          <a:p>
            <a:fld id="{05030E4E-627B-D64F-876E-5B4D0895463B}" type="datetime1">
              <a:rPr lang="en-US" smtClean="0"/>
              <a:t>7/12/2026</a:t>
            </a:fld>
            <a:endParaRPr lang="en-US"/>
          </a:p>
        </p:txBody>
      </p:sp>
      <p:pic>
        <p:nvPicPr>
          <p:cNvPr id="4" name="Picture 3">
            <a:extLst>
              <a:ext uri="{FF2B5EF4-FFF2-40B4-BE49-F238E27FC236}">
                <a16:creationId xmlns:a16="http://schemas.microsoft.com/office/drawing/2014/main" id="{D34749E5-FB47-A780-BB70-15427C5C9C79}"/>
              </a:ext>
            </a:extLst>
          </p:cNvPr>
          <p:cNvPicPr>
            <a:picLocks noChangeAspect="1"/>
          </p:cNvPicPr>
          <p:nvPr/>
        </p:nvPicPr>
        <p:blipFill>
          <a:blip r:embed="rId3" cstate="email">
            <a:extLst>
              <a:ext uri="{28A0092B-C50C-407E-A947-70E740481C1C}">
                <a14:useLocalDpi xmlns:a14="http://schemas.microsoft.com/office/drawing/2010/main"/>
              </a:ext>
            </a:extLst>
          </a:blip>
          <a:srcRect t="46924" r="48863"/>
          <a:stretch>
            <a:fillRect/>
          </a:stretch>
        </p:blipFill>
        <p:spPr>
          <a:xfrm>
            <a:off x="10841171" y="-1694"/>
            <a:ext cx="1350829" cy="707766"/>
          </a:xfrm>
          <a:prstGeom prst="rect">
            <a:avLst/>
          </a:prstGeom>
        </p:spPr>
      </p:pic>
      <p:pic>
        <p:nvPicPr>
          <p:cNvPr id="7" name="Picture 6" descr="A blue leaf on a black background&#10;&#10;AI-generated content may be incorrect.">
            <a:extLst>
              <a:ext uri="{FF2B5EF4-FFF2-40B4-BE49-F238E27FC236}">
                <a16:creationId xmlns:a16="http://schemas.microsoft.com/office/drawing/2014/main" id="{CC4A5946-E946-3908-F594-36D825BAA616}"/>
              </a:ext>
            </a:extLst>
          </p:cNvPr>
          <p:cNvPicPr>
            <a:picLocks noChangeAspect="1"/>
          </p:cNvPicPr>
          <p:nvPr/>
        </p:nvPicPr>
        <p:blipFill>
          <a:blip r:embed="rId4" cstate="email">
            <a:extLst>
              <a:ext uri="{28A0092B-C50C-407E-A947-70E740481C1C}">
                <a14:useLocalDpi xmlns:a14="http://schemas.microsoft.com/office/drawing/2010/main"/>
              </a:ext>
            </a:extLst>
          </a:blip>
          <a:srcRect t="-6753" b="-3752"/>
          <a:stretch>
            <a:fillRect/>
          </a:stretch>
        </p:blipFill>
        <p:spPr>
          <a:xfrm rot="16200000" flipH="1">
            <a:off x="10305612" y="-161869"/>
            <a:ext cx="611235" cy="934973"/>
          </a:xfrm>
          <a:prstGeom prst="rect">
            <a:avLst/>
          </a:prstGeom>
        </p:spPr>
      </p:pic>
    </p:spTree>
    <p:extLst>
      <p:ext uri="{BB962C8B-B14F-4D97-AF65-F5344CB8AC3E}">
        <p14:creationId xmlns:p14="http://schemas.microsoft.com/office/powerpoint/2010/main" val="2919014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06976" y="457200"/>
            <a:ext cx="7315200" cy="1005840"/>
          </a:xfrm>
        </p:spPr>
        <p:txBody>
          <a:bodyPr anchor="b">
            <a:noAutofit/>
          </a:bodyPr>
          <a:lstStyle>
            <a:lvl1pPr>
              <a:defRPr sz="36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06976" y="1554480"/>
            <a:ext cx="7315200" cy="4480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6">
            <a:extLst>
              <a:ext uri="{FF2B5EF4-FFF2-40B4-BE49-F238E27FC236}">
                <a16:creationId xmlns:a16="http://schemas.microsoft.com/office/drawing/2014/main" id="{5B8CCFB6-66BF-D5A2-4EF3-833708DF04F6}"/>
              </a:ext>
            </a:extLst>
          </p:cNvPr>
          <p:cNvSpPr>
            <a:spLocks noGrp="1"/>
          </p:cNvSpPr>
          <p:nvPr>
            <p:ph type="sldNum" sz="quarter" idx="17"/>
          </p:nvPr>
        </p:nvSpPr>
        <p:spPr>
          <a:xfrm>
            <a:off x="4506976" y="6126480"/>
            <a:ext cx="365760" cy="365125"/>
          </a:xfrm>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28ABAED9-FD69-CDB3-CE31-233F9E999A59}"/>
              </a:ext>
            </a:extLst>
          </p:cNvPr>
          <p:cNvSpPr>
            <a:spLocks noGrp="1"/>
          </p:cNvSpPr>
          <p:nvPr>
            <p:ph type="ftr" sz="quarter" idx="16"/>
          </p:nvPr>
        </p:nvSpPr>
        <p:spPr>
          <a:xfrm>
            <a:off x="4904572" y="6126480"/>
            <a:ext cx="3657600" cy="365125"/>
          </a:xfrm>
        </p:spPr>
        <p:txBody>
          <a:bodyPr/>
          <a:lstStyle/>
          <a:p>
            <a:r>
              <a:rPr lang="en-US"/>
              <a:t>Presentation title</a:t>
            </a:r>
          </a:p>
        </p:txBody>
      </p:sp>
      <p:sp>
        <p:nvSpPr>
          <p:cNvPr id="5" name="Date Placeholder 4">
            <a:extLst>
              <a:ext uri="{FF2B5EF4-FFF2-40B4-BE49-F238E27FC236}">
                <a16:creationId xmlns:a16="http://schemas.microsoft.com/office/drawing/2014/main" id="{028C4576-1D70-8D69-935F-F5841843BF28}"/>
              </a:ext>
            </a:extLst>
          </p:cNvPr>
          <p:cNvSpPr>
            <a:spLocks noGrp="1"/>
          </p:cNvSpPr>
          <p:nvPr>
            <p:ph type="dt" sz="half" idx="15"/>
          </p:nvPr>
        </p:nvSpPr>
        <p:spPr/>
        <p:txBody>
          <a:bodyPr/>
          <a:lstStyle/>
          <a:p>
            <a:fld id="{3EB7EF76-FB1E-EA44-B271-29D75F3FBB25}" type="datetime1">
              <a:rPr lang="en-US" smtClean="0"/>
              <a:t>7/12/2026</a:t>
            </a:fld>
            <a:endParaRPr lang="en-US"/>
          </a:p>
        </p:txBody>
      </p:sp>
    </p:spTree>
    <p:extLst>
      <p:ext uri="{BB962C8B-B14F-4D97-AF65-F5344CB8AC3E}">
        <p14:creationId xmlns:p14="http://schemas.microsoft.com/office/powerpoint/2010/main" val="270895269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7315200" cy="914400"/>
          </a:xfrm>
        </p:spPr>
        <p:txBody>
          <a:bodyPr anchor="b">
            <a:no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1554480"/>
            <a:ext cx="7315200" cy="4480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AC5D31AD-BC5C-0681-77D2-AA2DD3FACC0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17CFFF4-D46A-BAF9-7B12-CCCCD9D4B9E8}"/>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15F3D3FC-835B-4DD5-6FB4-1C61B80E1E7E}"/>
              </a:ext>
            </a:extLst>
          </p:cNvPr>
          <p:cNvSpPr>
            <a:spLocks noGrp="1"/>
          </p:cNvSpPr>
          <p:nvPr>
            <p:ph type="dt" sz="half" idx="15"/>
          </p:nvPr>
        </p:nvSpPr>
        <p:spPr>
          <a:xfrm>
            <a:off x="5782614" y="6126480"/>
            <a:ext cx="1989786" cy="365125"/>
          </a:xfrm>
        </p:spPr>
        <p:txBody>
          <a:bodyPr/>
          <a:lstStyle/>
          <a:p>
            <a:fld id="{45042452-74AC-7E41-8CDA-7073C00E876C}" type="datetime1">
              <a:rPr lang="en-US" smtClean="0"/>
              <a:t>7/12/2026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74182" y="0"/>
            <a:ext cx="4017817" cy="6858000"/>
          </a:xfrm>
          <a:blipFill dpi="0" rotWithShape="1">
            <a:blip r:embed="rId2">
              <a:alphaModFix amt="60000"/>
            </a:blip>
            <a:srcRect/>
            <a:stretch>
              <a:fillRect l="-2052"/>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6397948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564763" cy="1269482"/>
          </a:xfrm>
        </p:spPr>
        <p:txBody>
          <a:bodyPr anchor="t">
            <a:noAutofit/>
          </a:bodyPr>
          <a:lstStyle>
            <a:lvl1pPr>
              <a:defRPr sz="28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1968816"/>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500688" y="457200"/>
            <a:ext cx="6217920" cy="54752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22D6359-BBC3-9E40-B171-C99E9F4933E9}" type="datetime1">
              <a:rPr lang="en-US" smtClean="0"/>
              <a:t>7/12/2026</a:t>
            </a:fld>
            <a:endParaRPr lang="en-US"/>
          </a:p>
        </p:txBody>
      </p:sp>
    </p:spTree>
    <p:extLst>
      <p:ext uri="{BB962C8B-B14F-4D97-AF65-F5344CB8AC3E}">
        <p14:creationId xmlns:p14="http://schemas.microsoft.com/office/powerpoint/2010/main" val="212714897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540760" cy="1316347"/>
          </a:xfrm>
        </p:spPr>
        <p:txBody>
          <a:bodyPr anchor="t">
            <a:normAutofit/>
          </a:bodyPr>
          <a:lstStyle>
            <a:lvl1pPr>
              <a:defRPr sz="28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2089842"/>
            <a:ext cx="3540760" cy="385375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80559" y="457200"/>
            <a:ext cx="7254239" cy="5669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06BEBE4-268E-1643-A712-CC93702C9C05}" type="datetime1">
              <a:rPr lang="en-US" smtClean="0"/>
              <a:t>7/12/2026</a:t>
            </a:fld>
            <a:endParaRPr lang="en-US"/>
          </a:p>
        </p:txBody>
      </p:sp>
    </p:spTree>
    <p:extLst>
      <p:ext uri="{BB962C8B-B14F-4D97-AF65-F5344CB8AC3E}">
        <p14:creationId xmlns:p14="http://schemas.microsoft.com/office/powerpoint/2010/main" val="95710221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0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031070" y="457200"/>
            <a:ext cx="8129861" cy="4536141"/>
          </a:xfrm>
        </p:spPr>
        <p:txBody>
          <a:bodyPr anchor="b">
            <a:normAutofit/>
          </a:bodyPr>
          <a:lstStyle>
            <a:lvl1pPr marL="0" indent="0" algn="ctr">
              <a:lnSpc>
                <a:spcPct val="90000"/>
              </a:lnSpc>
              <a:buNone/>
              <a:defRPr sz="27000" b="0">
                <a:solidFill>
                  <a:schemeClr val="tx1"/>
                </a:solidFill>
                <a:latin typeface="+mj-lt"/>
                <a:cs typeface="Urdu Typesetting" panose="03020402040406030203" pitchFamily="66" charset="-78"/>
              </a:defRPr>
            </a:lvl1pPr>
          </a:lstStyle>
          <a:p>
            <a:pPr lvl="0"/>
            <a:r>
              <a:rPr lang="en-US"/>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Presentation title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37E66D84-D695-C745-96DB-748C5AC7D514}" type="datetime1">
              <a:rPr lang="en-US" smtClean="0"/>
              <a:t>7/12/2026</a:t>
            </a:fld>
            <a:endParaRPr lang="en-US"/>
          </a:p>
        </p:txBody>
      </p:sp>
      <p:pic>
        <p:nvPicPr>
          <p:cNvPr id="8" name="Picture 7" descr="Blue leaves on a black background&#10;&#10;AI-generated content may be incorrect.">
            <a:extLst>
              <a:ext uri="{FF2B5EF4-FFF2-40B4-BE49-F238E27FC236}">
                <a16:creationId xmlns:a16="http://schemas.microsoft.com/office/drawing/2014/main" id="{7937E1ED-1028-57A9-8653-199F587CAA1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113480568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6152" y="4892040"/>
            <a:ext cx="9762068" cy="1060704"/>
          </a:xfrm>
        </p:spPr>
        <p:txBody>
          <a:bodyPr anchor="ctr">
            <a:normAutofit/>
          </a:bodyPr>
          <a:lstStyle>
            <a:lvl1pPr algn="ctr">
              <a:lnSpc>
                <a:spcPct val="110000"/>
              </a:lnSpc>
              <a:defRPr sz="20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438400" y="457200"/>
            <a:ext cx="7315200" cy="4535424"/>
          </a:xfrm>
        </p:spPr>
        <p:txBody>
          <a:bodyPr anchor="b">
            <a:normAutofit/>
          </a:bodyPr>
          <a:lstStyle>
            <a:lvl1pPr marL="0" indent="0" algn="ctr">
              <a:lnSpc>
                <a:spcPct val="90000"/>
              </a:lnSpc>
              <a:buNone/>
              <a:defRPr sz="27000" b="0">
                <a:solidFill>
                  <a:schemeClr val="tx2"/>
                </a:solidFill>
                <a:latin typeface="+mj-lt"/>
                <a:cs typeface="Urdu Typesetting" panose="03020402040406030203" pitchFamily="66" charset="-78"/>
              </a:defRPr>
            </a:lvl1pPr>
          </a:lstStyle>
          <a:p>
            <a:pPr lvl="0"/>
            <a:r>
              <a:rPr lang="en-US"/>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AEAA3239-9EA4-4A65-A281-97F994456D9F}" type="slidenum">
              <a:rPr lang="en-US" smtClean="0"/>
              <a:pPr/>
              <a:t>‹#›</a:t>
            </a:fld>
            <a:endParaRPr lang="en-US">
              <a:solidFill>
                <a:schemeClr val="tx2"/>
              </a:solidFill>
            </a:endParaRP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fld id="{8B814E37-7324-6845-87AB-412490586DE2}" type="datetime1">
              <a:rPr lang="en-US" smtClean="0">
                <a:solidFill>
                  <a:schemeClr val="tx2"/>
                </a:solidFill>
              </a:rPr>
              <a:t>7/12/2026</a:t>
            </a:fld>
            <a:endParaRPr lang="en-US">
              <a:solidFill>
                <a:schemeClr val="tx2"/>
              </a:solidFill>
            </a:endParaRPr>
          </a:p>
        </p:txBody>
      </p:sp>
      <p:pic>
        <p:nvPicPr>
          <p:cNvPr id="8" name="Picture 7" descr="Blue leaves on a black background&#10;&#10;AI-generated content may be incorrect.">
            <a:extLst>
              <a:ext uri="{FF2B5EF4-FFF2-40B4-BE49-F238E27FC236}">
                <a16:creationId xmlns:a16="http://schemas.microsoft.com/office/drawing/2014/main" id="{0880C214-5B6A-CB20-C2B7-43282B9B191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357021213"/>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pic>
        <p:nvPicPr>
          <p:cNvPr id="4" name="Picture 3" descr="Blue leaves in a circle&#10;&#10;AI-generated content may be incorrect.">
            <a:extLst>
              <a:ext uri="{FF2B5EF4-FFF2-40B4-BE49-F238E27FC236}">
                <a16:creationId xmlns:a16="http://schemas.microsoft.com/office/drawing/2014/main" id="{BF0F0DCE-304C-EF8B-B97E-382148327DD9}"/>
              </a:ext>
            </a:extLst>
          </p:cNvPr>
          <p:cNvPicPr>
            <a:picLocks noChangeAspect="1"/>
          </p:cNvPicPr>
          <p:nvPr/>
        </p:nvPicPr>
        <p:blipFill>
          <a:blip r:embed="rId2"/>
          <a:stretch>
            <a:fillRect/>
          </a:stretch>
        </p:blipFill>
        <p:spPr>
          <a:xfrm>
            <a:off x="0" y="0"/>
            <a:ext cx="12202847" cy="6858000"/>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352800" y="4397696"/>
            <a:ext cx="5486400" cy="1463040"/>
          </a:xfrm>
        </p:spPr>
        <p:txBody>
          <a:bodyPr anchor="t" anchorCtr="0">
            <a:normAutofit/>
          </a:bodyPr>
          <a:lstStyle>
            <a:lvl1pPr algn="ctr">
              <a:lnSpc>
                <a:spcPct val="11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074069" y="1171579"/>
            <a:ext cx="8043862" cy="3566160"/>
          </a:xfrm>
        </p:spPr>
        <p:txBody>
          <a:bodyPr anchor="b">
            <a:normAutofit/>
          </a:bodyPr>
          <a:lstStyle>
            <a:lvl1pPr marL="0" indent="0" algn="ctr">
              <a:lnSpc>
                <a:spcPct val="90000"/>
              </a:lnSpc>
              <a:buNone/>
              <a:defRPr sz="25000" b="0">
                <a:solidFill>
                  <a:schemeClr val="tx2"/>
                </a:solidFill>
                <a:latin typeface="+mj-lt"/>
                <a:cs typeface="Urdu Typesetting" panose="03020402040406030203" pitchFamily="66" charset="-78"/>
              </a:defRPr>
            </a:lvl1pPr>
          </a:lstStyle>
          <a:p>
            <a:pPr lvl="0"/>
            <a:r>
              <a:rPr lang="en-US"/>
              <a:t>##%</a:t>
            </a:r>
          </a:p>
        </p:txBody>
      </p:sp>
    </p:spTree>
    <p:extLst>
      <p:ext uri="{BB962C8B-B14F-4D97-AF65-F5344CB8AC3E}">
        <p14:creationId xmlns:p14="http://schemas.microsoft.com/office/powerpoint/2010/main" val="3425823504"/>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52600" y="365760"/>
            <a:ext cx="8686800" cy="5486400"/>
          </a:xfrm>
        </p:spPr>
        <p:txBody>
          <a:bodyPr anchor="ctr" anchorCtr="0">
            <a:noAutofit/>
          </a:bodyPr>
          <a:lstStyle>
            <a:lvl1pPr marL="0" indent="0" algn="ctr">
              <a:lnSpc>
                <a:spcPct val="80000"/>
              </a:lnSpc>
              <a:buNone/>
              <a:defRPr sz="6600" b="0" cap="all" baseline="0">
                <a:solidFill>
                  <a:schemeClr val="tx1"/>
                </a:solidFill>
                <a:latin typeface="+mj-lt"/>
                <a:cs typeface="Urdu Typesetting" panose="03020402040406030203" pitchFamily="66" charset="-78"/>
              </a:defRPr>
            </a:lvl1pPr>
            <a:lvl2pPr marL="228600" indent="0" algn="ctr">
              <a:lnSpc>
                <a:spcPct val="80000"/>
              </a:lnSpc>
              <a:buNone/>
              <a:defRPr sz="6000" b="0" cap="all" baseline="0">
                <a:solidFill>
                  <a:schemeClr val="tx1"/>
                </a:solidFill>
                <a:latin typeface="+mj-lt"/>
                <a:cs typeface="Urdu Typesetting" panose="03020402040406030203" pitchFamily="66" charset="-78"/>
              </a:defRPr>
            </a:lvl2pPr>
            <a:lvl3pPr marL="457200" indent="0" algn="ctr">
              <a:lnSpc>
                <a:spcPct val="80000"/>
              </a:lnSpc>
              <a:buNone/>
              <a:defRPr sz="5400" b="0" cap="all" baseline="0">
                <a:solidFill>
                  <a:schemeClr val="tx1"/>
                </a:solidFill>
                <a:latin typeface="+mj-lt"/>
                <a:cs typeface="Urdu Typesetting" panose="03020402040406030203" pitchFamily="66" charset="-78"/>
              </a:defRPr>
            </a:lvl3pPr>
            <a:lvl4pPr marL="685800" indent="0" algn="ctr">
              <a:lnSpc>
                <a:spcPct val="80000"/>
              </a:lnSpc>
              <a:buNone/>
              <a:defRPr sz="4800" b="0" cap="all" baseline="0">
                <a:solidFill>
                  <a:schemeClr val="tx1"/>
                </a:solidFill>
                <a:latin typeface="+mj-lt"/>
                <a:cs typeface="Urdu Typesetting" panose="03020402040406030203" pitchFamily="66" charset="-78"/>
              </a:defRPr>
            </a:lvl4pPr>
            <a:lvl5pPr marL="914400" indent="0" algn="ctr">
              <a:lnSpc>
                <a:spcPct val="80000"/>
              </a:lnSpc>
              <a:buNone/>
              <a:defRPr sz="4400" b="0" cap="all" baseline="0">
                <a:solidFill>
                  <a:schemeClr val="tx1"/>
                </a:solidFill>
                <a:latin typeface="+mj-lt"/>
                <a:cs typeface="Urdu Typesetting" panose="03020402040406030203" pitchFamily="66" charset="-78"/>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BC944B1-A93B-F147-9A5A-D2620572B4B1}" type="datetime1">
              <a:rPr lang="en-US" smtClean="0"/>
              <a:t>7/12/2026</a:t>
            </a:fld>
            <a:endParaRPr lang="en-US"/>
          </a:p>
        </p:txBody>
      </p:sp>
      <p:pic>
        <p:nvPicPr>
          <p:cNvPr id="10" name="Picture 9" descr="A blue and black image of two birds&#10;&#10;AI-generated content may be incorrect.">
            <a:extLst>
              <a:ext uri="{FF2B5EF4-FFF2-40B4-BE49-F238E27FC236}">
                <a16:creationId xmlns:a16="http://schemas.microsoft.com/office/drawing/2014/main" id="{296154C5-7B40-49CB-E343-73980D8C709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5400000">
            <a:off x="9654540" y="3003334"/>
            <a:ext cx="4160520" cy="914400"/>
          </a:xfrm>
          <a:prstGeom prst="rect">
            <a:avLst/>
          </a:prstGeom>
        </p:spPr>
      </p:pic>
      <p:pic>
        <p:nvPicPr>
          <p:cNvPr id="12" name="Picture 11" descr="A blue leafy plant&#10;&#10;AI-generated content may be incorrect.">
            <a:extLst>
              <a:ext uri="{FF2B5EF4-FFF2-40B4-BE49-F238E27FC236}">
                <a16:creationId xmlns:a16="http://schemas.microsoft.com/office/drawing/2014/main" id="{C5608801-CE38-1990-EC36-5F382F3AC339}"/>
              </a:ext>
            </a:extLst>
          </p:cNvPr>
          <p:cNvPicPr>
            <a:picLocks noChangeAspect="1"/>
          </p:cNvPicPr>
          <p:nvPr/>
        </p:nvPicPr>
        <p:blipFill>
          <a:blip r:embed="rId3" cstate="email">
            <a:extLst>
              <a:ext uri="{28A0092B-C50C-407E-A947-70E740481C1C}">
                <a14:useLocalDpi xmlns:a14="http://schemas.microsoft.com/office/drawing/2010/main"/>
              </a:ext>
            </a:extLst>
          </a:blip>
          <a:srcRect t="-17073"/>
          <a:stretch>
            <a:fillRect/>
          </a:stretch>
        </p:blipFill>
        <p:spPr>
          <a:xfrm>
            <a:off x="0" y="157646"/>
            <a:ext cx="1757091" cy="1460378"/>
          </a:xfrm>
          <a:prstGeom prst="rect">
            <a:avLst/>
          </a:prstGeom>
        </p:spPr>
      </p:pic>
      <p:pic>
        <p:nvPicPr>
          <p:cNvPr id="13" name="Picture 12" descr="A blue leaf on a black background&#10;&#10;AI-generated content may be incorrect.">
            <a:extLst>
              <a:ext uri="{FF2B5EF4-FFF2-40B4-BE49-F238E27FC236}">
                <a16:creationId xmlns:a16="http://schemas.microsoft.com/office/drawing/2014/main" id="{497485C4-99A6-761F-6BC9-2157F7BE1ABB}"/>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rot="16200000" flipH="1">
            <a:off x="-1163538" y="2885078"/>
            <a:ext cx="3361254" cy="1034177"/>
          </a:xfrm>
          <a:prstGeom prst="rect">
            <a:avLst/>
          </a:prstGeom>
        </p:spPr>
      </p:pic>
    </p:spTree>
    <p:extLst>
      <p:ext uri="{BB962C8B-B14F-4D97-AF65-F5344CB8AC3E}">
        <p14:creationId xmlns:p14="http://schemas.microsoft.com/office/powerpoint/2010/main" val="15251851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4" name="Picture 3" descr="Blue leaves on a black background&#10;&#10;AI-generated content may be incorrect.">
            <a:extLst>
              <a:ext uri="{FF2B5EF4-FFF2-40B4-BE49-F238E27FC236}">
                <a16:creationId xmlns:a16="http://schemas.microsoft.com/office/drawing/2014/main" id="{FF848890-CE01-9C1B-6EF2-542D922D1ACF}"/>
              </a:ext>
            </a:extLst>
          </p:cNvPr>
          <p:cNvPicPr>
            <a:picLocks noChangeAspect="1"/>
          </p:cNvPicPr>
          <p:nvPr/>
        </p:nvPicPr>
        <p:blipFill>
          <a:blip r:embed="rId2"/>
          <a:stretch>
            <a:fillRect/>
          </a:stretch>
        </p:blipFill>
        <p:spPr>
          <a:xfrm flipH="1">
            <a:off x="0" y="0"/>
            <a:ext cx="7031307"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15024" y="1040528"/>
            <a:ext cx="5843035" cy="4572000"/>
          </a:xfrm>
        </p:spPr>
        <p:txBody>
          <a:bodyPr anchor="ctr" anchorCtr="0">
            <a:normAutofit/>
          </a:bodyPr>
          <a:lstStyle>
            <a:lvl1pPr marL="0" indent="0">
              <a:lnSpc>
                <a:spcPct val="80000"/>
              </a:lnSpc>
              <a:buNone/>
              <a:defRPr sz="4800" b="0" cap="all" baseline="0">
                <a:solidFill>
                  <a:schemeClr val="tx2"/>
                </a:solidFill>
                <a:latin typeface="+mj-lt"/>
                <a:cs typeface="Urdu Typesetting" panose="03020402040406030203" pitchFamily="66" charset="-78"/>
              </a:defRPr>
            </a:lvl1pPr>
            <a:lvl2pPr marL="228600" indent="0">
              <a:lnSpc>
                <a:spcPct val="80000"/>
              </a:lnSpc>
              <a:buNone/>
              <a:defRPr sz="4400" b="0" cap="all" baseline="0">
                <a:solidFill>
                  <a:schemeClr val="tx2"/>
                </a:solidFill>
                <a:latin typeface="+mj-lt"/>
                <a:cs typeface="Urdu Typesetting" panose="03020402040406030203" pitchFamily="66" charset="-78"/>
              </a:defRPr>
            </a:lvl2pPr>
            <a:lvl3pPr marL="457200" indent="0">
              <a:lnSpc>
                <a:spcPct val="80000"/>
              </a:lnSpc>
              <a:buNone/>
              <a:defRPr sz="4000" b="0" cap="all" baseline="0">
                <a:solidFill>
                  <a:schemeClr val="tx2"/>
                </a:solidFill>
                <a:latin typeface="+mj-lt"/>
                <a:cs typeface="Urdu Typesetting" panose="03020402040406030203" pitchFamily="66" charset="-78"/>
              </a:defRPr>
            </a:lvl3pPr>
            <a:lvl4pPr marL="685800" indent="0">
              <a:lnSpc>
                <a:spcPct val="80000"/>
              </a:lnSpc>
              <a:buNone/>
              <a:defRPr sz="3600" b="0" cap="all" baseline="0">
                <a:solidFill>
                  <a:schemeClr val="tx2"/>
                </a:solidFill>
                <a:latin typeface="+mj-lt"/>
                <a:cs typeface="Urdu Typesetting" panose="03020402040406030203" pitchFamily="66" charset="-78"/>
              </a:defRPr>
            </a:lvl4pPr>
            <a:lvl5pPr marL="914400" indent="0">
              <a:lnSpc>
                <a:spcPct val="80000"/>
              </a:lnSpc>
              <a:buNone/>
              <a:defRPr sz="3200" b="0" cap="all" baseline="0">
                <a:solidFill>
                  <a:schemeClr val="tx2"/>
                </a:solidFill>
                <a:latin typeface="+mj-lt"/>
                <a:cs typeface="Urdu Typesetting" panose="03020402040406030203" pitchFamily="66" charset="-78"/>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06113494"/>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160B913-2D3E-D2F1-2DC5-E8D1EB38E455}"/>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822960" y="1280160"/>
            <a:ext cx="10515600" cy="4114800"/>
          </a:xfrm>
        </p:spPr>
        <p:txBody>
          <a:bodyPr anchor="ctr">
            <a:noAutofit/>
          </a:bodyPr>
          <a:lstStyle>
            <a:lvl1pPr marL="0" indent="0">
              <a:lnSpc>
                <a:spcPct val="80000"/>
              </a:lnSpc>
              <a:buNone/>
              <a:defRPr sz="6600" b="0" cap="all" baseline="0">
                <a:solidFill>
                  <a:schemeClr val="tx1"/>
                </a:solidFill>
                <a:latin typeface="+mj-lt"/>
                <a:cs typeface="Urdu Typesetting" panose="03020402040406030203" pitchFamily="66" charset="-78"/>
              </a:defRPr>
            </a:lvl1pPr>
            <a:lvl2pPr marL="228600" indent="0">
              <a:lnSpc>
                <a:spcPct val="80000"/>
              </a:lnSpc>
              <a:buNone/>
              <a:defRPr sz="6600" b="0" cap="all" baseline="0">
                <a:solidFill>
                  <a:schemeClr val="tx1"/>
                </a:solidFill>
                <a:latin typeface="+mj-lt"/>
                <a:cs typeface="Urdu Typesetting" panose="03020402040406030203" pitchFamily="66" charset="-78"/>
              </a:defRPr>
            </a:lvl2pPr>
            <a:lvl3pPr marL="457200" indent="0">
              <a:lnSpc>
                <a:spcPct val="80000"/>
              </a:lnSpc>
              <a:buNone/>
              <a:defRPr sz="6600" b="0" cap="all" baseline="0">
                <a:solidFill>
                  <a:schemeClr val="tx1"/>
                </a:solidFill>
                <a:latin typeface="+mj-lt"/>
                <a:cs typeface="Urdu Typesetting" panose="03020402040406030203" pitchFamily="66" charset="-78"/>
              </a:defRPr>
            </a:lvl3pPr>
            <a:lvl4pPr marL="685800" indent="0">
              <a:lnSpc>
                <a:spcPct val="80000"/>
              </a:lnSpc>
              <a:buNone/>
              <a:defRPr sz="6600" b="0" cap="all" baseline="0">
                <a:solidFill>
                  <a:schemeClr val="tx1"/>
                </a:solidFill>
                <a:latin typeface="+mj-lt"/>
                <a:cs typeface="Urdu Typesetting" panose="03020402040406030203" pitchFamily="66" charset="-78"/>
              </a:defRPr>
            </a:lvl4pPr>
            <a:lvl5pPr marL="914400" indent="0">
              <a:lnSpc>
                <a:spcPct val="80000"/>
              </a:lnSpc>
              <a:buNone/>
              <a:defRPr sz="6600" b="0" cap="all" baseline="0">
                <a:solidFill>
                  <a:schemeClr val="tx1"/>
                </a:solidFill>
                <a:latin typeface="+mj-lt"/>
                <a:cs typeface="Urdu Typesetting" panose="03020402040406030203" pitchFamily="66" charset="-78"/>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D5A1C0D-A5B5-3D43-825A-85FAF7F7BC22}" type="datetime1">
              <a:rPr lang="en-US" smtClean="0"/>
              <a:t>7/12/2026</a:t>
            </a:fld>
            <a:endParaRPr lang="en-US"/>
          </a:p>
        </p:txBody>
      </p:sp>
      <p:pic>
        <p:nvPicPr>
          <p:cNvPr id="9" name="Picture 8" descr="A blue and black image of two birds&#10;&#10;AI-generated content may be incorrect.">
            <a:extLst>
              <a:ext uri="{FF2B5EF4-FFF2-40B4-BE49-F238E27FC236}">
                <a16:creationId xmlns:a16="http://schemas.microsoft.com/office/drawing/2014/main" id="{1CCED1F3-3CEB-D840-3519-74AC605E8DC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14400" y="0"/>
            <a:ext cx="4160520" cy="919694"/>
          </a:xfrm>
          <a:prstGeom prst="rect">
            <a:avLst/>
          </a:prstGeom>
        </p:spPr>
      </p:pic>
    </p:spTree>
    <p:extLst>
      <p:ext uri="{BB962C8B-B14F-4D97-AF65-F5344CB8AC3E}">
        <p14:creationId xmlns:p14="http://schemas.microsoft.com/office/powerpoint/2010/main" val="20651230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9" name="Picture 8" descr="Blue leaves on a black background&#10;&#10;AI-generated content may be incorrect.">
            <a:extLst>
              <a:ext uri="{FF2B5EF4-FFF2-40B4-BE49-F238E27FC236}">
                <a16:creationId xmlns:a16="http://schemas.microsoft.com/office/drawing/2014/main" id="{D25D851B-A4D3-5C99-951A-68207FA26812}"/>
              </a:ext>
            </a:extLst>
          </p:cNvPr>
          <p:cNvPicPr>
            <a:picLocks noChangeAspect="1"/>
          </p:cNvPicPr>
          <p:nvPr/>
        </p:nvPicPr>
        <p:blipFill>
          <a:blip r:embed="rId2"/>
          <a:stretch>
            <a:fillRect/>
          </a:stretch>
        </p:blipFill>
        <p:spPr>
          <a:xfrm>
            <a:off x="5160693" y="0"/>
            <a:ext cx="7031307" cy="6858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57200" y="5195516"/>
            <a:ext cx="5760720" cy="640080"/>
          </a:xfrm>
        </p:spPr>
        <p:txBody>
          <a:bodyPr anchor="ctr">
            <a:normAutofit/>
          </a:bodyPr>
          <a:lstStyle>
            <a:lvl1pPr>
              <a:lnSpc>
                <a:spcPct val="120000"/>
              </a:lnSpc>
              <a:defRPr sz="18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200"/>
            <a:ext cx="5760720" cy="4579422"/>
          </a:xfrm>
        </p:spPr>
        <p:txBody>
          <a:bodyPr anchor="ctr" anchorCtr="0">
            <a:normAutofit/>
          </a:bodyPr>
          <a:lstStyle>
            <a:lvl1pPr marL="0" indent="-164592">
              <a:lnSpc>
                <a:spcPct val="80000"/>
              </a:lnSpc>
              <a:spcBef>
                <a:spcPts val="0"/>
              </a:spcBef>
              <a:buNone/>
              <a:defRPr sz="4400" cap="all" spc="0" baseline="0">
                <a:latin typeface="+mj-lt"/>
                <a:cs typeface="Urdu Typesetting" panose="03020402040406030203" pitchFamily="66" charset="-78"/>
              </a:defRPr>
            </a:lvl1pPr>
          </a:lstStyle>
          <a:p>
            <a:pPr lvl="0"/>
            <a:r>
              <a:rPr lang="en-US" dirty="0"/>
              <a:t>Click to add Quote</a:t>
            </a:r>
          </a:p>
        </p:txBody>
      </p:sp>
    </p:spTree>
    <p:extLst>
      <p:ext uri="{BB962C8B-B14F-4D97-AF65-F5344CB8AC3E}">
        <p14:creationId xmlns:p14="http://schemas.microsoft.com/office/powerpoint/2010/main" val="131796645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689600" y="4941517"/>
            <a:ext cx="5588000" cy="640080"/>
          </a:xfrm>
        </p:spPr>
        <p:txBody>
          <a:bodyPr anchor="ctr">
            <a:normAutofit/>
          </a:bodyPr>
          <a:lstStyle>
            <a:lvl1pPr>
              <a:lnSpc>
                <a:spcPct val="120000"/>
              </a:lnSpc>
              <a:defRPr sz="18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689600" y="1049867"/>
            <a:ext cx="5588000" cy="3657597"/>
          </a:xfrm>
        </p:spPr>
        <p:txBody>
          <a:bodyPr anchor="ctr" anchorCtr="0">
            <a:normAutofit/>
          </a:bodyPr>
          <a:lstStyle>
            <a:lvl1pPr marL="0" indent="-164592">
              <a:lnSpc>
                <a:spcPct val="80000"/>
              </a:lnSpc>
              <a:spcBef>
                <a:spcPts val="0"/>
              </a:spcBef>
              <a:buNone/>
              <a:defRPr sz="4800" cap="all" spc="0" baseline="0">
                <a:latin typeface="+mj-lt"/>
                <a:cs typeface="Urdu Typesetting" panose="03020402040406030203" pitchFamily="66" charset="-78"/>
              </a:defRPr>
            </a:lvl1pPr>
          </a:lstStyle>
          <a:p>
            <a:pPr lvl="0"/>
            <a:r>
              <a:rPr lang="en-US" dirty="0"/>
              <a:t>Click to add Quote</a:t>
            </a:r>
          </a:p>
        </p:txBody>
      </p:sp>
      <p:sp>
        <p:nvSpPr>
          <p:cNvPr id="11" name="Slide Number Placeholder 10">
            <a:extLst>
              <a:ext uri="{FF2B5EF4-FFF2-40B4-BE49-F238E27FC236}">
                <a16:creationId xmlns:a16="http://schemas.microsoft.com/office/drawing/2014/main" id="{72D73AE9-869B-7BF3-50A5-234196163F7D}"/>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0" name="Footer Placeholder 9">
            <a:extLst>
              <a:ext uri="{FF2B5EF4-FFF2-40B4-BE49-F238E27FC236}">
                <a16:creationId xmlns:a16="http://schemas.microsoft.com/office/drawing/2014/main" id="{E3FEB0EA-071D-4499-B42D-F2B8EA05084E}"/>
              </a:ext>
            </a:extLst>
          </p:cNvPr>
          <p:cNvSpPr>
            <a:spLocks noGrp="1"/>
          </p:cNvSpPr>
          <p:nvPr>
            <p:ph type="ftr" sz="quarter" idx="15"/>
          </p:nvPr>
        </p:nvSpPr>
        <p:spPr/>
        <p:txBody>
          <a:bodyPr/>
          <a:lstStyle/>
          <a:p>
            <a:r>
              <a:rPr lang="en-US"/>
              <a:t>Presentation title</a:t>
            </a:r>
          </a:p>
        </p:txBody>
      </p:sp>
      <p:sp>
        <p:nvSpPr>
          <p:cNvPr id="9" name="Date Placeholder 8">
            <a:extLst>
              <a:ext uri="{FF2B5EF4-FFF2-40B4-BE49-F238E27FC236}">
                <a16:creationId xmlns:a16="http://schemas.microsoft.com/office/drawing/2014/main" id="{1B50E06B-939B-0AAF-0ECC-655004CFE61E}"/>
              </a:ext>
            </a:extLst>
          </p:cNvPr>
          <p:cNvSpPr>
            <a:spLocks noGrp="1"/>
          </p:cNvSpPr>
          <p:nvPr>
            <p:ph type="dt" sz="half" idx="14"/>
          </p:nvPr>
        </p:nvSpPr>
        <p:spPr/>
        <p:txBody>
          <a:bodyPr/>
          <a:lstStyle/>
          <a:p>
            <a:fld id="{D77E73F5-CCA3-444E-8B15-361BEE3A4343}" type="datetime1">
              <a:rPr lang="en-US" smtClean="0"/>
              <a:t>7/12/2026</a:t>
            </a:fld>
            <a:endParaRPr lang="en-US"/>
          </a:p>
        </p:txBody>
      </p:sp>
      <p:pic>
        <p:nvPicPr>
          <p:cNvPr id="4" name="Picture 3" descr="A lemon on a branch&#10;&#10;AI-generated content may be incorrect.">
            <a:extLst>
              <a:ext uri="{FF2B5EF4-FFF2-40B4-BE49-F238E27FC236}">
                <a16:creationId xmlns:a16="http://schemas.microsoft.com/office/drawing/2014/main" id="{6C8943F9-BACC-FB6D-553E-E3ABEBDAF8F4}"/>
              </a:ext>
            </a:extLst>
          </p:cNvPr>
          <p:cNvPicPr>
            <a:picLocks noChangeAspect="1"/>
          </p:cNvPicPr>
          <p:nvPr/>
        </p:nvPicPr>
        <p:blipFill>
          <a:blip r:embed="rId2"/>
          <a:stretch>
            <a:fillRect/>
          </a:stretch>
        </p:blipFill>
        <p:spPr>
          <a:xfrm>
            <a:off x="809077" y="935877"/>
            <a:ext cx="4131220" cy="4645152"/>
          </a:xfrm>
          <a:prstGeom prst="rect">
            <a:avLst/>
          </a:prstGeom>
        </p:spPr>
      </p:pic>
    </p:spTree>
    <p:extLst>
      <p:ext uri="{BB962C8B-B14F-4D97-AF65-F5344CB8AC3E}">
        <p14:creationId xmlns:p14="http://schemas.microsoft.com/office/powerpoint/2010/main" val="156843391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209800" y="4955722"/>
            <a:ext cx="7772400" cy="669472"/>
          </a:xfrm>
        </p:spPr>
        <p:txBody>
          <a:bodyPr anchor="ctr">
            <a:normAutofit/>
          </a:bodyPr>
          <a:lstStyle>
            <a:lvl1pPr algn="ctr">
              <a:lnSpc>
                <a:spcPct val="12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2209800" y="1344168"/>
            <a:ext cx="7772400" cy="3291840"/>
          </a:xfrm>
        </p:spPr>
        <p:txBody>
          <a:bodyPr anchor="ctr">
            <a:normAutofit/>
          </a:bodyPr>
          <a:lstStyle>
            <a:lvl1pPr marL="0" indent="-164592" algn="ctr">
              <a:lnSpc>
                <a:spcPct val="80000"/>
              </a:lnSpc>
              <a:spcBef>
                <a:spcPts val="0"/>
              </a:spcBef>
              <a:buNone/>
              <a:defRPr sz="4000" cap="all" spc="0" baseline="0">
                <a:solidFill>
                  <a:schemeClr val="tx2"/>
                </a:solidFill>
                <a:latin typeface="+mj-lt"/>
                <a:cs typeface="Urdu Typesetting" panose="03020402040406030203" pitchFamily="66" charset="-78"/>
              </a:defRPr>
            </a:lvl1pPr>
          </a:lstStyle>
          <a:p>
            <a:pPr lvl="0"/>
            <a:r>
              <a:rPr lang="en-US" dirty="0"/>
              <a:t>Click to add Quote</a:t>
            </a:r>
          </a:p>
        </p:txBody>
      </p:sp>
      <p:pic>
        <p:nvPicPr>
          <p:cNvPr id="10" name="Picture 9" descr="A blue leaf on a black background&#10;&#10;AI-generated content may be incorrect.">
            <a:extLst>
              <a:ext uri="{FF2B5EF4-FFF2-40B4-BE49-F238E27FC236}">
                <a16:creationId xmlns:a16="http://schemas.microsoft.com/office/drawing/2014/main" id="{E1FAE426-B259-9B7E-DA6B-E052E1FCE6B2}"/>
              </a:ext>
            </a:extLst>
          </p:cNvPr>
          <p:cNvPicPr>
            <a:picLocks noChangeAspect="1"/>
          </p:cNvPicPr>
          <p:nvPr/>
        </p:nvPicPr>
        <p:blipFill>
          <a:blip r:embed="rId2" cstate="email">
            <a:extLst>
              <a:ext uri="{28A0092B-C50C-407E-A947-70E740481C1C}">
                <a14:useLocalDpi xmlns:a14="http://schemas.microsoft.com/office/drawing/2010/main"/>
              </a:ext>
            </a:extLst>
          </a:blip>
          <a:srcRect t="41628"/>
          <a:stretch>
            <a:fillRect/>
          </a:stretch>
        </p:blipFill>
        <p:spPr>
          <a:xfrm flipH="1">
            <a:off x="1638457" y="-1"/>
            <a:ext cx="3509674" cy="1034177"/>
          </a:xfrm>
          <a:prstGeom prst="rect">
            <a:avLst/>
          </a:prstGeom>
        </p:spPr>
      </p:pic>
      <p:pic>
        <p:nvPicPr>
          <p:cNvPr id="11" name="Picture 10" descr="Blue leaves on a black background&#10;&#10;AI-generated content may be incorrect.">
            <a:extLst>
              <a:ext uri="{FF2B5EF4-FFF2-40B4-BE49-F238E27FC236}">
                <a16:creationId xmlns:a16="http://schemas.microsoft.com/office/drawing/2014/main" id="{0A0E2D79-EB43-8B87-7AC2-A0043A5E3F8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pic>
        <p:nvPicPr>
          <p:cNvPr id="12" name="Picture 11" descr="Blue leaves on a black background&#10;&#10;AI-generated content may be incorrect.">
            <a:extLst>
              <a:ext uri="{FF2B5EF4-FFF2-40B4-BE49-F238E27FC236}">
                <a16:creationId xmlns:a16="http://schemas.microsoft.com/office/drawing/2014/main" id="{7373C030-FF01-D4D1-E8D8-0EE4E6036E1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flipV="1">
            <a:off x="10171959" y="780706"/>
            <a:ext cx="2020041" cy="1418042"/>
          </a:xfrm>
          <a:prstGeom prst="rect">
            <a:avLst/>
          </a:prstGeom>
        </p:spPr>
      </p:pic>
    </p:spTree>
    <p:extLst>
      <p:ext uri="{BB962C8B-B14F-4D97-AF65-F5344CB8AC3E}">
        <p14:creationId xmlns:p14="http://schemas.microsoft.com/office/powerpoint/2010/main" val="5571043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pic>
        <p:nvPicPr>
          <p:cNvPr id="12" name="Picture 11" descr="Blue leaves in a circle&#10;&#10;AI-generated content may be incorrect.">
            <a:extLst>
              <a:ext uri="{FF2B5EF4-FFF2-40B4-BE49-F238E27FC236}">
                <a16:creationId xmlns:a16="http://schemas.microsoft.com/office/drawing/2014/main" id="{E981F3B3-629F-D680-2DF2-E8D2A2A6BC26}"/>
              </a:ext>
            </a:extLst>
          </p:cNvPr>
          <p:cNvPicPr>
            <a:picLocks noChangeAspect="1"/>
          </p:cNvPicPr>
          <p:nvPr/>
        </p:nvPicPr>
        <p:blipFill>
          <a:blip r:embed="rId2"/>
          <a:stretch>
            <a:fillRect/>
          </a:stretch>
        </p:blipFill>
        <p:spPr>
          <a:xfrm>
            <a:off x="0" y="0"/>
            <a:ext cx="12202847" cy="6858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352800" y="4782298"/>
            <a:ext cx="5486400" cy="669472"/>
          </a:xfrm>
        </p:spPr>
        <p:txBody>
          <a:bodyPr anchor="ctr">
            <a:normAutofit/>
          </a:bodyPr>
          <a:lstStyle>
            <a:lvl1pPr algn="ctr">
              <a:lnSpc>
                <a:spcPct val="12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2804160" y="1344168"/>
            <a:ext cx="6583680" cy="3291840"/>
          </a:xfrm>
        </p:spPr>
        <p:txBody>
          <a:bodyPr anchor="ctr">
            <a:normAutofit/>
          </a:bodyPr>
          <a:lstStyle>
            <a:lvl1pPr marL="0" indent="-164592" algn="ctr">
              <a:lnSpc>
                <a:spcPct val="80000"/>
              </a:lnSpc>
              <a:spcBef>
                <a:spcPts val="0"/>
              </a:spcBef>
              <a:buNone/>
              <a:defRPr sz="4000" cap="all" spc="0" baseline="0">
                <a:solidFill>
                  <a:schemeClr val="tx2"/>
                </a:solidFill>
                <a:latin typeface="+mj-lt"/>
                <a:cs typeface="Urdu Typesetting" panose="03020402040406030203" pitchFamily="66" charset="-78"/>
              </a:defRPr>
            </a:lvl1pPr>
          </a:lstStyle>
          <a:p>
            <a:pPr lvl="0"/>
            <a:r>
              <a:rPr lang="en-US" dirty="0"/>
              <a:t>Click to add Quote</a:t>
            </a:r>
          </a:p>
        </p:txBody>
      </p:sp>
    </p:spTree>
    <p:extLst>
      <p:ext uri="{BB962C8B-B14F-4D97-AF65-F5344CB8AC3E}">
        <p14:creationId xmlns:p14="http://schemas.microsoft.com/office/powerpoint/2010/main" val="3033949107"/>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Quote 5">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60374-D5A7-578F-94DF-B3AE40A63D76}"/>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A60FC988-C014-CA7D-7F26-4EDC15295517}"/>
              </a:ext>
            </a:extLst>
          </p:cNvPr>
          <p:cNvSpPr>
            <a:spLocks noGrp="1"/>
          </p:cNvSpPr>
          <p:nvPr>
            <p:ph type="title" hasCustomPrompt="1"/>
          </p:nvPr>
        </p:nvSpPr>
        <p:spPr>
          <a:xfrm>
            <a:off x="2579838" y="4553078"/>
            <a:ext cx="5638800" cy="788610"/>
          </a:xfrm>
        </p:spPr>
        <p:txBody>
          <a:bodyPr/>
          <a:lstStyle>
            <a:lvl1pPr>
              <a:lnSpc>
                <a:spcPct val="120000"/>
              </a:lnSpc>
              <a:defRPr sz="1800" spc="100" baseline="0">
                <a:latin typeface="+mn-lt"/>
              </a:defRPr>
            </a:lvl1pPr>
          </a:lstStyle>
          <a:p>
            <a:r>
              <a:rPr lang="en-US" dirty="0"/>
              <a:t>Quote Author</a:t>
            </a:r>
          </a:p>
        </p:txBody>
      </p:sp>
      <p:sp>
        <p:nvSpPr>
          <p:cNvPr id="13" name="Content Placeholder 12">
            <a:extLst>
              <a:ext uri="{FF2B5EF4-FFF2-40B4-BE49-F238E27FC236}">
                <a16:creationId xmlns:a16="http://schemas.microsoft.com/office/drawing/2014/main" id="{F4BC7C1D-C941-64F4-959E-B9487BF4CD0A}"/>
              </a:ext>
            </a:extLst>
          </p:cNvPr>
          <p:cNvSpPr>
            <a:spLocks noGrp="1"/>
          </p:cNvSpPr>
          <p:nvPr>
            <p:ph sz="quarter" idx="14" hasCustomPrompt="1"/>
          </p:nvPr>
        </p:nvSpPr>
        <p:spPr>
          <a:xfrm>
            <a:off x="2579837" y="1047879"/>
            <a:ext cx="8483601" cy="3371850"/>
          </a:xfrm>
        </p:spPr>
        <p:txBody>
          <a:bodyPr anchor="ctr"/>
          <a:lstStyle>
            <a:lvl1pPr indent="0">
              <a:lnSpc>
                <a:spcPct val="80000"/>
              </a:lnSpc>
              <a:buNone/>
              <a:defRPr sz="5400" cap="all" baseline="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A51628BD-4B0C-2949-B92B-496E78197D17}" type="datetime1">
              <a:rPr lang="en-US" smtClean="0"/>
              <a:t>7/12/2026</a:t>
            </a:fld>
            <a:endParaRPr lang="en-US"/>
          </a:p>
        </p:txBody>
      </p:sp>
      <p:pic>
        <p:nvPicPr>
          <p:cNvPr id="9" name="Picture 8" descr="Blue leaves on a black background&#10;&#10;AI-generated content may be incorrect.">
            <a:extLst>
              <a:ext uri="{FF2B5EF4-FFF2-40B4-BE49-F238E27FC236}">
                <a16:creationId xmlns:a16="http://schemas.microsoft.com/office/drawing/2014/main" id="{AD9087A2-9DF4-E9FD-70DE-819B7480EA6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323476831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3" name="Picture 2" descr="A blue leaf on a black background&#10;&#10;AI-generated content may be incorrect.">
            <a:extLst>
              <a:ext uri="{FF2B5EF4-FFF2-40B4-BE49-F238E27FC236}">
                <a16:creationId xmlns:a16="http://schemas.microsoft.com/office/drawing/2014/main" id="{2980446A-4C51-EF2C-7912-750EC8808760}"/>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flipH="1">
            <a:off x="7315200" y="-1"/>
            <a:ext cx="3361254" cy="1034177"/>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034176"/>
            <a:ext cx="11300859" cy="1388984"/>
          </a:xfrm>
        </p:spPr>
        <p:txBody>
          <a:bodyPr anchor="b">
            <a:normAutofit/>
          </a:bodyPr>
          <a:lstStyle>
            <a:lvl1pPr>
              <a:defRPr sz="48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200" y="2651760"/>
            <a:ext cx="11300860" cy="27731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36E4B0-8B14-9B4C-A31A-5987B81B3FF3}" type="datetime1">
              <a:rPr lang="en-US" smtClean="0"/>
              <a:t>7/12/2026</a:t>
            </a:fld>
            <a:endParaRPr lang="en-US"/>
          </a:p>
        </p:txBody>
      </p:sp>
    </p:spTree>
    <p:extLst>
      <p:ext uri="{BB962C8B-B14F-4D97-AF65-F5344CB8AC3E}">
        <p14:creationId xmlns:p14="http://schemas.microsoft.com/office/powerpoint/2010/main" val="359531852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CC57870-6258-3787-62B9-78CC66A2B053}"/>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914400"/>
            <a:ext cx="10332720" cy="1371600"/>
          </a:xfrm>
        </p:spPr>
        <p:txBody>
          <a:bodyPr anchor="b">
            <a:normAutofit/>
          </a:bodyPr>
          <a:lstStyle>
            <a:lvl1pPr>
              <a:defRPr sz="48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914400" y="2651760"/>
            <a:ext cx="10332720" cy="27731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C36A54-899C-E541-8E52-4AB7D9961575}" type="datetime1">
              <a:rPr lang="en-US" smtClean="0"/>
              <a:t>7/12/2026</a:t>
            </a:fld>
            <a:endParaRPr lang="en-US"/>
          </a:p>
        </p:txBody>
      </p:sp>
      <p:pic>
        <p:nvPicPr>
          <p:cNvPr id="7" name="Picture 6" descr="A blue and black image of two birds&#10;&#10;AI-generated content may be incorrect.">
            <a:extLst>
              <a:ext uri="{FF2B5EF4-FFF2-40B4-BE49-F238E27FC236}">
                <a16:creationId xmlns:a16="http://schemas.microsoft.com/office/drawing/2014/main" id="{DF688FE8-69D4-9BEF-4BAA-95000B6B06F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rot="10800000">
            <a:off x="4158274" y="5524901"/>
            <a:ext cx="6065596" cy="1333098"/>
          </a:xfrm>
          <a:prstGeom prst="rect">
            <a:avLst/>
          </a:prstGeom>
        </p:spPr>
      </p:pic>
    </p:spTree>
    <p:extLst>
      <p:ext uri="{BB962C8B-B14F-4D97-AF65-F5344CB8AC3E}">
        <p14:creationId xmlns:p14="http://schemas.microsoft.com/office/powerpoint/2010/main" val="115576345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0"/>
            <a:ext cx="5486400" cy="2514600"/>
          </a:xfrm>
        </p:spPr>
        <p:txBody>
          <a:bodyPr anchor="b" anchorCtr="0">
            <a:noAutofit/>
          </a:bodyPr>
          <a:lstStyle>
            <a:lvl1pPr>
              <a:defRPr sz="48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82336"/>
            <a:ext cx="5486400" cy="2318402"/>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C7A4A97-A7C4-9F40-8A0A-FE5948AA7EAD}" type="datetime1">
              <a:rPr lang="en-US" smtClean="0"/>
              <a:t>7/12/2026</a:t>
            </a:fld>
            <a:endParaRPr lang="en-US"/>
          </a:p>
        </p:txBody>
      </p:sp>
      <p:sp>
        <p:nvSpPr>
          <p:cNvPr id="9" name="Rectangle 8">
            <a:extLst>
              <a:ext uri="{FF2B5EF4-FFF2-40B4-BE49-F238E27FC236}">
                <a16:creationId xmlns:a16="http://schemas.microsoft.com/office/drawing/2014/main" id="{4D38A79B-2A35-A3D9-A7ED-DE7607A5B87F}"/>
              </a:ext>
            </a:extLst>
          </p:cNvPr>
          <p:cNvSpPr/>
          <p:nvPr/>
        </p:nvSpPr>
        <p:spPr>
          <a:xfrm>
            <a:off x="7383790" y="914400"/>
            <a:ext cx="4389990" cy="47548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lemon on a branch&#10;&#10;AI-generated content may be incorrect.">
            <a:extLst>
              <a:ext uri="{FF2B5EF4-FFF2-40B4-BE49-F238E27FC236}">
                <a16:creationId xmlns:a16="http://schemas.microsoft.com/office/drawing/2014/main" id="{BCAD1063-90DD-E1BB-B6C8-CF21479CD3B5}"/>
              </a:ext>
            </a:extLst>
          </p:cNvPr>
          <p:cNvPicPr>
            <a:picLocks noChangeAspect="1"/>
          </p:cNvPicPr>
          <p:nvPr/>
        </p:nvPicPr>
        <p:blipFill>
          <a:blip r:embed="rId2"/>
          <a:stretch>
            <a:fillRect/>
          </a:stretch>
        </p:blipFill>
        <p:spPr>
          <a:xfrm>
            <a:off x="7042114" y="553212"/>
            <a:ext cx="4911923" cy="5522976"/>
          </a:xfrm>
          <a:prstGeom prst="rect">
            <a:avLst/>
          </a:prstGeom>
        </p:spPr>
      </p:pic>
    </p:spTree>
    <p:extLst>
      <p:ext uri="{BB962C8B-B14F-4D97-AF65-F5344CB8AC3E}">
        <p14:creationId xmlns:p14="http://schemas.microsoft.com/office/powerpoint/2010/main" val="115386371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274552" cy="914400"/>
          </a:xfrm>
        </p:spPr>
        <p:txBody>
          <a:bodyPr anchor="b"/>
          <a:lstStyle/>
          <a:p>
            <a:r>
              <a:rPr lang="en-GB"/>
              <a:t>Click to edit Master title style</a:t>
            </a:r>
            <a:endParaRPr lang="en-US"/>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5"/>
            <a:ext cx="5394960" cy="4206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363100" y="1825625"/>
            <a:ext cx="5394960" cy="4206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2CCCE39-E894-AE4B-8297-21AAF0EFFD0A}" type="datetime1">
              <a:rPr lang="en-US" smtClean="0"/>
              <a:t>7/12/2026</a:t>
            </a:fld>
            <a:endParaRPr lang="en-US"/>
          </a:p>
        </p:txBody>
      </p:sp>
    </p:spTree>
    <p:extLst>
      <p:ext uri="{BB962C8B-B14F-4D97-AF65-F5344CB8AC3E}">
        <p14:creationId xmlns:p14="http://schemas.microsoft.com/office/powerpoint/2010/main" val="17485859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457200"/>
            <a:ext cx="11274552" cy="914400"/>
          </a:xfrm>
        </p:spPr>
        <p:txBody>
          <a:bodyPr anchor="b"/>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685735"/>
            <a:ext cx="5394960" cy="559834"/>
          </a:xfrm>
        </p:spPr>
        <p:txBody>
          <a:bodyPr anchor="b">
            <a:normAutofit/>
          </a:bodyPr>
          <a:lstStyle>
            <a:lvl1pPr marL="0" indent="0">
              <a:lnSpc>
                <a:spcPct val="9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387600"/>
            <a:ext cx="5394960" cy="3657600"/>
          </a:xfrm>
        </p:spPr>
        <p:txBody>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63736" y="1685735"/>
            <a:ext cx="5394960" cy="559834"/>
          </a:xfrm>
        </p:spPr>
        <p:txBody>
          <a:bodyPr anchor="b">
            <a:normAutofit/>
          </a:bodyPr>
          <a:lstStyle>
            <a:lvl1pPr marL="0" indent="0">
              <a:lnSpc>
                <a:spcPct val="9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363100" y="2387600"/>
            <a:ext cx="5394960" cy="3657600"/>
          </a:xfrm>
        </p:spPr>
        <p:txBody>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Presentation title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C2DDF8A-0D91-364D-A077-5FA6DB0BF384}" type="datetime1">
              <a:rPr lang="en-US" smtClean="0"/>
              <a:t>7/12/2026</a:t>
            </a:fld>
            <a:endParaRPr lang="en-US"/>
          </a:p>
        </p:txBody>
      </p:sp>
    </p:spTree>
    <p:extLst>
      <p:ext uri="{BB962C8B-B14F-4D97-AF65-F5344CB8AC3E}">
        <p14:creationId xmlns:p14="http://schemas.microsoft.com/office/powerpoint/2010/main" val="271777103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1274552" cy="914400"/>
          </a:xfrm>
        </p:spPr>
        <p:txBody>
          <a:bodyPr anchor="b" anchorCtr="0"/>
          <a:lstStyle/>
          <a:p>
            <a:r>
              <a:rPr lang="en-GB"/>
              <a:t>Click to edit Master title style</a:t>
            </a:r>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2360C67-8BBF-6B4F-9B47-BDE666336AA6}" type="datetime1">
              <a:rPr lang="en-US" smtClean="0"/>
              <a:t>7/12/2026</a:t>
            </a:fld>
            <a:endParaRPr lang="en-US"/>
          </a:p>
        </p:txBody>
      </p:sp>
    </p:spTree>
    <p:extLst>
      <p:ext uri="{BB962C8B-B14F-4D97-AF65-F5344CB8AC3E}">
        <p14:creationId xmlns:p14="http://schemas.microsoft.com/office/powerpoint/2010/main" val="353551950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DE4A657-91FB-5045-886C-E8C9E2D0FBD3}" type="datetime1">
              <a:rPr lang="en-US" smtClean="0"/>
              <a:t>7/12/2026</a:t>
            </a:fld>
            <a:endParaRPr lang="en-US"/>
          </a:p>
        </p:txBody>
      </p:sp>
    </p:spTree>
    <p:extLst>
      <p:ext uri="{BB962C8B-B14F-4D97-AF65-F5344CB8AC3E}">
        <p14:creationId xmlns:p14="http://schemas.microsoft.com/office/powerpoint/2010/main" val="4906432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199" y="457200"/>
            <a:ext cx="4297680"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590800"/>
            <a:ext cx="4297680" cy="3291840"/>
          </a:xfrm>
        </p:spPr>
        <p:txBody>
          <a:bodyPr anchor="t">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457200"/>
            <a:ext cx="6645812" cy="539496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38EC984-B3DE-9046-AFE2-DCA5A31E4617}" type="datetime1">
              <a:rPr lang="en-US" smtClean="0"/>
              <a:t>7/12/2026</a:t>
            </a:fld>
            <a:endParaRPr lang="en-US"/>
          </a:p>
        </p:txBody>
      </p:sp>
    </p:spTree>
    <p:extLst>
      <p:ext uri="{BB962C8B-B14F-4D97-AF65-F5344CB8AC3E}">
        <p14:creationId xmlns:p14="http://schemas.microsoft.com/office/powerpoint/2010/main" val="28896124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5849492-8CEA-1782-4908-C537B7CD0034}"/>
              </a:ext>
            </a:extLst>
          </p:cNvPr>
          <p:cNvSpPr/>
          <p:nvPr/>
        </p:nvSpPr>
        <p:spPr>
          <a:xfrm>
            <a:off x="4659682" y="-1"/>
            <a:ext cx="7532318"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788700" cy="1762083"/>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2826137"/>
            <a:ext cx="3778112" cy="3017520"/>
          </a:xfrm>
        </p:spPr>
        <p:txBody>
          <a:bodyPr anchor="b">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09077" y="6126480"/>
            <a:ext cx="2377440" cy="365125"/>
          </a:xfrm>
        </p:spPr>
        <p:txBody>
          <a:bodyPr/>
          <a:lstStyle/>
          <a:p>
            <a:r>
              <a:rPr lang="en-US"/>
              <a:t>Presentation title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186517" y="6126480"/>
            <a:ext cx="1039521" cy="365125"/>
          </a:xfrm>
        </p:spPr>
        <p:txBody>
          <a:bodyPr/>
          <a:lstStyle/>
          <a:p>
            <a:fld id="{0265947F-1BAF-0347-867A-BE413595A34D}" type="datetime1">
              <a:rPr lang="en-US" smtClean="0"/>
              <a:t>7/12/2026</a:t>
            </a:fld>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hasCustomPrompt="1"/>
          </p:nvPr>
        </p:nvSpPr>
        <p:spPr>
          <a:xfrm>
            <a:off x="5073465" y="457200"/>
            <a:ext cx="6704753" cy="59436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261936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openxmlformats.org/officeDocument/2006/relationships/slideLayout" Target="../slideLayouts/slideLayout61.xml"/><Relationship Id="rId55" Type="http://schemas.openxmlformats.org/officeDocument/2006/relationships/slideLayout" Target="../slideLayouts/slideLayout66.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3" Type="http://schemas.openxmlformats.org/officeDocument/2006/relationships/slideLayout" Target="../slideLayouts/slideLayout64.xml"/><Relationship Id="rId58" Type="http://schemas.openxmlformats.org/officeDocument/2006/relationships/slideLayout" Target="../slideLayouts/slideLayout69.xml"/><Relationship Id="rId5" Type="http://schemas.openxmlformats.org/officeDocument/2006/relationships/slideLayout" Target="../slideLayouts/slideLayout16.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slideLayout" Target="../slideLayouts/slideLayout59.xml"/><Relationship Id="rId56" Type="http://schemas.openxmlformats.org/officeDocument/2006/relationships/slideLayout" Target="../slideLayouts/slideLayout67.xml"/><Relationship Id="rId8" Type="http://schemas.openxmlformats.org/officeDocument/2006/relationships/slideLayout" Target="../slideLayouts/slideLayout19.xml"/><Relationship Id="rId51" Type="http://schemas.openxmlformats.org/officeDocument/2006/relationships/slideLayout" Target="../slideLayouts/slideLayout62.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59" Type="http://schemas.openxmlformats.org/officeDocument/2006/relationships/slideLayout" Target="../slideLayouts/slideLayout70.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54" Type="http://schemas.openxmlformats.org/officeDocument/2006/relationships/slideLayout" Target="../slideLayouts/slideLayout65.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slideLayout" Target="../slideLayouts/slideLayout60.xml"/><Relationship Id="rId57" Type="http://schemas.openxmlformats.org/officeDocument/2006/relationships/slideLayout" Target="../slideLayouts/slideLayout68.xml"/><Relationship Id="rId10" Type="http://schemas.openxmlformats.org/officeDocument/2006/relationships/slideLayout" Target="../slideLayouts/slideLayout21.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52" Type="http://schemas.openxmlformats.org/officeDocument/2006/relationships/slideLayout" Target="../slideLayouts/slideLayout63.xml"/><Relationship Id="rId60"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7/12/2026</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559866349"/>
      </p:ext>
    </p:extLst>
  </p:cSld>
  <p:clrMap bg1="lt1" tx1="dk1" bg2="lt2" tx2="dk2" accent1="accent1" accent2="accent2" accent3="accent3" accent4="accent4" accent5="accent5" accent6="accent6" hlink="hlink" folHlink="folHlink"/>
  <p:sldLayoutIdLst>
    <p:sldLayoutId id="2147483945" r:id="rId1"/>
    <p:sldLayoutId id="2147483946" r:id="rId2"/>
    <p:sldLayoutId id="2147483947" r:id="rId3"/>
    <p:sldLayoutId id="2147483937" r:id="rId4"/>
    <p:sldLayoutId id="2147483938" r:id="rId5"/>
    <p:sldLayoutId id="2147483943" r:id="rId6"/>
    <p:sldLayoutId id="2147483939" r:id="rId7"/>
    <p:sldLayoutId id="2147483940" r:id="rId8"/>
    <p:sldLayoutId id="2147483941" r:id="rId9"/>
    <p:sldLayoutId id="2147483942" r:id="rId10"/>
    <p:sldLayoutId id="2147483944"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D69C9E-5EF9-BB75-4627-4DC5CC696A43}"/>
              </a:ext>
            </a:extLst>
          </p:cNvPr>
          <p:cNvSpPr>
            <a:spLocks noGrp="1"/>
          </p:cNvSpPr>
          <p:nvPr>
            <p:ph type="title"/>
          </p:nvPr>
        </p:nvSpPr>
        <p:spPr>
          <a:xfrm>
            <a:off x="411480" y="365125"/>
            <a:ext cx="1134658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A82400-D5E7-A68D-169F-2E18AE06F566}"/>
              </a:ext>
            </a:extLst>
          </p:cNvPr>
          <p:cNvSpPr>
            <a:spLocks noGrp="1"/>
          </p:cNvSpPr>
          <p:nvPr>
            <p:ph type="body" idx="1"/>
          </p:nvPr>
        </p:nvSpPr>
        <p:spPr>
          <a:xfrm>
            <a:off x="411480" y="1825625"/>
            <a:ext cx="11346580" cy="402336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5E0FF041-44CD-B171-7760-9BD4A44AFC5C}"/>
              </a:ext>
            </a:extLst>
          </p:cNvPr>
          <p:cNvSpPr>
            <a:spLocks noGrp="1"/>
          </p:cNvSpPr>
          <p:nvPr>
            <p:ph type="sldNum" sz="quarter" idx="4"/>
          </p:nvPr>
        </p:nvSpPr>
        <p:spPr>
          <a:xfrm>
            <a:off x="411480" y="6126480"/>
            <a:ext cx="365760" cy="365125"/>
          </a:xfrm>
          <a:prstGeom prst="rect">
            <a:avLst/>
          </a:prstGeom>
        </p:spPr>
        <p:txBody>
          <a:bodyPr vert="horz" lIns="91440" tIns="45720" rIns="0" bIns="45720" rtlCol="0" anchor="ctr"/>
          <a:lstStyle>
            <a:lvl1pPr algn="l"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7F78213-F4F4-5A28-3082-98832654612D}"/>
              </a:ext>
            </a:extLst>
          </p:cNvPr>
          <p:cNvSpPr>
            <a:spLocks noGrp="1"/>
          </p:cNvSpPr>
          <p:nvPr>
            <p:ph type="ftr" sz="quarter" idx="3"/>
          </p:nvPr>
        </p:nvSpPr>
        <p:spPr>
          <a:xfrm>
            <a:off x="809077" y="6126480"/>
            <a:ext cx="3698529" cy="365125"/>
          </a:xfrm>
          <a:prstGeom prst="rect">
            <a:avLst/>
          </a:prstGeom>
        </p:spPr>
        <p:txBody>
          <a:bodyPr vert="horz" lIns="0" tIns="45720" rIns="91440" bIns="45720" rtlCol="0" anchor="ctr"/>
          <a:lstStyle>
            <a:lvl1pPr algn="l"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Presentation title</a:t>
            </a:r>
          </a:p>
        </p:txBody>
      </p:sp>
      <p:sp>
        <p:nvSpPr>
          <p:cNvPr id="4" name="Date Placeholder 3">
            <a:extLst>
              <a:ext uri="{FF2B5EF4-FFF2-40B4-BE49-F238E27FC236}">
                <a16:creationId xmlns:a16="http://schemas.microsoft.com/office/drawing/2014/main" id="{3472940C-5E99-C9E6-92A2-229FA878BDC2}"/>
              </a:ext>
            </a:extLst>
          </p:cNvPr>
          <p:cNvSpPr>
            <a:spLocks noGrp="1"/>
          </p:cNvSpPr>
          <p:nvPr>
            <p:ph type="dt" sz="half" idx="2"/>
          </p:nvPr>
        </p:nvSpPr>
        <p:spPr>
          <a:xfrm>
            <a:off x="9684913" y="6126480"/>
            <a:ext cx="2073147" cy="365125"/>
          </a:xfrm>
          <a:prstGeom prst="rect">
            <a:avLst/>
          </a:prstGeom>
        </p:spPr>
        <p:txBody>
          <a:bodyPr vert="horz" lIns="91440" tIns="45720" rIns="91440" bIns="45720" rtlCol="0" anchor="ctr"/>
          <a:lstStyle>
            <a:lvl1pPr algn="r"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fld id="{F58F0028-8822-3F46-9369-4E11A89384E5}" type="datetime1">
              <a:rPr lang="en-US" smtClean="0"/>
              <a:pPr/>
              <a:t>7/12/2026</a:t>
            </a:fld>
            <a:endParaRPr lang="en-US"/>
          </a:p>
        </p:txBody>
      </p:sp>
      <p:sp>
        <p:nvSpPr>
          <p:cNvPr id="11" name="Freeform 10" hidden="1">
            <a:extLst>
              <a:ext uri="{FF2B5EF4-FFF2-40B4-BE49-F238E27FC236}">
                <a16:creationId xmlns:a16="http://schemas.microsoft.com/office/drawing/2014/main" id="{AD19C17A-2059-B291-5686-A6EE57749BBE}"/>
              </a:ext>
            </a:extLst>
          </p:cNvPr>
          <p:cNvSpPr>
            <a:spLocks noGrp="1" noRot="1" noMove="1" noResize="1" noEditPoints="1" noAdjustHandles="1" noChangeArrowheads="1" noChangeShapeType="1"/>
          </p:cNvSpPr>
          <p:nvPr/>
        </p:nvSpPr>
        <p:spPr>
          <a:xfrm>
            <a:off x="0" y="0"/>
            <a:ext cx="12192000" cy="6858000"/>
          </a:xfrm>
          <a:custGeom>
            <a:avLst/>
            <a:gdLst>
              <a:gd name="csX0" fmla="*/ 457200 w 12192000"/>
              <a:gd name="csY0" fmla="*/ 457200 h 6858000"/>
              <a:gd name="csX1" fmla="*/ 457200 w 12192000"/>
              <a:gd name="csY1" fmla="*/ 6400800 h 6858000"/>
              <a:gd name="csX2" fmla="*/ 11734800 w 12192000"/>
              <a:gd name="csY2" fmla="*/ 6400800 h 6858000"/>
              <a:gd name="csX3" fmla="*/ 11734800 w 12192000"/>
              <a:gd name="csY3" fmla="*/ 457200 h 6858000"/>
              <a:gd name="csX4" fmla="*/ 0 w 12192000"/>
              <a:gd name="csY4" fmla="*/ 0 h 6858000"/>
              <a:gd name="csX5" fmla="*/ 457200 w 12192000"/>
              <a:gd name="csY5" fmla="*/ 0 h 6858000"/>
              <a:gd name="csX6" fmla="*/ 457200 w 12192000"/>
              <a:gd name="csY6" fmla="*/ 0 h 6858000"/>
              <a:gd name="csX7" fmla="*/ 12190476 w 12192000"/>
              <a:gd name="csY7" fmla="*/ 0 h 6858000"/>
              <a:gd name="csX8" fmla="*/ 12190476 w 12192000"/>
              <a:gd name="csY8" fmla="*/ 0 h 6858000"/>
              <a:gd name="csX9" fmla="*/ 12192000 w 12192000"/>
              <a:gd name="csY9" fmla="*/ 0 h 6858000"/>
              <a:gd name="csX10" fmla="*/ 12192000 w 12192000"/>
              <a:gd name="csY10" fmla="*/ 6858000 h 6858000"/>
              <a:gd name="csX11" fmla="*/ 12190476 w 12192000"/>
              <a:gd name="csY11" fmla="*/ 6858000 h 6858000"/>
              <a:gd name="csX12" fmla="*/ 11734800 w 12192000"/>
              <a:gd name="csY12" fmla="*/ 6858000 h 6858000"/>
              <a:gd name="csX13" fmla="*/ 457200 w 12192000"/>
              <a:gd name="csY13" fmla="*/ 6858000 h 6858000"/>
              <a:gd name="csX14" fmla="*/ 1525 w 12192000"/>
              <a:gd name="csY14" fmla="*/ 6858000 h 6858000"/>
              <a:gd name="csX15" fmla="*/ 0 w 12192000"/>
              <a:gd name="csY15"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2192000" h="6858000">
                <a:moveTo>
                  <a:pt x="457200" y="457200"/>
                </a:moveTo>
                <a:lnTo>
                  <a:pt x="457200" y="6400800"/>
                </a:lnTo>
                <a:lnTo>
                  <a:pt x="11734800" y="6400800"/>
                </a:lnTo>
                <a:lnTo>
                  <a:pt x="11734800" y="457200"/>
                </a:lnTo>
                <a:close/>
                <a:moveTo>
                  <a:pt x="0" y="0"/>
                </a:moveTo>
                <a:lnTo>
                  <a:pt x="457200" y="0"/>
                </a:lnTo>
                <a:lnTo>
                  <a:pt x="457200" y="0"/>
                </a:lnTo>
                <a:lnTo>
                  <a:pt x="12190476" y="0"/>
                </a:lnTo>
                <a:lnTo>
                  <a:pt x="12190476" y="0"/>
                </a:lnTo>
                <a:lnTo>
                  <a:pt x="12192000" y="0"/>
                </a:lnTo>
                <a:lnTo>
                  <a:pt x="12192000" y="6858000"/>
                </a:lnTo>
                <a:lnTo>
                  <a:pt x="12190476" y="6858000"/>
                </a:lnTo>
                <a:lnTo>
                  <a:pt x="11734800" y="6858000"/>
                </a:lnTo>
                <a:lnTo>
                  <a:pt x="457200" y="6858000"/>
                </a:lnTo>
                <a:lnTo>
                  <a:pt x="1525" y="6858000"/>
                </a:lnTo>
                <a:lnTo>
                  <a:pt x="0" y="6858000"/>
                </a:lnTo>
                <a:close/>
              </a:path>
            </a:pathLst>
          </a:custGeom>
          <a:solidFill>
            <a:schemeClr val="accent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5237293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 id="2147483762" r:id="rId18"/>
    <p:sldLayoutId id="2147483763" r:id="rId19"/>
    <p:sldLayoutId id="2147483764" r:id="rId20"/>
    <p:sldLayoutId id="2147483765" r:id="rId21"/>
    <p:sldLayoutId id="2147483766" r:id="rId22"/>
    <p:sldLayoutId id="2147483767" r:id="rId23"/>
    <p:sldLayoutId id="2147483768" r:id="rId24"/>
    <p:sldLayoutId id="2147483769" r:id="rId25"/>
    <p:sldLayoutId id="2147483770" r:id="rId26"/>
    <p:sldLayoutId id="2147483771" r:id="rId27"/>
    <p:sldLayoutId id="2147483772" r:id="rId28"/>
    <p:sldLayoutId id="2147483773" r:id="rId29"/>
    <p:sldLayoutId id="2147483774" r:id="rId30"/>
    <p:sldLayoutId id="2147483775" r:id="rId31"/>
    <p:sldLayoutId id="2147483776" r:id="rId32"/>
    <p:sldLayoutId id="2147483777" r:id="rId33"/>
    <p:sldLayoutId id="2147483778" r:id="rId34"/>
    <p:sldLayoutId id="2147483779" r:id="rId35"/>
    <p:sldLayoutId id="2147483780" r:id="rId36"/>
    <p:sldLayoutId id="2147483781" r:id="rId37"/>
    <p:sldLayoutId id="2147483782" r:id="rId38"/>
    <p:sldLayoutId id="2147483783" r:id="rId39"/>
    <p:sldLayoutId id="2147483784" r:id="rId40"/>
    <p:sldLayoutId id="2147483785" r:id="rId41"/>
    <p:sldLayoutId id="2147483786" r:id="rId42"/>
    <p:sldLayoutId id="2147483787" r:id="rId43"/>
    <p:sldLayoutId id="2147483788" r:id="rId44"/>
    <p:sldLayoutId id="2147483789" r:id="rId45"/>
    <p:sldLayoutId id="2147483790" r:id="rId46"/>
    <p:sldLayoutId id="2147483791" r:id="rId47"/>
    <p:sldLayoutId id="2147483792" r:id="rId48"/>
    <p:sldLayoutId id="2147483793" r:id="rId49"/>
    <p:sldLayoutId id="2147483794" r:id="rId50"/>
    <p:sldLayoutId id="2147483795" r:id="rId51"/>
    <p:sldLayoutId id="2147483796" r:id="rId52"/>
    <p:sldLayoutId id="2147483797" r:id="rId53"/>
    <p:sldLayoutId id="2147483798" r:id="rId54"/>
    <p:sldLayoutId id="2147483799" r:id="rId55"/>
    <p:sldLayoutId id="2147483800" r:id="rId56"/>
    <p:sldLayoutId id="2147483801" r:id="rId57"/>
    <p:sldLayoutId id="2147483802" r:id="rId58"/>
    <p:sldLayoutId id="2147483803" r:id="rId59"/>
  </p:sldLayoutIdLst>
  <p:hf hdr="0"/>
  <p:txStyles>
    <p:titleStyle>
      <a:lvl1pPr algn="l" defTabSz="914400" rtl="0" eaLnBrk="1" latinLnBrk="0" hangingPunct="1">
        <a:lnSpc>
          <a:spcPct val="80000"/>
        </a:lnSpc>
        <a:spcBef>
          <a:spcPct val="0"/>
        </a:spcBef>
        <a:buNone/>
        <a:defRPr sz="4400" kern="1200" cap="all" spc="200" baseline="0">
          <a:solidFill>
            <a:schemeClr val="tx1"/>
          </a:solidFill>
          <a:latin typeface="+mj-lt"/>
          <a:ea typeface="+mj-ea"/>
          <a:cs typeface="Urdu Typesetting" panose="03020402040406030203" pitchFamily="66" charset="-78"/>
        </a:defRPr>
      </a:lvl1pPr>
    </p:titleStyle>
    <p:bodyStyle>
      <a:lvl1pPr marL="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1pPr>
      <a:lvl2pPr marL="45720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2pPr>
      <a:lvl3pPr marL="68580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3pPr>
      <a:lvl4pPr marL="804672"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4pPr>
      <a:lvl5pPr marL="1024128"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academia.edu/143649826/Skilled_Interpersonal_Communicatio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98190-6C6B-103B-6784-A34365AB5A3F}"/>
              </a:ext>
            </a:extLst>
          </p:cNvPr>
          <p:cNvSpPr>
            <a:spLocks noGrp="1"/>
          </p:cNvSpPr>
          <p:nvPr>
            <p:ph type="ctrTitle"/>
          </p:nvPr>
        </p:nvSpPr>
        <p:spPr>
          <a:xfrm>
            <a:off x="769142" y="2098968"/>
            <a:ext cx="7765204" cy="3237615"/>
          </a:xfrm>
        </p:spPr>
        <p:txBody>
          <a:bodyPr>
            <a:normAutofit/>
          </a:bodyPr>
          <a:lstStyle/>
          <a:p>
            <a:pPr algn="l"/>
            <a:r>
              <a:rPr lang="en-US" b="1" u="sng" dirty="0"/>
              <a:t>Communication barriers at Flight foods</a:t>
            </a:r>
          </a:p>
        </p:txBody>
      </p:sp>
      <p:sp>
        <p:nvSpPr>
          <p:cNvPr id="3" name="Subtitle 2">
            <a:extLst>
              <a:ext uri="{FF2B5EF4-FFF2-40B4-BE49-F238E27FC236}">
                <a16:creationId xmlns:a16="http://schemas.microsoft.com/office/drawing/2014/main" id="{0323E1E8-4588-F79E-3132-D90D12E27A8F}"/>
              </a:ext>
            </a:extLst>
          </p:cNvPr>
          <p:cNvSpPr>
            <a:spLocks noGrp="1"/>
          </p:cNvSpPr>
          <p:nvPr>
            <p:ph type="subTitle" idx="1"/>
          </p:nvPr>
        </p:nvSpPr>
        <p:spPr>
          <a:xfrm>
            <a:off x="1104899" y="1265273"/>
            <a:ext cx="6420163" cy="1066522"/>
          </a:xfrm>
        </p:spPr>
        <p:txBody>
          <a:bodyPr>
            <a:normAutofit/>
          </a:bodyPr>
          <a:lstStyle/>
          <a:p>
            <a:pPr algn="l"/>
            <a:r>
              <a:rPr lang="en-US" b="0" i="1" dirty="0"/>
              <a:t>Effective Teamworking and communication</a:t>
            </a:r>
          </a:p>
        </p:txBody>
      </p:sp>
      <p:sp>
        <p:nvSpPr>
          <p:cNvPr id="5" name="Footer Placeholder 4">
            <a:extLst>
              <a:ext uri="{FF2B5EF4-FFF2-40B4-BE49-F238E27FC236}">
                <a16:creationId xmlns:a16="http://schemas.microsoft.com/office/drawing/2014/main" id="{6270C604-F9E2-00CD-3B5A-62E321B556AF}"/>
              </a:ext>
            </a:extLst>
          </p:cNvPr>
          <p:cNvSpPr>
            <a:spLocks noGrp="1"/>
          </p:cNvSpPr>
          <p:nvPr>
            <p:ph type="ftr" sz="quarter" idx="11"/>
          </p:nvPr>
        </p:nvSpPr>
        <p:spPr>
          <a:xfrm>
            <a:off x="240566" y="6310313"/>
            <a:ext cx="6855971" cy="365125"/>
          </a:xfrm>
        </p:spPr>
        <p:txBody>
          <a:bodyPr>
            <a:noAutofit/>
          </a:bodyPr>
          <a:lstStyle/>
          <a:p>
            <a:pPr>
              <a:spcAft>
                <a:spcPts val="600"/>
              </a:spcAft>
            </a:pPr>
            <a:r>
              <a:rPr lang="en-US" sz="900" dirty="0">
                <a:latin typeface="Amasis MT Pro" panose="02040504050005020304" pitchFamily="18" charset="0"/>
              </a:rPr>
              <a:t>Gabriela Manole-2433629   Iuliana Ene-2510337    Humair Rahman-2521020</a:t>
            </a:r>
          </a:p>
          <a:p>
            <a:pPr>
              <a:spcAft>
                <a:spcPts val="600"/>
              </a:spcAft>
            </a:pPr>
            <a:r>
              <a:rPr lang="en-US" sz="900" dirty="0">
                <a:latin typeface="Amasis MT Pro" panose="02040504050005020304" pitchFamily="18" charset="0"/>
              </a:rPr>
              <a:t>Ioan Marcu Manole- 2421346    Ion Razvan Duinea- 2528851</a:t>
            </a:r>
            <a:endParaRPr lang="en-US" sz="1100" dirty="0">
              <a:latin typeface="Amasis MT Pro" panose="02040504050005020304" pitchFamily="18" charset="0"/>
            </a:endParaRPr>
          </a:p>
        </p:txBody>
      </p:sp>
      <p:pic>
        <p:nvPicPr>
          <p:cNvPr id="18" name="Picture 17">
            <a:extLst>
              <a:ext uri="{FF2B5EF4-FFF2-40B4-BE49-F238E27FC236}">
                <a16:creationId xmlns:a16="http://schemas.microsoft.com/office/drawing/2014/main" id="{87350BB7-43BA-5175-95D5-6C4234BE9B0E}"/>
              </a:ext>
            </a:extLst>
          </p:cNvPr>
          <p:cNvPicPr>
            <a:picLocks noChangeAspect="1"/>
          </p:cNvPicPr>
          <p:nvPr/>
        </p:nvPicPr>
        <p:blipFill>
          <a:blip r:embed="rId2"/>
          <a:srcRect l="26355" r="22210" b="-1"/>
          <a:stretch>
            <a:fillRect/>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sp>
        <p:nvSpPr>
          <p:cNvPr id="4" name="Date Placeholder 3">
            <a:extLst>
              <a:ext uri="{FF2B5EF4-FFF2-40B4-BE49-F238E27FC236}">
                <a16:creationId xmlns:a16="http://schemas.microsoft.com/office/drawing/2014/main" id="{A7D51F49-980E-AFC1-328F-408BB2D529E1}"/>
              </a:ext>
            </a:extLst>
          </p:cNvPr>
          <p:cNvSpPr>
            <a:spLocks noGrp="1"/>
          </p:cNvSpPr>
          <p:nvPr>
            <p:ph type="dt" sz="half" idx="10"/>
          </p:nvPr>
        </p:nvSpPr>
        <p:spPr>
          <a:xfrm>
            <a:off x="7337102" y="6398878"/>
            <a:ext cx="4193908" cy="365125"/>
          </a:xfrm>
        </p:spPr>
        <p:txBody>
          <a:bodyPr>
            <a:normAutofit/>
          </a:bodyPr>
          <a:lstStyle/>
          <a:p>
            <a:pPr>
              <a:spcAft>
                <a:spcPts val="600"/>
              </a:spcAft>
            </a:pPr>
            <a:fld id="{E2F9B567-4DEA-7E48-AA7A-6B6B391D7DD0}" type="datetime1">
              <a:rPr lang="en-US">
                <a:solidFill>
                  <a:srgbClr val="FFFFFF"/>
                </a:solidFill>
              </a:rPr>
              <a:pPr>
                <a:spcAft>
                  <a:spcPts val="600"/>
                </a:spcAft>
              </a:pPr>
              <a:t>7/12/2026</a:t>
            </a:fld>
            <a:endParaRPr lang="en-US">
              <a:solidFill>
                <a:srgbClr val="FFFFFF"/>
              </a:solidFill>
            </a:endParaRPr>
          </a:p>
        </p:txBody>
      </p:sp>
      <p:cxnSp>
        <p:nvCxnSpPr>
          <p:cNvPr id="19" name="Straight Connector 18">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145B2BDA-165B-093D-2C99-A79E149DE5D7}"/>
              </a:ext>
            </a:extLst>
          </p:cNvPr>
          <p:cNvSpPr>
            <a:spLocks noGrp="1"/>
          </p:cNvSpPr>
          <p:nvPr>
            <p:ph type="sldNum" sz="quarter" idx="12"/>
          </p:nvPr>
        </p:nvSpPr>
        <p:spPr>
          <a:xfrm>
            <a:off x="11602477" y="6398878"/>
            <a:ext cx="470887" cy="365125"/>
          </a:xfrm>
        </p:spPr>
        <p:txBody>
          <a:bodyPr>
            <a:normAutofit/>
          </a:bodyPr>
          <a:lstStyle/>
          <a:p>
            <a:pPr>
              <a:spcAft>
                <a:spcPts val="600"/>
              </a:spcAft>
            </a:pPr>
            <a:fld id="{40B778AE-8D30-EC43-B255-420E7914C179}" type="slidenum">
              <a:rPr lang="en-US">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2352028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F037F-7DA3-9C8C-16EA-A73ECA6FE78F}"/>
              </a:ext>
            </a:extLst>
          </p:cNvPr>
          <p:cNvSpPr>
            <a:spLocks noGrp="1"/>
          </p:cNvSpPr>
          <p:nvPr>
            <p:ph type="title"/>
          </p:nvPr>
        </p:nvSpPr>
        <p:spPr/>
        <p:txBody>
          <a:bodyPr>
            <a:normAutofit/>
          </a:bodyPr>
          <a:lstStyle/>
          <a:p>
            <a:r>
              <a:rPr lang="en-GB" sz="4800" b="1" u="sng" dirty="0"/>
              <a:t>Introduction</a:t>
            </a:r>
          </a:p>
        </p:txBody>
      </p:sp>
      <p:sp>
        <p:nvSpPr>
          <p:cNvPr id="3" name="Content Placeholder 2">
            <a:extLst>
              <a:ext uri="{FF2B5EF4-FFF2-40B4-BE49-F238E27FC236}">
                <a16:creationId xmlns:a16="http://schemas.microsoft.com/office/drawing/2014/main" id="{34CF5C7A-977D-7EAD-459F-E12A83B7D5D2}"/>
              </a:ext>
            </a:extLst>
          </p:cNvPr>
          <p:cNvSpPr>
            <a:spLocks noGrp="1"/>
          </p:cNvSpPr>
          <p:nvPr>
            <p:ph idx="1"/>
          </p:nvPr>
        </p:nvSpPr>
        <p:spPr>
          <a:xfrm>
            <a:off x="939800" y="1915211"/>
            <a:ext cx="9906000" cy="4024424"/>
          </a:xfrm>
        </p:spPr>
        <p:txBody>
          <a:bodyPr vert="horz" lIns="91440" tIns="45720" rIns="91440" bIns="45720" rtlCol="0" anchor="t">
            <a:normAutofit fontScale="92500"/>
          </a:bodyPr>
          <a:lstStyle/>
          <a:p>
            <a:r>
              <a:rPr lang="en-GB" sz="4000" b="1" i="1" dirty="0">
                <a:latin typeface="Amasis MT Pro"/>
              </a:rPr>
              <a:t>Background of the Flight Foods case study</a:t>
            </a:r>
          </a:p>
          <a:p>
            <a:r>
              <a:rPr lang="en-GB" sz="4000" b="1" i="1" dirty="0">
                <a:latin typeface="Amasis MT Pro"/>
              </a:rPr>
              <a:t>Communication barriers identified </a:t>
            </a:r>
          </a:p>
          <a:p>
            <a:r>
              <a:rPr lang="en-GB" sz="4000" b="1" i="1" dirty="0">
                <a:latin typeface="Amasis MT Pro"/>
              </a:rPr>
              <a:t>Communication theories explaining the barriers </a:t>
            </a:r>
          </a:p>
          <a:p>
            <a:r>
              <a:rPr lang="en-GB" sz="4000" b="1" i="1" dirty="0">
                <a:latin typeface="Amasis MT Pro"/>
              </a:rPr>
              <a:t>Recommendation to overcome the barriers </a:t>
            </a:r>
          </a:p>
          <a:p>
            <a:r>
              <a:rPr lang="en-GB" sz="4000" b="1" i="1" dirty="0">
                <a:latin typeface="Amasis MT Pro"/>
              </a:rPr>
              <a:t>Conclusion </a:t>
            </a:r>
          </a:p>
        </p:txBody>
      </p:sp>
    </p:spTree>
    <p:extLst>
      <p:ext uri="{BB962C8B-B14F-4D97-AF65-F5344CB8AC3E}">
        <p14:creationId xmlns:p14="http://schemas.microsoft.com/office/powerpoint/2010/main" val="1166648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F3AF8-EC6B-8072-CB5F-3B4EB0348260}"/>
              </a:ext>
            </a:extLst>
          </p:cNvPr>
          <p:cNvSpPr>
            <a:spLocks noGrp="1"/>
          </p:cNvSpPr>
          <p:nvPr>
            <p:ph type="title"/>
          </p:nvPr>
        </p:nvSpPr>
        <p:spPr>
          <a:xfrm>
            <a:off x="1092200" y="337458"/>
            <a:ext cx="9906000" cy="1382156"/>
          </a:xfrm>
        </p:spPr>
        <p:txBody>
          <a:bodyPr/>
          <a:lstStyle/>
          <a:p>
            <a:r>
              <a:rPr lang="en-GB" b="1" u="sng" dirty="0"/>
              <a:t>Background of the case study</a:t>
            </a:r>
          </a:p>
        </p:txBody>
      </p:sp>
      <p:sp>
        <p:nvSpPr>
          <p:cNvPr id="3" name="Content Placeholder 2">
            <a:extLst>
              <a:ext uri="{FF2B5EF4-FFF2-40B4-BE49-F238E27FC236}">
                <a16:creationId xmlns:a16="http://schemas.microsoft.com/office/drawing/2014/main" id="{7569D8C9-9984-691B-405E-7372AFBF3A30}"/>
              </a:ext>
            </a:extLst>
          </p:cNvPr>
          <p:cNvSpPr>
            <a:spLocks noGrp="1"/>
          </p:cNvSpPr>
          <p:nvPr>
            <p:ph idx="1"/>
          </p:nvPr>
        </p:nvSpPr>
        <p:spPr>
          <a:xfrm>
            <a:off x="1026886" y="1617668"/>
            <a:ext cx="9906000" cy="4024424"/>
          </a:xfrm>
        </p:spPr>
        <p:txBody>
          <a:bodyPr vert="horz" lIns="91440" tIns="45720" rIns="91440" bIns="45720" rtlCol="0" anchor="t">
            <a:normAutofit/>
          </a:bodyPr>
          <a:lstStyle/>
          <a:p>
            <a:r>
              <a:rPr lang="en-GB" sz="2800" b="1" i="1" dirty="0">
                <a:latin typeface="Amasis MT Pro"/>
                <a:cs typeface="Aharoni" panose="02010803020104030203" pitchFamily="2" charset="-79"/>
              </a:rPr>
              <a:t>Flight foods is a company that provides meals to airlines.</a:t>
            </a:r>
          </a:p>
          <a:p>
            <a:r>
              <a:rPr lang="en-GB" sz="2800" b="1" i="1" dirty="0">
                <a:latin typeface="Amasis MT Pro"/>
                <a:cs typeface="Aharoni" panose="02010803020104030203" pitchFamily="2" charset="-79"/>
              </a:rPr>
              <a:t>There has been a decline in customer satisfaction and food quality at the company </a:t>
            </a:r>
          </a:p>
          <a:p>
            <a:r>
              <a:rPr lang="en-GB" sz="2800" b="1" i="1" dirty="0">
                <a:latin typeface="Amasis MT Pro"/>
                <a:cs typeface="Aharoni" panose="02010803020104030203" pitchFamily="2" charset="-79"/>
              </a:rPr>
              <a:t>Poor hygiene, undercooked food, incorrect packaging, and meat being added to vegetarian meals are all problems.</a:t>
            </a:r>
          </a:p>
          <a:p>
            <a:r>
              <a:rPr lang="en-GB" sz="2800" b="1" i="1" dirty="0">
                <a:latin typeface="Amasis MT Pro"/>
                <a:cs typeface="Aharoni" panose="02010803020104030203" pitchFamily="2" charset="-79"/>
              </a:rPr>
              <a:t>Customer complaints and loss of business have resulted from these issues</a:t>
            </a:r>
            <a:r>
              <a:rPr lang="en-GB" b="1" i="1" dirty="0">
                <a:latin typeface="Amasis MT Pro"/>
                <a:cs typeface="Aharoni" panose="02010803020104030203" pitchFamily="2" charset="-79"/>
              </a:rPr>
              <a:t>. </a:t>
            </a:r>
          </a:p>
          <a:p>
            <a:endParaRPr lang="en-GB" b="1" i="1" dirty="0">
              <a:latin typeface="Amasis MT Pro"/>
              <a:cs typeface="Aharoni" panose="02010803020104030203" pitchFamily="2" charset="-79"/>
            </a:endParaRPr>
          </a:p>
          <a:p>
            <a:endParaRPr lang="en-GB" b="1" i="1" dirty="0">
              <a:latin typeface="Amasis MT Pro"/>
            </a:endParaRPr>
          </a:p>
        </p:txBody>
      </p:sp>
      <p:sp>
        <p:nvSpPr>
          <p:cNvPr id="4" name="TextBox 3">
            <a:extLst>
              <a:ext uri="{FF2B5EF4-FFF2-40B4-BE49-F238E27FC236}">
                <a16:creationId xmlns:a16="http://schemas.microsoft.com/office/drawing/2014/main" id="{32444D46-4FC6-9524-D7D7-DF5753A3F211}"/>
              </a:ext>
            </a:extLst>
          </p:cNvPr>
          <p:cNvSpPr txBox="1"/>
          <p:nvPr/>
        </p:nvSpPr>
        <p:spPr>
          <a:xfrm>
            <a:off x="1208314" y="5213920"/>
            <a:ext cx="9789886" cy="1384995"/>
          </a:xfrm>
          <a:prstGeom prst="rect">
            <a:avLst/>
          </a:prstGeom>
          <a:noFill/>
        </p:spPr>
        <p:txBody>
          <a:bodyPr wrap="square" lIns="91440" tIns="45720" rIns="91440" bIns="45720" rtlCol="0" anchor="t">
            <a:spAutoFit/>
          </a:bodyPr>
          <a:lstStyle/>
          <a:p>
            <a:r>
              <a:rPr lang="en-GB" sz="2800" b="1" i="1" dirty="0">
                <a:latin typeface="Amasis MT Pro"/>
                <a:cs typeface="Aharoni"/>
              </a:rPr>
              <a:t>The factory manager, Gary believes that all these problems are due to lack of communication and communication barriers. </a:t>
            </a:r>
          </a:p>
        </p:txBody>
      </p:sp>
    </p:spTree>
    <p:extLst>
      <p:ext uri="{BB962C8B-B14F-4D97-AF65-F5344CB8AC3E}">
        <p14:creationId xmlns:p14="http://schemas.microsoft.com/office/powerpoint/2010/main" val="1724541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709B6-86CD-A750-CF0A-B1ECBD140D9E}"/>
              </a:ext>
            </a:extLst>
          </p:cNvPr>
          <p:cNvSpPr>
            <a:spLocks noGrp="1"/>
          </p:cNvSpPr>
          <p:nvPr>
            <p:ph type="title"/>
          </p:nvPr>
        </p:nvSpPr>
        <p:spPr>
          <a:xfrm>
            <a:off x="918029" y="439058"/>
            <a:ext cx="9906000" cy="1382156"/>
          </a:xfrm>
        </p:spPr>
        <p:txBody>
          <a:bodyPr/>
          <a:lstStyle/>
          <a:p>
            <a:r>
              <a:rPr lang="en-GB" b="1" u="sng" dirty="0"/>
              <a:t>Environmental noise </a:t>
            </a:r>
          </a:p>
        </p:txBody>
      </p:sp>
      <p:sp>
        <p:nvSpPr>
          <p:cNvPr id="3" name="Content Placeholder 2">
            <a:extLst>
              <a:ext uri="{FF2B5EF4-FFF2-40B4-BE49-F238E27FC236}">
                <a16:creationId xmlns:a16="http://schemas.microsoft.com/office/drawing/2014/main" id="{B7EB0C9F-32FA-71AD-17D6-8E568B70FD72}"/>
              </a:ext>
            </a:extLst>
          </p:cNvPr>
          <p:cNvSpPr>
            <a:spLocks noGrp="1"/>
          </p:cNvSpPr>
          <p:nvPr>
            <p:ph idx="1"/>
          </p:nvPr>
        </p:nvSpPr>
        <p:spPr>
          <a:xfrm>
            <a:off x="758371" y="1712011"/>
            <a:ext cx="9906000" cy="1876310"/>
          </a:xfrm>
        </p:spPr>
        <p:txBody>
          <a:bodyPr vert="horz" lIns="91440" tIns="45720" rIns="91440" bIns="45720" rtlCol="0" anchor="t">
            <a:normAutofit fontScale="92500" lnSpcReduction="10000"/>
          </a:bodyPr>
          <a:lstStyle/>
          <a:p>
            <a:r>
              <a:rPr lang="en-GB" b="1">
                <a:latin typeface="Amasis MT Pro"/>
              </a:rPr>
              <a:t>Factory contains old, noisy machine that are constantly clanking and banging. </a:t>
            </a:r>
            <a:endParaRPr lang="en-GB" b="1" dirty="0">
              <a:latin typeface="Amasis MT Pro"/>
            </a:endParaRPr>
          </a:p>
          <a:p>
            <a:r>
              <a:rPr lang="en-GB" b="1" dirty="0">
                <a:latin typeface="Amasis MT Pro"/>
              </a:rPr>
              <a:t>Loud working environment makes it difficult for employees and managers to hear </a:t>
            </a:r>
            <a:r>
              <a:rPr lang="en-GB" b="1">
                <a:latin typeface="Amasis MT Pro"/>
              </a:rPr>
              <a:t>each other clearly </a:t>
            </a:r>
            <a:endParaRPr lang="en-GB" b="1" dirty="0">
              <a:latin typeface="Amasis MT Pro"/>
            </a:endParaRPr>
          </a:p>
          <a:p>
            <a:r>
              <a:rPr lang="en-GB" b="1" dirty="0">
                <a:latin typeface="Amasis MT Pro"/>
              </a:rPr>
              <a:t>Noise acts as a </a:t>
            </a:r>
            <a:r>
              <a:rPr lang="en-GB" b="1">
                <a:latin typeface="Amasis MT Pro"/>
              </a:rPr>
              <a:t>communication barrier </a:t>
            </a:r>
            <a:endParaRPr lang="en-GB" b="1" dirty="0">
              <a:latin typeface="Amasis MT Pro"/>
            </a:endParaRPr>
          </a:p>
          <a:p>
            <a:endParaRPr lang="en-GB" b="1" dirty="0">
              <a:latin typeface="Amasis MT Pro"/>
            </a:endParaRPr>
          </a:p>
        </p:txBody>
      </p:sp>
      <p:sp>
        <p:nvSpPr>
          <p:cNvPr id="4" name="TextBox 3">
            <a:extLst>
              <a:ext uri="{FF2B5EF4-FFF2-40B4-BE49-F238E27FC236}">
                <a16:creationId xmlns:a16="http://schemas.microsoft.com/office/drawing/2014/main" id="{7B3620F7-295D-5304-93AD-23AC329673CD}"/>
              </a:ext>
            </a:extLst>
          </p:cNvPr>
          <p:cNvSpPr txBox="1"/>
          <p:nvPr/>
        </p:nvSpPr>
        <p:spPr>
          <a:xfrm>
            <a:off x="755152" y="3584108"/>
            <a:ext cx="898393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masis MT Pro"/>
              </a:rPr>
              <a:t>Impact on Flight Foods:</a:t>
            </a:r>
            <a:endParaRPr lang="en-US" sz="2000" b="1" dirty="0">
              <a:latin typeface="Amasis MT Pro"/>
            </a:endParaRPr>
          </a:p>
          <a:p>
            <a:pPr marL="285750" indent="-285750">
              <a:buFont typeface="Arial"/>
              <a:buChar char="•"/>
            </a:pPr>
            <a:r>
              <a:rPr lang="en-US" sz="2000" b="1">
                <a:latin typeface="Amasis MT Pro"/>
              </a:rPr>
              <a:t>Workers might not hear important warnings or instructions</a:t>
            </a:r>
            <a:endParaRPr lang="en-US" sz="2000" b="1" dirty="0">
              <a:latin typeface="Amasis MT Pro"/>
            </a:endParaRPr>
          </a:p>
          <a:p>
            <a:pPr marL="285750" indent="-285750">
              <a:buFont typeface="Arial"/>
              <a:buChar char="•"/>
            </a:pPr>
            <a:r>
              <a:rPr lang="en-US" sz="2000" b="1">
                <a:latin typeface="Amasis MT Pro"/>
              </a:rPr>
              <a:t>Delays in responding to the team leader</a:t>
            </a:r>
            <a:endParaRPr lang="en-US" sz="2000" b="1" dirty="0">
              <a:latin typeface="Amasis MT Pro"/>
            </a:endParaRPr>
          </a:p>
          <a:p>
            <a:pPr marL="285750" indent="-285750">
              <a:buFont typeface="Arial"/>
              <a:buChar char="•"/>
            </a:pPr>
            <a:r>
              <a:rPr lang="en-US" sz="2000" b="1">
                <a:latin typeface="Amasis MT Pro"/>
              </a:rPr>
              <a:t>Machinery may not be stopped in time </a:t>
            </a:r>
            <a:endParaRPr lang="en-US" sz="2000" b="1" dirty="0">
              <a:latin typeface="Amasis MT Pro"/>
            </a:endParaRPr>
          </a:p>
          <a:p>
            <a:pPr marL="285750" indent="-285750">
              <a:buFont typeface="Arial"/>
              <a:buChar char="•"/>
            </a:pPr>
            <a:r>
              <a:rPr lang="en-US" sz="2000" b="1" dirty="0">
                <a:latin typeface="Amasis MT Pro"/>
              </a:rPr>
              <a:t>Increased health and </a:t>
            </a:r>
            <a:r>
              <a:rPr lang="en-US" sz="2000" b="1">
                <a:latin typeface="Amasis MT Pro"/>
              </a:rPr>
              <a:t>safety risks</a:t>
            </a:r>
            <a:endParaRPr lang="en-US" sz="2000" b="1" dirty="0">
              <a:latin typeface="Amasis MT Pro"/>
            </a:endParaRPr>
          </a:p>
          <a:p>
            <a:pPr marL="285750" indent="-285750">
              <a:buFont typeface="Arial"/>
              <a:buChar char="•"/>
            </a:pPr>
            <a:r>
              <a:rPr lang="en-US" sz="2000" b="1" dirty="0">
                <a:latin typeface="Amasis MT Pro"/>
              </a:rPr>
              <a:t>High chances of </a:t>
            </a:r>
            <a:r>
              <a:rPr lang="en-US" sz="2000" b="1">
                <a:latin typeface="Amasis MT Pro"/>
              </a:rPr>
              <a:t>mistakes</a:t>
            </a:r>
            <a:endParaRPr lang="en-US" sz="2000" b="1" dirty="0">
              <a:latin typeface="Amasis MT Pro"/>
            </a:endParaRPr>
          </a:p>
          <a:p>
            <a:pPr marL="285750" indent="-285750">
              <a:buFont typeface="Arial"/>
              <a:buChar char="•"/>
            </a:pPr>
            <a:r>
              <a:rPr lang="en-US" sz="2000" b="1">
                <a:latin typeface="Amasis MT Pro"/>
              </a:rPr>
              <a:t>Workplace noise can reduce communication accuracy and increase the risk errors </a:t>
            </a:r>
            <a:r>
              <a:rPr lang="en-US" sz="2000" b="1" i="1">
                <a:latin typeface="Amasis MT Pro"/>
              </a:rPr>
              <a:t>(HSE, 2024). </a:t>
            </a:r>
          </a:p>
        </p:txBody>
      </p:sp>
    </p:spTree>
    <p:extLst>
      <p:ext uri="{BB962C8B-B14F-4D97-AF65-F5344CB8AC3E}">
        <p14:creationId xmlns:p14="http://schemas.microsoft.com/office/powerpoint/2010/main" val="586987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69000" b="-6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708A4-BC79-E653-91E0-3C2BB85839B9}"/>
              </a:ext>
            </a:extLst>
          </p:cNvPr>
          <p:cNvSpPr>
            <a:spLocks noGrp="1"/>
          </p:cNvSpPr>
          <p:nvPr>
            <p:ph type="title"/>
          </p:nvPr>
        </p:nvSpPr>
        <p:spPr>
          <a:xfrm>
            <a:off x="1230085" y="170544"/>
            <a:ext cx="10497457" cy="1382156"/>
          </a:xfrm>
        </p:spPr>
        <p:txBody>
          <a:bodyPr/>
          <a:lstStyle/>
          <a:p>
            <a:r>
              <a:rPr lang="en-GB" b="1" u="sng" dirty="0"/>
              <a:t>Language/Communication/</a:t>
            </a:r>
            <a:br>
              <a:rPr lang="en-GB" b="1" u="sng" dirty="0"/>
            </a:br>
            <a:r>
              <a:rPr lang="en-GB" b="1" u="sng" dirty="0"/>
              <a:t>body language </a:t>
            </a:r>
          </a:p>
        </p:txBody>
      </p:sp>
      <p:sp>
        <p:nvSpPr>
          <p:cNvPr id="3" name="Content Placeholder 2">
            <a:extLst>
              <a:ext uri="{FF2B5EF4-FFF2-40B4-BE49-F238E27FC236}">
                <a16:creationId xmlns:a16="http://schemas.microsoft.com/office/drawing/2014/main" id="{8830B6C8-8D1A-4671-6FEB-C05729DCFBA3}"/>
              </a:ext>
            </a:extLst>
          </p:cNvPr>
          <p:cNvSpPr>
            <a:spLocks noGrp="1"/>
          </p:cNvSpPr>
          <p:nvPr>
            <p:ph idx="1"/>
          </p:nvPr>
        </p:nvSpPr>
        <p:spPr>
          <a:xfrm>
            <a:off x="591458" y="1552354"/>
            <a:ext cx="9390744" cy="1723910"/>
          </a:xfrm>
        </p:spPr>
        <p:txBody>
          <a:bodyPr vert="horz" lIns="91440" tIns="45720" rIns="91440" bIns="45720" rtlCol="0" anchor="t">
            <a:normAutofit/>
          </a:bodyPr>
          <a:lstStyle/>
          <a:p>
            <a:pPr marL="0" indent="0">
              <a:buNone/>
            </a:pPr>
            <a:r>
              <a:rPr lang="en-GB" sz="1600" b="1" u="sng">
                <a:latin typeface="Amasis MT Pro"/>
              </a:rPr>
              <a:t>Language Barriers</a:t>
            </a:r>
          </a:p>
          <a:p>
            <a:pPr marL="342900" indent="-342900"/>
            <a:r>
              <a:rPr lang="en-GB" sz="1600" b="1" dirty="0">
                <a:latin typeface="Amasis MT Pro"/>
              </a:rPr>
              <a:t>Many workers do not speak English well, so they struggle to understand Gary's </a:t>
            </a:r>
            <a:r>
              <a:rPr lang="en-GB" sz="1600" b="1">
                <a:latin typeface="Amasis MT Pro"/>
              </a:rPr>
              <a:t>instructions.</a:t>
            </a:r>
            <a:endParaRPr lang="en-GB" sz="1600" b="1" dirty="0">
              <a:latin typeface="Amasis MT Pro"/>
            </a:endParaRPr>
          </a:p>
          <a:p>
            <a:pPr marL="342900" indent="-342900"/>
            <a:r>
              <a:rPr lang="en-GB" sz="1600" b="1" dirty="0">
                <a:latin typeface="Amasis MT Pro"/>
              </a:rPr>
              <a:t>Workers speak their own language, making it hard to </a:t>
            </a:r>
            <a:r>
              <a:rPr lang="en-GB" sz="1600" b="1">
                <a:latin typeface="Amasis MT Pro"/>
              </a:rPr>
              <a:t>communicate with each other.  </a:t>
            </a:r>
            <a:endParaRPr lang="en-GB" sz="1600" b="1" dirty="0">
              <a:latin typeface="Amasis MT Pro"/>
            </a:endParaRPr>
          </a:p>
          <a:p>
            <a:pPr marL="342900" indent="-342900"/>
            <a:r>
              <a:rPr lang="en-GB" sz="1600" b="1">
                <a:latin typeface="Amasis MT Pro"/>
              </a:rPr>
              <a:t>Signs are all in English </a:t>
            </a:r>
            <a:endParaRPr lang="en-GB" sz="1600" b="1" dirty="0">
              <a:latin typeface="Amasis MT Pro"/>
            </a:endParaRPr>
          </a:p>
          <a:p>
            <a:pPr marL="342900" indent="-342900"/>
            <a:endParaRPr lang="en-GB" sz="2000" b="1" dirty="0"/>
          </a:p>
          <a:p>
            <a:endParaRPr lang="en-GB" sz="2000" dirty="0"/>
          </a:p>
        </p:txBody>
      </p:sp>
      <p:sp>
        <p:nvSpPr>
          <p:cNvPr id="4" name="TextBox 3">
            <a:extLst>
              <a:ext uri="{FF2B5EF4-FFF2-40B4-BE49-F238E27FC236}">
                <a16:creationId xmlns:a16="http://schemas.microsoft.com/office/drawing/2014/main" id="{BA49F3B3-48AB-BBB1-5EB6-9217FBB2C8CE}"/>
              </a:ext>
            </a:extLst>
          </p:cNvPr>
          <p:cNvSpPr txBox="1"/>
          <p:nvPr/>
        </p:nvSpPr>
        <p:spPr>
          <a:xfrm>
            <a:off x="683193" y="3271949"/>
            <a:ext cx="9293843"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a:latin typeface="Amasis MT Pro"/>
              </a:rPr>
              <a:t>Communication Barriers</a:t>
            </a:r>
          </a:p>
          <a:p>
            <a:pPr marL="285750" indent="-285750">
              <a:buFont typeface="Arial"/>
              <a:buChar char="•"/>
            </a:pPr>
            <a:r>
              <a:rPr lang="en-US" sz="1600" b="1" dirty="0">
                <a:latin typeface="Amasis MT Pro"/>
              </a:rPr>
              <a:t>The factory is noisy, making it difficult for workers to hear Gary's </a:t>
            </a:r>
            <a:r>
              <a:rPr lang="en-US" sz="1600" b="1">
                <a:latin typeface="Amasis MT Pro"/>
              </a:rPr>
              <a:t>instructions.</a:t>
            </a:r>
            <a:endParaRPr lang="en-US" sz="1600" b="1" dirty="0">
              <a:latin typeface="Amasis MT Pro"/>
            </a:endParaRPr>
          </a:p>
          <a:p>
            <a:pPr marL="285750" indent="-285750">
              <a:buFont typeface="Arial"/>
              <a:buChar char="•"/>
            </a:pPr>
            <a:r>
              <a:rPr lang="en-US" sz="1600" b="1" dirty="0">
                <a:latin typeface="Amasis MT Pro"/>
              </a:rPr>
              <a:t>Gary only gives verbal </a:t>
            </a:r>
            <a:r>
              <a:rPr lang="en-US" sz="1600" b="1">
                <a:latin typeface="Amasis MT Pro"/>
              </a:rPr>
              <a:t>instructions, and some workers may be visual learners.</a:t>
            </a:r>
            <a:endParaRPr lang="en-US" sz="1600" b="1" dirty="0">
              <a:latin typeface="Amasis MT Pro"/>
            </a:endParaRPr>
          </a:p>
          <a:p>
            <a:pPr marL="285750" indent="-285750">
              <a:buFont typeface="Arial"/>
              <a:buChar char="•"/>
            </a:pPr>
            <a:r>
              <a:rPr lang="en-US" sz="1600" b="1">
                <a:latin typeface="Amasis MT Pro"/>
              </a:rPr>
              <a:t>There is no proof workers are asked if they understand instructions, so misunderstandings can happen. </a:t>
            </a:r>
            <a:endParaRPr lang="en-US" sz="1600" b="1" dirty="0">
              <a:latin typeface="Amasis MT Pro"/>
            </a:endParaRPr>
          </a:p>
          <a:p>
            <a:pPr marL="285750" indent="-285750">
              <a:buFont typeface="Arial"/>
              <a:buChar char="•"/>
            </a:pPr>
            <a:endParaRPr lang="en-US" sz="1600" b="1" dirty="0">
              <a:latin typeface="Amasis MT Pro"/>
            </a:endParaRPr>
          </a:p>
          <a:p>
            <a:endParaRPr lang="en-US" sz="1600" b="1" dirty="0"/>
          </a:p>
        </p:txBody>
      </p:sp>
      <p:sp>
        <p:nvSpPr>
          <p:cNvPr id="5" name="TextBox 4">
            <a:extLst>
              <a:ext uri="{FF2B5EF4-FFF2-40B4-BE49-F238E27FC236}">
                <a16:creationId xmlns:a16="http://schemas.microsoft.com/office/drawing/2014/main" id="{25CD5FF9-C1F7-812C-0B64-485303C0F9CC}"/>
              </a:ext>
            </a:extLst>
          </p:cNvPr>
          <p:cNvSpPr txBox="1"/>
          <p:nvPr/>
        </p:nvSpPr>
        <p:spPr>
          <a:xfrm>
            <a:off x="684216" y="4711930"/>
            <a:ext cx="911037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dirty="0"/>
              <a:t>B</a:t>
            </a:r>
            <a:r>
              <a:rPr lang="en-US" sz="1600" b="1" u="sng" dirty="0">
                <a:latin typeface="Amasis MT Pro"/>
              </a:rPr>
              <a:t>ody </a:t>
            </a:r>
            <a:r>
              <a:rPr lang="en-US" sz="1600" b="1" u="sng">
                <a:latin typeface="Amasis MT Pro"/>
              </a:rPr>
              <a:t>Language Barriers</a:t>
            </a:r>
            <a:endParaRPr lang="en-US" sz="1600" b="1" u="sng" dirty="0">
              <a:latin typeface="Amasis MT Pro"/>
            </a:endParaRPr>
          </a:p>
          <a:p>
            <a:pPr marL="285750" indent="-285750">
              <a:buFont typeface="Arial"/>
              <a:buChar char="•"/>
            </a:pPr>
            <a:r>
              <a:rPr lang="en-US" sz="1600" b="1" dirty="0">
                <a:latin typeface="Amasis MT Pro"/>
              </a:rPr>
              <a:t>When Gary found the chicken left overnight, he *pulled at his hair and screamed, "Idiots!" This body language showed frustration and anger. Instead of helping workers understand their mistake, it could make them feel embarrassed or afraid to ask questions. Since they are from another country, they might have different food standards. According to the Food Standards agency, food businesses should keep </a:t>
            </a:r>
            <a:r>
              <a:rPr lang="en-US" sz="1600" b="1">
                <a:latin typeface="Amasis MT Pro"/>
              </a:rPr>
              <a:t>food chilled and dispose of food that has been too long. (</a:t>
            </a:r>
            <a:r>
              <a:rPr lang="en-US" sz="1600" b="1" i="1">
                <a:latin typeface="Amasis MT Pro"/>
              </a:rPr>
              <a:t>Food Standards Agency, 2024</a:t>
            </a:r>
            <a:r>
              <a:rPr lang="en-US" sz="1600" b="1" i="1"/>
              <a:t>)</a:t>
            </a:r>
          </a:p>
        </p:txBody>
      </p:sp>
    </p:spTree>
    <p:extLst>
      <p:ext uri="{BB962C8B-B14F-4D97-AF65-F5344CB8AC3E}">
        <p14:creationId xmlns:p14="http://schemas.microsoft.com/office/powerpoint/2010/main" val="205926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218F7-DB0F-905E-B202-862451BDF7FB}"/>
              </a:ext>
            </a:extLst>
          </p:cNvPr>
          <p:cNvSpPr>
            <a:spLocks noGrp="1"/>
          </p:cNvSpPr>
          <p:nvPr>
            <p:ph type="title"/>
          </p:nvPr>
        </p:nvSpPr>
        <p:spPr>
          <a:xfrm>
            <a:off x="1012372" y="-112485"/>
            <a:ext cx="9906000" cy="1382156"/>
          </a:xfrm>
        </p:spPr>
        <p:txBody>
          <a:bodyPr/>
          <a:lstStyle/>
          <a:p>
            <a:r>
              <a:rPr lang="en-GB" b="1" u="sng" dirty="0"/>
              <a:t>Age/Generational; </a:t>
            </a:r>
          </a:p>
        </p:txBody>
      </p:sp>
      <p:sp>
        <p:nvSpPr>
          <p:cNvPr id="3" name="Content Placeholder 2">
            <a:extLst>
              <a:ext uri="{FF2B5EF4-FFF2-40B4-BE49-F238E27FC236}">
                <a16:creationId xmlns:a16="http://schemas.microsoft.com/office/drawing/2014/main" id="{D0E2F15F-0CBA-A06E-1E66-FFF80A5851CB}"/>
              </a:ext>
            </a:extLst>
          </p:cNvPr>
          <p:cNvSpPr>
            <a:spLocks noGrp="1"/>
          </p:cNvSpPr>
          <p:nvPr>
            <p:ph idx="1"/>
          </p:nvPr>
        </p:nvSpPr>
        <p:spPr>
          <a:xfrm>
            <a:off x="526144" y="1008068"/>
            <a:ext cx="11154228" cy="2202882"/>
          </a:xfrm>
        </p:spPr>
        <p:txBody>
          <a:bodyPr vert="horz" lIns="91440" tIns="45720" rIns="91440" bIns="45720" rtlCol="0" anchor="t">
            <a:noAutofit/>
          </a:bodyPr>
          <a:lstStyle/>
          <a:p>
            <a:pPr marL="0" indent="0">
              <a:buNone/>
            </a:pPr>
            <a:r>
              <a:rPr lang="en-GB" sz="2200" b="1">
                <a:latin typeface="Amasis MT Pro"/>
              </a:rPr>
              <a:t>Evidence from the case study </a:t>
            </a:r>
            <a:endParaRPr lang="en-GB" sz="2200" b="1" dirty="0">
              <a:latin typeface="Amasis MT Pro"/>
            </a:endParaRPr>
          </a:p>
          <a:p>
            <a:r>
              <a:rPr lang="en-GB" sz="2200" b="1" dirty="0">
                <a:latin typeface="Amasis MT Pro"/>
              </a:rPr>
              <a:t>Flight foods has 40 employees aged between 16 and 60 years. Gary states: "The older ones seem to understand, but the problem seems to be with the younger ones. It doesn't matter what I tell them, they seem to do </a:t>
            </a:r>
            <a:r>
              <a:rPr lang="en-GB" sz="2200" b="1">
                <a:latin typeface="Amasis MT Pro"/>
              </a:rPr>
              <a:t>something</a:t>
            </a:r>
            <a:r>
              <a:rPr lang="en-GB" sz="2200" b="1" dirty="0">
                <a:latin typeface="Amasis MT Pro"/>
              </a:rPr>
              <a:t> else."</a:t>
            </a:r>
          </a:p>
          <a:p>
            <a:r>
              <a:rPr lang="en-GB" sz="2200" b="1" dirty="0">
                <a:latin typeface="Amasis MT Pro"/>
              </a:rPr>
              <a:t>Older employees appear to understand instr</a:t>
            </a:r>
            <a:r>
              <a:rPr lang="en-GB" sz="2200" b="1">
                <a:latin typeface="Amasis MT Pro"/>
              </a:rPr>
              <a:t>uctions more easily than younger ones.</a:t>
            </a:r>
            <a:endParaRPr lang="en-GB" sz="2200" b="1" dirty="0">
              <a:latin typeface="Amasis MT Pro"/>
            </a:endParaRPr>
          </a:p>
          <a:p>
            <a:pPr marL="0" indent="0">
              <a:buNone/>
            </a:pPr>
            <a:endParaRPr lang="en-GB" b="1" dirty="0"/>
          </a:p>
        </p:txBody>
      </p:sp>
      <p:sp>
        <p:nvSpPr>
          <p:cNvPr id="4" name="TextBox 3">
            <a:extLst>
              <a:ext uri="{FF2B5EF4-FFF2-40B4-BE49-F238E27FC236}">
                <a16:creationId xmlns:a16="http://schemas.microsoft.com/office/drawing/2014/main" id="{8AB4A9C5-30AD-A8F5-0E85-27F63C0D427A}"/>
              </a:ext>
            </a:extLst>
          </p:cNvPr>
          <p:cNvSpPr txBox="1"/>
          <p:nvPr/>
        </p:nvSpPr>
        <p:spPr>
          <a:xfrm>
            <a:off x="560946" y="3379477"/>
            <a:ext cx="10806907"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masis MT Pro"/>
              </a:rPr>
              <a:t>Why is this a communication barrier?</a:t>
            </a:r>
            <a:endParaRPr lang="en-US" sz="2000" b="1" dirty="0">
              <a:latin typeface="Amasis MT Pro"/>
            </a:endParaRPr>
          </a:p>
          <a:p>
            <a:pPr marL="285750" indent="-285750">
              <a:buFont typeface="Arial"/>
              <a:buChar char="•"/>
            </a:pPr>
            <a:r>
              <a:rPr lang="en-US" sz="2000" b="1" dirty="0">
                <a:latin typeface="Amasis MT Pro"/>
              </a:rPr>
              <a:t>Different generat</a:t>
            </a:r>
            <a:r>
              <a:rPr lang="en-US" sz="2000" b="1">
                <a:latin typeface="Amasis MT Pro"/>
              </a:rPr>
              <a:t>ions have:</a:t>
            </a:r>
            <a:endParaRPr lang="en-US" sz="2000" b="1" dirty="0">
              <a:latin typeface="Amasis MT Pro"/>
            </a:endParaRPr>
          </a:p>
          <a:p>
            <a:pPr marL="285750" indent="-285750">
              <a:buFont typeface="Arial"/>
              <a:buChar char="•"/>
            </a:pPr>
            <a:r>
              <a:rPr lang="en-US" sz="2000" b="1">
                <a:latin typeface="Amasis MT Pro"/>
              </a:rPr>
              <a:t>Different learning styles</a:t>
            </a:r>
            <a:endParaRPr lang="en-US" sz="2000" b="1" dirty="0">
              <a:latin typeface="Amasis MT Pro"/>
            </a:endParaRPr>
          </a:p>
          <a:p>
            <a:pPr marL="285750" indent="-285750">
              <a:buFont typeface="Arial"/>
              <a:buChar char="•"/>
            </a:pPr>
            <a:r>
              <a:rPr lang="en-US" sz="2000" b="1">
                <a:latin typeface="Amasis MT Pro"/>
              </a:rPr>
              <a:t>Different levels of work experience.</a:t>
            </a:r>
            <a:endParaRPr lang="en-US" sz="2000" b="1" dirty="0">
              <a:latin typeface="Amasis MT Pro"/>
            </a:endParaRPr>
          </a:p>
          <a:p>
            <a:pPr marL="285750" indent="-285750">
              <a:buFont typeface="Arial"/>
              <a:buChar char="•"/>
            </a:pPr>
            <a:r>
              <a:rPr lang="en-US" sz="2000" b="1" dirty="0">
                <a:latin typeface="Amasis MT Pro"/>
              </a:rPr>
              <a:t>Different attitudes towards </a:t>
            </a:r>
            <a:r>
              <a:rPr lang="en-US" sz="2000" b="1">
                <a:latin typeface="Amasis MT Pro"/>
              </a:rPr>
              <a:t>authority and supervision.</a:t>
            </a:r>
            <a:endParaRPr lang="en-US" sz="2000" b="1" dirty="0">
              <a:latin typeface="Amasis MT Pro"/>
            </a:endParaRPr>
          </a:p>
          <a:p>
            <a:pPr marL="285750" indent="-285750">
              <a:buFont typeface="Arial"/>
              <a:buChar char="•"/>
            </a:pPr>
            <a:r>
              <a:rPr lang="en-US" sz="2000" b="1" dirty="0">
                <a:latin typeface="Amasis MT Pro"/>
              </a:rPr>
              <a:t>Younger emplo</a:t>
            </a:r>
            <a:r>
              <a:rPr lang="en-US" sz="2000" b="1">
                <a:latin typeface="Amasis MT Pro"/>
              </a:rPr>
              <a:t>yees may need clearer instruction, demonstration and regular feedback. </a:t>
            </a:r>
            <a:endParaRPr lang="en-US" sz="2000" b="1" dirty="0">
              <a:latin typeface="Amasis MT Pro"/>
            </a:endParaRPr>
          </a:p>
          <a:p>
            <a:pPr marL="285750" indent="-285750">
              <a:buFont typeface="Arial"/>
              <a:buChar char="•"/>
            </a:pPr>
            <a:r>
              <a:rPr lang="en-US" sz="2000" b="1" dirty="0">
                <a:latin typeface="Amasis MT Pro"/>
              </a:rPr>
              <a:t>Gary and the younger employees have different fields of experience, leading to </a:t>
            </a:r>
            <a:r>
              <a:rPr lang="en-US" sz="2000" b="1">
                <a:latin typeface="Amasis MT Pro"/>
              </a:rPr>
              <a:t>communication breakdowns. </a:t>
            </a:r>
            <a:endParaRPr lang="en-US" sz="2000" b="1" dirty="0">
              <a:latin typeface="Amasis MT Pro"/>
            </a:endParaRPr>
          </a:p>
          <a:p>
            <a:pPr marL="285750" indent="-285750">
              <a:buFont typeface="Arial"/>
              <a:buChar char="•"/>
            </a:pPr>
            <a:r>
              <a:rPr lang="en-US" sz="2000" b="1" dirty="0">
                <a:latin typeface="Amasis MT Pro"/>
              </a:rPr>
              <a:t>Effective communication depends on a shared field of experience between the sender and </a:t>
            </a:r>
            <a:r>
              <a:rPr lang="en-US" sz="2000" b="1">
                <a:latin typeface="Amasis MT Pro"/>
              </a:rPr>
              <a:t>receiver</a:t>
            </a:r>
            <a:r>
              <a:rPr lang="en-US" sz="2000" b="1" dirty="0">
                <a:latin typeface="Amasis MT Pro"/>
              </a:rPr>
              <a:t>. </a:t>
            </a:r>
            <a:r>
              <a:rPr lang="en-US" sz="2000" b="1" i="1" dirty="0">
                <a:latin typeface="Amasis MT Pro"/>
              </a:rPr>
              <a:t>(Schramm, 1954)</a:t>
            </a:r>
          </a:p>
        </p:txBody>
      </p:sp>
    </p:spTree>
    <p:extLst>
      <p:ext uri="{BB962C8B-B14F-4D97-AF65-F5344CB8AC3E}">
        <p14:creationId xmlns:p14="http://schemas.microsoft.com/office/powerpoint/2010/main" val="3353208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A791A-B0AC-3491-AEFB-E5E65B621F39}"/>
              </a:ext>
            </a:extLst>
          </p:cNvPr>
          <p:cNvSpPr>
            <a:spLocks noGrp="1"/>
          </p:cNvSpPr>
          <p:nvPr>
            <p:ph type="title"/>
          </p:nvPr>
        </p:nvSpPr>
        <p:spPr>
          <a:xfrm>
            <a:off x="1143000" y="214087"/>
            <a:ext cx="9906000" cy="1382156"/>
          </a:xfrm>
        </p:spPr>
        <p:txBody>
          <a:bodyPr/>
          <a:lstStyle/>
          <a:p>
            <a:r>
              <a:rPr lang="en-GB" b="1" u="sng" dirty="0"/>
              <a:t>Cultural (Standards and practices)</a:t>
            </a:r>
          </a:p>
        </p:txBody>
      </p:sp>
      <p:sp>
        <p:nvSpPr>
          <p:cNvPr id="3" name="Content Placeholder 2">
            <a:extLst>
              <a:ext uri="{FF2B5EF4-FFF2-40B4-BE49-F238E27FC236}">
                <a16:creationId xmlns:a16="http://schemas.microsoft.com/office/drawing/2014/main" id="{43D6CBBD-F51E-2E3F-A238-C6FACCEAA869}"/>
              </a:ext>
            </a:extLst>
          </p:cNvPr>
          <p:cNvSpPr>
            <a:spLocks noGrp="1"/>
          </p:cNvSpPr>
          <p:nvPr>
            <p:ph idx="1"/>
          </p:nvPr>
        </p:nvSpPr>
        <p:spPr>
          <a:xfrm>
            <a:off x="736600" y="1312868"/>
            <a:ext cx="10435771" cy="1840025"/>
          </a:xfrm>
        </p:spPr>
        <p:txBody>
          <a:bodyPr vert="horz" lIns="91440" tIns="45720" rIns="91440" bIns="45720" rtlCol="0" anchor="t">
            <a:noAutofit/>
          </a:bodyPr>
          <a:lstStyle/>
          <a:p>
            <a:pPr marL="0" indent="0">
              <a:buNone/>
            </a:pPr>
            <a:r>
              <a:rPr lang="en-GB" b="1">
                <a:latin typeface="Amasis MT Pro"/>
              </a:rPr>
              <a:t>E</a:t>
            </a:r>
            <a:r>
              <a:rPr lang="en-GB" sz="2000" b="1">
                <a:latin typeface="Amasis MT Pro"/>
              </a:rPr>
              <a:t>vidence from the case study:</a:t>
            </a:r>
            <a:endParaRPr lang="en-GB" sz="2000" b="1" dirty="0">
              <a:latin typeface="Amasis MT Pro"/>
            </a:endParaRPr>
          </a:p>
          <a:p>
            <a:r>
              <a:rPr lang="en-GB" sz="2000" b="1" dirty="0">
                <a:latin typeface="Amasis MT Pro"/>
              </a:rPr>
              <a:t>The workplace is made up of 40 employees who are mainly immigrant from 5 different cul</a:t>
            </a:r>
            <a:r>
              <a:rPr lang="en-GB" sz="2000" b="1">
                <a:latin typeface="Amasis MT Pro"/>
              </a:rPr>
              <a:t>tural group. </a:t>
            </a:r>
            <a:endParaRPr lang="en-GB" sz="2000" b="1" dirty="0">
              <a:latin typeface="Amasis MT Pro"/>
            </a:endParaRPr>
          </a:p>
          <a:p>
            <a:r>
              <a:rPr lang="en-GB" sz="2000" b="1">
                <a:latin typeface="Amasis MT Pro"/>
              </a:rPr>
              <a:t>Gary states "Most of them speak their own language with a few English words thrown in"</a:t>
            </a:r>
            <a:endParaRPr lang="en-GB" sz="2000" b="1" dirty="0">
              <a:latin typeface="Amasis MT Pro"/>
            </a:endParaRPr>
          </a:p>
          <a:p>
            <a:r>
              <a:rPr lang="en-GB" sz="2000" b="1" dirty="0">
                <a:latin typeface="Amasis MT Pro"/>
              </a:rPr>
              <a:t>The workers are speaking </a:t>
            </a:r>
            <a:r>
              <a:rPr lang="en-GB" sz="2000" b="1">
                <a:latin typeface="Amasis MT Pro"/>
              </a:rPr>
              <a:t>their own language and may have different cultural norms, beliefs and work expectations. </a:t>
            </a:r>
            <a:endParaRPr lang="en-GB" sz="2000" b="1" dirty="0">
              <a:latin typeface="Amasis MT Pro"/>
            </a:endParaRPr>
          </a:p>
          <a:p>
            <a:endParaRPr lang="en-GB" sz="2000" b="1" dirty="0">
              <a:latin typeface="Amasis MT Pro"/>
            </a:endParaRPr>
          </a:p>
        </p:txBody>
      </p:sp>
      <p:sp>
        <p:nvSpPr>
          <p:cNvPr id="4" name="TextBox 3">
            <a:extLst>
              <a:ext uri="{FF2B5EF4-FFF2-40B4-BE49-F238E27FC236}">
                <a16:creationId xmlns:a16="http://schemas.microsoft.com/office/drawing/2014/main" id="{04661519-D1D6-06AE-762A-988F98093C6C}"/>
              </a:ext>
            </a:extLst>
          </p:cNvPr>
          <p:cNvSpPr txBox="1"/>
          <p:nvPr/>
        </p:nvSpPr>
        <p:spPr>
          <a:xfrm>
            <a:off x="737365" y="3867239"/>
            <a:ext cx="858857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latin typeface="Amasis MT Pro"/>
              </a:rPr>
              <a:t>Different first </a:t>
            </a:r>
            <a:r>
              <a:rPr lang="en-US" sz="2000" b="1">
                <a:latin typeface="Amasis MT Pro"/>
              </a:rPr>
              <a:t>languages</a:t>
            </a:r>
            <a:endParaRPr lang="en-US" sz="2000" b="1" dirty="0">
              <a:latin typeface="Amasis MT Pro"/>
            </a:endParaRPr>
          </a:p>
          <a:p>
            <a:pPr marL="285750" indent="-285750">
              <a:buFont typeface="Arial"/>
              <a:buChar char="•"/>
            </a:pPr>
            <a:r>
              <a:rPr lang="en-US" sz="2000" b="1">
                <a:latin typeface="Amasis MT Pro"/>
              </a:rPr>
              <a:t>Communication styles</a:t>
            </a:r>
            <a:endParaRPr lang="en-US" sz="2000" b="1" dirty="0">
              <a:latin typeface="Amasis MT Pro"/>
            </a:endParaRPr>
          </a:p>
          <a:p>
            <a:pPr marL="285750" indent="-285750">
              <a:buFont typeface="Arial"/>
              <a:buChar char="•"/>
            </a:pPr>
            <a:r>
              <a:rPr lang="en-US" sz="2000" b="1">
                <a:latin typeface="Amasis MT Pro"/>
              </a:rPr>
              <a:t>Understanding of workplace rules and food hygiene </a:t>
            </a:r>
            <a:endParaRPr lang="en-US" sz="2000" b="1" dirty="0">
              <a:latin typeface="Amasis MT Pro"/>
            </a:endParaRPr>
          </a:p>
          <a:p>
            <a:pPr marL="285750" indent="-285750">
              <a:buFont typeface="Arial"/>
              <a:buChar char="•"/>
            </a:pPr>
            <a:r>
              <a:rPr lang="en-US" sz="2000" b="1" dirty="0">
                <a:latin typeface="Amasis MT Pro"/>
              </a:rPr>
              <a:t>Employees from different cultural backgrounds may interpret Gary's instructions differently, </a:t>
            </a:r>
            <a:r>
              <a:rPr lang="en-US" sz="2000" b="1">
                <a:latin typeface="Amasis MT Pro"/>
              </a:rPr>
              <a:t>leading to misunderstandings</a:t>
            </a:r>
            <a:endParaRPr lang="en-US" sz="2000" b="1" dirty="0">
              <a:latin typeface="Amasis MT Pro"/>
            </a:endParaRPr>
          </a:p>
          <a:p>
            <a:pPr marL="285750" indent="-285750">
              <a:buFont typeface="Arial"/>
              <a:buChar char="•"/>
            </a:pPr>
            <a:r>
              <a:rPr lang="en-US" sz="2000" b="1" dirty="0">
                <a:latin typeface="Amasis MT Pro"/>
              </a:rPr>
              <a:t>According to Berlo's Model of Communication, effective communication depends on the Source, Message, Channel and </a:t>
            </a:r>
            <a:r>
              <a:rPr lang="en-US" sz="2000" b="1">
                <a:latin typeface="Amasis MT Pro"/>
              </a:rPr>
              <a:t>Receiver.  </a:t>
            </a:r>
            <a:r>
              <a:rPr lang="en-US" sz="2000" b="1" i="1">
                <a:latin typeface="Amasis MT Pro"/>
              </a:rPr>
              <a:t>(Berlo, 1960).</a:t>
            </a:r>
          </a:p>
          <a:p>
            <a:r>
              <a:rPr lang="en-US" sz="2000" b="1" dirty="0">
                <a:latin typeface="Amasis MT Pro"/>
              </a:rPr>
              <a:t> </a:t>
            </a:r>
            <a:r>
              <a:rPr lang="en-US" sz="2000" b="1" i="1">
                <a:latin typeface="Amasis MT Pro"/>
              </a:rPr>
              <a:t>(Hofstede, Hofstede and Minkov, 2010). </a:t>
            </a:r>
            <a:endParaRPr lang="en-US" sz="2000"/>
          </a:p>
        </p:txBody>
      </p:sp>
    </p:spTree>
    <p:extLst>
      <p:ext uri="{BB962C8B-B14F-4D97-AF65-F5344CB8AC3E}">
        <p14:creationId xmlns:p14="http://schemas.microsoft.com/office/powerpoint/2010/main" val="2536641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7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39B65-E4FD-027E-1B07-F3418ADB3D15}"/>
              </a:ext>
            </a:extLst>
          </p:cNvPr>
          <p:cNvSpPr>
            <a:spLocks noGrp="1"/>
          </p:cNvSpPr>
          <p:nvPr>
            <p:ph type="title"/>
          </p:nvPr>
        </p:nvSpPr>
        <p:spPr>
          <a:xfrm>
            <a:off x="823686" y="105230"/>
            <a:ext cx="9906000" cy="1382156"/>
          </a:xfrm>
        </p:spPr>
        <p:txBody>
          <a:bodyPr>
            <a:normAutofit/>
          </a:bodyPr>
          <a:lstStyle/>
          <a:p>
            <a:r>
              <a:rPr lang="en-GB" b="1" u="sng" dirty="0"/>
              <a:t>Emotional </a:t>
            </a:r>
          </a:p>
        </p:txBody>
      </p:sp>
      <p:sp>
        <p:nvSpPr>
          <p:cNvPr id="3" name="Content Placeholder 2">
            <a:extLst>
              <a:ext uri="{FF2B5EF4-FFF2-40B4-BE49-F238E27FC236}">
                <a16:creationId xmlns:a16="http://schemas.microsoft.com/office/drawing/2014/main" id="{10D81C8E-B378-CAD5-67DF-6762FC91A8E9}"/>
              </a:ext>
            </a:extLst>
          </p:cNvPr>
          <p:cNvSpPr>
            <a:spLocks noGrp="1"/>
          </p:cNvSpPr>
          <p:nvPr>
            <p:ph idx="1"/>
          </p:nvPr>
        </p:nvSpPr>
        <p:spPr>
          <a:xfrm>
            <a:off x="562429" y="1218527"/>
            <a:ext cx="10733314" cy="1992425"/>
          </a:xfrm>
        </p:spPr>
        <p:txBody>
          <a:bodyPr vert="horz" lIns="91440" tIns="45720" rIns="91440" bIns="45720" rtlCol="0" anchor="t">
            <a:normAutofit/>
          </a:bodyPr>
          <a:lstStyle/>
          <a:p>
            <a:pPr marL="0" indent="0">
              <a:buNone/>
            </a:pPr>
            <a:r>
              <a:rPr lang="en-GB" sz="2000" b="1">
                <a:latin typeface="Amasis MT Pro"/>
              </a:rPr>
              <a:t>Evidence from the case study</a:t>
            </a:r>
            <a:endParaRPr lang="en-GB" sz="2000" b="1" dirty="0">
              <a:latin typeface="Amasis MT Pro"/>
            </a:endParaRPr>
          </a:p>
          <a:p>
            <a:pPr marL="342900" indent="-342900"/>
            <a:r>
              <a:rPr lang="en-GB" sz="2000" b="1">
                <a:latin typeface="Amasis MT Pro"/>
              </a:rPr>
              <a:t>Gary is stressed, frustrated and overwhelmed by the situation </a:t>
            </a:r>
            <a:endParaRPr lang="en-GB" sz="2000" b="1" dirty="0">
              <a:latin typeface="Amasis MT Pro"/>
            </a:endParaRPr>
          </a:p>
          <a:p>
            <a:pPr marL="342900" indent="-342900"/>
            <a:r>
              <a:rPr lang="en-GB" sz="2000" b="1">
                <a:latin typeface="Amasis MT Pro"/>
              </a:rPr>
              <a:t>He describes the factory as "madhouse"</a:t>
            </a:r>
            <a:endParaRPr lang="en-GB" sz="2000" b="1" dirty="0">
              <a:latin typeface="Amasis MT Pro"/>
            </a:endParaRPr>
          </a:p>
          <a:p>
            <a:pPr marL="342900" indent="-342900"/>
            <a:r>
              <a:rPr lang="en-GB" sz="2000" b="1">
                <a:latin typeface="Amasis MT Pro"/>
              </a:rPr>
              <a:t>He calls the workers "idiots" after discovering chicken was left out overnight. </a:t>
            </a:r>
            <a:endParaRPr lang="en-GB" sz="2000" b="1" dirty="0">
              <a:latin typeface="Amasis MT Pro"/>
            </a:endParaRPr>
          </a:p>
          <a:p>
            <a:pPr marL="342900" indent="-342900"/>
            <a:endParaRPr lang="en-GB" sz="2000" b="1" dirty="0">
              <a:latin typeface="Amasis MT Pro"/>
            </a:endParaRPr>
          </a:p>
        </p:txBody>
      </p:sp>
      <p:sp>
        <p:nvSpPr>
          <p:cNvPr id="4" name="TextBox 3">
            <a:extLst>
              <a:ext uri="{FF2B5EF4-FFF2-40B4-BE49-F238E27FC236}">
                <a16:creationId xmlns:a16="http://schemas.microsoft.com/office/drawing/2014/main" id="{7CF27740-4A79-9A55-5BF1-6C0CEE98C135}"/>
              </a:ext>
            </a:extLst>
          </p:cNvPr>
          <p:cNvSpPr txBox="1"/>
          <p:nvPr/>
        </p:nvSpPr>
        <p:spPr>
          <a:xfrm>
            <a:off x="561151" y="3053723"/>
            <a:ext cx="1130948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masis MT Pro"/>
              </a:rPr>
              <a:t>Why is this a communicat</a:t>
            </a:r>
            <a:r>
              <a:rPr lang="en-US" sz="2000" b="1">
                <a:latin typeface="Amasis MT Pro"/>
              </a:rPr>
              <a:t>ion barrier?</a:t>
            </a:r>
            <a:endParaRPr lang="en-US" sz="2000" b="1" dirty="0">
              <a:latin typeface="Amasis MT Pro"/>
            </a:endParaRPr>
          </a:p>
          <a:p>
            <a:pPr marL="285750" indent="-285750">
              <a:buFont typeface="Arial"/>
              <a:buChar char="•"/>
            </a:pPr>
            <a:r>
              <a:rPr lang="en-US" sz="2000" b="1">
                <a:latin typeface="Amasis MT Pro"/>
              </a:rPr>
              <a:t>Employees may feel:</a:t>
            </a:r>
            <a:endParaRPr lang="en-US" sz="2000" b="1" dirty="0">
              <a:latin typeface="Amasis MT Pro"/>
            </a:endParaRPr>
          </a:p>
          <a:p>
            <a:pPr marL="285750" indent="-285750">
              <a:buFont typeface="Arial"/>
              <a:buChar char="•"/>
            </a:pPr>
            <a:r>
              <a:rPr lang="en-US" sz="2000" b="1">
                <a:latin typeface="Amasis MT Pro"/>
              </a:rPr>
              <a:t>Embarrassed</a:t>
            </a:r>
            <a:r>
              <a:rPr lang="en-US" sz="2000" b="1" dirty="0">
                <a:latin typeface="Amasis MT Pro"/>
              </a:rPr>
              <a:t>.</a:t>
            </a:r>
          </a:p>
          <a:p>
            <a:pPr marL="285750" indent="-285750">
              <a:buFont typeface="Arial"/>
              <a:buChar char="•"/>
            </a:pPr>
            <a:r>
              <a:rPr lang="en-US" sz="2000" b="1">
                <a:latin typeface="Amasis MT Pro"/>
              </a:rPr>
              <a:t>Anxious</a:t>
            </a:r>
            <a:endParaRPr lang="en-US" sz="2000" b="1" dirty="0">
              <a:latin typeface="Amasis MT Pro"/>
            </a:endParaRPr>
          </a:p>
          <a:p>
            <a:pPr marL="285750" indent="-285750">
              <a:buFont typeface="Arial"/>
              <a:buChar char="•"/>
            </a:pPr>
            <a:r>
              <a:rPr lang="en-US" sz="2000" b="1">
                <a:latin typeface="Amasis MT Pro"/>
              </a:rPr>
              <a:t>Afraid of making mistakes </a:t>
            </a:r>
            <a:endParaRPr lang="en-US" sz="2000" b="1" dirty="0">
              <a:latin typeface="Amasis MT Pro"/>
            </a:endParaRPr>
          </a:p>
          <a:p>
            <a:pPr marL="285750" indent="-285750">
              <a:buFont typeface="Arial"/>
              <a:buChar char="•"/>
            </a:pPr>
            <a:r>
              <a:rPr lang="en-US" sz="2000" b="1" dirty="0">
                <a:latin typeface="Amasis MT Pro"/>
              </a:rPr>
              <a:t>Staff may avoid asking questions, admitting they do not understand instructions, this </a:t>
            </a:r>
            <a:r>
              <a:rPr lang="en-US" sz="2000" b="1">
                <a:latin typeface="Amasis MT Pro"/>
              </a:rPr>
              <a:t>especially affects employees who already struggle with English. </a:t>
            </a:r>
            <a:endParaRPr lang="en-US" sz="2000" b="1" dirty="0">
              <a:latin typeface="Amasis MT Pro"/>
            </a:endParaRPr>
          </a:p>
          <a:p>
            <a:pPr marL="285750" indent="-285750">
              <a:buFont typeface="Arial"/>
              <a:buChar char="•"/>
            </a:pPr>
            <a:endParaRPr lang="en-US" sz="2000" b="1" dirty="0">
              <a:latin typeface="Amasis MT Pro"/>
            </a:endParaRPr>
          </a:p>
        </p:txBody>
      </p:sp>
      <p:sp>
        <p:nvSpPr>
          <p:cNvPr id="5" name="TextBox 4">
            <a:extLst>
              <a:ext uri="{FF2B5EF4-FFF2-40B4-BE49-F238E27FC236}">
                <a16:creationId xmlns:a16="http://schemas.microsoft.com/office/drawing/2014/main" id="{AA85E5A1-3BEC-D3BB-BDEF-0F5A3150267A}"/>
              </a:ext>
            </a:extLst>
          </p:cNvPr>
          <p:cNvSpPr txBox="1"/>
          <p:nvPr/>
        </p:nvSpPr>
        <p:spPr>
          <a:xfrm>
            <a:off x="562684" y="5338190"/>
            <a:ext cx="785611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latin typeface="Amasis MT Pro"/>
              </a:rPr>
              <a:t>Emotions such as stress, anger and frustration can make communication less effective because they affect how </a:t>
            </a:r>
            <a:r>
              <a:rPr lang="en-US" sz="2000" b="1">
                <a:latin typeface="Amasis MT Pro"/>
              </a:rPr>
              <a:t>people speak and how people interpret messages. </a:t>
            </a:r>
            <a:r>
              <a:rPr lang="en-US" sz="2000" b="1" i="1">
                <a:latin typeface="Amasis MT Pro"/>
              </a:rPr>
              <a:t>(Hargie, 2021)</a:t>
            </a:r>
          </a:p>
        </p:txBody>
      </p:sp>
    </p:spTree>
    <p:extLst>
      <p:ext uri="{BB962C8B-B14F-4D97-AF65-F5344CB8AC3E}">
        <p14:creationId xmlns:p14="http://schemas.microsoft.com/office/powerpoint/2010/main" val="1423781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FA42F-CADE-BBF9-879D-34002C7130D7}"/>
              </a:ext>
            </a:extLst>
          </p:cNvPr>
          <p:cNvSpPr>
            <a:spLocks noGrp="1"/>
          </p:cNvSpPr>
          <p:nvPr>
            <p:ph type="title"/>
          </p:nvPr>
        </p:nvSpPr>
        <p:spPr>
          <a:xfrm>
            <a:off x="1143000" y="-3628"/>
            <a:ext cx="9906000" cy="1382156"/>
          </a:xfrm>
        </p:spPr>
        <p:txBody>
          <a:bodyPr/>
          <a:lstStyle/>
          <a:p>
            <a:r>
              <a:rPr lang="en-GB" b="1" u="sng" dirty="0"/>
              <a:t>Overall recommendations </a:t>
            </a:r>
          </a:p>
        </p:txBody>
      </p:sp>
      <p:sp>
        <p:nvSpPr>
          <p:cNvPr id="3" name="Content Placeholder 2">
            <a:extLst>
              <a:ext uri="{FF2B5EF4-FFF2-40B4-BE49-F238E27FC236}">
                <a16:creationId xmlns:a16="http://schemas.microsoft.com/office/drawing/2014/main" id="{EB1770DD-4A9B-808F-0BF8-71E2BB34CAF3}"/>
              </a:ext>
            </a:extLst>
          </p:cNvPr>
          <p:cNvSpPr>
            <a:spLocks noGrp="1"/>
          </p:cNvSpPr>
          <p:nvPr>
            <p:ph idx="1"/>
          </p:nvPr>
        </p:nvSpPr>
        <p:spPr>
          <a:xfrm>
            <a:off x="1019628" y="1138696"/>
            <a:ext cx="10624457" cy="4024424"/>
          </a:xfrm>
        </p:spPr>
        <p:txBody>
          <a:bodyPr vert="horz" lIns="91440" tIns="45720" rIns="91440" bIns="45720" rtlCol="0" anchor="t">
            <a:noAutofit/>
          </a:bodyPr>
          <a:lstStyle/>
          <a:p>
            <a:r>
              <a:rPr lang="en-GB" b="1" dirty="0">
                <a:latin typeface="Amasis MT Pro"/>
              </a:rPr>
              <a:t>Replace older machines with quieter </a:t>
            </a:r>
            <a:r>
              <a:rPr lang="en-GB" b="1">
                <a:latin typeface="Amasis MT Pro"/>
              </a:rPr>
              <a:t>equipment</a:t>
            </a:r>
            <a:endParaRPr lang="en-GB" b="1" dirty="0">
              <a:latin typeface="Amasis MT Pro"/>
            </a:endParaRPr>
          </a:p>
          <a:p>
            <a:r>
              <a:rPr lang="en-GB" b="1" dirty="0">
                <a:latin typeface="Amasis MT Pro"/>
              </a:rPr>
              <a:t>Regular maintenance to reduce </a:t>
            </a:r>
            <a:r>
              <a:rPr lang="en-GB" b="1">
                <a:latin typeface="Amasis MT Pro"/>
              </a:rPr>
              <a:t>unnecessary noises and breakdowns </a:t>
            </a:r>
            <a:endParaRPr lang="en-GB" b="1" dirty="0">
              <a:latin typeface="Amasis MT Pro"/>
            </a:endParaRPr>
          </a:p>
          <a:p>
            <a:r>
              <a:rPr lang="en-GB" b="1" dirty="0">
                <a:latin typeface="Amasis MT Pro"/>
              </a:rPr>
              <a:t>Provide visual communication such as coloured signs, images, digital </a:t>
            </a:r>
            <a:r>
              <a:rPr lang="en-GB" b="1" dirty="0" err="1">
                <a:latin typeface="Amasis MT Pro"/>
              </a:rPr>
              <a:t>diplays</a:t>
            </a:r>
            <a:r>
              <a:rPr lang="en-GB" b="1" dirty="0">
                <a:latin typeface="Amasis MT Pro"/>
              </a:rPr>
              <a:t>. </a:t>
            </a:r>
          </a:p>
          <a:p>
            <a:r>
              <a:rPr lang="en-GB" b="1" dirty="0">
                <a:latin typeface="Amasis MT Pro"/>
              </a:rPr>
              <a:t>Use clear hand signals where </a:t>
            </a:r>
            <a:r>
              <a:rPr lang="en-GB" b="1">
                <a:latin typeface="Amasis MT Pro"/>
              </a:rPr>
              <a:t>appropriate.</a:t>
            </a:r>
            <a:endParaRPr lang="en-GB" b="1" dirty="0">
              <a:latin typeface="Amasis MT Pro"/>
            </a:endParaRPr>
          </a:p>
          <a:p>
            <a:r>
              <a:rPr lang="en-GB" b="1" dirty="0">
                <a:latin typeface="Amasis MT Pro"/>
              </a:rPr>
              <a:t>Ensure the managers model calm and professi</a:t>
            </a:r>
            <a:r>
              <a:rPr lang="en-GB" b="1">
                <a:latin typeface="Amasis MT Pro"/>
              </a:rPr>
              <a:t>onal behaviour even under pressure. </a:t>
            </a:r>
            <a:endParaRPr lang="en-GB" b="1" dirty="0">
              <a:latin typeface="Amasis MT Pro"/>
            </a:endParaRPr>
          </a:p>
          <a:p>
            <a:r>
              <a:rPr lang="en-GB" b="1" dirty="0">
                <a:latin typeface="Amasis MT Pro"/>
              </a:rPr>
              <a:t>Giving constructive </a:t>
            </a:r>
            <a:r>
              <a:rPr lang="en-GB" b="1">
                <a:latin typeface="Amasis MT Pro"/>
              </a:rPr>
              <a:t>feedback instead of insults. </a:t>
            </a:r>
            <a:endParaRPr lang="en-GB" b="1" dirty="0">
              <a:latin typeface="Amasis MT Pro"/>
            </a:endParaRPr>
          </a:p>
          <a:p>
            <a:r>
              <a:rPr lang="en-GB" b="1" dirty="0">
                <a:latin typeface="Amasis MT Pro"/>
              </a:rPr>
              <a:t>Provide training in simple English with interpreters </a:t>
            </a:r>
            <a:r>
              <a:rPr lang="en-GB" b="1">
                <a:latin typeface="Amasis MT Pro"/>
              </a:rPr>
              <a:t>where needed </a:t>
            </a:r>
            <a:endParaRPr lang="en-GB" b="1" dirty="0">
              <a:latin typeface="Amasis MT Pro"/>
            </a:endParaRPr>
          </a:p>
          <a:p>
            <a:r>
              <a:rPr lang="en-GB" b="1">
                <a:latin typeface="Amasis MT Pro"/>
              </a:rPr>
              <a:t>Translate important health and safety signs#</a:t>
            </a:r>
            <a:endParaRPr lang="en-GB" b="1" dirty="0">
              <a:latin typeface="Amasis MT Pro"/>
            </a:endParaRPr>
          </a:p>
          <a:p>
            <a:r>
              <a:rPr lang="en-GB" b="1" dirty="0">
                <a:latin typeface="Amasis MT Pro"/>
              </a:rPr>
              <a:t>Create a supportive workplace </a:t>
            </a:r>
            <a:r>
              <a:rPr lang="en-GB" b="1">
                <a:latin typeface="Amasis MT Pro"/>
              </a:rPr>
              <a:t>where mistakes are used as learning opportunities </a:t>
            </a:r>
            <a:endParaRPr lang="en-GB" b="1" dirty="0">
              <a:latin typeface="Amasis MT Pro"/>
            </a:endParaRPr>
          </a:p>
          <a:p>
            <a:endParaRPr lang="en-GB" b="1" dirty="0">
              <a:latin typeface="Amasis MT Pro"/>
            </a:endParaRPr>
          </a:p>
          <a:p>
            <a:endParaRPr lang="en-GB" dirty="0">
              <a:latin typeface="Amasis MT Pro"/>
            </a:endParaRPr>
          </a:p>
        </p:txBody>
      </p:sp>
    </p:spTree>
    <p:extLst>
      <p:ext uri="{BB962C8B-B14F-4D97-AF65-F5344CB8AC3E}">
        <p14:creationId xmlns:p14="http://schemas.microsoft.com/office/powerpoint/2010/main" val="53013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A6F92-3CF2-57B5-C0D2-3374ECCF49AD}"/>
              </a:ext>
            </a:extLst>
          </p:cNvPr>
          <p:cNvSpPr>
            <a:spLocks noGrp="1"/>
          </p:cNvSpPr>
          <p:nvPr>
            <p:ph type="title"/>
          </p:nvPr>
        </p:nvSpPr>
        <p:spPr>
          <a:xfrm>
            <a:off x="1143000" y="330201"/>
            <a:ext cx="9906000" cy="1382156"/>
          </a:xfrm>
        </p:spPr>
        <p:txBody>
          <a:bodyPr/>
          <a:lstStyle/>
          <a:p>
            <a:r>
              <a:rPr lang="en-GB"/>
              <a:t>Reference List</a:t>
            </a:r>
          </a:p>
        </p:txBody>
      </p:sp>
      <p:sp>
        <p:nvSpPr>
          <p:cNvPr id="3" name="Content Placeholder 2">
            <a:extLst>
              <a:ext uri="{FF2B5EF4-FFF2-40B4-BE49-F238E27FC236}">
                <a16:creationId xmlns:a16="http://schemas.microsoft.com/office/drawing/2014/main" id="{CEC6FCB4-E7FC-DFF3-8DFC-1446B8B5DFC9}"/>
              </a:ext>
            </a:extLst>
          </p:cNvPr>
          <p:cNvSpPr>
            <a:spLocks noGrp="1"/>
          </p:cNvSpPr>
          <p:nvPr>
            <p:ph idx="1"/>
          </p:nvPr>
        </p:nvSpPr>
        <p:spPr>
          <a:xfrm>
            <a:off x="1034143" y="1712011"/>
            <a:ext cx="9906000" cy="4024424"/>
          </a:xfrm>
        </p:spPr>
        <p:txBody>
          <a:bodyPr vert="horz" lIns="91440" tIns="45720" rIns="91440" bIns="45720" rtlCol="0" anchor="t">
            <a:normAutofit fontScale="62500" lnSpcReduction="20000"/>
          </a:bodyPr>
          <a:lstStyle/>
          <a:p>
            <a:pPr marL="0" indent="0">
              <a:buNone/>
            </a:pPr>
            <a:r>
              <a:rPr lang="en-GB" dirty="0">
                <a:ea typeface="+mn-lt"/>
                <a:cs typeface="+mn-lt"/>
              </a:rPr>
              <a:t> F</a:t>
            </a:r>
            <a:r>
              <a:rPr lang="en-GB" sz="2600" b="1" dirty="0">
                <a:ea typeface="+mn-lt"/>
                <a:cs typeface="+mn-lt"/>
              </a:rPr>
              <a:t>ood Standards Agency (2024) Food hygiene for businesses. Available at: https://www.food.gov.uk/food-hygiene (Accessed: 10 July 2026).</a:t>
            </a:r>
            <a:endParaRPr lang="en-US" sz="2600" b="1">
              <a:ea typeface="+mn-lt"/>
              <a:cs typeface="+mn-lt"/>
            </a:endParaRPr>
          </a:p>
          <a:p>
            <a:pPr marL="0" indent="0">
              <a:buNone/>
            </a:pPr>
            <a:endParaRPr lang="en-GB" sz="2600" b="1" dirty="0"/>
          </a:p>
          <a:p>
            <a:pPr marL="0" indent="0">
              <a:buNone/>
            </a:pPr>
            <a:r>
              <a:rPr lang="en-GB" sz="2600" b="1">
                <a:ea typeface="+mn-lt"/>
                <a:cs typeface="+mn-lt"/>
              </a:rPr>
              <a:t>Schramm, W. (1954) The Process and Effects of Mass Communication. Urbana: University of Illinois Press.</a:t>
            </a:r>
            <a:endParaRPr lang="en-GB" sz="2600" b="1" dirty="0">
              <a:ea typeface="+mn-lt"/>
              <a:cs typeface="+mn-lt"/>
            </a:endParaRPr>
          </a:p>
          <a:p>
            <a:pPr marL="0" indent="0">
              <a:buNone/>
            </a:pPr>
            <a:endParaRPr lang="en-GB" sz="2600" b="1" dirty="0"/>
          </a:p>
          <a:p>
            <a:pPr marL="0" indent="0">
              <a:buNone/>
            </a:pPr>
            <a:r>
              <a:rPr lang="en-GB" sz="2600" b="1" dirty="0">
                <a:ea typeface="+mn-lt"/>
                <a:cs typeface="+mn-lt"/>
                <a:hlinkClick r:id="rId2"/>
              </a:rPr>
              <a:t>https://www.academia.edu/143649826/Skilled_Interpersonal_Communication</a:t>
            </a:r>
            <a:endParaRPr lang="en-GB" sz="2600" b="1" dirty="0"/>
          </a:p>
          <a:p>
            <a:pPr marL="0" indent="0">
              <a:buNone/>
            </a:pPr>
            <a:endParaRPr lang="en-GB" sz="2600" b="1" dirty="0"/>
          </a:p>
          <a:p>
            <a:pPr marL="0" indent="0">
              <a:buNone/>
            </a:pPr>
            <a:r>
              <a:rPr lang="en-GB" sz="2600" b="1">
                <a:ea typeface="+mn-lt"/>
                <a:cs typeface="+mn-lt"/>
              </a:rPr>
              <a:t>Health and Safety Executive (HSE) (2024) Noise at work. Available at: https://www.hse.gov.uk/noise/ (Accessed: 11 July 2026)</a:t>
            </a:r>
            <a:endParaRPr lang="en-GB" sz="2600" b="1" dirty="0"/>
          </a:p>
          <a:p>
            <a:pPr marL="0" indent="0">
              <a:buNone/>
            </a:pPr>
            <a:endParaRPr lang="en-GB" sz="2600" b="1" dirty="0"/>
          </a:p>
          <a:p>
            <a:pPr marL="0" indent="0">
              <a:buNone/>
            </a:pPr>
            <a:r>
              <a:rPr lang="en-GB" sz="2600" b="1" dirty="0">
                <a:ea typeface="+mn-lt"/>
                <a:cs typeface="+mn-lt"/>
              </a:rPr>
              <a:t>Hofstede, G., Hofstede, G.J. and Minkov, M. (2010) Cultures and Organizations: Software of the Mind: Intercultural Cooperation and Its Importance for Survival. 3rd </a:t>
            </a:r>
            <a:r>
              <a:rPr lang="en-GB" sz="2600" b="1" dirty="0" err="1">
                <a:ea typeface="+mn-lt"/>
                <a:cs typeface="+mn-lt"/>
              </a:rPr>
              <a:t>edn</a:t>
            </a:r>
            <a:r>
              <a:rPr lang="en-GB" sz="2600" b="1" dirty="0">
                <a:ea typeface="+mn-lt"/>
                <a:cs typeface="+mn-lt"/>
              </a:rPr>
              <a:t>. New York: McGraw-Hill.</a:t>
            </a:r>
            <a:endParaRPr lang="en-GB" sz="2600" b="1" dirty="0"/>
          </a:p>
          <a:p>
            <a:pPr marL="0" indent="0">
              <a:buNone/>
            </a:pPr>
            <a:r>
              <a:rPr lang="en-GB" sz="2600" b="1" dirty="0">
                <a:ea typeface="+mn-lt"/>
                <a:cs typeface="+mn-lt"/>
              </a:rPr>
              <a:t>https://www.theculturefactor.com</a:t>
            </a:r>
            <a:endParaRPr lang="en-GB" sz="2600" b="1" dirty="0"/>
          </a:p>
          <a:p>
            <a:pPr marL="0" indent="0">
              <a:buNone/>
            </a:pPr>
            <a:endParaRPr lang="en-GB" sz="2600" b="1"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08472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24ABB-339B-CA59-D895-78769E45A82F}"/>
              </a:ext>
            </a:extLst>
          </p:cNvPr>
          <p:cNvSpPr>
            <a:spLocks noGrp="1"/>
          </p:cNvSpPr>
          <p:nvPr>
            <p:ph type="title"/>
          </p:nvPr>
        </p:nvSpPr>
        <p:spPr>
          <a:xfrm>
            <a:off x="1143000" y="148772"/>
            <a:ext cx="9906000" cy="1382156"/>
          </a:xfrm>
        </p:spPr>
        <p:txBody>
          <a:bodyPr/>
          <a:lstStyle/>
          <a:p>
            <a:r>
              <a:rPr lang="en-GB" b="1" u="sng" dirty="0"/>
              <a:t>Conclusion</a:t>
            </a:r>
          </a:p>
        </p:txBody>
      </p:sp>
      <p:sp>
        <p:nvSpPr>
          <p:cNvPr id="3" name="Content Placeholder 2">
            <a:extLst>
              <a:ext uri="{FF2B5EF4-FFF2-40B4-BE49-F238E27FC236}">
                <a16:creationId xmlns:a16="http://schemas.microsoft.com/office/drawing/2014/main" id="{5A76AB53-0B79-F832-0E60-4388BC643BD2}"/>
              </a:ext>
            </a:extLst>
          </p:cNvPr>
          <p:cNvSpPr>
            <a:spLocks noGrp="1"/>
          </p:cNvSpPr>
          <p:nvPr>
            <p:ph idx="1"/>
          </p:nvPr>
        </p:nvSpPr>
        <p:spPr>
          <a:xfrm>
            <a:off x="765629" y="1421725"/>
            <a:ext cx="9906000" cy="4024424"/>
          </a:xfrm>
        </p:spPr>
        <p:txBody>
          <a:bodyPr vert="horz" lIns="91440" tIns="45720" rIns="91440" bIns="45720" rtlCol="0" anchor="t">
            <a:noAutofit/>
          </a:bodyPr>
          <a:lstStyle/>
          <a:p>
            <a:pPr marL="0" indent="0">
              <a:buNone/>
            </a:pPr>
            <a:r>
              <a:rPr lang="en-GB" sz="2600" b="1">
                <a:latin typeface="Amasis MT Pro"/>
              </a:rPr>
              <a:t>The main communication barriers are:</a:t>
            </a:r>
            <a:endParaRPr lang="en-GB" sz="2600" b="1" dirty="0">
              <a:latin typeface="Amasis MT Pro"/>
            </a:endParaRPr>
          </a:p>
          <a:p>
            <a:r>
              <a:rPr lang="en-GB" sz="2600" b="1">
                <a:latin typeface="Amasis MT Pro"/>
              </a:rPr>
              <a:t>Environmental</a:t>
            </a:r>
            <a:r>
              <a:rPr lang="en-GB" sz="2600" b="1" dirty="0">
                <a:latin typeface="Amasis MT Pro"/>
              </a:rPr>
              <a:t> noise</a:t>
            </a:r>
          </a:p>
          <a:p>
            <a:r>
              <a:rPr lang="en-GB" sz="2600" b="1">
                <a:latin typeface="Amasis MT Pro"/>
              </a:rPr>
              <a:t>Language</a:t>
            </a:r>
            <a:endParaRPr lang="en-GB" sz="2600" b="1" dirty="0">
              <a:latin typeface="Amasis MT Pro"/>
            </a:endParaRPr>
          </a:p>
          <a:p>
            <a:r>
              <a:rPr lang="en-GB" sz="2600" b="1">
                <a:latin typeface="Amasis MT Pro"/>
              </a:rPr>
              <a:t>Age</a:t>
            </a:r>
            <a:endParaRPr lang="en-GB" sz="2600" b="1" dirty="0">
              <a:latin typeface="Amasis MT Pro"/>
            </a:endParaRPr>
          </a:p>
          <a:p>
            <a:r>
              <a:rPr lang="en-GB" sz="2600" b="1">
                <a:latin typeface="Amasis MT Pro"/>
              </a:rPr>
              <a:t>Culture</a:t>
            </a:r>
            <a:endParaRPr lang="en-GB" sz="2600" b="1" dirty="0">
              <a:latin typeface="Amasis MT Pro"/>
            </a:endParaRPr>
          </a:p>
          <a:p>
            <a:r>
              <a:rPr lang="en-GB" sz="2600" b="1">
                <a:latin typeface="Amasis MT Pro"/>
              </a:rPr>
              <a:t>Emotions</a:t>
            </a:r>
            <a:endParaRPr lang="en-GB" sz="2600" b="1" dirty="0">
              <a:latin typeface="Amasis MT Pro"/>
            </a:endParaRPr>
          </a:p>
          <a:p>
            <a:endParaRPr lang="en-GB" sz="2600" b="1" dirty="0">
              <a:latin typeface="Amasis MT Pro"/>
            </a:endParaRPr>
          </a:p>
          <a:p>
            <a:pPr marL="0" indent="0">
              <a:buNone/>
            </a:pPr>
            <a:r>
              <a:rPr lang="en-GB" sz="2600" b="1" dirty="0">
                <a:latin typeface="Amasis MT Pro"/>
              </a:rPr>
              <a:t>Improving communication will allow the workplace to feel more welcoming for </a:t>
            </a:r>
            <a:r>
              <a:rPr lang="en-GB" sz="2600" b="1">
                <a:latin typeface="Amasis MT Pro"/>
              </a:rPr>
              <a:t>employees, will </a:t>
            </a:r>
            <a:r>
              <a:rPr lang="en-GB" sz="2600" b="1" dirty="0">
                <a:latin typeface="Amasis MT Pro"/>
              </a:rPr>
              <a:t>reduce food safety mistakes, improve teamwork and increase customer satisfaction. </a:t>
            </a:r>
          </a:p>
          <a:p>
            <a:endParaRPr lang="en-GB" dirty="0"/>
          </a:p>
        </p:txBody>
      </p:sp>
    </p:spTree>
    <p:extLst>
      <p:ext uri="{BB962C8B-B14F-4D97-AF65-F5344CB8AC3E}">
        <p14:creationId xmlns:p14="http://schemas.microsoft.com/office/powerpoint/2010/main" val="4219316178"/>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Roman fresco">
  <a:themeElements>
    <a:clrScheme name="Roman Fresco">
      <a:dk1>
        <a:srgbClr val="000000"/>
      </a:dk1>
      <a:lt1>
        <a:srgbClr val="FFFFFF"/>
      </a:lt1>
      <a:dk2>
        <a:srgbClr val="000221"/>
      </a:dk2>
      <a:lt2>
        <a:srgbClr val="F3ECE1"/>
      </a:lt2>
      <a:accent1>
        <a:srgbClr val="11338A"/>
      </a:accent1>
      <a:accent2>
        <a:srgbClr val="E6B916"/>
      </a:accent2>
      <a:accent3>
        <a:srgbClr val="11338A"/>
      </a:accent3>
      <a:accent4>
        <a:srgbClr val="B9D2DF"/>
      </a:accent4>
      <a:accent5>
        <a:srgbClr val="412D2B"/>
      </a:accent5>
      <a:accent6>
        <a:srgbClr val="DB4C3F"/>
      </a:accent6>
      <a:hlink>
        <a:srgbClr val="467886"/>
      </a:hlink>
      <a:folHlink>
        <a:srgbClr val="96607D"/>
      </a:folHlink>
    </a:clrScheme>
    <a:fontScheme name="Custom 81">
      <a:majorFont>
        <a:latin typeface="Urdu Typesetting"/>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Roman Fresco_win32_EF_v3" id="{0AF11A7C-A41D-41B6-B350-8E2BC476B03D}" vid="{259414C7-5EB5-4AA2-A628-750D76F2361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9182598def3a01857cf1200d41264168">
  <xsd:schema xmlns:xsd="http://www.w3.org/2001/XMLSchema" xmlns:xs="http://www.w3.org/2001/XMLSchema" xmlns:p="http://schemas.microsoft.com/office/2006/metadata/properties" xmlns:ns3="901b7179-a49d-4669-ab88-101a0e80079b" targetNamespace="http://schemas.microsoft.com/office/2006/metadata/properties" ma:root="true" ma:fieldsID="4e969c98dcc8693ed513aaff5698ed8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C0A7E9-1715-433B-8855-F7DBB272AEE4}">
  <ds:schemaRefs>
    <ds:schemaRef ds:uri="http://schemas.microsoft.com/sharepoint/v3/contenttype/forms"/>
  </ds:schemaRefs>
</ds:datastoreItem>
</file>

<file path=customXml/itemProps2.xml><?xml version="1.0" encoding="utf-8"?>
<ds:datastoreItem xmlns:ds="http://schemas.openxmlformats.org/officeDocument/2006/customXml" ds:itemID="{68F5451F-E621-486E-8A64-50FEB3855E59}">
  <ds:schemaRefs>
    <ds:schemaRef ds:uri="http://schemas.openxmlformats.org/package/2006/metadata/core-properties"/>
    <ds:schemaRef ds:uri="http://purl.org/dc/elements/1.1/"/>
    <ds:schemaRef ds:uri="http://schemas.microsoft.com/office/2006/metadata/properties"/>
    <ds:schemaRef ds:uri="901b7179-a49d-4669-ab88-101a0e80079b"/>
    <ds:schemaRef ds:uri="http://schemas.microsoft.com/office/infopath/2007/PartnerControls"/>
    <ds:schemaRef ds:uri="http://schemas.microsoft.com/office/2006/documentManagement/types"/>
    <ds:schemaRef ds:uri="http://purl.org/dc/dcmitype/"/>
    <ds:schemaRef ds:uri="http://www.w3.org/XML/1998/namespace"/>
    <ds:schemaRef ds:uri="http://purl.org/dc/terms/"/>
  </ds:schemaRefs>
</ds:datastoreItem>
</file>

<file path=customXml/itemProps3.xml><?xml version="1.0" encoding="utf-8"?>
<ds:datastoreItem xmlns:ds="http://schemas.openxmlformats.org/officeDocument/2006/customXml" ds:itemID="{301964E6-3006-4FD4-9193-0B021C2206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{EF9EF434-65CC-4BD5-83D8-DAC08AA00D05}331dd956-868b-498c-ac85-8754876205c5-TF91c547f1-df9a-4c72-b625-a0a7ba9e0dab_win32</Template>
  <TotalTime>40</TotalTime>
  <Words>152</Words>
  <Application>Microsoft Office PowerPoint</Application>
  <PresentationFormat>Widescreen</PresentationFormat>
  <Paragraphs>25</Paragraphs>
  <Slides>11</Slides>
  <Notes>0</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AngleLinesVTI</vt:lpstr>
      <vt:lpstr>Roman fresco</vt:lpstr>
      <vt:lpstr>Communication barriers at Flight foods</vt:lpstr>
      <vt:lpstr>Introduction</vt:lpstr>
      <vt:lpstr>Background of the case study</vt:lpstr>
      <vt:lpstr>Environmental noise </vt:lpstr>
      <vt:lpstr>Language/Communication/ body language </vt:lpstr>
      <vt:lpstr>Age/Generational; </vt:lpstr>
      <vt:lpstr>Cultural (Standards and practices)</vt:lpstr>
      <vt:lpstr>Emotional </vt:lpstr>
      <vt:lpstr>Overall recommendations </vt:lpstr>
      <vt:lpstr>Reference List</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Manole (2433629)</dc:creator>
  <cp:lastModifiedBy>Gabriela Manole (2433629)</cp:lastModifiedBy>
  <cp:revision>661</cp:revision>
  <dcterms:created xsi:type="dcterms:W3CDTF">2026-07-08T22:32:21Z</dcterms:created>
  <dcterms:modified xsi:type="dcterms:W3CDTF">2026-07-12T22:03:15Z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y fmtid="{D5CDD505-2E9C-101B-9397-08002B2CF9AE}" pid="3" name="MediaServiceImageTags">
    <vt:lpwstr/>
  </property>
</Properties>
</file>