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D9C2F1-8F68-4D77-8A27-B331EACCEC9D}" v="185" dt="2022-02-27T09:46:26.8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tris" userId="e25c2d64-d507-44ba-8507-bb06b68be9d0" providerId="ADAL" clId="{4DD9C2F1-8F68-4D77-8A27-B331EACCEC9D}"/>
    <pc:docChg chg="undo custSel addSld modSld">
      <pc:chgData name="Beatris" userId="e25c2d64-d507-44ba-8507-bb06b68be9d0" providerId="ADAL" clId="{4DD9C2F1-8F68-4D77-8A27-B331EACCEC9D}" dt="2022-02-27T09:46:26.893" v="4384" actId="255"/>
      <pc:docMkLst>
        <pc:docMk/>
      </pc:docMkLst>
      <pc:sldChg chg="addSp delSp modSp mod modMedia setBg delAnim modAnim setClrOvrMap">
        <pc:chgData name="Beatris" userId="e25c2d64-d507-44ba-8507-bb06b68be9d0" providerId="ADAL" clId="{4DD9C2F1-8F68-4D77-8A27-B331EACCEC9D}" dt="2022-02-25T18:10:35.439" v="4366"/>
        <pc:sldMkLst>
          <pc:docMk/>
          <pc:sldMk cId="526891382" sldId="256"/>
        </pc:sldMkLst>
        <pc:spChg chg="mod">
          <ac:chgData name="Beatris" userId="e25c2d64-d507-44ba-8507-bb06b68be9d0" providerId="ADAL" clId="{4DD9C2F1-8F68-4D77-8A27-B331EACCEC9D}" dt="2022-02-24T19:24:19.941" v="4204" actId="26606"/>
          <ac:spMkLst>
            <pc:docMk/>
            <pc:sldMk cId="526891382" sldId="256"/>
            <ac:spMk id="2" creationId="{DC7ED18D-90F0-4362-A565-28DB8B882F78}"/>
          </ac:spMkLst>
        </pc:spChg>
        <pc:spChg chg="mod">
          <ac:chgData name="Beatris" userId="e25c2d64-d507-44ba-8507-bb06b68be9d0" providerId="ADAL" clId="{4DD9C2F1-8F68-4D77-8A27-B331EACCEC9D}" dt="2022-02-25T18:10:35.439" v="4366"/>
          <ac:spMkLst>
            <pc:docMk/>
            <pc:sldMk cId="526891382" sldId="256"/>
            <ac:spMk id="3" creationId="{7BB07485-2BA5-4F42-8DAC-D280370014D5}"/>
          </ac:spMkLst>
        </pc:spChg>
        <pc:spChg chg="add del">
          <ac:chgData name="Beatris" userId="e25c2d64-d507-44ba-8507-bb06b68be9d0" providerId="ADAL" clId="{4DD9C2F1-8F68-4D77-8A27-B331EACCEC9D}" dt="2022-02-24T17:06:34.163" v="3290" actId="26606"/>
          <ac:spMkLst>
            <pc:docMk/>
            <pc:sldMk cId="526891382" sldId="256"/>
            <ac:spMk id="8" creationId="{09588DA8-065E-4F6F-8EFD-43104AB2E0CF}"/>
          </ac:spMkLst>
        </pc:spChg>
        <pc:spChg chg="add del">
          <ac:chgData name="Beatris" userId="e25c2d64-d507-44ba-8507-bb06b68be9d0" providerId="ADAL" clId="{4DD9C2F1-8F68-4D77-8A27-B331EACCEC9D}" dt="2022-02-24T17:06:14.949" v="3284" actId="26606"/>
          <ac:spMkLst>
            <pc:docMk/>
            <pc:sldMk cId="526891382" sldId="256"/>
            <ac:spMk id="9" creationId="{71B2258F-86CA-4D4D-8270-BC05FCDEBFB3}"/>
          </ac:spMkLst>
        </pc:spChg>
        <pc:spChg chg="add del">
          <ac:chgData name="Beatris" userId="e25c2d64-d507-44ba-8507-bb06b68be9d0" providerId="ADAL" clId="{4DD9C2F1-8F68-4D77-8A27-B331EACCEC9D}" dt="2022-02-24T17:06:34.163" v="3290" actId="26606"/>
          <ac:spMkLst>
            <pc:docMk/>
            <pc:sldMk cId="526891382" sldId="256"/>
            <ac:spMk id="10" creationId="{C4285719-470E-454C-AF62-8323075F1F5B}"/>
          </ac:spMkLst>
        </pc:spChg>
        <pc:spChg chg="add del">
          <ac:chgData name="Beatris" userId="e25c2d64-d507-44ba-8507-bb06b68be9d0" providerId="ADAL" clId="{4DD9C2F1-8F68-4D77-8A27-B331EACCEC9D}" dt="2022-02-24T17:06:22.706" v="3288" actId="26606"/>
          <ac:spMkLst>
            <pc:docMk/>
            <pc:sldMk cId="526891382" sldId="256"/>
            <ac:spMk id="11" creationId="{007891EC-4501-44ED-A8C8-B11B6DB767AB}"/>
          </ac:spMkLst>
        </pc:spChg>
        <pc:spChg chg="add del">
          <ac:chgData name="Beatris" userId="e25c2d64-d507-44ba-8507-bb06b68be9d0" providerId="ADAL" clId="{4DD9C2F1-8F68-4D77-8A27-B331EACCEC9D}" dt="2022-02-24T17:06:22.706" v="3288" actId="26606"/>
          <ac:spMkLst>
            <pc:docMk/>
            <pc:sldMk cId="526891382" sldId="256"/>
            <ac:spMk id="12" creationId="{C1DD1A8A-57D5-4A81-AD04-532B043C5611}"/>
          </ac:spMkLst>
        </pc:spChg>
        <pc:spChg chg="add del">
          <ac:chgData name="Beatris" userId="e25c2d64-d507-44ba-8507-bb06b68be9d0" providerId="ADAL" clId="{4DD9C2F1-8F68-4D77-8A27-B331EACCEC9D}" dt="2022-02-24T17:06:34.163" v="3290" actId="26606"/>
          <ac:spMkLst>
            <pc:docMk/>
            <pc:sldMk cId="526891382" sldId="256"/>
            <ac:spMk id="14" creationId="{4300840D-0A0B-4512-BACA-B439D5B9C57C}"/>
          </ac:spMkLst>
        </pc:spChg>
        <pc:spChg chg="add del">
          <ac:chgData name="Beatris" userId="e25c2d64-d507-44ba-8507-bb06b68be9d0" providerId="ADAL" clId="{4DD9C2F1-8F68-4D77-8A27-B331EACCEC9D}" dt="2022-02-24T17:06:34.163" v="3290" actId="26606"/>
          <ac:spMkLst>
            <pc:docMk/>
            <pc:sldMk cId="526891382" sldId="256"/>
            <ac:spMk id="15" creationId="{CD9FE4EF-C4D8-49A0-B2FF-81D8DB7D8A24}"/>
          </ac:spMkLst>
        </pc:spChg>
        <pc:spChg chg="add del">
          <ac:chgData name="Beatris" userId="e25c2d64-d507-44ba-8507-bb06b68be9d0" providerId="ADAL" clId="{4DD9C2F1-8F68-4D77-8A27-B331EACCEC9D}" dt="2022-02-24T17:06:34.163" v="3290" actId="26606"/>
          <ac:spMkLst>
            <pc:docMk/>
            <pc:sldMk cId="526891382" sldId="256"/>
            <ac:spMk id="16" creationId="{D2B78728-A580-49A7-84F9-6EF6F583ADE0}"/>
          </ac:spMkLst>
        </pc:spChg>
        <pc:spChg chg="add del">
          <ac:chgData name="Beatris" userId="e25c2d64-d507-44ba-8507-bb06b68be9d0" providerId="ADAL" clId="{4DD9C2F1-8F68-4D77-8A27-B331EACCEC9D}" dt="2022-02-24T17:06:34.163" v="3290" actId="26606"/>
          <ac:spMkLst>
            <pc:docMk/>
            <pc:sldMk cId="526891382" sldId="256"/>
            <ac:spMk id="18" creationId="{38FAA1A1-D861-433F-88FA-1E9D6FD31D11}"/>
          </ac:spMkLst>
        </pc:spChg>
        <pc:spChg chg="add del">
          <ac:chgData name="Beatris" userId="e25c2d64-d507-44ba-8507-bb06b68be9d0" providerId="ADAL" clId="{4DD9C2F1-8F68-4D77-8A27-B331EACCEC9D}" dt="2022-02-24T17:06:34.163" v="3290" actId="26606"/>
          <ac:spMkLst>
            <pc:docMk/>
            <pc:sldMk cId="526891382" sldId="256"/>
            <ac:spMk id="20" creationId="{8D71EDA1-87BF-4D5D-AB79-F346FD19278A}"/>
          </ac:spMkLst>
        </pc:spChg>
        <pc:spChg chg="add del">
          <ac:chgData name="Beatris" userId="e25c2d64-d507-44ba-8507-bb06b68be9d0" providerId="ADAL" clId="{4DD9C2F1-8F68-4D77-8A27-B331EACCEC9D}" dt="2022-02-24T19:23:12.213" v="4192" actId="26606"/>
          <ac:spMkLst>
            <pc:docMk/>
            <pc:sldMk cId="526891382" sldId="256"/>
            <ac:spMk id="22" creationId="{0671A8AE-40A1-4631-A6B8-581AFF065482}"/>
          </ac:spMkLst>
        </pc:spChg>
        <pc:spChg chg="add del">
          <ac:chgData name="Beatris" userId="e25c2d64-d507-44ba-8507-bb06b68be9d0" providerId="ADAL" clId="{4DD9C2F1-8F68-4D77-8A27-B331EACCEC9D}" dt="2022-02-24T19:23:12.213" v="4192" actId="26606"/>
          <ac:spMkLst>
            <pc:docMk/>
            <pc:sldMk cId="526891382" sldId="256"/>
            <ac:spMk id="24" creationId="{AB58EF07-17C2-48CF-ABB0-EEF1F17CB8F0}"/>
          </ac:spMkLst>
        </pc:spChg>
        <pc:spChg chg="add del">
          <ac:chgData name="Beatris" userId="e25c2d64-d507-44ba-8507-bb06b68be9d0" providerId="ADAL" clId="{4DD9C2F1-8F68-4D77-8A27-B331EACCEC9D}" dt="2022-02-24T19:23:12.213" v="4192" actId="26606"/>
          <ac:spMkLst>
            <pc:docMk/>
            <pc:sldMk cId="526891382" sldId="256"/>
            <ac:spMk id="25" creationId="{AF2F604E-43BE-4DC3-B983-E071523364F8}"/>
          </ac:spMkLst>
        </pc:spChg>
        <pc:spChg chg="add del">
          <ac:chgData name="Beatris" userId="e25c2d64-d507-44ba-8507-bb06b68be9d0" providerId="ADAL" clId="{4DD9C2F1-8F68-4D77-8A27-B331EACCEC9D}" dt="2022-02-24T19:23:12.213" v="4192" actId="26606"/>
          <ac:spMkLst>
            <pc:docMk/>
            <pc:sldMk cId="526891382" sldId="256"/>
            <ac:spMk id="26" creationId="{08C9B587-E65E-4B52-B37C-ABEBB6E87928}"/>
          </ac:spMkLst>
        </pc:spChg>
        <pc:spChg chg="add del">
          <ac:chgData name="Beatris" userId="e25c2d64-d507-44ba-8507-bb06b68be9d0" providerId="ADAL" clId="{4DD9C2F1-8F68-4D77-8A27-B331EACCEC9D}" dt="2022-02-24T19:22:32.062" v="4185" actId="26606"/>
          <ac:spMkLst>
            <pc:docMk/>
            <pc:sldMk cId="526891382" sldId="256"/>
            <ac:spMk id="31" creationId="{E91DC736-0EF8-4F87-9146-EBF1D2EE4D3D}"/>
          </ac:spMkLst>
        </pc:spChg>
        <pc:spChg chg="add del">
          <ac:chgData name="Beatris" userId="e25c2d64-d507-44ba-8507-bb06b68be9d0" providerId="ADAL" clId="{4DD9C2F1-8F68-4D77-8A27-B331EACCEC9D}" dt="2022-02-24T19:22:32.062" v="4185" actId="26606"/>
          <ac:spMkLst>
            <pc:docMk/>
            <pc:sldMk cId="526891382" sldId="256"/>
            <ac:spMk id="33" creationId="{097CD68E-23E3-4007-8847-CD0944C4F7BE}"/>
          </ac:spMkLst>
        </pc:spChg>
        <pc:spChg chg="add del">
          <ac:chgData name="Beatris" userId="e25c2d64-d507-44ba-8507-bb06b68be9d0" providerId="ADAL" clId="{4DD9C2F1-8F68-4D77-8A27-B331EACCEC9D}" dt="2022-02-24T19:22:32.062" v="4185" actId="26606"/>
          <ac:spMkLst>
            <pc:docMk/>
            <pc:sldMk cId="526891382" sldId="256"/>
            <ac:spMk id="35" creationId="{AF2F604E-43BE-4DC3-B983-E071523364F8}"/>
          </ac:spMkLst>
        </pc:spChg>
        <pc:spChg chg="add del">
          <ac:chgData name="Beatris" userId="e25c2d64-d507-44ba-8507-bb06b68be9d0" providerId="ADAL" clId="{4DD9C2F1-8F68-4D77-8A27-B331EACCEC9D}" dt="2022-02-24T19:22:32.062" v="4185" actId="26606"/>
          <ac:spMkLst>
            <pc:docMk/>
            <pc:sldMk cId="526891382" sldId="256"/>
            <ac:spMk id="37" creationId="{08C9B587-E65E-4B52-B37C-ABEBB6E87928}"/>
          </ac:spMkLst>
        </pc:spChg>
        <pc:spChg chg="add del">
          <ac:chgData name="Beatris" userId="e25c2d64-d507-44ba-8507-bb06b68be9d0" providerId="ADAL" clId="{4DD9C2F1-8F68-4D77-8A27-B331EACCEC9D}" dt="2022-02-24T19:23:12.205" v="4191" actId="26606"/>
          <ac:spMkLst>
            <pc:docMk/>
            <pc:sldMk cId="526891382" sldId="256"/>
            <ac:spMk id="41" creationId="{599C8C75-BFDF-44E7-A028-EEB5EDD58817}"/>
          </ac:spMkLst>
        </pc:spChg>
        <pc:spChg chg="add del">
          <ac:chgData name="Beatris" userId="e25c2d64-d507-44ba-8507-bb06b68be9d0" providerId="ADAL" clId="{4DD9C2F1-8F68-4D77-8A27-B331EACCEC9D}" dt="2022-02-24T19:22:51.363" v="4187" actId="26606"/>
          <ac:spMkLst>
            <pc:docMk/>
            <pc:sldMk cId="526891382" sldId="256"/>
            <ac:spMk id="42" creationId="{758048B4-3F65-4EB9-ABA8-099353BE870F}"/>
          </ac:spMkLst>
        </pc:spChg>
        <pc:spChg chg="add del">
          <ac:chgData name="Beatris" userId="e25c2d64-d507-44ba-8507-bb06b68be9d0" providerId="ADAL" clId="{4DD9C2F1-8F68-4D77-8A27-B331EACCEC9D}" dt="2022-02-24T19:22:51.363" v="4187" actId="26606"/>
          <ac:spMkLst>
            <pc:docMk/>
            <pc:sldMk cId="526891382" sldId="256"/>
            <ac:spMk id="43" creationId="{1AE2FDE4-8ECB-4D0B-B871-D4EE526064C4}"/>
          </ac:spMkLst>
        </pc:spChg>
        <pc:spChg chg="add del">
          <ac:chgData name="Beatris" userId="e25c2d64-d507-44ba-8507-bb06b68be9d0" providerId="ADAL" clId="{4DD9C2F1-8F68-4D77-8A27-B331EACCEC9D}" dt="2022-02-24T19:22:58.996" v="4189" actId="26606"/>
          <ac:spMkLst>
            <pc:docMk/>
            <pc:sldMk cId="526891382" sldId="256"/>
            <ac:spMk id="47" creationId="{0DBF1ABE-8590-450D-BB49-BDDCCF3EEA9E}"/>
          </ac:spMkLst>
        </pc:spChg>
        <pc:spChg chg="add del">
          <ac:chgData name="Beatris" userId="e25c2d64-d507-44ba-8507-bb06b68be9d0" providerId="ADAL" clId="{4DD9C2F1-8F68-4D77-8A27-B331EACCEC9D}" dt="2022-02-24T19:22:58.996" v="4189" actId="26606"/>
          <ac:spMkLst>
            <pc:docMk/>
            <pc:sldMk cId="526891382" sldId="256"/>
            <ac:spMk id="48" creationId="{F6DD4703-FD80-4610-ACE9-01DCD86D8C18}"/>
          </ac:spMkLst>
        </pc:spChg>
        <pc:spChg chg="add del">
          <ac:chgData name="Beatris" userId="e25c2d64-d507-44ba-8507-bb06b68be9d0" providerId="ADAL" clId="{4DD9C2F1-8F68-4D77-8A27-B331EACCEC9D}" dt="2022-02-24T19:22:58.996" v="4189" actId="26606"/>
          <ac:spMkLst>
            <pc:docMk/>
            <pc:sldMk cId="526891382" sldId="256"/>
            <ac:spMk id="49" creationId="{9CEFCBC2-6F82-4011-8D8D-90F43DCB1DAF}"/>
          </ac:spMkLst>
        </pc:spChg>
        <pc:spChg chg="add del">
          <ac:chgData name="Beatris" userId="e25c2d64-d507-44ba-8507-bb06b68be9d0" providerId="ADAL" clId="{4DD9C2F1-8F68-4D77-8A27-B331EACCEC9D}" dt="2022-02-24T19:22:58.996" v="4189" actId="26606"/>
          <ac:spMkLst>
            <pc:docMk/>
            <pc:sldMk cId="526891382" sldId="256"/>
            <ac:spMk id="50" creationId="{2E9DED9E-DE30-402A-B9D1-AC3C24025AD4}"/>
          </ac:spMkLst>
        </pc:spChg>
        <pc:spChg chg="add del">
          <ac:chgData name="Beatris" userId="e25c2d64-d507-44ba-8507-bb06b68be9d0" providerId="ADAL" clId="{4DD9C2F1-8F68-4D77-8A27-B331EACCEC9D}" dt="2022-02-24T19:22:58.996" v="4189" actId="26606"/>
          <ac:spMkLst>
            <pc:docMk/>
            <pc:sldMk cId="526891382" sldId="256"/>
            <ac:spMk id="51" creationId="{5CCB7C65-BA06-49C5-8D3C-51F97B409D65}"/>
          </ac:spMkLst>
        </pc:spChg>
        <pc:spChg chg="add del">
          <ac:chgData name="Beatris" userId="e25c2d64-d507-44ba-8507-bb06b68be9d0" providerId="ADAL" clId="{4DD9C2F1-8F68-4D77-8A27-B331EACCEC9D}" dt="2022-02-24T19:23:12.205" v="4191" actId="26606"/>
          <ac:spMkLst>
            <pc:docMk/>
            <pc:sldMk cId="526891382" sldId="256"/>
            <ac:spMk id="53" creationId="{04A130CA-991E-4C92-A494-EB7D8666EFED}"/>
          </ac:spMkLst>
        </pc:spChg>
        <pc:spChg chg="add del">
          <ac:chgData name="Beatris" userId="e25c2d64-d507-44ba-8507-bb06b68be9d0" providerId="ADAL" clId="{4DD9C2F1-8F68-4D77-8A27-B331EACCEC9D}" dt="2022-02-24T19:23:12.205" v="4191" actId="26606"/>
          <ac:spMkLst>
            <pc:docMk/>
            <pc:sldMk cId="526891382" sldId="256"/>
            <ac:spMk id="54" creationId="{FC3C749F-9A26-4B1E-BC2E-572D03DF9593}"/>
          </ac:spMkLst>
        </pc:spChg>
        <pc:spChg chg="add del">
          <ac:chgData name="Beatris" userId="e25c2d64-d507-44ba-8507-bb06b68be9d0" providerId="ADAL" clId="{4DD9C2F1-8F68-4D77-8A27-B331EACCEC9D}" dt="2022-02-24T19:23:12.205" v="4191" actId="26606"/>
          <ac:spMkLst>
            <pc:docMk/>
            <pc:sldMk cId="526891382" sldId="256"/>
            <ac:spMk id="55" creationId="{F98D51C6-1188-49B8-B829-31D2C2813F10}"/>
          </ac:spMkLst>
        </pc:spChg>
        <pc:spChg chg="add del">
          <ac:chgData name="Beatris" userId="e25c2d64-d507-44ba-8507-bb06b68be9d0" providerId="ADAL" clId="{4DD9C2F1-8F68-4D77-8A27-B331EACCEC9D}" dt="2022-02-24T19:23:12.205" v="4191" actId="26606"/>
          <ac:spMkLst>
            <pc:docMk/>
            <pc:sldMk cId="526891382" sldId="256"/>
            <ac:spMk id="56" creationId="{456BA586-8922-4113-BD35-BBF1EB1A1F42}"/>
          </ac:spMkLst>
        </pc:spChg>
        <pc:spChg chg="add del">
          <ac:chgData name="Beatris" userId="e25c2d64-d507-44ba-8507-bb06b68be9d0" providerId="ADAL" clId="{4DD9C2F1-8F68-4D77-8A27-B331EACCEC9D}" dt="2022-02-24T19:23:12.205" v="4191" actId="26606"/>
          <ac:spMkLst>
            <pc:docMk/>
            <pc:sldMk cId="526891382" sldId="256"/>
            <ac:spMk id="57" creationId="{B497CCB5-5FC2-473C-AFCC-2430CEF1DF71}"/>
          </ac:spMkLst>
        </pc:spChg>
        <pc:spChg chg="add del">
          <ac:chgData name="Beatris" userId="e25c2d64-d507-44ba-8507-bb06b68be9d0" providerId="ADAL" clId="{4DD9C2F1-8F68-4D77-8A27-B331EACCEC9D}" dt="2022-02-24T19:23:43.211" v="4201" actId="26606"/>
          <ac:spMkLst>
            <pc:docMk/>
            <pc:sldMk cId="526891382" sldId="256"/>
            <ac:spMk id="59" creationId="{C1DD1A8A-57D5-4A81-AD04-532B043C5611}"/>
          </ac:spMkLst>
        </pc:spChg>
        <pc:spChg chg="add del">
          <ac:chgData name="Beatris" userId="e25c2d64-d507-44ba-8507-bb06b68be9d0" providerId="ADAL" clId="{4DD9C2F1-8F68-4D77-8A27-B331EACCEC9D}" dt="2022-02-24T19:23:43.211" v="4201" actId="26606"/>
          <ac:spMkLst>
            <pc:docMk/>
            <pc:sldMk cId="526891382" sldId="256"/>
            <ac:spMk id="60" creationId="{007891EC-4501-44ED-A8C8-B11B6DB767AB}"/>
          </ac:spMkLst>
        </pc:spChg>
        <pc:spChg chg="add del">
          <ac:chgData name="Beatris" userId="e25c2d64-d507-44ba-8507-bb06b68be9d0" providerId="ADAL" clId="{4DD9C2F1-8F68-4D77-8A27-B331EACCEC9D}" dt="2022-02-24T19:23:40.662" v="4198" actId="26606"/>
          <ac:spMkLst>
            <pc:docMk/>
            <pc:sldMk cId="526891382" sldId="256"/>
            <ac:spMk id="65" creationId="{23D09407-53BC-485E-B4CE-BC5E4FC4B25B}"/>
          </ac:spMkLst>
        </pc:spChg>
        <pc:spChg chg="add del">
          <ac:chgData name="Beatris" userId="e25c2d64-d507-44ba-8507-bb06b68be9d0" providerId="ADAL" clId="{4DD9C2F1-8F68-4D77-8A27-B331EACCEC9D}" dt="2022-02-24T19:23:40.662" v="4198" actId="26606"/>
          <ac:spMkLst>
            <pc:docMk/>
            <pc:sldMk cId="526891382" sldId="256"/>
            <ac:spMk id="67" creationId="{921DB988-49FC-4608-B0A2-E2F3A4019041}"/>
          </ac:spMkLst>
        </pc:spChg>
        <pc:spChg chg="add del">
          <ac:chgData name="Beatris" userId="e25c2d64-d507-44ba-8507-bb06b68be9d0" providerId="ADAL" clId="{4DD9C2F1-8F68-4D77-8A27-B331EACCEC9D}" dt="2022-02-24T19:23:43.195" v="4200" actId="26606"/>
          <ac:spMkLst>
            <pc:docMk/>
            <pc:sldMk cId="526891382" sldId="256"/>
            <ac:spMk id="81" creationId="{5E8D2E83-FB3A-40E7-A9E5-7AB389D612B4}"/>
          </ac:spMkLst>
        </pc:spChg>
        <pc:spChg chg="add del">
          <ac:chgData name="Beatris" userId="e25c2d64-d507-44ba-8507-bb06b68be9d0" providerId="ADAL" clId="{4DD9C2F1-8F68-4D77-8A27-B331EACCEC9D}" dt="2022-02-24T19:24:19.941" v="4204" actId="26606"/>
          <ac:spMkLst>
            <pc:docMk/>
            <pc:sldMk cId="526891382" sldId="256"/>
            <ac:spMk id="83" creationId="{9F701746-0657-4467-BBD3-24051A715C25}"/>
          </ac:spMkLst>
        </pc:spChg>
        <pc:spChg chg="add del">
          <ac:chgData name="Beatris" userId="e25c2d64-d507-44ba-8507-bb06b68be9d0" providerId="ADAL" clId="{4DD9C2F1-8F68-4D77-8A27-B331EACCEC9D}" dt="2022-02-24T19:24:19.941" v="4204" actId="26606"/>
          <ac:spMkLst>
            <pc:docMk/>
            <pc:sldMk cId="526891382" sldId="256"/>
            <ac:spMk id="84" creationId="{117BEB00-3E3D-4F08-AF56-DB0D22FB5F64}"/>
          </ac:spMkLst>
        </pc:spChg>
        <pc:spChg chg="add del">
          <ac:chgData name="Beatris" userId="e25c2d64-d507-44ba-8507-bb06b68be9d0" providerId="ADAL" clId="{4DD9C2F1-8F68-4D77-8A27-B331EACCEC9D}" dt="2022-02-24T19:24:19.911" v="4203" actId="26606"/>
          <ac:spMkLst>
            <pc:docMk/>
            <pc:sldMk cId="526891382" sldId="256"/>
            <ac:spMk id="89" creationId="{E91DC736-0EF8-4F87-9146-EBF1D2EE4D3D}"/>
          </ac:spMkLst>
        </pc:spChg>
        <pc:spChg chg="add del">
          <ac:chgData name="Beatris" userId="e25c2d64-d507-44ba-8507-bb06b68be9d0" providerId="ADAL" clId="{4DD9C2F1-8F68-4D77-8A27-B331EACCEC9D}" dt="2022-02-24T19:24:19.911" v="4203" actId="26606"/>
          <ac:spMkLst>
            <pc:docMk/>
            <pc:sldMk cId="526891382" sldId="256"/>
            <ac:spMk id="91" creationId="{097CD68E-23E3-4007-8847-CD0944C4F7BE}"/>
          </ac:spMkLst>
        </pc:spChg>
        <pc:spChg chg="add del">
          <ac:chgData name="Beatris" userId="e25c2d64-d507-44ba-8507-bb06b68be9d0" providerId="ADAL" clId="{4DD9C2F1-8F68-4D77-8A27-B331EACCEC9D}" dt="2022-02-24T19:24:19.911" v="4203" actId="26606"/>
          <ac:spMkLst>
            <pc:docMk/>
            <pc:sldMk cId="526891382" sldId="256"/>
            <ac:spMk id="93" creationId="{AF2F604E-43BE-4DC3-B983-E071523364F8}"/>
          </ac:spMkLst>
        </pc:spChg>
        <pc:spChg chg="add del">
          <ac:chgData name="Beatris" userId="e25c2d64-d507-44ba-8507-bb06b68be9d0" providerId="ADAL" clId="{4DD9C2F1-8F68-4D77-8A27-B331EACCEC9D}" dt="2022-02-24T19:24:19.911" v="4203" actId="26606"/>
          <ac:spMkLst>
            <pc:docMk/>
            <pc:sldMk cId="526891382" sldId="256"/>
            <ac:spMk id="95" creationId="{08C9B587-E65E-4B52-B37C-ABEBB6E87928}"/>
          </ac:spMkLst>
        </pc:spChg>
        <pc:grpChg chg="add del">
          <ac:chgData name="Beatris" userId="e25c2d64-d507-44ba-8507-bb06b68be9d0" providerId="ADAL" clId="{4DD9C2F1-8F68-4D77-8A27-B331EACCEC9D}" dt="2022-02-24T19:22:51.363" v="4187" actId="26606"/>
          <ac:grpSpMkLst>
            <pc:docMk/>
            <pc:sldMk cId="526891382" sldId="256"/>
            <ac:grpSpMk id="39" creationId="{18488D89-E3BB-4E60-BF44-5F0BE92E3F13}"/>
          </ac:grpSpMkLst>
        </pc:grpChg>
        <pc:grpChg chg="add del">
          <ac:chgData name="Beatris" userId="e25c2d64-d507-44ba-8507-bb06b68be9d0" providerId="ADAL" clId="{4DD9C2F1-8F68-4D77-8A27-B331EACCEC9D}" dt="2022-02-24T19:23:40.662" v="4198" actId="26606"/>
          <ac:grpSpMkLst>
            <pc:docMk/>
            <pc:sldMk cId="526891382" sldId="256"/>
            <ac:grpSpMk id="69" creationId="{E9B930FD-8671-4C4C-ADCF-73AC1D0CD417}"/>
          </ac:grpSpMkLst>
        </pc:grpChg>
        <pc:grpChg chg="add del">
          <ac:chgData name="Beatris" userId="e25c2d64-d507-44ba-8507-bb06b68be9d0" providerId="ADAL" clId="{4DD9C2F1-8F68-4D77-8A27-B331EACCEC9D}" dt="2022-02-24T19:23:40.662" v="4198" actId="26606"/>
          <ac:grpSpMkLst>
            <pc:docMk/>
            <pc:sldMk cId="526891382" sldId="256"/>
            <ac:grpSpMk id="75" creationId="{383C2651-AE0C-4AE4-8725-E2F9414FE219}"/>
          </ac:grpSpMkLst>
        </pc:grpChg>
        <pc:picChg chg="add del">
          <ac:chgData name="Beatris" userId="e25c2d64-d507-44ba-8507-bb06b68be9d0" providerId="ADAL" clId="{4DD9C2F1-8F68-4D77-8A27-B331EACCEC9D}" dt="2022-02-24T17:06:14.949" v="3284" actId="26606"/>
          <ac:picMkLst>
            <pc:docMk/>
            <pc:sldMk cId="526891382" sldId="256"/>
            <ac:picMk id="5" creationId="{8553B4D2-55CE-4862-9908-C256A1C56D5E}"/>
          </ac:picMkLst>
        </pc:picChg>
        <pc:picChg chg="add del mod">
          <ac:chgData name="Beatris" userId="e25c2d64-d507-44ba-8507-bb06b68be9d0" providerId="ADAL" clId="{4DD9C2F1-8F68-4D77-8A27-B331EACCEC9D}" dt="2022-02-24T17:06:22.706" v="3288" actId="26606"/>
          <ac:picMkLst>
            <pc:docMk/>
            <pc:sldMk cId="526891382" sldId="256"/>
            <ac:picMk id="13" creationId="{D8EB153E-156C-43C2-8AD4-B59980C96AC5}"/>
          </ac:picMkLst>
        </pc:picChg>
        <pc:picChg chg="add mod ord">
          <ac:chgData name="Beatris" userId="e25c2d64-d507-44ba-8507-bb06b68be9d0" providerId="ADAL" clId="{4DD9C2F1-8F68-4D77-8A27-B331EACCEC9D}" dt="2022-02-24T19:24:19.941" v="4204" actId="26606"/>
          <ac:picMkLst>
            <pc:docMk/>
            <pc:sldMk cId="526891382" sldId="256"/>
            <ac:picMk id="23" creationId="{A3BCE940-EBD6-425B-9E91-75C49A8E576B}"/>
          </ac:picMkLst>
        </pc:picChg>
        <pc:cxnChg chg="add del">
          <ac:chgData name="Beatris" userId="e25c2d64-d507-44ba-8507-bb06b68be9d0" providerId="ADAL" clId="{4DD9C2F1-8F68-4D77-8A27-B331EACCEC9D}" dt="2022-02-24T19:22:51.363" v="4187" actId="26606"/>
          <ac:cxnSpMkLst>
            <pc:docMk/>
            <pc:sldMk cId="526891382" sldId="256"/>
            <ac:cxnSpMk id="44" creationId="{3C86DB23-FEFE-4C3A-88FA-8E855AB1EEBB}"/>
          </ac:cxnSpMkLst>
        </pc:cxnChg>
        <pc:cxnChg chg="add del">
          <ac:chgData name="Beatris" userId="e25c2d64-d507-44ba-8507-bb06b68be9d0" providerId="ADAL" clId="{4DD9C2F1-8F68-4D77-8A27-B331EACCEC9D}" dt="2022-02-24T19:22:51.363" v="4187" actId="26606"/>
          <ac:cxnSpMkLst>
            <pc:docMk/>
            <pc:sldMk cId="526891382" sldId="256"/>
            <ac:cxnSpMk id="45" creationId="{3BB22FAF-4B4F-40B1-97FF-67CD036C89D0}"/>
          </ac:cxnSpMkLst>
        </pc:cxnChg>
      </pc:sldChg>
      <pc:sldChg chg="addSp delSp modSp mod setBg modAnim setClrOvrMap delDesignElem">
        <pc:chgData name="Beatris" userId="e25c2d64-d507-44ba-8507-bb06b68be9d0" providerId="ADAL" clId="{4DD9C2F1-8F68-4D77-8A27-B331EACCEC9D}" dt="2022-02-25T18:13:19.509" v="4380" actId="255"/>
        <pc:sldMkLst>
          <pc:docMk/>
          <pc:sldMk cId="2797463460" sldId="257"/>
        </pc:sldMkLst>
        <pc:spChg chg="mod">
          <ac:chgData name="Beatris" userId="e25c2d64-d507-44ba-8507-bb06b68be9d0" providerId="ADAL" clId="{4DD9C2F1-8F68-4D77-8A27-B331EACCEC9D}" dt="2022-02-25T18:13:19.509" v="4380" actId="255"/>
          <ac:spMkLst>
            <pc:docMk/>
            <pc:sldMk cId="2797463460" sldId="257"/>
            <ac:spMk id="2" creationId="{40719525-1879-423D-B826-8726B0B4F04B}"/>
          </ac:spMkLst>
        </pc:spChg>
        <pc:spChg chg="add del mod">
          <ac:chgData name="Beatris" userId="e25c2d64-d507-44ba-8507-bb06b68be9d0" providerId="ADAL" clId="{4DD9C2F1-8F68-4D77-8A27-B331EACCEC9D}" dt="2022-02-24T17:08:02.012" v="3309" actId="26606"/>
          <ac:spMkLst>
            <pc:docMk/>
            <pc:sldMk cId="2797463460" sldId="257"/>
            <ac:spMk id="3" creationId="{33657BD4-0658-49D3-A7C3-6DBCDF7AEC8C}"/>
          </ac:spMkLst>
        </pc:spChg>
        <pc:spChg chg="add del">
          <ac:chgData name="Beatris" userId="e25c2d64-d507-44ba-8507-bb06b68be9d0" providerId="ADAL" clId="{4DD9C2F1-8F68-4D77-8A27-B331EACCEC9D}" dt="2022-02-24T17:07:21.820" v="3300" actId="26606"/>
          <ac:spMkLst>
            <pc:docMk/>
            <pc:sldMk cId="2797463460" sldId="257"/>
            <ac:spMk id="8" creationId="{09588DA8-065E-4F6F-8EFD-43104AB2E0CF}"/>
          </ac:spMkLst>
        </pc:spChg>
        <pc:spChg chg="add del">
          <ac:chgData name="Beatris" userId="e25c2d64-d507-44ba-8507-bb06b68be9d0" providerId="ADAL" clId="{4DD9C2F1-8F68-4D77-8A27-B331EACCEC9D}" dt="2022-02-24T17:07:25.925" v="3302" actId="26606"/>
          <ac:spMkLst>
            <pc:docMk/>
            <pc:sldMk cId="2797463460" sldId="257"/>
            <ac:spMk id="9" creationId="{BACC6370-2D7E-4714-9D71-7542949D7D5D}"/>
          </ac:spMkLst>
        </pc:spChg>
        <pc:spChg chg="add del">
          <ac:chgData name="Beatris" userId="e25c2d64-d507-44ba-8507-bb06b68be9d0" providerId="ADAL" clId="{4DD9C2F1-8F68-4D77-8A27-B331EACCEC9D}" dt="2022-02-24T17:07:21.820" v="3300" actId="26606"/>
          <ac:spMkLst>
            <pc:docMk/>
            <pc:sldMk cId="2797463460" sldId="257"/>
            <ac:spMk id="10" creationId="{C4285719-470E-454C-AF62-8323075F1F5B}"/>
          </ac:spMkLst>
        </pc:spChg>
        <pc:spChg chg="add del">
          <ac:chgData name="Beatris" userId="e25c2d64-d507-44ba-8507-bb06b68be9d0" providerId="ADAL" clId="{4DD9C2F1-8F68-4D77-8A27-B331EACCEC9D}" dt="2022-02-24T17:07:25.925" v="3302" actId="26606"/>
          <ac:spMkLst>
            <pc:docMk/>
            <pc:sldMk cId="2797463460" sldId="257"/>
            <ac:spMk id="11" creationId="{256B2C21-A230-48C0-8DF1-C46611373C44}"/>
          </ac:spMkLst>
        </pc:spChg>
        <pc:spChg chg="add del">
          <ac:chgData name="Beatris" userId="e25c2d64-d507-44ba-8507-bb06b68be9d0" providerId="ADAL" clId="{4DD9C2F1-8F68-4D77-8A27-B331EACCEC9D}" dt="2022-02-24T17:07:21.820" v="3300" actId="26606"/>
          <ac:spMkLst>
            <pc:docMk/>
            <pc:sldMk cId="2797463460" sldId="257"/>
            <ac:spMk id="12" creationId="{CD9FE4EF-C4D8-49A0-B2FF-81D8DB7D8A24}"/>
          </ac:spMkLst>
        </pc:spChg>
        <pc:spChg chg="add del">
          <ac:chgData name="Beatris" userId="e25c2d64-d507-44ba-8507-bb06b68be9d0" providerId="ADAL" clId="{4DD9C2F1-8F68-4D77-8A27-B331EACCEC9D}" dt="2022-02-24T17:07:25.925" v="3302" actId="26606"/>
          <ac:spMkLst>
            <pc:docMk/>
            <pc:sldMk cId="2797463460" sldId="257"/>
            <ac:spMk id="13" creationId="{3847E18C-932D-4C95-AABA-FEC7C9499AD7}"/>
          </ac:spMkLst>
        </pc:spChg>
        <pc:spChg chg="add del">
          <ac:chgData name="Beatris" userId="e25c2d64-d507-44ba-8507-bb06b68be9d0" providerId="ADAL" clId="{4DD9C2F1-8F68-4D77-8A27-B331EACCEC9D}" dt="2022-02-24T17:07:21.820" v="3300" actId="26606"/>
          <ac:spMkLst>
            <pc:docMk/>
            <pc:sldMk cId="2797463460" sldId="257"/>
            <ac:spMk id="14" creationId="{4300840D-0A0B-4512-BACA-B439D5B9C57C}"/>
          </ac:spMkLst>
        </pc:spChg>
        <pc:spChg chg="add del">
          <ac:chgData name="Beatris" userId="e25c2d64-d507-44ba-8507-bb06b68be9d0" providerId="ADAL" clId="{4DD9C2F1-8F68-4D77-8A27-B331EACCEC9D}" dt="2022-02-24T17:07:25.925" v="3302" actId="26606"/>
          <ac:spMkLst>
            <pc:docMk/>
            <pc:sldMk cId="2797463460" sldId="257"/>
            <ac:spMk id="15" creationId="{3150CB11-0C61-439E-910F-5787759E72A0}"/>
          </ac:spMkLst>
        </pc:spChg>
        <pc:spChg chg="add del">
          <ac:chgData name="Beatris" userId="e25c2d64-d507-44ba-8507-bb06b68be9d0" providerId="ADAL" clId="{4DD9C2F1-8F68-4D77-8A27-B331EACCEC9D}" dt="2022-02-24T17:07:21.820" v="3300" actId="26606"/>
          <ac:spMkLst>
            <pc:docMk/>
            <pc:sldMk cId="2797463460" sldId="257"/>
            <ac:spMk id="16" creationId="{D2B78728-A580-49A7-84F9-6EF6F583ADE0}"/>
          </ac:spMkLst>
        </pc:spChg>
        <pc:spChg chg="add del">
          <ac:chgData name="Beatris" userId="e25c2d64-d507-44ba-8507-bb06b68be9d0" providerId="ADAL" clId="{4DD9C2F1-8F68-4D77-8A27-B331EACCEC9D}" dt="2022-02-24T17:07:25.925" v="3302" actId="26606"/>
          <ac:spMkLst>
            <pc:docMk/>
            <pc:sldMk cId="2797463460" sldId="257"/>
            <ac:spMk id="17" creationId="{43F8A58B-5155-44CE-A5FF-7647B47D0A7A}"/>
          </ac:spMkLst>
        </pc:spChg>
        <pc:spChg chg="add del">
          <ac:chgData name="Beatris" userId="e25c2d64-d507-44ba-8507-bb06b68be9d0" providerId="ADAL" clId="{4DD9C2F1-8F68-4D77-8A27-B331EACCEC9D}" dt="2022-02-24T17:07:21.820" v="3300" actId="26606"/>
          <ac:spMkLst>
            <pc:docMk/>
            <pc:sldMk cId="2797463460" sldId="257"/>
            <ac:spMk id="18" creationId="{38FAA1A1-D861-433F-88FA-1E9D6FD31D11}"/>
          </ac:spMkLst>
        </pc:spChg>
        <pc:spChg chg="add del">
          <ac:chgData name="Beatris" userId="e25c2d64-d507-44ba-8507-bb06b68be9d0" providerId="ADAL" clId="{4DD9C2F1-8F68-4D77-8A27-B331EACCEC9D}" dt="2022-02-24T17:07:25.925" v="3302" actId="26606"/>
          <ac:spMkLst>
            <pc:docMk/>
            <pc:sldMk cId="2797463460" sldId="257"/>
            <ac:spMk id="19" creationId="{443F2ACA-E6D6-4028-82DD-F03C262D5DE6}"/>
          </ac:spMkLst>
        </pc:spChg>
        <pc:spChg chg="add del">
          <ac:chgData name="Beatris" userId="e25c2d64-d507-44ba-8507-bb06b68be9d0" providerId="ADAL" clId="{4DD9C2F1-8F68-4D77-8A27-B331EACCEC9D}" dt="2022-02-24T17:07:21.820" v="3300" actId="26606"/>
          <ac:spMkLst>
            <pc:docMk/>
            <pc:sldMk cId="2797463460" sldId="257"/>
            <ac:spMk id="20" creationId="{8D71EDA1-87BF-4D5D-AB79-F346FD19278A}"/>
          </ac:spMkLst>
        </pc:spChg>
        <pc:spChg chg="add del">
          <ac:chgData name="Beatris" userId="e25c2d64-d507-44ba-8507-bb06b68be9d0" providerId="ADAL" clId="{4DD9C2F1-8F68-4D77-8A27-B331EACCEC9D}" dt="2022-02-24T17:07:33.713" v="3304" actId="26606"/>
          <ac:spMkLst>
            <pc:docMk/>
            <pc:sldMk cId="2797463460" sldId="257"/>
            <ac:spMk id="21" creationId="{B50AB553-2A96-4A92-96F2-93548E096954}"/>
          </ac:spMkLst>
        </pc:spChg>
        <pc:spChg chg="add del">
          <ac:chgData name="Beatris" userId="e25c2d64-d507-44ba-8507-bb06b68be9d0" providerId="ADAL" clId="{4DD9C2F1-8F68-4D77-8A27-B331EACCEC9D}" dt="2022-02-24T17:08:12.477" v="3311" actId="26606"/>
          <ac:spMkLst>
            <pc:docMk/>
            <pc:sldMk cId="2797463460" sldId="257"/>
            <ac:spMk id="28" creationId="{BACC6370-2D7E-4714-9D71-7542949D7D5D}"/>
          </ac:spMkLst>
        </pc:spChg>
        <pc:spChg chg="add del">
          <ac:chgData name="Beatris" userId="e25c2d64-d507-44ba-8507-bb06b68be9d0" providerId="ADAL" clId="{4DD9C2F1-8F68-4D77-8A27-B331EACCEC9D}" dt="2022-02-24T17:08:12.477" v="3311" actId="26606"/>
          <ac:spMkLst>
            <pc:docMk/>
            <pc:sldMk cId="2797463460" sldId="257"/>
            <ac:spMk id="29" creationId="{256B2C21-A230-48C0-8DF1-C46611373C44}"/>
          </ac:spMkLst>
        </pc:spChg>
        <pc:spChg chg="add del">
          <ac:chgData name="Beatris" userId="e25c2d64-d507-44ba-8507-bb06b68be9d0" providerId="ADAL" clId="{4DD9C2F1-8F68-4D77-8A27-B331EACCEC9D}" dt="2022-02-24T17:08:12.477" v="3311" actId="26606"/>
          <ac:spMkLst>
            <pc:docMk/>
            <pc:sldMk cId="2797463460" sldId="257"/>
            <ac:spMk id="30" creationId="{3847E18C-932D-4C95-AABA-FEC7C9499AD7}"/>
          </ac:spMkLst>
        </pc:spChg>
        <pc:spChg chg="add del">
          <ac:chgData name="Beatris" userId="e25c2d64-d507-44ba-8507-bb06b68be9d0" providerId="ADAL" clId="{4DD9C2F1-8F68-4D77-8A27-B331EACCEC9D}" dt="2022-02-24T17:08:12.477" v="3311" actId="26606"/>
          <ac:spMkLst>
            <pc:docMk/>
            <pc:sldMk cId="2797463460" sldId="257"/>
            <ac:spMk id="31" creationId="{3150CB11-0C61-439E-910F-5787759E72A0}"/>
          </ac:spMkLst>
        </pc:spChg>
        <pc:spChg chg="add del">
          <ac:chgData name="Beatris" userId="e25c2d64-d507-44ba-8507-bb06b68be9d0" providerId="ADAL" clId="{4DD9C2F1-8F68-4D77-8A27-B331EACCEC9D}" dt="2022-02-24T17:08:12.477" v="3311" actId="26606"/>
          <ac:spMkLst>
            <pc:docMk/>
            <pc:sldMk cId="2797463460" sldId="257"/>
            <ac:spMk id="32" creationId="{43F8A58B-5155-44CE-A5FF-7647B47D0A7A}"/>
          </ac:spMkLst>
        </pc:spChg>
        <pc:spChg chg="add del">
          <ac:chgData name="Beatris" userId="e25c2d64-d507-44ba-8507-bb06b68be9d0" providerId="ADAL" clId="{4DD9C2F1-8F68-4D77-8A27-B331EACCEC9D}" dt="2022-02-24T17:08:12.477" v="3311" actId="26606"/>
          <ac:spMkLst>
            <pc:docMk/>
            <pc:sldMk cId="2797463460" sldId="257"/>
            <ac:spMk id="33" creationId="{443F2ACA-E6D6-4028-82DD-F03C262D5DE6}"/>
          </ac:spMkLst>
        </pc:spChg>
        <pc:spChg chg="add del">
          <ac:chgData name="Beatris" userId="e25c2d64-d507-44ba-8507-bb06b68be9d0" providerId="ADAL" clId="{4DD9C2F1-8F68-4D77-8A27-B331EACCEC9D}" dt="2022-02-24T19:26:06.882" v="4220" actId="26606"/>
          <ac:spMkLst>
            <pc:docMk/>
            <pc:sldMk cId="2797463460" sldId="257"/>
            <ac:spMk id="39" creationId="{1D63C574-BFD2-41A1-A567-B0C3CC7FDD4F}"/>
          </ac:spMkLst>
        </pc:spChg>
        <pc:spChg chg="add del">
          <ac:chgData name="Beatris" userId="e25c2d64-d507-44ba-8507-bb06b68be9d0" providerId="ADAL" clId="{4DD9C2F1-8F68-4D77-8A27-B331EACCEC9D}" dt="2022-02-24T19:26:06.882" v="4220" actId="26606"/>
          <ac:spMkLst>
            <pc:docMk/>
            <pc:sldMk cId="2797463460" sldId="257"/>
            <ac:spMk id="41" creationId="{E2A46BAB-8C31-42B2-90E8-B26DD3E81D37}"/>
          </ac:spMkLst>
        </pc:spChg>
        <pc:spChg chg="add del">
          <ac:chgData name="Beatris" userId="e25c2d64-d507-44ba-8507-bb06b68be9d0" providerId="ADAL" clId="{4DD9C2F1-8F68-4D77-8A27-B331EACCEC9D}" dt="2022-02-25T18:00:46.888" v="4258" actId="26606"/>
          <ac:spMkLst>
            <pc:docMk/>
            <pc:sldMk cId="2797463460" sldId="257"/>
            <ac:spMk id="59" creationId="{A3EFF7B1-6CB7-47D1-AD37-B870CA2B2151}"/>
          </ac:spMkLst>
        </pc:spChg>
        <pc:spChg chg="add del">
          <ac:chgData name="Beatris" userId="e25c2d64-d507-44ba-8507-bb06b68be9d0" providerId="ADAL" clId="{4DD9C2F1-8F68-4D77-8A27-B331EACCEC9D}" dt="2022-02-25T18:00:46.888" v="4258" actId="26606"/>
          <ac:spMkLst>
            <pc:docMk/>
            <pc:sldMk cId="2797463460" sldId="257"/>
            <ac:spMk id="61" creationId="{7FA2962B-21B6-4689-A95D-A8FF6ADE47F1}"/>
          </ac:spMkLst>
        </pc:spChg>
        <pc:spChg chg="add del">
          <ac:chgData name="Beatris" userId="e25c2d64-d507-44ba-8507-bb06b68be9d0" providerId="ADAL" clId="{4DD9C2F1-8F68-4D77-8A27-B331EACCEC9D}" dt="2022-02-25T18:00:46.888" v="4258" actId="26606"/>
          <ac:spMkLst>
            <pc:docMk/>
            <pc:sldMk cId="2797463460" sldId="257"/>
            <ac:spMk id="77" creationId="{A00D2CE1-35C1-46E6-BD59-CEE668BD90F4}"/>
          </ac:spMkLst>
        </pc:spChg>
        <pc:spChg chg="add del">
          <ac:chgData name="Beatris" userId="e25c2d64-d507-44ba-8507-bb06b68be9d0" providerId="ADAL" clId="{4DD9C2F1-8F68-4D77-8A27-B331EACCEC9D}" dt="2022-02-25T18:00:46.888" v="4258" actId="26606"/>
          <ac:spMkLst>
            <pc:docMk/>
            <pc:sldMk cId="2797463460" sldId="257"/>
            <ac:spMk id="85" creationId="{E18403B7-F2C7-4C07-8522-21C31910902C}"/>
          </ac:spMkLst>
        </pc:spChg>
        <pc:spChg chg="add del">
          <ac:chgData name="Beatris" userId="e25c2d64-d507-44ba-8507-bb06b68be9d0" providerId="ADAL" clId="{4DD9C2F1-8F68-4D77-8A27-B331EACCEC9D}" dt="2022-02-25T18:10:35.439" v="4366"/>
          <ac:spMkLst>
            <pc:docMk/>
            <pc:sldMk cId="2797463460" sldId="257"/>
            <ac:spMk id="96" creationId="{577D1452-F0B7-431E-9A24-D3F7103D8510}"/>
          </ac:spMkLst>
        </pc:spChg>
        <pc:spChg chg="add del">
          <ac:chgData name="Beatris" userId="e25c2d64-d507-44ba-8507-bb06b68be9d0" providerId="ADAL" clId="{4DD9C2F1-8F68-4D77-8A27-B331EACCEC9D}" dt="2022-02-25T18:10:35.439" v="4366"/>
          <ac:spMkLst>
            <pc:docMk/>
            <pc:sldMk cId="2797463460" sldId="257"/>
            <ac:spMk id="98" creationId="{A660F4F9-5DF5-4F15-BE6A-CD8648BB1148}"/>
          </ac:spMkLst>
        </pc:spChg>
        <pc:grpChg chg="add del">
          <ac:chgData name="Beatris" userId="e25c2d64-d507-44ba-8507-bb06b68be9d0" providerId="ADAL" clId="{4DD9C2F1-8F68-4D77-8A27-B331EACCEC9D}" dt="2022-02-24T19:26:06.882" v="4220" actId="26606"/>
          <ac:grpSpMkLst>
            <pc:docMk/>
            <pc:sldMk cId="2797463460" sldId="257"/>
            <ac:grpSpMk id="43" creationId="{B3F7A3C7-0737-4E57-B30E-8EEFE638B401}"/>
          </ac:grpSpMkLst>
        </pc:grpChg>
        <pc:grpChg chg="add del">
          <ac:chgData name="Beatris" userId="e25c2d64-d507-44ba-8507-bb06b68be9d0" providerId="ADAL" clId="{4DD9C2F1-8F68-4D77-8A27-B331EACCEC9D}" dt="2022-02-24T19:26:06.882" v="4220" actId="26606"/>
          <ac:grpSpMkLst>
            <pc:docMk/>
            <pc:sldMk cId="2797463460" sldId="257"/>
            <ac:grpSpMk id="47" creationId="{43F5E015-E085-4624-B431-B42414448684}"/>
          </ac:grpSpMkLst>
        </pc:grpChg>
        <pc:grpChg chg="add del">
          <ac:chgData name="Beatris" userId="e25c2d64-d507-44ba-8507-bb06b68be9d0" providerId="ADAL" clId="{4DD9C2F1-8F68-4D77-8A27-B331EACCEC9D}" dt="2022-02-25T18:00:46.888" v="4258" actId="26606"/>
          <ac:grpSpMkLst>
            <pc:docMk/>
            <pc:sldMk cId="2797463460" sldId="257"/>
            <ac:grpSpMk id="63" creationId="{A745280D-ED36-41FE-8EB1-CE597C99CFE8}"/>
          </ac:grpSpMkLst>
        </pc:grpChg>
        <pc:grpChg chg="add del">
          <ac:chgData name="Beatris" userId="e25c2d64-d507-44ba-8507-bb06b68be9d0" providerId="ADAL" clId="{4DD9C2F1-8F68-4D77-8A27-B331EACCEC9D}" dt="2022-02-25T18:00:46.888" v="4258" actId="26606"/>
          <ac:grpSpMkLst>
            <pc:docMk/>
            <pc:sldMk cId="2797463460" sldId="257"/>
            <ac:grpSpMk id="69" creationId="{80E95A5C-1E97-41C3-9DEC-245FF6DEBF1F}"/>
          </ac:grpSpMkLst>
        </pc:grpChg>
        <pc:grpChg chg="add del">
          <ac:chgData name="Beatris" userId="e25c2d64-d507-44ba-8507-bb06b68be9d0" providerId="ADAL" clId="{4DD9C2F1-8F68-4D77-8A27-B331EACCEC9D}" dt="2022-02-25T18:00:46.888" v="4258" actId="26606"/>
          <ac:grpSpMkLst>
            <pc:docMk/>
            <pc:sldMk cId="2797463460" sldId="257"/>
            <ac:grpSpMk id="79" creationId="{A58DCE86-9AE1-46D1-96D6-04B8B3EDF6FA}"/>
          </ac:grpSpMkLst>
        </pc:grpChg>
        <pc:grpChg chg="add del">
          <ac:chgData name="Beatris" userId="e25c2d64-d507-44ba-8507-bb06b68be9d0" providerId="ADAL" clId="{4DD9C2F1-8F68-4D77-8A27-B331EACCEC9D}" dt="2022-02-25T18:00:46.888" v="4258" actId="26606"/>
          <ac:grpSpMkLst>
            <pc:docMk/>
            <pc:sldMk cId="2797463460" sldId="257"/>
            <ac:grpSpMk id="87" creationId="{23B58CC6-A99E-43AF-A467-256F19287FB8}"/>
          </ac:grpSpMkLst>
        </pc:grpChg>
        <pc:graphicFrameChg chg="add del">
          <ac:chgData name="Beatris" userId="e25c2d64-d507-44ba-8507-bb06b68be9d0" providerId="ADAL" clId="{4DD9C2F1-8F68-4D77-8A27-B331EACCEC9D}" dt="2022-02-24T17:07:25.925" v="3302" actId="26606"/>
          <ac:graphicFrameMkLst>
            <pc:docMk/>
            <pc:sldMk cId="2797463460" sldId="257"/>
            <ac:graphicFrameMk id="5" creationId="{4D049805-BA80-4039-9A2A-3B547875F64D}"/>
          </ac:graphicFrameMkLst>
        </pc:graphicFrameChg>
        <pc:graphicFrameChg chg="add del">
          <ac:chgData name="Beatris" userId="e25c2d64-d507-44ba-8507-bb06b68be9d0" providerId="ADAL" clId="{4DD9C2F1-8F68-4D77-8A27-B331EACCEC9D}" dt="2022-02-24T17:07:33.713" v="3304" actId="26606"/>
          <ac:graphicFrameMkLst>
            <pc:docMk/>
            <pc:sldMk cId="2797463460" sldId="257"/>
            <ac:graphicFrameMk id="22" creationId="{2EF6833E-A7CD-4F2E-9233-9867AFF3FD78}"/>
          </ac:graphicFrameMkLst>
        </pc:graphicFrameChg>
        <pc:graphicFrameChg chg="add del">
          <ac:chgData name="Beatris" userId="e25c2d64-d507-44ba-8507-bb06b68be9d0" providerId="ADAL" clId="{4DD9C2F1-8F68-4D77-8A27-B331EACCEC9D}" dt="2022-02-24T17:07:41.497" v="3306" actId="26606"/>
          <ac:graphicFrameMkLst>
            <pc:docMk/>
            <pc:sldMk cId="2797463460" sldId="257"/>
            <ac:graphicFrameMk id="24" creationId="{E37B0CFA-CE15-4D11-8906-7F87BDE096E0}"/>
          </ac:graphicFrameMkLst>
        </pc:graphicFrameChg>
        <pc:graphicFrameChg chg="add del">
          <ac:chgData name="Beatris" userId="e25c2d64-d507-44ba-8507-bb06b68be9d0" providerId="ADAL" clId="{4DD9C2F1-8F68-4D77-8A27-B331EACCEC9D}" dt="2022-02-24T17:08:01.980" v="3308" actId="26606"/>
          <ac:graphicFrameMkLst>
            <pc:docMk/>
            <pc:sldMk cId="2797463460" sldId="257"/>
            <ac:graphicFrameMk id="26" creationId="{9973DC00-B732-4B6F-92DD-A0405D3D88BC}"/>
          </ac:graphicFrameMkLst>
        </pc:graphicFrameChg>
        <pc:graphicFrameChg chg="add mod modGraphic">
          <ac:chgData name="Beatris" userId="e25c2d64-d507-44ba-8507-bb06b68be9d0" providerId="ADAL" clId="{4DD9C2F1-8F68-4D77-8A27-B331EACCEC9D}" dt="2022-02-25T18:00:46.888" v="4258" actId="26606"/>
          <ac:graphicFrameMkLst>
            <pc:docMk/>
            <pc:sldMk cId="2797463460" sldId="257"/>
            <ac:graphicFrameMk id="34" creationId="{4D049805-BA80-4039-9A2A-3B547875F64D}"/>
          </ac:graphicFrameMkLst>
        </pc:graphicFrameChg>
        <pc:picChg chg="add del">
          <ac:chgData name="Beatris" userId="e25c2d64-d507-44ba-8507-bb06b68be9d0" providerId="ADAL" clId="{4DD9C2F1-8F68-4D77-8A27-B331EACCEC9D}" dt="2022-02-24T17:07:33.713" v="3304" actId="26606"/>
          <ac:picMkLst>
            <pc:docMk/>
            <pc:sldMk cId="2797463460" sldId="257"/>
            <ac:picMk id="6" creationId="{2A27A4A4-7333-47F7-B1B6-3EE8AD98454F}"/>
          </ac:picMkLst>
        </pc:picChg>
      </pc:sldChg>
      <pc:sldChg chg="addSp delSp modSp mod setBg modAnim setClrOvrMap delDesignElem">
        <pc:chgData name="Beatris" userId="e25c2d64-d507-44ba-8507-bb06b68be9d0" providerId="ADAL" clId="{4DD9C2F1-8F68-4D77-8A27-B331EACCEC9D}" dt="2022-02-25T18:13:13.231" v="4379" actId="255"/>
        <pc:sldMkLst>
          <pc:docMk/>
          <pc:sldMk cId="3850501489" sldId="258"/>
        </pc:sldMkLst>
        <pc:spChg chg="mod">
          <ac:chgData name="Beatris" userId="e25c2d64-d507-44ba-8507-bb06b68be9d0" providerId="ADAL" clId="{4DD9C2F1-8F68-4D77-8A27-B331EACCEC9D}" dt="2022-02-25T18:13:13.231" v="4379" actId="255"/>
          <ac:spMkLst>
            <pc:docMk/>
            <pc:sldMk cId="3850501489" sldId="258"/>
            <ac:spMk id="2" creationId="{3EBF09EB-8B1B-4FB6-92DC-09A320485799}"/>
          </ac:spMkLst>
        </pc:spChg>
        <pc:spChg chg="del mod">
          <ac:chgData name="Beatris" userId="e25c2d64-d507-44ba-8507-bb06b68be9d0" providerId="ADAL" clId="{4DD9C2F1-8F68-4D77-8A27-B331EACCEC9D}" dt="2022-02-24T17:08:20.227" v="3312" actId="26606"/>
          <ac:spMkLst>
            <pc:docMk/>
            <pc:sldMk cId="3850501489" sldId="258"/>
            <ac:spMk id="3" creationId="{68E8DE42-70A0-4F27-AD25-9AC3105FC8BB}"/>
          </ac:spMkLst>
        </pc:spChg>
        <pc:spChg chg="add del">
          <ac:chgData name="Beatris" userId="e25c2d64-d507-44ba-8507-bb06b68be9d0" providerId="ADAL" clId="{4DD9C2F1-8F68-4D77-8A27-B331EACCEC9D}" dt="2022-02-24T19:24:38.705" v="4205" actId="26606"/>
          <ac:spMkLst>
            <pc:docMk/>
            <pc:sldMk cId="3850501489" sldId="258"/>
            <ac:spMk id="9" creationId="{1D63C574-BFD2-41A1-A567-B0C3CC7FDD4F}"/>
          </ac:spMkLst>
        </pc:spChg>
        <pc:spChg chg="add del">
          <ac:chgData name="Beatris" userId="e25c2d64-d507-44ba-8507-bb06b68be9d0" providerId="ADAL" clId="{4DD9C2F1-8F68-4D77-8A27-B331EACCEC9D}" dt="2022-02-24T19:24:38.705" v="4205" actId="26606"/>
          <ac:spMkLst>
            <pc:docMk/>
            <pc:sldMk cId="3850501489" sldId="258"/>
            <ac:spMk id="11" creationId="{E2A46BAB-8C31-42B2-90E8-B26DD3E81D37}"/>
          </ac:spMkLst>
        </pc:spChg>
        <pc:spChg chg="add del">
          <ac:chgData name="Beatris" userId="e25c2d64-d507-44ba-8507-bb06b68be9d0" providerId="ADAL" clId="{4DD9C2F1-8F68-4D77-8A27-B331EACCEC9D}" dt="2022-02-25T18:10:35.439" v="4366"/>
          <ac:spMkLst>
            <pc:docMk/>
            <pc:sldMk cId="3850501489" sldId="258"/>
            <ac:spMk id="30" creationId="{9228552E-C8B1-4A80-8448-0787CE0FC704}"/>
          </ac:spMkLst>
        </pc:spChg>
        <pc:grpChg chg="add del">
          <ac:chgData name="Beatris" userId="e25c2d64-d507-44ba-8507-bb06b68be9d0" providerId="ADAL" clId="{4DD9C2F1-8F68-4D77-8A27-B331EACCEC9D}" dt="2022-02-24T19:24:38.705" v="4205" actId="26606"/>
          <ac:grpSpMkLst>
            <pc:docMk/>
            <pc:sldMk cId="3850501489" sldId="258"/>
            <ac:grpSpMk id="13" creationId="{B3F7A3C7-0737-4E57-B30E-8EEFE638B401}"/>
          </ac:grpSpMkLst>
        </pc:grpChg>
        <pc:grpChg chg="add del">
          <ac:chgData name="Beatris" userId="e25c2d64-d507-44ba-8507-bb06b68be9d0" providerId="ADAL" clId="{4DD9C2F1-8F68-4D77-8A27-B331EACCEC9D}" dt="2022-02-24T19:24:38.705" v="4205" actId="26606"/>
          <ac:grpSpMkLst>
            <pc:docMk/>
            <pc:sldMk cId="3850501489" sldId="258"/>
            <ac:grpSpMk id="17" creationId="{43F5E015-E085-4624-B431-B42414448684}"/>
          </ac:grpSpMkLst>
        </pc:grpChg>
        <pc:graphicFrameChg chg="add mod modGraphic">
          <ac:chgData name="Beatris" userId="e25c2d64-d507-44ba-8507-bb06b68be9d0" providerId="ADAL" clId="{4DD9C2F1-8F68-4D77-8A27-B331EACCEC9D}" dt="2022-02-25T18:10:35.439" v="4366"/>
          <ac:graphicFrameMkLst>
            <pc:docMk/>
            <pc:sldMk cId="3850501489" sldId="258"/>
            <ac:graphicFrameMk id="5" creationId="{F03544FE-B218-48D7-B5B4-53D8FBDEF7CF}"/>
          </ac:graphicFrameMkLst>
        </pc:graphicFrameChg>
        <pc:picChg chg="add">
          <ac:chgData name="Beatris" userId="e25c2d64-d507-44ba-8507-bb06b68be9d0" providerId="ADAL" clId="{4DD9C2F1-8F68-4D77-8A27-B331EACCEC9D}" dt="2022-02-24T19:24:38.705" v="4205" actId="26606"/>
          <ac:picMkLst>
            <pc:docMk/>
            <pc:sldMk cId="3850501489" sldId="258"/>
            <ac:picMk id="26" creationId="{3FCFEFE9-12C1-42F7-91D0-D0AD3DD5EE7D}"/>
          </ac:picMkLst>
        </pc:picChg>
      </pc:sldChg>
      <pc:sldChg chg="addSp delSp modSp new mod setBg modAnim delDesignElem">
        <pc:chgData name="Beatris" userId="e25c2d64-d507-44ba-8507-bb06b68be9d0" providerId="ADAL" clId="{4DD9C2F1-8F68-4D77-8A27-B331EACCEC9D}" dt="2022-02-25T18:10:35.439" v="4366"/>
        <pc:sldMkLst>
          <pc:docMk/>
          <pc:sldMk cId="3494887697" sldId="259"/>
        </pc:sldMkLst>
        <pc:spChg chg="mod">
          <ac:chgData name="Beatris" userId="e25c2d64-d507-44ba-8507-bb06b68be9d0" providerId="ADAL" clId="{4DD9C2F1-8F68-4D77-8A27-B331EACCEC9D}" dt="2022-02-24T19:17:06.275" v="4180" actId="26606"/>
          <ac:spMkLst>
            <pc:docMk/>
            <pc:sldMk cId="3494887697" sldId="259"/>
            <ac:spMk id="2" creationId="{E7A27943-7226-4285-8CA0-DE6D7C89C3F5}"/>
          </ac:spMkLst>
        </pc:spChg>
        <pc:spChg chg="mod">
          <ac:chgData name="Beatris" userId="e25c2d64-d507-44ba-8507-bb06b68be9d0" providerId="ADAL" clId="{4DD9C2F1-8F68-4D77-8A27-B331EACCEC9D}" dt="2022-02-25T18:10:35.439" v="4366"/>
          <ac:spMkLst>
            <pc:docMk/>
            <pc:sldMk cId="3494887697" sldId="259"/>
            <ac:spMk id="3" creationId="{95D632DB-0A1C-40F2-AC8A-12AFB8E8260F}"/>
          </ac:spMkLst>
        </pc:spChg>
        <pc:spChg chg="add del">
          <ac:chgData name="Beatris" userId="e25c2d64-d507-44ba-8507-bb06b68be9d0" providerId="ADAL" clId="{4DD9C2F1-8F68-4D77-8A27-B331EACCEC9D}" dt="2022-02-24T19:17:06.275" v="4180" actId="26606"/>
          <ac:spMkLst>
            <pc:docMk/>
            <pc:sldMk cId="3494887697" sldId="259"/>
            <ac:spMk id="8" creationId="{09588DA8-065E-4F6F-8EFD-43104AB2E0CF}"/>
          </ac:spMkLst>
        </pc:spChg>
        <pc:spChg chg="add del">
          <ac:chgData name="Beatris" userId="e25c2d64-d507-44ba-8507-bb06b68be9d0" providerId="ADAL" clId="{4DD9C2F1-8F68-4D77-8A27-B331EACCEC9D}" dt="2022-02-24T19:17:06.275" v="4180" actId="26606"/>
          <ac:spMkLst>
            <pc:docMk/>
            <pc:sldMk cId="3494887697" sldId="259"/>
            <ac:spMk id="10" creationId="{C4285719-470E-454C-AF62-8323075F1F5B}"/>
          </ac:spMkLst>
        </pc:spChg>
        <pc:spChg chg="add del">
          <ac:chgData name="Beatris" userId="e25c2d64-d507-44ba-8507-bb06b68be9d0" providerId="ADAL" clId="{4DD9C2F1-8F68-4D77-8A27-B331EACCEC9D}" dt="2022-02-24T19:17:06.275" v="4180" actId="26606"/>
          <ac:spMkLst>
            <pc:docMk/>
            <pc:sldMk cId="3494887697" sldId="259"/>
            <ac:spMk id="12" creationId="{CD9FE4EF-C4D8-49A0-B2FF-81D8DB7D8A24}"/>
          </ac:spMkLst>
        </pc:spChg>
        <pc:spChg chg="add del">
          <ac:chgData name="Beatris" userId="e25c2d64-d507-44ba-8507-bb06b68be9d0" providerId="ADAL" clId="{4DD9C2F1-8F68-4D77-8A27-B331EACCEC9D}" dt="2022-02-24T19:17:06.275" v="4180" actId="26606"/>
          <ac:spMkLst>
            <pc:docMk/>
            <pc:sldMk cId="3494887697" sldId="259"/>
            <ac:spMk id="14" creationId="{4300840D-0A0B-4512-BACA-B439D5B9C57C}"/>
          </ac:spMkLst>
        </pc:spChg>
        <pc:spChg chg="add del">
          <ac:chgData name="Beatris" userId="e25c2d64-d507-44ba-8507-bb06b68be9d0" providerId="ADAL" clId="{4DD9C2F1-8F68-4D77-8A27-B331EACCEC9D}" dt="2022-02-24T19:17:06.275" v="4180" actId="26606"/>
          <ac:spMkLst>
            <pc:docMk/>
            <pc:sldMk cId="3494887697" sldId="259"/>
            <ac:spMk id="16" creationId="{D2B78728-A580-49A7-84F9-6EF6F583ADE0}"/>
          </ac:spMkLst>
        </pc:spChg>
        <pc:spChg chg="add del">
          <ac:chgData name="Beatris" userId="e25c2d64-d507-44ba-8507-bb06b68be9d0" providerId="ADAL" clId="{4DD9C2F1-8F68-4D77-8A27-B331EACCEC9D}" dt="2022-02-24T19:17:06.275" v="4180" actId="26606"/>
          <ac:spMkLst>
            <pc:docMk/>
            <pc:sldMk cId="3494887697" sldId="259"/>
            <ac:spMk id="18" creationId="{38FAA1A1-D861-433F-88FA-1E9D6FD31D11}"/>
          </ac:spMkLst>
        </pc:spChg>
        <pc:spChg chg="add del">
          <ac:chgData name="Beatris" userId="e25c2d64-d507-44ba-8507-bb06b68be9d0" providerId="ADAL" clId="{4DD9C2F1-8F68-4D77-8A27-B331EACCEC9D}" dt="2022-02-24T19:17:06.275" v="4180" actId="26606"/>
          <ac:spMkLst>
            <pc:docMk/>
            <pc:sldMk cId="3494887697" sldId="259"/>
            <ac:spMk id="20" creationId="{8D71EDA1-87BF-4D5D-AB79-F346FD19278A}"/>
          </ac:spMkLst>
        </pc:spChg>
        <pc:spChg chg="add del">
          <ac:chgData name="Beatris" userId="e25c2d64-d507-44ba-8507-bb06b68be9d0" providerId="ADAL" clId="{4DD9C2F1-8F68-4D77-8A27-B331EACCEC9D}" dt="2022-02-25T18:10:35.439" v="4366"/>
          <ac:spMkLst>
            <pc:docMk/>
            <pc:sldMk cId="3494887697" sldId="259"/>
            <ac:spMk id="25" creationId="{1709F1D5-B0F1-4714-A239-E5B61C161915}"/>
          </ac:spMkLst>
        </pc:spChg>
        <pc:spChg chg="add del">
          <ac:chgData name="Beatris" userId="e25c2d64-d507-44ba-8507-bb06b68be9d0" providerId="ADAL" clId="{4DD9C2F1-8F68-4D77-8A27-B331EACCEC9D}" dt="2022-02-25T18:10:35.439" v="4366"/>
          <ac:spMkLst>
            <pc:docMk/>
            <pc:sldMk cId="3494887697" sldId="259"/>
            <ac:spMk id="27" creationId="{228FB460-D3FF-4440-A020-05982A09E517}"/>
          </ac:spMkLst>
        </pc:spChg>
        <pc:spChg chg="add del">
          <ac:chgData name="Beatris" userId="e25c2d64-d507-44ba-8507-bb06b68be9d0" providerId="ADAL" clId="{4DD9C2F1-8F68-4D77-8A27-B331EACCEC9D}" dt="2022-02-25T18:10:35.439" v="4366"/>
          <ac:spMkLst>
            <pc:docMk/>
            <pc:sldMk cId="3494887697" sldId="259"/>
            <ac:spMk id="29" creationId="{14847E93-7DC1-4D4B-8829-B19AA7137C50}"/>
          </ac:spMkLst>
        </pc:spChg>
        <pc:spChg chg="add del">
          <ac:chgData name="Beatris" userId="e25c2d64-d507-44ba-8507-bb06b68be9d0" providerId="ADAL" clId="{4DD9C2F1-8F68-4D77-8A27-B331EACCEC9D}" dt="2022-02-25T18:10:35.439" v="4366"/>
          <ac:spMkLst>
            <pc:docMk/>
            <pc:sldMk cId="3494887697" sldId="259"/>
            <ac:spMk id="31" creationId="{5566D6E1-03A1-4D73-A4E0-35D74D568A04}"/>
          </ac:spMkLst>
        </pc:spChg>
        <pc:spChg chg="add del">
          <ac:chgData name="Beatris" userId="e25c2d64-d507-44ba-8507-bb06b68be9d0" providerId="ADAL" clId="{4DD9C2F1-8F68-4D77-8A27-B331EACCEC9D}" dt="2022-02-25T18:10:35.439" v="4366"/>
          <ac:spMkLst>
            <pc:docMk/>
            <pc:sldMk cId="3494887697" sldId="259"/>
            <ac:spMk id="33" creationId="{9F835A99-04AC-494A-A572-AFE8413CC938}"/>
          </ac:spMkLst>
        </pc:spChg>
        <pc:spChg chg="add del">
          <ac:chgData name="Beatris" userId="e25c2d64-d507-44ba-8507-bb06b68be9d0" providerId="ADAL" clId="{4DD9C2F1-8F68-4D77-8A27-B331EACCEC9D}" dt="2022-02-25T18:10:35.439" v="4366"/>
          <ac:spMkLst>
            <pc:docMk/>
            <pc:sldMk cId="3494887697" sldId="259"/>
            <ac:spMk id="35" creationId="{7B786209-1B0B-4CA9-9BDD-F7327066A84D}"/>
          </ac:spMkLst>
        </pc:spChg>
        <pc:spChg chg="add del">
          <ac:chgData name="Beatris" userId="e25c2d64-d507-44ba-8507-bb06b68be9d0" providerId="ADAL" clId="{4DD9C2F1-8F68-4D77-8A27-B331EACCEC9D}" dt="2022-02-25T18:10:35.439" v="4366"/>
          <ac:spMkLst>
            <pc:docMk/>
            <pc:sldMk cId="3494887697" sldId="259"/>
            <ac:spMk id="37" creationId="{2D2964BB-484D-45AE-AD66-D407D0629652}"/>
          </ac:spMkLst>
        </pc:spChg>
        <pc:spChg chg="add del">
          <ac:chgData name="Beatris" userId="e25c2d64-d507-44ba-8507-bb06b68be9d0" providerId="ADAL" clId="{4DD9C2F1-8F68-4D77-8A27-B331EACCEC9D}" dt="2022-02-25T18:10:35.439" v="4366"/>
          <ac:spMkLst>
            <pc:docMk/>
            <pc:sldMk cId="3494887697" sldId="259"/>
            <ac:spMk id="39" creationId="{6691AC69-A76E-4DAB-B565-468B6B87ACF3}"/>
          </ac:spMkLst>
        </pc:spChg>
      </pc:sldChg>
      <pc:sldChg chg="addSp delSp modSp new mod setBg modAnim delDesignElem">
        <pc:chgData name="Beatris" userId="e25c2d64-d507-44ba-8507-bb06b68be9d0" providerId="ADAL" clId="{4DD9C2F1-8F68-4D77-8A27-B331EACCEC9D}" dt="2022-02-25T18:10:35.439" v="4366"/>
        <pc:sldMkLst>
          <pc:docMk/>
          <pc:sldMk cId="901462756" sldId="260"/>
        </pc:sldMkLst>
        <pc:spChg chg="mod">
          <ac:chgData name="Beatris" userId="e25c2d64-d507-44ba-8507-bb06b68be9d0" providerId="ADAL" clId="{4DD9C2F1-8F68-4D77-8A27-B331EACCEC9D}" dt="2022-02-25T17:55:17.827" v="4226" actId="26606"/>
          <ac:spMkLst>
            <pc:docMk/>
            <pc:sldMk cId="901462756" sldId="260"/>
            <ac:spMk id="2" creationId="{96AD038F-2662-4861-BB7C-29A0CA69B703}"/>
          </ac:spMkLst>
        </pc:spChg>
        <pc:spChg chg="mod">
          <ac:chgData name="Beatris" userId="e25c2d64-d507-44ba-8507-bb06b68be9d0" providerId="ADAL" clId="{4DD9C2F1-8F68-4D77-8A27-B331EACCEC9D}" dt="2022-02-25T18:10:35.439" v="4366"/>
          <ac:spMkLst>
            <pc:docMk/>
            <pc:sldMk cId="901462756" sldId="260"/>
            <ac:spMk id="3" creationId="{32AA2050-CE6E-458F-9505-F2ABFCE16440}"/>
          </ac:spMkLst>
        </pc:spChg>
        <pc:spChg chg="add del">
          <ac:chgData name="Beatris" userId="e25c2d64-d507-44ba-8507-bb06b68be9d0" providerId="ADAL" clId="{4DD9C2F1-8F68-4D77-8A27-B331EACCEC9D}" dt="2022-02-24T19:17:31.455" v="4183" actId="26606"/>
          <ac:spMkLst>
            <pc:docMk/>
            <pc:sldMk cId="901462756" sldId="260"/>
            <ac:spMk id="8" creationId="{815925C2-A704-4D47-B1C1-3FCA52512EC1}"/>
          </ac:spMkLst>
        </pc:spChg>
        <pc:spChg chg="add del">
          <ac:chgData name="Beatris" userId="e25c2d64-d507-44ba-8507-bb06b68be9d0" providerId="ADAL" clId="{4DD9C2F1-8F68-4D77-8A27-B331EACCEC9D}" dt="2022-02-24T19:17:31.455" v="4183" actId="26606"/>
          <ac:spMkLst>
            <pc:docMk/>
            <pc:sldMk cId="901462756" sldId="260"/>
            <ac:spMk id="10" creationId="{01D4315C-C23C-4FD3-98DF-08C29E2292A8}"/>
          </ac:spMkLst>
        </pc:spChg>
        <pc:spChg chg="add del">
          <ac:chgData name="Beatris" userId="e25c2d64-d507-44ba-8507-bb06b68be9d0" providerId="ADAL" clId="{4DD9C2F1-8F68-4D77-8A27-B331EACCEC9D}" dt="2022-02-24T19:17:31.432" v="4182" actId="26606"/>
          <ac:spMkLst>
            <pc:docMk/>
            <pc:sldMk cId="901462756" sldId="260"/>
            <ac:spMk id="29" creationId="{04812C46-200A-4DEB-A05E-3ED6C68C2387}"/>
          </ac:spMkLst>
        </pc:spChg>
        <pc:spChg chg="add del">
          <ac:chgData name="Beatris" userId="e25c2d64-d507-44ba-8507-bb06b68be9d0" providerId="ADAL" clId="{4DD9C2F1-8F68-4D77-8A27-B331EACCEC9D}" dt="2022-02-24T19:25:18.772" v="4212" actId="26606"/>
          <ac:spMkLst>
            <pc:docMk/>
            <pc:sldMk cId="901462756" sldId="260"/>
            <ac:spMk id="30" creationId="{EDDBB197-D710-4A4F-A9CA-FD2177498BE8}"/>
          </ac:spMkLst>
        </pc:spChg>
        <pc:spChg chg="add del">
          <ac:chgData name="Beatris" userId="e25c2d64-d507-44ba-8507-bb06b68be9d0" providerId="ADAL" clId="{4DD9C2F1-8F68-4D77-8A27-B331EACCEC9D}" dt="2022-02-24T19:17:31.432" v="4182" actId="26606"/>
          <ac:spMkLst>
            <pc:docMk/>
            <pc:sldMk cId="901462756" sldId="260"/>
            <ac:spMk id="31" creationId="{D1EA859B-E555-4109-94F3-6700E046E008}"/>
          </ac:spMkLst>
        </pc:spChg>
        <pc:spChg chg="add del">
          <ac:chgData name="Beatris" userId="e25c2d64-d507-44ba-8507-bb06b68be9d0" providerId="ADAL" clId="{4DD9C2F1-8F68-4D77-8A27-B331EACCEC9D}" dt="2022-02-24T19:25:18.772" v="4212" actId="26606"/>
          <ac:spMkLst>
            <pc:docMk/>
            <pc:sldMk cId="901462756" sldId="260"/>
            <ac:spMk id="32" creationId="{975D1CFA-2CDB-4B64-BD9F-85744E8DA12F}"/>
          </ac:spMkLst>
        </pc:spChg>
        <pc:spChg chg="add del">
          <ac:chgData name="Beatris" userId="e25c2d64-d507-44ba-8507-bb06b68be9d0" providerId="ADAL" clId="{4DD9C2F1-8F68-4D77-8A27-B331EACCEC9D}" dt="2022-02-25T17:55:17.827" v="4226" actId="26606"/>
          <ac:spMkLst>
            <pc:docMk/>
            <pc:sldMk cId="901462756" sldId="260"/>
            <ac:spMk id="43" creationId="{E8A8EAB8-D2FF-444D-B34B-7D32F106AD0E}"/>
          </ac:spMkLst>
        </pc:spChg>
        <pc:spChg chg="add del">
          <ac:chgData name="Beatris" userId="e25c2d64-d507-44ba-8507-bb06b68be9d0" providerId="ADAL" clId="{4DD9C2F1-8F68-4D77-8A27-B331EACCEC9D}" dt="2022-02-25T17:55:09.936" v="4223" actId="26606"/>
          <ac:spMkLst>
            <pc:docMk/>
            <pc:sldMk cId="901462756" sldId="260"/>
            <ac:spMk id="52" creationId="{B7694FDC-A66D-47C8-B5A5-E5FEE8256F08}"/>
          </ac:spMkLst>
        </pc:spChg>
        <pc:spChg chg="add del">
          <ac:chgData name="Beatris" userId="e25c2d64-d507-44ba-8507-bb06b68be9d0" providerId="ADAL" clId="{4DD9C2F1-8F68-4D77-8A27-B331EACCEC9D}" dt="2022-02-25T17:55:09.936" v="4223" actId="26606"/>
          <ac:spMkLst>
            <pc:docMk/>
            <pc:sldMk cId="901462756" sldId="260"/>
            <ac:spMk id="54" creationId="{C3F69AFD-BDEB-4A68-B6CE-073AB5E449B4}"/>
          </ac:spMkLst>
        </pc:spChg>
        <pc:spChg chg="add del">
          <ac:chgData name="Beatris" userId="e25c2d64-d507-44ba-8507-bb06b68be9d0" providerId="ADAL" clId="{4DD9C2F1-8F68-4D77-8A27-B331EACCEC9D}" dt="2022-02-25T17:55:17.811" v="4225" actId="26606"/>
          <ac:spMkLst>
            <pc:docMk/>
            <pc:sldMk cId="901462756" sldId="260"/>
            <ac:spMk id="56" creationId="{B8B8D07F-F13E-443E-BA68-2D26672D76B9}"/>
          </ac:spMkLst>
        </pc:spChg>
        <pc:spChg chg="add del">
          <ac:chgData name="Beatris" userId="e25c2d64-d507-44ba-8507-bb06b68be9d0" providerId="ADAL" clId="{4DD9C2F1-8F68-4D77-8A27-B331EACCEC9D}" dt="2022-02-25T17:55:17.811" v="4225" actId="26606"/>
          <ac:spMkLst>
            <pc:docMk/>
            <pc:sldMk cId="901462756" sldId="260"/>
            <ac:spMk id="57" creationId="{12609869-9E80-471B-A487-A53288E0E791}"/>
          </ac:spMkLst>
        </pc:spChg>
        <pc:spChg chg="add del">
          <ac:chgData name="Beatris" userId="e25c2d64-d507-44ba-8507-bb06b68be9d0" providerId="ADAL" clId="{4DD9C2F1-8F68-4D77-8A27-B331EACCEC9D}" dt="2022-02-25T17:55:17.811" v="4225" actId="26606"/>
          <ac:spMkLst>
            <pc:docMk/>
            <pc:sldMk cId="901462756" sldId="260"/>
            <ac:spMk id="58" creationId="{2813A4FA-24A5-41ED-A534-3807D1B2F344}"/>
          </ac:spMkLst>
        </pc:spChg>
        <pc:spChg chg="add del">
          <ac:chgData name="Beatris" userId="e25c2d64-d507-44ba-8507-bb06b68be9d0" providerId="ADAL" clId="{4DD9C2F1-8F68-4D77-8A27-B331EACCEC9D}" dt="2022-02-25T17:55:17.811" v="4225" actId="26606"/>
          <ac:spMkLst>
            <pc:docMk/>
            <pc:sldMk cId="901462756" sldId="260"/>
            <ac:spMk id="59" creationId="{7004738A-9D34-43E8-97D2-CA0EED4F8BE0}"/>
          </ac:spMkLst>
        </pc:spChg>
        <pc:spChg chg="add del">
          <ac:chgData name="Beatris" userId="e25c2d64-d507-44ba-8507-bb06b68be9d0" providerId="ADAL" clId="{4DD9C2F1-8F68-4D77-8A27-B331EACCEC9D}" dt="2022-02-25T17:55:17.811" v="4225" actId="26606"/>
          <ac:spMkLst>
            <pc:docMk/>
            <pc:sldMk cId="901462756" sldId="260"/>
            <ac:spMk id="60" creationId="{C3944F27-CA70-4E84-A51A-E6BF89558979}"/>
          </ac:spMkLst>
        </pc:spChg>
        <pc:spChg chg="add del">
          <ac:chgData name="Beatris" userId="e25c2d64-d507-44ba-8507-bb06b68be9d0" providerId="ADAL" clId="{4DD9C2F1-8F68-4D77-8A27-B331EACCEC9D}" dt="2022-02-25T18:10:35.439" v="4366"/>
          <ac:spMkLst>
            <pc:docMk/>
            <pc:sldMk cId="901462756" sldId="260"/>
            <ac:spMk id="62" creationId="{8D71EDA1-87BF-4D5D-AB79-F346FD19278A}"/>
          </ac:spMkLst>
        </pc:spChg>
        <pc:spChg chg="add del">
          <ac:chgData name="Beatris" userId="e25c2d64-d507-44ba-8507-bb06b68be9d0" providerId="ADAL" clId="{4DD9C2F1-8F68-4D77-8A27-B331EACCEC9D}" dt="2022-02-25T18:10:35.439" v="4366"/>
          <ac:spMkLst>
            <pc:docMk/>
            <pc:sldMk cId="901462756" sldId="260"/>
            <ac:spMk id="63" creationId="{C4285719-470E-454C-AF62-8323075F1F5B}"/>
          </ac:spMkLst>
        </pc:spChg>
        <pc:spChg chg="add del">
          <ac:chgData name="Beatris" userId="e25c2d64-d507-44ba-8507-bb06b68be9d0" providerId="ADAL" clId="{4DD9C2F1-8F68-4D77-8A27-B331EACCEC9D}" dt="2022-02-25T18:10:35.439" v="4366"/>
          <ac:spMkLst>
            <pc:docMk/>
            <pc:sldMk cId="901462756" sldId="260"/>
            <ac:spMk id="64" creationId="{CD9FE4EF-C4D8-49A0-B2FF-81D8DB7D8A24}"/>
          </ac:spMkLst>
        </pc:spChg>
        <pc:spChg chg="add del">
          <ac:chgData name="Beatris" userId="e25c2d64-d507-44ba-8507-bb06b68be9d0" providerId="ADAL" clId="{4DD9C2F1-8F68-4D77-8A27-B331EACCEC9D}" dt="2022-02-25T18:10:35.439" v="4366"/>
          <ac:spMkLst>
            <pc:docMk/>
            <pc:sldMk cId="901462756" sldId="260"/>
            <ac:spMk id="65" creationId="{4300840D-0A0B-4512-BACA-B439D5B9C57C}"/>
          </ac:spMkLst>
        </pc:spChg>
        <pc:spChg chg="add del">
          <ac:chgData name="Beatris" userId="e25c2d64-d507-44ba-8507-bb06b68be9d0" providerId="ADAL" clId="{4DD9C2F1-8F68-4D77-8A27-B331EACCEC9D}" dt="2022-02-25T18:10:35.439" v="4366"/>
          <ac:spMkLst>
            <pc:docMk/>
            <pc:sldMk cId="901462756" sldId="260"/>
            <ac:spMk id="66" creationId="{D2B78728-A580-49A7-84F9-6EF6F583ADE0}"/>
          </ac:spMkLst>
        </pc:spChg>
        <pc:spChg chg="add del">
          <ac:chgData name="Beatris" userId="e25c2d64-d507-44ba-8507-bb06b68be9d0" providerId="ADAL" clId="{4DD9C2F1-8F68-4D77-8A27-B331EACCEC9D}" dt="2022-02-25T18:10:35.439" v="4366"/>
          <ac:spMkLst>
            <pc:docMk/>
            <pc:sldMk cId="901462756" sldId="260"/>
            <ac:spMk id="67" creationId="{38FAA1A1-D861-433F-88FA-1E9D6FD31D11}"/>
          </ac:spMkLst>
        </pc:spChg>
        <pc:grpChg chg="add del">
          <ac:chgData name="Beatris" userId="e25c2d64-d507-44ba-8507-bb06b68be9d0" providerId="ADAL" clId="{4DD9C2F1-8F68-4D77-8A27-B331EACCEC9D}" dt="2022-02-24T19:17:31.455" v="4183" actId="26606"/>
          <ac:grpSpMkLst>
            <pc:docMk/>
            <pc:sldMk cId="901462756" sldId="260"/>
            <ac:grpSpMk id="12" creationId="{5E6B47BC-43FD-4C91-8BFF-B41B99A8A39E}"/>
          </ac:grpSpMkLst>
        </pc:grpChg>
        <pc:grpChg chg="add del">
          <ac:chgData name="Beatris" userId="e25c2d64-d507-44ba-8507-bb06b68be9d0" providerId="ADAL" clId="{4DD9C2F1-8F68-4D77-8A27-B331EACCEC9D}" dt="2022-02-24T19:17:31.455" v="4183" actId="26606"/>
          <ac:grpSpMkLst>
            <pc:docMk/>
            <pc:sldMk cId="901462756" sldId="260"/>
            <ac:grpSpMk id="16" creationId="{43F5E015-E085-4624-B431-B42414448684}"/>
          </ac:grpSpMkLst>
        </pc:grpChg>
        <pc:grpChg chg="add del">
          <ac:chgData name="Beatris" userId="e25c2d64-d507-44ba-8507-bb06b68be9d0" providerId="ADAL" clId="{4DD9C2F1-8F68-4D77-8A27-B331EACCEC9D}" dt="2022-02-24T19:25:18.772" v="4212" actId="26606"/>
          <ac:grpSpMkLst>
            <pc:docMk/>
            <pc:sldMk cId="901462756" sldId="260"/>
            <ac:grpSpMk id="34" creationId="{25EE5136-01F1-466C-962D-BA9B4C6757AA}"/>
          </ac:grpSpMkLst>
        </pc:grpChg>
        <pc:picChg chg="add del">
          <ac:chgData name="Beatris" userId="e25c2d64-d507-44ba-8507-bb06b68be9d0" providerId="ADAL" clId="{4DD9C2F1-8F68-4D77-8A27-B331EACCEC9D}" dt="2022-02-24T19:17:31.432" v="4182" actId="26606"/>
          <ac:picMkLst>
            <pc:docMk/>
            <pc:sldMk cId="901462756" sldId="260"/>
            <ac:picMk id="25" creationId="{86507ABF-D0FD-4B2F-8569-6493CCE50A0F}"/>
          </ac:picMkLst>
        </pc:picChg>
        <pc:picChg chg="add mod">
          <ac:chgData name="Beatris" userId="e25c2d64-d507-44ba-8507-bb06b68be9d0" providerId="ADAL" clId="{4DD9C2F1-8F68-4D77-8A27-B331EACCEC9D}" dt="2022-02-25T17:55:17.827" v="4226" actId="26606"/>
          <ac:picMkLst>
            <pc:docMk/>
            <pc:sldMk cId="901462756" sldId="260"/>
            <ac:picMk id="27" creationId="{C2E5B331-6DEA-41AA-B6AB-9A3A8AE3A633}"/>
          </ac:picMkLst>
        </pc:picChg>
        <pc:cxnChg chg="add del">
          <ac:chgData name="Beatris" userId="e25c2d64-d507-44ba-8507-bb06b68be9d0" providerId="ADAL" clId="{4DD9C2F1-8F68-4D77-8A27-B331EACCEC9D}" dt="2022-02-25T17:55:17.827" v="4226" actId="26606"/>
          <ac:cxnSpMkLst>
            <pc:docMk/>
            <pc:sldMk cId="901462756" sldId="260"/>
            <ac:cxnSpMk id="45" creationId="{EEA38897-7BA3-4408-8083-3235339C4A60}"/>
          </ac:cxnSpMkLst>
        </pc:cxnChg>
        <pc:cxnChg chg="add del">
          <ac:chgData name="Beatris" userId="e25c2d64-d507-44ba-8507-bb06b68be9d0" providerId="ADAL" clId="{4DD9C2F1-8F68-4D77-8A27-B331EACCEC9D}" dt="2022-02-25T17:55:17.827" v="4226" actId="26606"/>
          <ac:cxnSpMkLst>
            <pc:docMk/>
            <pc:sldMk cId="901462756" sldId="260"/>
            <ac:cxnSpMk id="47" creationId="{F11AD06B-AB20-4097-8606-5DA00DBACE88}"/>
          </ac:cxnSpMkLst>
        </pc:cxnChg>
      </pc:sldChg>
      <pc:sldChg chg="addSp delSp modSp new mod setBg modAnim delDesignElem">
        <pc:chgData name="Beatris" userId="e25c2d64-d507-44ba-8507-bb06b68be9d0" providerId="ADAL" clId="{4DD9C2F1-8F68-4D77-8A27-B331EACCEC9D}" dt="2022-02-25T18:10:35.439" v="4366"/>
        <pc:sldMkLst>
          <pc:docMk/>
          <pc:sldMk cId="2025186857" sldId="261"/>
        </pc:sldMkLst>
        <pc:spChg chg="mod">
          <ac:chgData name="Beatris" userId="e25c2d64-d507-44ba-8507-bb06b68be9d0" providerId="ADAL" clId="{4DD9C2F1-8F68-4D77-8A27-B331EACCEC9D}" dt="2022-02-24T19:25:13.432" v="4211" actId="26606"/>
          <ac:spMkLst>
            <pc:docMk/>
            <pc:sldMk cId="2025186857" sldId="261"/>
            <ac:spMk id="2" creationId="{7C5A3089-45C6-4DA1-88F3-D05B4E21093A}"/>
          </ac:spMkLst>
        </pc:spChg>
        <pc:spChg chg="add del">
          <ac:chgData name="Beatris" userId="e25c2d64-d507-44ba-8507-bb06b68be9d0" providerId="ADAL" clId="{4DD9C2F1-8F68-4D77-8A27-B331EACCEC9D}" dt="2022-02-24T16:20:17.074" v="1865" actId="3680"/>
          <ac:spMkLst>
            <pc:docMk/>
            <pc:sldMk cId="2025186857" sldId="261"/>
            <ac:spMk id="3" creationId="{DE87E778-5766-4B8C-A95E-19D56BD9A0F5}"/>
          </ac:spMkLst>
        </pc:spChg>
        <pc:spChg chg="add del">
          <ac:chgData name="Beatris" userId="e25c2d64-d507-44ba-8507-bb06b68be9d0" providerId="ADAL" clId="{4DD9C2F1-8F68-4D77-8A27-B331EACCEC9D}" dt="2022-02-25T18:10:35.439" v="4366"/>
          <ac:spMkLst>
            <pc:docMk/>
            <pc:sldMk cId="2025186857" sldId="261"/>
            <ac:spMk id="12" creationId="{6166C6D1-23AC-49C4-BA07-238E4E9F8CEB}"/>
          </ac:spMkLst>
        </pc:spChg>
        <pc:spChg chg="add del">
          <ac:chgData name="Beatris" userId="e25c2d64-d507-44ba-8507-bb06b68be9d0" providerId="ADAL" clId="{4DD9C2F1-8F68-4D77-8A27-B331EACCEC9D}" dt="2022-02-25T18:10:35.439" v="4366"/>
          <ac:spMkLst>
            <pc:docMk/>
            <pc:sldMk cId="2025186857" sldId="261"/>
            <ac:spMk id="14" creationId="{B775CD93-9DF2-48CB-9F57-1BCA9A46C7FA}"/>
          </ac:spMkLst>
        </pc:spChg>
        <pc:spChg chg="add del">
          <ac:chgData name="Beatris" userId="e25c2d64-d507-44ba-8507-bb06b68be9d0" providerId="ADAL" clId="{4DD9C2F1-8F68-4D77-8A27-B331EACCEC9D}" dt="2022-02-25T18:10:35.439" v="4366"/>
          <ac:spMkLst>
            <pc:docMk/>
            <pc:sldMk cId="2025186857" sldId="261"/>
            <ac:spMk id="16" creationId="{E186B68C-84BC-4A6E-99D1-EE87483C1349}"/>
          </ac:spMkLst>
        </pc:spChg>
        <pc:spChg chg="add del">
          <ac:chgData name="Beatris" userId="e25c2d64-d507-44ba-8507-bb06b68be9d0" providerId="ADAL" clId="{4DD9C2F1-8F68-4D77-8A27-B331EACCEC9D}" dt="2022-02-25T18:10:35.439" v="4366"/>
          <ac:spMkLst>
            <pc:docMk/>
            <pc:sldMk cId="2025186857" sldId="261"/>
            <ac:spMk id="18" creationId="{1C091803-41C2-48E0-9228-5148460C7479}"/>
          </ac:spMkLst>
        </pc:spChg>
        <pc:spChg chg="add del">
          <ac:chgData name="Beatris" userId="e25c2d64-d507-44ba-8507-bb06b68be9d0" providerId="ADAL" clId="{4DD9C2F1-8F68-4D77-8A27-B331EACCEC9D}" dt="2022-02-24T19:24:51.851" v="4207" actId="26606"/>
          <ac:spMkLst>
            <pc:docMk/>
            <pc:sldMk cId="2025186857" sldId="261"/>
            <ac:spMk id="23" creationId="{0D614406-135F-4875-9C87-53822CB19ABB}"/>
          </ac:spMkLst>
        </pc:spChg>
        <pc:spChg chg="add del">
          <ac:chgData name="Beatris" userId="e25c2d64-d507-44ba-8507-bb06b68be9d0" providerId="ADAL" clId="{4DD9C2F1-8F68-4D77-8A27-B331EACCEC9D}" dt="2022-02-24T19:25:08.499" v="4209" actId="26606"/>
          <ac:spMkLst>
            <pc:docMk/>
            <pc:sldMk cId="2025186857" sldId="261"/>
            <ac:spMk id="27" creationId="{9DD005C1-8C51-42D6-9BEE-B9B83849743D}"/>
          </ac:spMkLst>
        </pc:spChg>
        <pc:spChg chg="add del">
          <ac:chgData name="Beatris" userId="e25c2d64-d507-44ba-8507-bb06b68be9d0" providerId="ADAL" clId="{4DD9C2F1-8F68-4D77-8A27-B331EACCEC9D}" dt="2022-02-24T19:25:08.499" v="4209" actId="26606"/>
          <ac:spMkLst>
            <pc:docMk/>
            <pc:sldMk cId="2025186857" sldId="261"/>
            <ac:spMk id="28" creationId="{A7AE9375-4664-4DB2-922D-2782A6E439AC}"/>
          </ac:spMkLst>
        </pc:spChg>
        <pc:spChg chg="add del">
          <ac:chgData name="Beatris" userId="e25c2d64-d507-44ba-8507-bb06b68be9d0" providerId="ADAL" clId="{4DD9C2F1-8F68-4D77-8A27-B331EACCEC9D}" dt="2022-02-24T19:25:13.432" v="4211" actId="26606"/>
          <ac:spMkLst>
            <pc:docMk/>
            <pc:sldMk cId="2025186857" sldId="261"/>
            <ac:spMk id="31" creationId="{D4771268-CB57-404A-9271-370EB28F6090}"/>
          </ac:spMkLst>
        </pc:spChg>
        <pc:graphicFrameChg chg="add del mod ord modGraphic">
          <ac:chgData name="Beatris" userId="e25c2d64-d507-44ba-8507-bb06b68be9d0" providerId="ADAL" clId="{4DD9C2F1-8F68-4D77-8A27-B331EACCEC9D}" dt="2022-02-24T16:19:29.419" v="1862" actId="3680"/>
          <ac:graphicFrameMkLst>
            <pc:docMk/>
            <pc:sldMk cId="2025186857" sldId="261"/>
            <ac:graphicFrameMk id="4" creationId="{82CB5B1F-9AF0-4881-9155-8C06FF7E2160}"/>
          </ac:graphicFrameMkLst>
        </pc:graphicFrameChg>
        <pc:graphicFrameChg chg="add del mod modGraphic">
          <ac:chgData name="Beatris" userId="e25c2d64-d507-44ba-8507-bb06b68be9d0" providerId="ADAL" clId="{4DD9C2F1-8F68-4D77-8A27-B331EACCEC9D}" dt="2022-02-24T16:19:28.842" v="1861" actId="3680"/>
          <ac:graphicFrameMkLst>
            <pc:docMk/>
            <pc:sldMk cId="2025186857" sldId="261"/>
            <ac:graphicFrameMk id="5" creationId="{C27980C9-086D-442C-8BD2-DB15958B5C3A}"/>
          </ac:graphicFrameMkLst>
        </pc:graphicFrameChg>
        <pc:graphicFrameChg chg="add del mod ord modGraphic">
          <ac:chgData name="Beatris" userId="e25c2d64-d507-44ba-8507-bb06b68be9d0" providerId="ADAL" clId="{4DD9C2F1-8F68-4D77-8A27-B331EACCEC9D}" dt="2022-02-24T16:20:07.959" v="1864" actId="3680"/>
          <ac:graphicFrameMkLst>
            <pc:docMk/>
            <pc:sldMk cId="2025186857" sldId="261"/>
            <ac:graphicFrameMk id="6" creationId="{906F75EF-0C9C-42E8-99EC-64DE1B9EA620}"/>
          </ac:graphicFrameMkLst>
        </pc:graphicFrameChg>
        <pc:graphicFrameChg chg="add mod ord modGraphic">
          <ac:chgData name="Beatris" userId="e25c2d64-d507-44ba-8507-bb06b68be9d0" providerId="ADAL" clId="{4DD9C2F1-8F68-4D77-8A27-B331EACCEC9D}" dt="2022-02-24T19:25:13.432" v="4211" actId="26606"/>
          <ac:graphicFrameMkLst>
            <pc:docMk/>
            <pc:sldMk cId="2025186857" sldId="261"/>
            <ac:graphicFrameMk id="7" creationId="{24349786-9518-4002-AE6B-723846CECD73}"/>
          </ac:graphicFrameMkLst>
        </pc:graphicFrameChg>
        <pc:graphicFrameChg chg="add del mod modGraphic">
          <ac:chgData name="Beatris" userId="e25c2d64-d507-44ba-8507-bb06b68be9d0" providerId="ADAL" clId="{4DD9C2F1-8F68-4D77-8A27-B331EACCEC9D}" dt="2022-02-24T16:30:04.817" v="2273" actId="478"/>
          <ac:graphicFrameMkLst>
            <pc:docMk/>
            <pc:sldMk cId="2025186857" sldId="261"/>
            <ac:graphicFrameMk id="8" creationId="{E2444618-829C-47BC-AC91-42FACF1D0162}"/>
          </ac:graphicFrameMkLst>
        </pc:graphicFrameChg>
        <pc:cxnChg chg="add del">
          <ac:chgData name="Beatris" userId="e25c2d64-d507-44ba-8507-bb06b68be9d0" providerId="ADAL" clId="{4DD9C2F1-8F68-4D77-8A27-B331EACCEC9D}" dt="2022-02-24T19:24:51.851" v="4207" actId="26606"/>
          <ac:cxnSpMkLst>
            <pc:docMk/>
            <pc:sldMk cId="2025186857" sldId="261"/>
            <ac:cxnSpMk id="25" creationId="{C6C21149-7D17-44C2-AFB6-4D931DC55FB1}"/>
          </ac:cxnSpMkLst>
        </pc:cxnChg>
        <pc:cxnChg chg="add del">
          <ac:chgData name="Beatris" userId="e25c2d64-d507-44ba-8507-bb06b68be9d0" providerId="ADAL" clId="{4DD9C2F1-8F68-4D77-8A27-B331EACCEC9D}" dt="2022-02-24T19:25:08.499" v="4209" actId="26606"/>
          <ac:cxnSpMkLst>
            <pc:docMk/>
            <pc:sldMk cId="2025186857" sldId="261"/>
            <ac:cxnSpMk id="29" creationId="{EE504C98-6397-41C1-A8D8-2D9C4ED307E0}"/>
          </ac:cxnSpMkLst>
        </pc:cxnChg>
      </pc:sldChg>
      <pc:sldChg chg="addSp delSp modSp new mod setBg modAnim delDesignElem">
        <pc:chgData name="Beatris" userId="e25c2d64-d507-44ba-8507-bb06b68be9d0" providerId="ADAL" clId="{4DD9C2F1-8F68-4D77-8A27-B331EACCEC9D}" dt="2022-02-25T18:13:30.265" v="4381" actId="255"/>
        <pc:sldMkLst>
          <pc:docMk/>
          <pc:sldMk cId="3916362497" sldId="262"/>
        </pc:sldMkLst>
        <pc:spChg chg="mod">
          <ac:chgData name="Beatris" userId="e25c2d64-d507-44ba-8507-bb06b68be9d0" providerId="ADAL" clId="{4DD9C2F1-8F68-4D77-8A27-B331EACCEC9D}" dt="2022-02-25T18:13:30.265" v="4381" actId="255"/>
          <ac:spMkLst>
            <pc:docMk/>
            <pc:sldMk cId="3916362497" sldId="262"/>
            <ac:spMk id="2" creationId="{31DCD0AD-0B61-4308-AFE0-ABCB00E2E54E}"/>
          </ac:spMkLst>
        </pc:spChg>
        <pc:spChg chg="mod">
          <ac:chgData name="Beatris" userId="e25c2d64-d507-44ba-8507-bb06b68be9d0" providerId="ADAL" clId="{4DD9C2F1-8F68-4D77-8A27-B331EACCEC9D}" dt="2022-02-25T18:10:35.439" v="4366"/>
          <ac:spMkLst>
            <pc:docMk/>
            <pc:sldMk cId="3916362497" sldId="262"/>
            <ac:spMk id="3" creationId="{2450121D-83DD-4C7E-BDEB-73470C437691}"/>
          </ac:spMkLst>
        </pc:spChg>
        <pc:spChg chg="add del">
          <ac:chgData name="Beatris" userId="e25c2d64-d507-44ba-8507-bb06b68be9d0" providerId="ADAL" clId="{4DD9C2F1-8F68-4D77-8A27-B331EACCEC9D}" dt="2022-02-25T18:10:35.439" v="4366"/>
          <ac:spMkLst>
            <pc:docMk/>
            <pc:sldMk cId="3916362497" sldId="262"/>
            <ac:spMk id="9" creationId="{2C61293E-6EBE-43EF-A52C-9BEBFD7679D4}"/>
          </ac:spMkLst>
        </pc:spChg>
        <pc:spChg chg="add del">
          <ac:chgData name="Beatris" userId="e25c2d64-d507-44ba-8507-bb06b68be9d0" providerId="ADAL" clId="{4DD9C2F1-8F68-4D77-8A27-B331EACCEC9D}" dt="2022-02-25T18:10:35.439" v="4366"/>
          <ac:spMkLst>
            <pc:docMk/>
            <pc:sldMk cId="3916362497" sldId="262"/>
            <ac:spMk id="11" creationId="{21540236-BFD5-4A9D-8840-4703E7F76825}"/>
          </ac:spMkLst>
        </pc:spChg>
        <pc:picChg chg="add">
          <ac:chgData name="Beatris" userId="e25c2d64-d507-44ba-8507-bb06b68be9d0" providerId="ADAL" clId="{4DD9C2F1-8F68-4D77-8A27-B331EACCEC9D}" dt="2022-02-24T19:06:48.272" v="3647" actId="26606"/>
          <ac:picMkLst>
            <pc:docMk/>
            <pc:sldMk cId="3916362497" sldId="262"/>
            <ac:picMk id="5" creationId="{46210CEC-3F4D-49C2-A5A5-AA5117A2F3C7}"/>
          </ac:picMkLst>
        </pc:picChg>
      </pc:sldChg>
      <pc:sldChg chg="addSp delSp modSp new mod setBg modAnim setClrOvrMap delDesignElem">
        <pc:chgData name="Beatris" userId="e25c2d64-d507-44ba-8507-bb06b68be9d0" providerId="ADAL" clId="{4DD9C2F1-8F68-4D77-8A27-B331EACCEC9D}" dt="2022-02-27T09:46:26.893" v="4384" actId="255"/>
        <pc:sldMkLst>
          <pc:docMk/>
          <pc:sldMk cId="242244851" sldId="263"/>
        </pc:sldMkLst>
        <pc:spChg chg="mod">
          <ac:chgData name="Beatris" userId="e25c2d64-d507-44ba-8507-bb06b68be9d0" providerId="ADAL" clId="{4DD9C2F1-8F68-4D77-8A27-B331EACCEC9D}" dt="2022-02-25T18:13:36.385" v="4382" actId="255"/>
          <ac:spMkLst>
            <pc:docMk/>
            <pc:sldMk cId="242244851" sldId="263"/>
            <ac:spMk id="2" creationId="{4F94C68F-5427-4986-85BD-FF2ECA332648}"/>
          </ac:spMkLst>
        </pc:spChg>
        <pc:spChg chg="add del mod">
          <ac:chgData name="Beatris" userId="e25c2d64-d507-44ba-8507-bb06b68be9d0" providerId="ADAL" clId="{4DD9C2F1-8F68-4D77-8A27-B331EACCEC9D}" dt="2022-02-24T17:12:07.731" v="3335" actId="26606"/>
          <ac:spMkLst>
            <pc:docMk/>
            <pc:sldMk cId="242244851" sldId="263"/>
            <ac:spMk id="3" creationId="{31B1EF29-47E3-478D-AF8A-C27CAC965330}"/>
          </ac:spMkLst>
        </pc:spChg>
        <pc:spChg chg="add del">
          <ac:chgData name="Beatris" userId="e25c2d64-d507-44ba-8507-bb06b68be9d0" providerId="ADAL" clId="{4DD9C2F1-8F68-4D77-8A27-B331EACCEC9D}" dt="2022-02-24T17:12:07.685" v="3334" actId="26606"/>
          <ac:spMkLst>
            <pc:docMk/>
            <pc:sldMk cId="242244851" sldId="263"/>
            <ac:spMk id="9" creationId="{6166C6D1-23AC-49C4-BA07-238E4E9F8CEB}"/>
          </ac:spMkLst>
        </pc:spChg>
        <pc:spChg chg="add del">
          <ac:chgData name="Beatris" userId="e25c2d64-d507-44ba-8507-bb06b68be9d0" providerId="ADAL" clId="{4DD9C2F1-8F68-4D77-8A27-B331EACCEC9D}" dt="2022-02-24T17:12:07.685" v="3334" actId="26606"/>
          <ac:spMkLst>
            <pc:docMk/>
            <pc:sldMk cId="242244851" sldId="263"/>
            <ac:spMk id="11" creationId="{B775CD93-9DF2-48CB-9F57-1BCA9A46C7FA}"/>
          </ac:spMkLst>
        </pc:spChg>
        <pc:spChg chg="add del">
          <ac:chgData name="Beatris" userId="e25c2d64-d507-44ba-8507-bb06b68be9d0" providerId="ADAL" clId="{4DD9C2F1-8F68-4D77-8A27-B331EACCEC9D}" dt="2022-02-24T17:12:07.685" v="3334" actId="26606"/>
          <ac:spMkLst>
            <pc:docMk/>
            <pc:sldMk cId="242244851" sldId="263"/>
            <ac:spMk id="13" creationId="{E186B68C-84BC-4A6E-99D1-EE87483C1349}"/>
          </ac:spMkLst>
        </pc:spChg>
        <pc:spChg chg="add del">
          <ac:chgData name="Beatris" userId="e25c2d64-d507-44ba-8507-bb06b68be9d0" providerId="ADAL" clId="{4DD9C2F1-8F68-4D77-8A27-B331EACCEC9D}" dt="2022-02-24T17:12:07.685" v="3334" actId="26606"/>
          <ac:spMkLst>
            <pc:docMk/>
            <pc:sldMk cId="242244851" sldId="263"/>
            <ac:spMk id="15" creationId="{1C091803-41C2-48E0-9228-5148460C7479}"/>
          </ac:spMkLst>
        </pc:spChg>
        <pc:spChg chg="add del">
          <ac:chgData name="Beatris" userId="e25c2d64-d507-44ba-8507-bb06b68be9d0" providerId="ADAL" clId="{4DD9C2F1-8F68-4D77-8A27-B331EACCEC9D}" dt="2022-02-24T17:12:52.048" v="3340" actId="26606"/>
          <ac:spMkLst>
            <pc:docMk/>
            <pc:sldMk cId="242244851" sldId="263"/>
            <ac:spMk id="17" creationId="{BACC6370-2D7E-4714-9D71-7542949D7D5D}"/>
          </ac:spMkLst>
        </pc:spChg>
        <pc:spChg chg="add del">
          <ac:chgData name="Beatris" userId="e25c2d64-d507-44ba-8507-bb06b68be9d0" providerId="ADAL" clId="{4DD9C2F1-8F68-4D77-8A27-B331EACCEC9D}" dt="2022-02-24T17:12:52.048" v="3340" actId="26606"/>
          <ac:spMkLst>
            <pc:docMk/>
            <pc:sldMk cId="242244851" sldId="263"/>
            <ac:spMk id="18" creationId="{F68B3F68-107C-434F-AA38-110D5EA91B85}"/>
          </ac:spMkLst>
        </pc:spChg>
        <pc:spChg chg="add del">
          <ac:chgData name="Beatris" userId="e25c2d64-d507-44ba-8507-bb06b68be9d0" providerId="ADAL" clId="{4DD9C2F1-8F68-4D77-8A27-B331EACCEC9D}" dt="2022-02-24T17:12:52.048" v="3340" actId="26606"/>
          <ac:spMkLst>
            <pc:docMk/>
            <pc:sldMk cId="242244851" sldId="263"/>
            <ac:spMk id="19" creationId="{AAD0DBB9-1A4B-4391-81D4-CB19F9AB918A}"/>
          </ac:spMkLst>
        </pc:spChg>
        <pc:spChg chg="add del">
          <ac:chgData name="Beatris" userId="e25c2d64-d507-44ba-8507-bb06b68be9d0" providerId="ADAL" clId="{4DD9C2F1-8F68-4D77-8A27-B331EACCEC9D}" dt="2022-02-24T17:12:52.048" v="3340" actId="26606"/>
          <ac:spMkLst>
            <pc:docMk/>
            <pc:sldMk cId="242244851" sldId="263"/>
            <ac:spMk id="20" creationId="{063BBA22-50EA-4C4D-BE05-F1CE4E63AA56}"/>
          </ac:spMkLst>
        </pc:spChg>
        <pc:spChg chg="add del">
          <ac:chgData name="Beatris" userId="e25c2d64-d507-44ba-8507-bb06b68be9d0" providerId="ADAL" clId="{4DD9C2F1-8F68-4D77-8A27-B331EACCEC9D}" dt="2022-02-24T17:12:52.002" v="3339" actId="26606"/>
          <ac:spMkLst>
            <pc:docMk/>
            <pc:sldMk cId="242244851" sldId="263"/>
            <ac:spMk id="26" creationId="{BACC6370-2D7E-4714-9D71-7542949D7D5D}"/>
          </ac:spMkLst>
        </pc:spChg>
        <pc:spChg chg="add del">
          <ac:chgData name="Beatris" userId="e25c2d64-d507-44ba-8507-bb06b68be9d0" providerId="ADAL" clId="{4DD9C2F1-8F68-4D77-8A27-B331EACCEC9D}" dt="2022-02-24T17:12:52.002" v="3339" actId="26606"/>
          <ac:spMkLst>
            <pc:docMk/>
            <pc:sldMk cId="242244851" sldId="263"/>
            <ac:spMk id="28" creationId="{F68B3F68-107C-434F-AA38-110D5EA91B85}"/>
          </ac:spMkLst>
        </pc:spChg>
        <pc:spChg chg="add del">
          <ac:chgData name="Beatris" userId="e25c2d64-d507-44ba-8507-bb06b68be9d0" providerId="ADAL" clId="{4DD9C2F1-8F68-4D77-8A27-B331EACCEC9D}" dt="2022-02-24T17:12:52.002" v="3339" actId="26606"/>
          <ac:spMkLst>
            <pc:docMk/>
            <pc:sldMk cId="242244851" sldId="263"/>
            <ac:spMk id="30" creationId="{AAD0DBB9-1A4B-4391-81D4-CB19F9AB918A}"/>
          </ac:spMkLst>
        </pc:spChg>
        <pc:spChg chg="add del">
          <ac:chgData name="Beatris" userId="e25c2d64-d507-44ba-8507-bb06b68be9d0" providerId="ADAL" clId="{4DD9C2F1-8F68-4D77-8A27-B331EACCEC9D}" dt="2022-02-24T17:12:52.002" v="3339" actId="26606"/>
          <ac:spMkLst>
            <pc:docMk/>
            <pc:sldMk cId="242244851" sldId="263"/>
            <ac:spMk id="32" creationId="{063BBA22-50EA-4C4D-BE05-F1CE4E63AA56}"/>
          </ac:spMkLst>
        </pc:spChg>
        <pc:spChg chg="add del">
          <ac:chgData name="Beatris" userId="e25c2d64-d507-44ba-8507-bb06b68be9d0" providerId="ADAL" clId="{4DD9C2F1-8F68-4D77-8A27-B331EACCEC9D}" dt="2022-02-24T17:17:44.325" v="3368" actId="26606"/>
          <ac:spMkLst>
            <pc:docMk/>
            <pc:sldMk cId="242244851" sldId="263"/>
            <ac:spMk id="34" creationId="{BACC6370-2D7E-4714-9D71-7542949D7D5D}"/>
          </ac:spMkLst>
        </pc:spChg>
        <pc:spChg chg="add del">
          <ac:chgData name="Beatris" userId="e25c2d64-d507-44ba-8507-bb06b68be9d0" providerId="ADAL" clId="{4DD9C2F1-8F68-4D77-8A27-B331EACCEC9D}" dt="2022-02-24T17:17:44.325" v="3368" actId="26606"/>
          <ac:spMkLst>
            <pc:docMk/>
            <pc:sldMk cId="242244851" sldId="263"/>
            <ac:spMk id="35" creationId="{F68B3F68-107C-434F-AA38-110D5EA91B85}"/>
          </ac:spMkLst>
        </pc:spChg>
        <pc:spChg chg="add del">
          <ac:chgData name="Beatris" userId="e25c2d64-d507-44ba-8507-bb06b68be9d0" providerId="ADAL" clId="{4DD9C2F1-8F68-4D77-8A27-B331EACCEC9D}" dt="2022-02-24T17:17:44.325" v="3368" actId="26606"/>
          <ac:spMkLst>
            <pc:docMk/>
            <pc:sldMk cId="242244851" sldId="263"/>
            <ac:spMk id="36" creationId="{AAD0DBB9-1A4B-4391-81D4-CB19F9AB918A}"/>
          </ac:spMkLst>
        </pc:spChg>
        <pc:spChg chg="add del">
          <ac:chgData name="Beatris" userId="e25c2d64-d507-44ba-8507-bb06b68be9d0" providerId="ADAL" clId="{4DD9C2F1-8F68-4D77-8A27-B331EACCEC9D}" dt="2022-02-24T17:17:44.325" v="3368" actId="26606"/>
          <ac:spMkLst>
            <pc:docMk/>
            <pc:sldMk cId="242244851" sldId="263"/>
            <ac:spMk id="37" creationId="{063BBA22-50EA-4C4D-BE05-F1CE4E63AA56}"/>
          </ac:spMkLst>
        </pc:spChg>
        <pc:spChg chg="add del">
          <ac:chgData name="Beatris" userId="e25c2d64-d507-44ba-8507-bb06b68be9d0" providerId="ADAL" clId="{4DD9C2F1-8F68-4D77-8A27-B331EACCEC9D}" dt="2022-02-24T17:17:40.146" v="3365" actId="26606"/>
          <ac:spMkLst>
            <pc:docMk/>
            <pc:sldMk cId="242244851" sldId="263"/>
            <ac:spMk id="42" creationId="{1D63C574-BFD2-41A1-A567-B0C3CC7FDD4F}"/>
          </ac:spMkLst>
        </pc:spChg>
        <pc:spChg chg="add del">
          <ac:chgData name="Beatris" userId="e25c2d64-d507-44ba-8507-bb06b68be9d0" providerId="ADAL" clId="{4DD9C2F1-8F68-4D77-8A27-B331EACCEC9D}" dt="2022-02-24T17:17:40.146" v="3365" actId="26606"/>
          <ac:spMkLst>
            <pc:docMk/>
            <pc:sldMk cId="242244851" sldId="263"/>
            <ac:spMk id="44" creationId="{E2A46BAB-8C31-42B2-90E8-B26DD3E81D37}"/>
          </ac:spMkLst>
        </pc:spChg>
        <pc:spChg chg="add del">
          <ac:chgData name="Beatris" userId="e25c2d64-d507-44ba-8507-bb06b68be9d0" providerId="ADAL" clId="{4DD9C2F1-8F68-4D77-8A27-B331EACCEC9D}" dt="2022-02-24T17:19:18.701" v="3377" actId="26606"/>
          <ac:spMkLst>
            <pc:docMk/>
            <pc:sldMk cId="242244851" sldId="263"/>
            <ac:spMk id="48" creationId="{063BBA22-50EA-4C4D-BE05-F1CE4E63AA56}"/>
          </ac:spMkLst>
        </pc:spChg>
        <pc:spChg chg="add del">
          <ac:chgData name="Beatris" userId="e25c2d64-d507-44ba-8507-bb06b68be9d0" providerId="ADAL" clId="{4DD9C2F1-8F68-4D77-8A27-B331EACCEC9D}" dt="2022-02-24T17:17:44.295" v="3367" actId="26606"/>
          <ac:spMkLst>
            <pc:docMk/>
            <pc:sldMk cId="242244851" sldId="263"/>
            <ac:spMk id="59" creationId="{BACC6370-2D7E-4714-9D71-7542949D7D5D}"/>
          </ac:spMkLst>
        </pc:spChg>
        <pc:spChg chg="add del">
          <ac:chgData name="Beatris" userId="e25c2d64-d507-44ba-8507-bb06b68be9d0" providerId="ADAL" clId="{4DD9C2F1-8F68-4D77-8A27-B331EACCEC9D}" dt="2022-02-24T17:17:44.295" v="3367" actId="26606"/>
          <ac:spMkLst>
            <pc:docMk/>
            <pc:sldMk cId="242244851" sldId="263"/>
            <ac:spMk id="60" creationId="{F68B3F68-107C-434F-AA38-110D5EA91B85}"/>
          </ac:spMkLst>
        </pc:spChg>
        <pc:spChg chg="add del">
          <ac:chgData name="Beatris" userId="e25c2d64-d507-44ba-8507-bb06b68be9d0" providerId="ADAL" clId="{4DD9C2F1-8F68-4D77-8A27-B331EACCEC9D}" dt="2022-02-24T17:17:44.295" v="3367" actId="26606"/>
          <ac:spMkLst>
            <pc:docMk/>
            <pc:sldMk cId="242244851" sldId="263"/>
            <ac:spMk id="61" creationId="{AAD0DBB9-1A4B-4391-81D4-CB19F9AB918A}"/>
          </ac:spMkLst>
        </pc:spChg>
        <pc:spChg chg="add del">
          <ac:chgData name="Beatris" userId="e25c2d64-d507-44ba-8507-bb06b68be9d0" providerId="ADAL" clId="{4DD9C2F1-8F68-4D77-8A27-B331EACCEC9D}" dt="2022-02-24T17:17:44.295" v="3367" actId="26606"/>
          <ac:spMkLst>
            <pc:docMk/>
            <pc:sldMk cId="242244851" sldId="263"/>
            <ac:spMk id="62" creationId="{063BBA22-50EA-4C4D-BE05-F1CE4E63AA56}"/>
          </ac:spMkLst>
        </pc:spChg>
        <pc:spChg chg="add del">
          <ac:chgData name="Beatris" userId="e25c2d64-d507-44ba-8507-bb06b68be9d0" providerId="ADAL" clId="{4DD9C2F1-8F68-4D77-8A27-B331EACCEC9D}" dt="2022-02-24T17:19:18.701" v="3377" actId="26606"/>
          <ac:spMkLst>
            <pc:docMk/>
            <pc:sldMk cId="242244851" sldId="263"/>
            <ac:spMk id="64" creationId="{BACC6370-2D7E-4714-9D71-7542949D7D5D}"/>
          </ac:spMkLst>
        </pc:spChg>
        <pc:spChg chg="add del">
          <ac:chgData name="Beatris" userId="e25c2d64-d507-44ba-8507-bb06b68be9d0" providerId="ADAL" clId="{4DD9C2F1-8F68-4D77-8A27-B331EACCEC9D}" dt="2022-02-24T17:19:18.701" v="3377" actId="26606"/>
          <ac:spMkLst>
            <pc:docMk/>
            <pc:sldMk cId="242244851" sldId="263"/>
            <ac:spMk id="65" creationId="{F68B3F68-107C-434F-AA38-110D5EA91B85}"/>
          </ac:spMkLst>
        </pc:spChg>
        <pc:spChg chg="add del">
          <ac:chgData name="Beatris" userId="e25c2d64-d507-44ba-8507-bb06b68be9d0" providerId="ADAL" clId="{4DD9C2F1-8F68-4D77-8A27-B331EACCEC9D}" dt="2022-02-24T17:19:18.701" v="3377" actId="26606"/>
          <ac:spMkLst>
            <pc:docMk/>
            <pc:sldMk cId="242244851" sldId="263"/>
            <ac:spMk id="66" creationId="{AAD0DBB9-1A4B-4391-81D4-CB19F9AB918A}"/>
          </ac:spMkLst>
        </pc:spChg>
        <pc:spChg chg="add del">
          <ac:chgData name="Beatris" userId="e25c2d64-d507-44ba-8507-bb06b68be9d0" providerId="ADAL" clId="{4DD9C2F1-8F68-4D77-8A27-B331EACCEC9D}" dt="2022-02-24T19:25:39.941" v="4219" actId="26606"/>
          <ac:spMkLst>
            <pc:docMk/>
            <pc:sldMk cId="242244851" sldId="263"/>
            <ac:spMk id="71" creationId="{955A2079-FA98-4876-80F0-72364A7D2EA4}"/>
          </ac:spMkLst>
        </pc:spChg>
        <pc:spChg chg="add del">
          <ac:chgData name="Beatris" userId="e25c2d64-d507-44ba-8507-bb06b68be9d0" providerId="ADAL" clId="{4DD9C2F1-8F68-4D77-8A27-B331EACCEC9D}" dt="2022-02-24T19:25:39.880" v="4218" actId="26606"/>
          <ac:spMkLst>
            <pc:docMk/>
            <pc:sldMk cId="242244851" sldId="263"/>
            <ac:spMk id="76" creationId="{BACC6370-2D7E-4714-9D71-7542949D7D5D}"/>
          </ac:spMkLst>
        </pc:spChg>
        <pc:spChg chg="add del">
          <ac:chgData name="Beatris" userId="e25c2d64-d507-44ba-8507-bb06b68be9d0" providerId="ADAL" clId="{4DD9C2F1-8F68-4D77-8A27-B331EACCEC9D}" dt="2022-02-24T19:25:30.425" v="4214" actId="26606"/>
          <ac:spMkLst>
            <pc:docMk/>
            <pc:sldMk cId="242244851" sldId="263"/>
            <ac:spMk id="77" creationId="{9228552E-C8B1-4A80-8448-0787CE0FC704}"/>
          </ac:spMkLst>
        </pc:spChg>
        <pc:spChg chg="add del">
          <ac:chgData name="Beatris" userId="e25c2d64-d507-44ba-8507-bb06b68be9d0" providerId="ADAL" clId="{4DD9C2F1-8F68-4D77-8A27-B331EACCEC9D}" dt="2022-02-24T19:25:39.880" v="4218" actId="26606"/>
          <ac:spMkLst>
            <pc:docMk/>
            <pc:sldMk cId="242244851" sldId="263"/>
            <ac:spMk id="78" creationId="{256B2C21-A230-48C0-8DF1-C46611373C44}"/>
          </ac:spMkLst>
        </pc:spChg>
        <pc:spChg chg="add del">
          <ac:chgData name="Beatris" userId="e25c2d64-d507-44ba-8507-bb06b68be9d0" providerId="ADAL" clId="{4DD9C2F1-8F68-4D77-8A27-B331EACCEC9D}" dt="2022-02-24T19:25:33.308" v="4216" actId="26606"/>
          <ac:spMkLst>
            <pc:docMk/>
            <pc:sldMk cId="242244851" sldId="263"/>
            <ac:spMk id="80" creationId="{C5E6CFF1-2F42-4E10-9A97-F116F46F53FE}"/>
          </ac:spMkLst>
        </pc:spChg>
        <pc:spChg chg="add del">
          <ac:chgData name="Beatris" userId="e25c2d64-d507-44ba-8507-bb06b68be9d0" providerId="ADAL" clId="{4DD9C2F1-8F68-4D77-8A27-B331EACCEC9D}" dt="2022-02-24T19:25:39.880" v="4218" actId="26606"/>
          <ac:spMkLst>
            <pc:docMk/>
            <pc:sldMk cId="242244851" sldId="263"/>
            <ac:spMk id="82" creationId="{3150CB11-0C61-439E-910F-5787759E72A0}"/>
          </ac:spMkLst>
        </pc:spChg>
        <pc:spChg chg="add del">
          <ac:chgData name="Beatris" userId="e25c2d64-d507-44ba-8507-bb06b68be9d0" providerId="ADAL" clId="{4DD9C2F1-8F68-4D77-8A27-B331EACCEC9D}" dt="2022-02-24T19:25:39.880" v="4218" actId="26606"/>
          <ac:spMkLst>
            <pc:docMk/>
            <pc:sldMk cId="242244851" sldId="263"/>
            <ac:spMk id="83" creationId="{3847E18C-932D-4C95-AABA-FEC7C9499AD7}"/>
          </ac:spMkLst>
        </pc:spChg>
        <pc:spChg chg="add del">
          <ac:chgData name="Beatris" userId="e25c2d64-d507-44ba-8507-bb06b68be9d0" providerId="ADAL" clId="{4DD9C2F1-8F68-4D77-8A27-B331EACCEC9D}" dt="2022-02-24T19:25:39.880" v="4218" actId="26606"/>
          <ac:spMkLst>
            <pc:docMk/>
            <pc:sldMk cId="242244851" sldId="263"/>
            <ac:spMk id="84" creationId="{43F8A58B-5155-44CE-A5FF-7647B47D0A7A}"/>
          </ac:spMkLst>
        </pc:spChg>
        <pc:spChg chg="add del">
          <ac:chgData name="Beatris" userId="e25c2d64-d507-44ba-8507-bb06b68be9d0" providerId="ADAL" clId="{4DD9C2F1-8F68-4D77-8A27-B331EACCEC9D}" dt="2022-02-24T19:25:39.880" v="4218" actId="26606"/>
          <ac:spMkLst>
            <pc:docMk/>
            <pc:sldMk cId="242244851" sldId="263"/>
            <ac:spMk id="86" creationId="{443F2ACA-E6D6-4028-82DD-F03C262D5DE6}"/>
          </ac:spMkLst>
        </pc:spChg>
        <pc:spChg chg="add del">
          <ac:chgData name="Beatris" userId="e25c2d64-d507-44ba-8507-bb06b68be9d0" providerId="ADAL" clId="{4DD9C2F1-8F68-4D77-8A27-B331EACCEC9D}" dt="2022-02-25T17:56:24.802" v="4233" actId="26606"/>
          <ac:spMkLst>
            <pc:docMk/>
            <pc:sldMk cId="242244851" sldId="263"/>
            <ac:spMk id="93" creationId="{A3EFF7B1-6CB7-47D1-AD37-B870CA2B2151}"/>
          </ac:spMkLst>
        </pc:spChg>
        <pc:spChg chg="add del">
          <ac:chgData name="Beatris" userId="e25c2d64-d507-44ba-8507-bb06b68be9d0" providerId="ADAL" clId="{4DD9C2F1-8F68-4D77-8A27-B331EACCEC9D}" dt="2022-02-25T17:56:24.802" v="4233" actId="26606"/>
          <ac:spMkLst>
            <pc:docMk/>
            <pc:sldMk cId="242244851" sldId="263"/>
            <ac:spMk id="94" creationId="{A00D2CE1-35C1-46E6-BD59-CEE668BD90F4}"/>
          </ac:spMkLst>
        </pc:spChg>
        <pc:spChg chg="add del">
          <ac:chgData name="Beatris" userId="e25c2d64-d507-44ba-8507-bb06b68be9d0" providerId="ADAL" clId="{4DD9C2F1-8F68-4D77-8A27-B331EACCEC9D}" dt="2022-02-25T17:56:24.802" v="4233" actId="26606"/>
          <ac:spMkLst>
            <pc:docMk/>
            <pc:sldMk cId="242244851" sldId="263"/>
            <ac:spMk id="95" creationId="{7FA2962B-21B6-4689-A95D-A8FF6ADE47F1}"/>
          </ac:spMkLst>
        </pc:spChg>
        <pc:spChg chg="add del">
          <ac:chgData name="Beatris" userId="e25c2d64-d507-44ba-8507-bb06b68be9d0" providerId="ADAL" clId="{4DD9C2F1-8F68-4D77-8A27-B331EACCEC9D}" dt="2022-02-25T17:56:24.802" v="4233" actId="26606"/>
          <ac:spMkLst>
            <pc:docMk/>
            <pc:sldMk cId="242244851" sldId="263"/>
            <ac:spMk id="102" creationId="{E18403B7-F2C7-4C07-8522-21C31910902C}"/>
          </ac:spMkLst>
        </pc:spChg>
        <pc:spChg chg="add del">
          <ac:chgData name="Beatris" userId="e25c2d64-d507-44ba-8507-bb06b68be9d0" providerId="ADAL" clId="{4DD9C2F1-8F68-4D77-8A27-B331EACCEC9D}" dt="2022-02-25T17:56:20.225" v="4230" actId="26606"/>
          <ac:spMkLst>
            <pc:docMk/>
            <pc:sldMk cId="242244851" sldId="263"/>
            <ac:spMk id="117" creationId="{577D1452-F0B7-431E-9A24-D3F7103D8510}"/>
          </ac:spMkLst>
        </pc:spChg>
        <pc:spChg chg="add del">
          <ac:chgData name="Beatris" userId="e25c2d64-d507-44ba-8507-bb06b68be9d0" providerId="ADAL" clId="{4DD9C2F1-8F68-4D77-8A27-B331EACCEC9D}" dt="2022-02-25T17:56:20.225" v="4230" actId="26606"/>
          <ac:spMkLst>
            <pc:docMk/>
            <pc:sldMk cId="242244851" sldId="263"/>
            <ac:spMk id="119" creationId="{A660F4F9-5DF5-4F15-BE6A-CD8648BB1148}"/>
          </ac:spMkLst>
        </pc:spChg>
        <pc:spChg chg="add del">
          <ac:chgData name="Beatris" userId="e25c2d64-d507-44ba-8507-bb06b68be9d0" providerId="ADAL" clId="{4DD9C2F1-8F68-4D77-8A27-B331EACCEC9D}" dt="2022-02-25T17:56:24.719" v="4232" actId="26606"/>
          <ac:spMkLst>
            <pc:docMk/>
            <pc:sldMk cId="242244851" sldId="263"/>
            <ac:spMk id="121" creationId="{577D1452-F0B7-431E-9A24-D3F7103D8510}"/>
          </ac:spMkLst>
        </pc:spChg>
        <pc:spChg chg="add del">
          <ac:chgData name="Beatris" userId="e25c2d64-d507-44ba-8507-bb06b68be9d0" providerId="ADAL" clId="{4DD9C2F1-8F68-4D77-8A27-B331EACCEC9D}" dt="2022-02-25T17:56:24.719" v="4232" actId="26606"/>
          <ac:spMkLst>
            <pc:docMk/>
            <pc:sldMk cId="242244851" sldId="263"/>
            <ac:spMk id="122" creationId="{A660F4F9-5DF5-4F15-BE6A-CD8648BB1148}"/>
          </ac:spMkLst>
        </pc:spChg>
        <pc:spChg chg="add del">
          <ac:chgData name="Beatris" userId="e25c2d64-d507-44ba-8507-bb06b68be9d0" providerId="ADAL" clId="{4DD9C2F1-8F68-4D77-8A27-B331EACCEC9D}" dt="2022-02-25T17:57:50.051" v="4246" actId="26606"/>
          <ac:spMkLst>
            <pc:docMk/>
            <pc:sldMk cId="242244851" sldId="263"/>
            <ac:spMk id="124" creationId="{577D1452-F0B7-431E-9A24-D3F7103D8510}"/>
          </ac:spMkLst>
        </pc:spChg>
        <pc:spChg chg="add del">
          <ac:chgData name="Beatris" userId="e25c2d64-d507-44ba-8507-bb06b68be9d0" providerId="ADAL" clId="{4DD9C2F1-8F68-4D77-8A27-B331EACCEC9D}" dt="2022-02-25T17:57:50.051" v="4246" actId="26606"/>
          <ac:spMkLst>
            <pc:docMk/>
            <pc:sldMk cId="242244851" sldId="263"/>
            <ac:spMk id="125" creationId="{A660F4F9-5DF5-4F15-BE6A-CD8648BB1148}"/>
          </ac:spMkLst>
        </pc:spChg>
        <pc:spChg chg="add del">
          <ac:chgData name="Beatris" userId="e25c2d64-d507-44ba-8507-bb06b68be9d0" providerId="ADAL" clId="{4DD9C2F1-8F68-4D77-8A27-B331EACCEC9D}" dt="2022-02-25T17:57:48.029" v="4243" actId="26606"/>
          <ac:spMkLst>
            <pc:docMk/>
            <pc:sldMk cId="242244851" sldId="263"/>
            <ac:spMk id="130" creationId="{577D1452-F0B7-431E-9A24-D3F7103D8510}"/>
          </ac:spMkLst>
        </pc:spChg>
        <pc:spChg chg="add del">
          <ac:chgData name="Beatris" userId="e25c2d64-d507-44ba-8507-bb06b68be9d0" providerId="ADAL" clId="{4DD9C2F1-8F68-4D77-8A27-B331EACCEC9D}" dt="2022-02-25T18:10:35.439" v="4366"/>
          <ac:spMkLst>
            <pc:docMk/>
            <pc:sldMk cId="242244851" sldId="263"/>
            <ac:spMk id="131" creationId="{D1D34770-47A8-402C-AF23-2B653F2D88C1}"/>
          </ac:spMkLst>
        </pc:spChg>
        <pc:spChg chg="add del">
          <ac:chgData name="Beatris" userId="e25c2d64-d507-44ba-8507-bb06b68be9d0" providerId="ADAL" clId="{4DD9C2F1-8F68-4D77-8A27-B331EACCEC9D}" dt="2022-02-25T17:57:48.029" v="4243" actId="26606"/>
          <ac:spMkLst>
            <pc:docMk/>
            <pc:sldMk cId="242244851" sldId="263"/>
            <ac:spMk id="132" creationId="{A660F4F9-5DF5-4F15-BE6A-CD8648BB1148}"/>
          </ac:spMkLst>
        </pc:spChg>
        <pc:spChg chg="add del">
          <ac:chgData name="Beatris" userId="e25c2d64-d507-44ba-8507-bb06b68be9d0" providerId="ADAL" clId="{4DD9C2F1-8F68-4D77-8A27-B331EACCEC9D}" dt="2022-02-25T17:57:49.977" v="4245" actId="26606"/>
          <ac:spMkLst>
            <pc:docMk/>
            <pc:sldMk cId="242244851" sldId="263"/>
            <ac:spMk id="137" creationId="{1D63C574-BFD2-41A1-A567-B0C3CC7FDD4F}"/>
          </ac:spMkLst>
        </pc:spChg>
        <pc:spChg chg="add del">
          <ac:chgData name="Beatris" userId="e25c2d64-d507-44ba-8507-bb06b68be9d0" providerId="ADAL" clId="{4DD9C2F1-8F68-4D77-8A27-B331EACCEC9D}" dt="2022-02-25T17:57:49.977" v="4245" actId="26606"/>
          <ac:spMkLst>
            <pc:docMk/>
            <pc:sldMk cId="242244851" sldId="263"/>
            <ac:spMk id="146" creationId="{E2A46BAB-8C31-42B2-90E8-B26DD3E81D37}"/>
          </ac:spMkLst>
        </pc:spChg>
        <pc:grpChg chg="add del">
          <ac:chgData name="Beatris" userId="e25c2d64-d507-44ba-8507-bb06b68be9d0" providerId="ADAL" clId="{4DD9C2F1-8F68-4D77-8A27-B331EACCEC9D}" dt="2022-02-24T17:17:40.146" v="3365" actId="26606"/>
          <ac:grpSpMkLst>
            <pc:docMk/>
            <pc:sldMk cId="242244851" sldId="263"/>
            <ac:grpSpMk id="46" creationId="{B3F7A3C7-0737-4E57-B30E-8EEFE638B401}"/>
          </ac:grpSpMkLst>
        </pc:grpChg>
        <pc:grpChg chg="add del">
          <ac:chgData name="Beatris" userId="e25c2d64-d507-44ba-8507-bb06b68be9d0" providerId="ADAL" clId="{4DD9C2F1-8F68-4D77-8A27-B331EACCEC9D}" dt="2022-02-24T17:17:40.146" v="3365" actId="26606"/>
          <ac:grpSpMkLst>
            <pc:docMk/>
            <pc:sldMk cId="242244851" sldId="263"/>
            <ac:grpSpMk id="50" creationId="{43F5E015-E085-4624-B431-B42414448684}"/>
          </ac:grpSpMkLst>
        </pc:grpChg>
        <pc:grpChg chg="add del">
          <ac:chgData name="Beatris" userId="e25c2d64-d507-44ba-8507-bb06b68be9d0" providerId="ADAL" clId="{4DD9C2F1-8F68-4D77-8A27-B331EACCEC9D}" dt="2022-02-25T17:56:24.802" v="4233" actId="26606"/>
          <ac:grpSpMkLst>
            <pc:docMk/>
            <pc:sldMk cId="242244851" sldId="263"/>
            <ac:grpSpMk id="96" creationId="{A58DCE86-9AE1-46D1-96D6-04B8B3EDF6FA}"/>
          </ac:grpSpMkLst>
        </pc:grpChg>
        <pc:grpChg chg="add del">
          <ac:chgData name="Beatris" userId="e25c2d64-d507-44ba-8507-bb06b68be9d0" providerId="ADAL" clId="{4DD9C2F1-8F68-4D77-8A27-B331EACCEC9D}" dt="2022-02-25T17:56:24.802" v="4233" actId="26606"/>
          <ac:grpSpMkLst>
            <pc:docMk/>
            <pc:sldMk cId="242244851" sldId="263"/>
            <ac:grpSpMk id="101" creationId="{A745280D-ED36-41FE-8EB1-CE597C99CFE8}"/>
          </ac:grpSpMkLst>
        </pc:grpChg>
        <pc:grpChg chg="add del">
          <ac:chgData name="Beatris" userId="e25c2d64-d507-44ba-8507-bb06b68be9d0" providerId="ADAL" clId="{4DD9C2F1-8F68-4D77-8A27-B331EACCEC9D}" dt="2022-02-25T17:56:24.802" v="4233" actId="26606"/>
          <ac:grpSpMkLst>
            <pc:docMk/>
            <pc:sldMk cId="242244851" sldId="263"/>
            <ac:grpSpMk id="104" creationId="{23B58CC6-A99E-43AF-A467-256F19287FB8}"/>
          </ac:grpSpMkLst>
        </pc:grpChg>
        <pc:grpChg chg="add del">
          <ac:chgData name="Beatris" userId="e25c2d64-d507-44ba-8507-bb06b68be9d0" providerId="ADAL" clId="{4DD9C2F1-8F68-4D77-8A27-B331EACCEC9D}" dt="2022-02-25T17:56:24.802" v="4233" actId="26606"/>
          <ac:grpSpMkLst>
            <pc:docMk/>
            <pc:sldMk cId="242244851" sldId="263"/>
            <ac:grpSpMk id="112" creationId="{80E95A5C-1E97-41C3-9DEC-245FF6DEBF1F}"/>
          </ac:grpSpMkLst>
        </pc:grpChg>
        <pc:grpChg chg="add del">
          <ac:chgData name="Beatris" userId="e25c2d64-d507-44ba-8507-bb06b68be9d0" providerId="ADAL" clId="{4DD9C2F1-8F68-4D77-8A27-B331EACCEC9D}" dt="2022-02-25T17:57:49.977" v="4245" actId="26606"/>
          <ac:grpSpMkLst>
            <pc:docMk/>
            <pc:sldMk cId="242244851" sldId="263"/>
            <ac:grpSpMk id="134" creationId="{B3F7A3C7-0737-4E57-B30E-8EEFE638B401}"/>
          </ac:grpSpMkLst>
        </pc:grpChg>
        <pc:grpChg chg="add del">
          <ac:chgData name="Beatris" userId="e25c2d64-d507-44ba-8507-bb06b68be9d0" providerId="ADAL" clId="{4DD9C2F1-8F68-4D77-8A27-B331EACCEC9D}" dt="2022-02-25T17:57:49.977" v="4245" actId="26606"/>
          <ac:grpSpMkLst>
            <pc:docMk/>
            <pc:sldMk cId="242244851" sldId="263"/>
            <ac:grpSpMk id="138" creationId="{43F5E015-E085-4624-B431-B42414448684}"/>
          </ac:grpSpMkLst>
        </pc:grpChg>
        <pc:graphicFrameChg chg="add del">
          <ac:chgData name="Beatris" userId="e25c2d64-d507-44ba-8507-bb06b68be9d0" providerId="ADAL" clId="{4DD9C2F1-8F68-4D77-8A27-B331EACCEC9D}" dt="2022-02-24T17:12:07.685" v="3334" actId="26606"/>
          <ac:graphicFrameMkLst>
            <pc:docMk/>
            <pc:sldMk cId="242244851" sldId="263"/>
            <ac:graphicFrameMk id="5" creationId="{F120C81E-E092-4CC1-B69E-F4448CA14853}"/>
          </ac:graphicFrameMkLst>
        </pc:graphicFrameChg>
        <pc:graphicFrameChg chg="add mod modGraphic">
          <ac:chgData name="Beatris" userId="e25c2d64-d507-44ba-8507-bb06b68be9d0" providerId="ADAL" clId="{4DD9C2F1-8F68-4D77-8A27-B331EACCEC9D}" dt="2022-02-27T09:46:26.893" v="4384" actId="255"/>
          <ac:graphicFrameMkLst>
            <pc:docMk/>
            <pc:sldMk cId="242244851" sldId="263"/>
            <ac:graphicFrameMk id="21" creationId="{8D5F9C30-BD9C-4CDC-B4B4-717EBE3DBFD2}"/>
          </ac:graphicFrameMkLst>
        </pc:graphicFrameChg>
        <pc:picChg chg="add del">
          <ac:chgData name="Beatris" userId="e25c2d64-d507-44ba-8507-bb06b68be9d0" providerId="ADAL" clId="{4DD9C2F1-8F68-4D77-8A27-B331EACCEC9D}" dt="2022-02-24T19:25:30.425" v="4214" actId="26606"/>
          <ac:picMkLst>
            <pc:docMk/>
            <pc:sldMk cId="242244851" sldId="263"/>
            <ac:picMk id="73" creationId="{61CF4ACD-0910-4875-83D3-0ABE8DA26905}"/>
          </ac:picMkLst>
        </pc:picChg>
        <pc:picChg chg="add del">
          <ac:chgData name="Beatris" userId="e25c2d64-d507-44ba-8507-bb06b68be9d0" providerId="ADAL" clId="{4DD9C2F1-8F68-4D77-8A27-B331EACCEC9D}" dt="2022-02-24T19:25:33.308" v="4216" actId="26606"/>
          <ac:picMkLst>
            <pc:docMk/>
            <pc:sldMk cId="242244851" sldId="263"/>
            <ac:picMk id="81" creationId="{0BB6C571-DFC7-4DAB-A94B-4F428FD185B5}"/>
          </ac:picMkLst>
        </pc:picChg>
        <pc:picChg chg="add">
          <ac:chgData name="Beatris" userId="e25c2d64-d507-44ba-8507-bb06b68be9d0" providerId="ADAL" clId="{4DD9C2F1-8F68-4D77-8A27-B331EACCEC9D}" dt="2022-02-25T17:57:50.051" v="4246" actId="26606"/>
          <ac:picMkLst>
            <pc:docMk/>
            <pc:sldMk cId="242244851" sldId="263"/>
            <ac:picMk id="127" creationId="{BA7AB3CE-86C5-464E-B7F3-FF2C313EC39A}"/>
          </ac:picMkLst>
        </pc:picChg>
        <pc:cxnChg chg="add del">
          <ac:chgData name="Beatris" userId="e25c2d64-d507-44ba-8507-bb06b68be9d0" providerId="ADAL" clId="{4DD9C2F1-8F68-4D77-8A27-B331EACCEC9D}" dt="2022-02-24T19:25:33.308" v="4216" actId="26606"/>
          <ac:cxnSpMkLst>
            <pc:docMk/>
            <pc:sldMk cId="242244851" sldId="263"/>
            <ac:cxnSpMk id="79" creationId="{67182200-4859-4C8D-BCBB-55B245C28BA3}"/>
          </ac:cxnSpMkLst>
        </pc:cxnChg>
      </pc:sldChg>
      <pc:sldChg chg="addSp delSp modSp new mod setBg modAnim setClrOvrMap delDesignElem">
        <pc:chgData name="Beatris" userId="e25c2d64-d507-44ba-8507-bb06b68be9d0" providerId="ADAL" clId="{4DD9C2F1-8F68-4D77-8A27-B331EACCEC9D}" dt="2022-02-25T18:13:41.402" v="4383" actId="255"/>
        <pc:sldMkLst>
          <pc:docMk/>
          <pc:sldMk cId="3187752126" sldId="264"/>
        </pc:sldMkLst>
        <pc:spChg chg="mod">
          <ac:chgData name="Beatris" userId="e25c2d64-d507-44ba-8507-bb06b68be9d0" providerId="ADAL" clId="{4DD9C2F1-8F68-4D77-8A27-B331EACCEC9D}" dt="2022-02-25T18:13:41.402" v="4383" actId="255"/>
          <ac:spMkLst>
            <pc:docMk/>
            <pc:sldMk cId="3187752126" sldId="264"/>
            <ac:spMk id="2" creationId="{1E1974D2-9928-4C67-A3AC-1CA42223B149}"/>
          </ac:spMkLst>
        </pc:spChg>
        <pc:spChg chg="mod">
          <ac:chgData name="Beatris" userId="e25c2d64-d507-44ba-8507-bb06b68be9d0" providerId="ADAL" clId="{4DD9C2F1-8F68-4D77-8A27-B331EACCEC9D}" dt="2022-02-24T19:16:31.136" v="4179" actId="14100"/>
          <ac:spMkLst>
            <pc:docMk/>
            <pc:sldMk cId="3187752126" sldId="264"/>
            <ac:spMk id="3" creationId="{225021DB-375D-4BC3-B9D7-3A40123E4ABD}"/>
          </ac:spMkLst>
        </pc:spChg>
        <pc:spChg chg="add del">
          <ac:chgData name="Beatris" userId="e25c2d64-d507-44ba-8507-bb06b68be9d0" providerId="ADAL" clId="{4DD9C2F1-8F68-4D77-8A27-B331EACCEC9D}" dt="2022-02-24T19:16:10.522" v="4175" actId="26606"/>
          <ac:spMkLst>
            <pc:docMk/>
            <pc:sldMk cId="3187752126" sldId="264"/>
            <ac:spMk id="9" creationId="{C5E6CFF1-2F42-4E10-9A97-F116F46F53FE}"/>
          </ac:spMkLst>
        </pc:spChg>
        <pc:spChg chg="add del">
          <ac:chgData name="Beatris" userId="e25c2d64-d507-44ba-8507-bb06b68be9d0" providerId="ADAL" clId="{4DD9C2F1-8F68-4D77-8A27-B331EACCEC9D}" dt="2022-02-25T18:10:35.439" v="4366"/>
          <ac:spMkLst>
            <pc:docMk/>
            <pc:sldMk cId="3187752126" sldId="264"/>
            <ac:spMk id="13" creationId="{04812C46-200A-4DEB-A05E-3ED6C68C2387}"/>
          </ac:spMkLst>
        </pc:spChg>
        <pc:spChg chg="add del">
          <ac:chgData name="Beatris" userId="e25c2d64-d507-44ba-8507-bb06b68be9d0" providerId="ADAL" clId="{4DD9C2F1-8F68-4D77-8A27-B331EACCEC9D}" dt="2022-02-25T18:10:35.439" v="4366"/>
          <ac:spMkLst>
            <pc:docMk/>
            <pc:sldMk cId="3187752126" sldId="264"/>
            <ac:spMk id="15" creationId="{D1EA859B-E555-4109-94F3-6700E046E008}"/>
          </ac:spMkLst>
        </pc:spChg>
        <pc:picChg chg="add del">
          <ac:chgData name="Beatris" userId="e25c2d64-d507-44ba-8507-bb06b68be9d0" providerId="ADAL" clId="{4DD9C2F1-8F68-4D77-8A27-B331EACCEC9D}" dt="2022-02-24T19:16:10.522" v="4175" actId="26606"/>
          <ac:picMkLst>
            <pc:docMk/>
            <pc:sldMk cId="3187752126" sldId="264"/>
            <ac:picMk id="5" creationId="{6B74B2DD-CA1E-4E96-9F09-AD0E3503C310}"/>
          </ac:picMkLst>
        </pc:picChg>
        <pc:picChg chg="add">
          <ac:chgData name="Beatris" userId="e25c2d64-d507-44ba-8507-bb06b68be9d0" providerId="ADAL" clId="{4DD9C2F1-8F68-4D77-8A27-B331EACCEC9D}" dt="2022-02-24T19:16:10.533" v="4176" actId="26606"/>
          <ac:picMkLst>
            <pc:docMk/>
            <pc:sldMk cId="3187752126" sldId="264"/>
            <ac:picMk id="14" creationId="{EAEF6181-2EB3-4CF1-8194-3D896089060E}"/>
          </ac:picMkLst>
        </pc:picChg>
        <pc:cxnChg chg="add del">
          <ac:chgData name="Beatris" userId="e25c2d64-d507-44ba-8507-bb06b68be9d0" providerId="ADAL" clId="{4DD9C2F1-8F68-4D77-8A27-B331EACCEC9D}" dt="2022-02-24T19:16:10.522" v="4175" actId="26606"/>
          <ac:cxnSpMkLst>
            <pc:docMk/>
            <pc:sldMk cId="3187752126" sldId="264"/>
            <ac:cxnSpMk id="11" creationId="{67182200-4859-4C8D-BCBB-55B245C28BA3}"/>
          </ac:cxnSpMkLst>
        </pc:cxnChg>
      </pc:sldChg>
      <pc:sldChg chg="addSp delSp modSp new mod setBg delDesignElem">
        <pc:chgData name="Beatris" userId="e25c2d64-d507-44ba-8507-bb06b68be9d0" providerId="ADAL" clId="{4DD9C2F1-8F68-4D77-8A27-B331EACCEC9D}" dt="2022-02-25T18:10:35.439" v="4366"/>
        <pc:sldMkLst>
          <pc:docMk/>
          <pc:sldMk cId="2047387324" sldId="265"/>
        </pc:sldMkLst>
        <pc:spChg chg="mod">
          <ac:chgData name="Beatris" userId="e25c2d64-d507-44ba-8507-bb06b68be9d0" providerId="ADAL" clId="{4DD9C2F1-8F68-4D77-8A27-B331EACCEC9D}" dt="2022-02-24T20:04:24.940" v="4221" actId="26606"/>
          <ac:spMkLst>
            <pc:docMk/>
            <pc:sldMk cId="2047387324" sldId="265"/>
            <ac:spMk id="2" creationId="{55A9E451-DDCE-4FB4-817F-92A5C2511CB9}"/>
          </ac:spMkLst>
        </pc:spChg>
        <pc:spChg chg="mod">
          <ac:chgData name="Beatris" userId="e25c2d64-d507-44ba-8507-bb06b68be9d0" providerId="ADAL" clId="{4DD9C2F1-8F68-4D77-8A27-B331EACCEC9D}" dt="2022-02-25T18:10:35.439" v="4366"/>
          <ac:spMkLst>
            <pc:docMk/>
            <pc:sldMk cId="2047387324" sldId="265"/>
            <ac:spMk id="3" creationId="{938B600C-A072-4995-9432-36EBDDA7AFA5}"/>
          </ac:spMkLst>
        </pc:spChg>
        <pc:spChg chg="add del">
          <ac:chgData name="Beatris" userId="e25c2d64-d507-44ba-8507-bb06b68be9d0" providerId="ADAL" clId="{4DD9C2F1-8F68-4D77-8A27-B331EACCEC9D}" dt="2022-02-24T20:04:24.940" v="4221" actId="26606"/>
          <ac:spMkLst>
            <pc:docMk/>
            <pc:sldMk cId="2047387324" sldId="265"/>
            <ac:spMk id="8" creationId="{1B15ED52-F352-441B-82BF-E0EA34836D08}"/>
          </ac:spMkLst>
        </pc:spChg>
        <pc:spChg chg="add del">
          <ac:chgData name="Beatris" userId="e25c2d64-d507-44ba-8507-bb06b68be9d0" providerId="ADAL" clId="{4DD9C2F1-8F68-4D77-8A27-B331EACCEC9D}" dt="2022-02-24T20:04:24.940" v="4221" actId="26606"/>
          <ac:spMkLst>
            <pc:docMk/>
            <pc:sldMk cId="2047387324" sldId="265"/>
            <ac:spMk id="10" creationId="{3B2E3793-BFE6-45A2-9B7B-E18844431C99}"/>
          </ac:spMkLst>
        </pc:spChg>
        <pc:spChg chg="add del">
          <ac:chgData name="Beatris" userId="e25c2d64-d507-44ba-8507-bb06b68be9d0" providerId="ADAL" clId="{4DD9C2F1-8F68-4D77-8A27-B331EACCEC9D}" dt="2022-02-24T20:04:24.940" v="4221" actId="26606"/>
          <ac:spMkLst>
            <pc:docMk/>
            <pc:sldMk cId="2047387324" sldId="265"/>
            <ac:spMk id="12" creationId="{BC4C4868-CB8F-4AF9-9CDB-8108F2C19B67}"/>
          </ac:spMkLst>
        </pc:spChg>
        <pc:spChg chg="add del">
          <ac:chgData name="Beatris" userId="e25c2d64-d507-44ba-8507-bb06b68be9d0" providerId="ADAL" clId="{4DD9C2F1-8F68-4D77-8A27-B331EACCEC9D}" dt="2022-02-24T20:04:24.940" v="4221" actId="26606"/>
          <ac:spMkLst>
            <pc:docMk/>
            <pc:sldMk cId="2047387324" sldId="265"/>
            <ac:spMk id="14" creationId="{375E0459-6403-40CD-989D-56A4407CA12E}"/>
          </ac:spMkLst>
        </pc:spChg>
        <pc:spChg chg="add del">
          <ac:chgData name="Beatris" userId="e25c2d64-d507-44ba-8507-bb06b68be9d0" providerId="ADAL" clId="{4DD9C2F1-8F68-4D77-8A27-B331EACCEC9D}" dt="2022-02-24T20:04:24.940" v="4221" actId="26606"/>
          <ac:spMkLst>
            <pc:docMk/>
            <pc:sldMk cId="2047387324" sldId="265"/>
            <ac:spMk id="16" creationId="{53E5B1A8-3AC9-4BD1-9BBC-78CA94F2D1BA}"/>
          </ac:spMkLst>
        </pc:spChg>
        <pc:spChg chg="add del">
          <ac:chgData name="Beatris" userId="e25c2d64-d507-44ba-8507-bb06b68be9d0" providerId="ADAL" clId="{4DD9C2F1-8F68-4D77-8A27-B331EACCEC9D}" dt="2022-02-25T18:10:35.439" v="4366"/>
          <ac:spMkLst>
            <pc:docMk/>
            <pc:sldMk cId="2047387324" sldId="265"/>
            <ac:spMk id="21" creationId="{7CB4857B-ED7C-444D-9F04-2F885114A1C2}"/>
          </ac:spMkLst>
        </pc:spChg>
        <pc:spChg chg="add del">
          <ac:chgData name="Beatris" userId="e25c2d64-d507-44ba-8507-bb06b68be9d0" providerId="ADAL" clId="{4DD9C2F1-8F68-4D77-8A27-B331EACCEC9D}" dt="2022-02-25T18:10:35.439" v="4366"/>
          <ac:spMkLst>
            <pc:docMk/>
            <pc:sldMk cId="2047387324" sldId="265"/>
            <ac:spMk id="23" creationId="{D18046FB-44EA-4FD8-A585-EA09A319B2D0}"/>
          </ac:spMkLst>
        </pc:spChg>
        <pc:spChg chg="add del">
          <ac:chgData name="Beatris" userId="e25c2d64-d507-44ba-8507-bb06b68be9d0" providerId="ADAL" clId="{4DD9C2F1-8F68-4D77-8A27-B331EACCEC9D}" dt="2022-02-25T18:10:35.439" v="4366"/>
          <ac:spMkLst>
            <pc:docMk/>
            <pc:sldMk cId="2047387324" sldId="265"/>
            <ac:spMk id="25" creationId="{479F5F2B-8B58-4140-AE6A-51F6C67B18D9}"/>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356349-A905-4511-9156-06D5B9A7D6FA}"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0F0A6D3E-3CE6-40DF-AC64-6B871AFA402D}">
      <dgm:prSet/>
      <dgm:spPr/>
      <dgm:t>
        <a:bodyPr/>
        <a:lstStyle/>
        <a:p>
          <a:r>
            <a:rPr lang="en-GB" dirty="0"/>
            <a:t>Introduction and research question </a:t>
          </a:r>
          <a:endParaRPr lang="en-US" dirty="0"/>
        </a:p>
      </dgm:t>
    </dgm:pt>
    <dgm:pt modelId="{2D793E2F-7494-49DE-B3F5-9644EE98C023}" type="parTrans" cxnId="{0C684D10-F27B-4FF4-9729-3A3A9E0218AD}">
      <dgm:prSet/>
      <dgm:spPr/>
      <dgm:t>
        <a:bodyPr/>
        <a:lstStyle/>
        <a:p>
          <a:endParaRPr lang="en-US"/>
        </a:p>
      </dgm:t>
    </dgm:pt>
    <dgm:pt modelId="{2B9DE8A7-20CC-4D11-BC5A-7636E8707F5D}" type="sibTrans" cxnId="{0C684D10-F27B-4FF4-9729-3A3A9E0218AD}">
      <dgm:prSet/>
      <dgm:spPr/>
      <dgm:t>
        <a:bodyPr/>
        <a:lstStyle/>
        <a:p>
          <a:endParaRPr lang="en-US"/>
        </a:p>
      </dgm:t>
    </dgm:pt>
    <dgm:pt modelId="{9EF3E1AC-BEEA-45FC-89A2-53F553687F86}">
      <dgm:prSet/>
      <dgm:spPr/>
      <dgm:t>
        <a:bodyPr/>
        <a:lstStyle/>
        <a:p>
          <a:r>
            <a:rPr lang="en-GB"/>
            <a:t>Any relevant existing research </a:t>
          </a:r>
          <a:endParaRPr lang="en-US"/>
        </a:p>
      </dgm:t>
    </dgm:pt>
    <dgm:pt modelId="{9628C96D-2893-4965-9CF7-6C56578C0612}" type="parTrans" cxnId="{B34D82B4-2E84-4ABA-972B-74A9412D119A}">
      <dgm:prSet/>
      <dgm:spPr/>
      <dgm:t>
        <a:bodyPr/>
        <a:lstStyle/>
        <a:p>
          <a:endParaRPr lang="en-US"/>
        </a:p>
      </dgm:t>
    </dgm:pt>
    <dgm:pt modelId="{B25DDB08-8680-4870-95CC-BEEE3F8CD4BB}" type="sibTrans" cxnId="{B34D82B4-2E84-4ABA-972B-74A9412D119A}">
      <dgm:prSet/>
      <dgm:spPr/>
      <dgm:t>
        <a:bodyPr/>
        <a:lstStyle/>
        <a:p>
          <a:endParaRPr lang="en-US"/>
        </a:p>
      </dgm:t>
    </dgm:pt>
    <dgm:pt modelId="{F48328F0-F86C-4722-BC95-AD859410C312}">
      <dgm:prSet/>
      <dgm:spPr/>
      <dgm:t>
        <a:bodyPr/>
        <a:lstStyle/>
        <a:p>
          <a:r>
            <a:rPr lang="en-GB"/>
            <a:t>Ethical consideration </a:t>
          </a:r>
          <a:endParaRPr lang="en-US"/>
        </a:p>
      </dgm:t>
    </dgm:pt>
    <dgm:pt modelId="{A4B06E7D-E007-432D-91E4-E5A0DE6661ED}" type="parTrans" cxnId="{DF99A9C5-CAD7-4A72-BED7-22A14B8E73D3}">
      <dgm:prSet/>
      <dgm:spPr/>
      <dgm:t>
        <a:bodyPr/>
        <a:lstStyle/>
        <a:p>
          <a:endParaRPr lang="en-US"/>
        </a:p>
      </dgm:t>
    </dgm:pt>
    <dgm:pt modelId="{3FE0E33A-B3F7-499D-928C-E96A6BFE8CE7}" type="sibTrans" cxnId="{DF99A9C5-CAD7-4A72-BED7-22A14B8E73D3}">
      <dgm:prSet/>
      <dgm:spPr/>
      <dgm:t>
        <a:bodyPr/>
        <a:lstStyle/>
        <a:p>
          <a:endParaRPr lang="en-US"/>
        </a:p>
      </dgm:t>
    </dgm:pt>
    <dgm:pt modelId="{9623FF46-12CF-478B-8EDF-BA1C3149732A}">
      <dgm:prSet/>
      <dgm:spPr/>
      <dgm:t>
        <a:bodyPr/>
        <a:lstStyle/>
        <a:p>
          <a:r>
            <a:rPr lang="en-GB"/>
            <a:t>Research timeline </a:t>
          </a:r>
          <a:endParaRPr lang="en-US"/>
        </a:p>
      </dgm:t>
    </dgm:pt>
    <dgm:pt modelId="{14B089E4-79F0-4338-AAB1-0B482A30D907}" type="parTrans" cxnId="{EDF40980-4C99-4077-A90E-6C7F055EDF0F}">
      <dgm:prSet/>
      <dgm:spPr/>
      <dgm:t>
        <a:bodyPr/>
        <a:lstStyle/>
        <a:p>
          <a:endParaRPr lang="en-US"/>
        </a:p>
      </dgm:t>
    </dgm:pt>
    <dgm:pt modelId="{7F0F636B-7137-48C3-B39B-F52B618D0E19}" type="sibTrans" cxnId="{EDF40980-4C99-4077-A90E-6C7F055EDF0F}">
      <dgm:prSet/>
      <dgm:spPr/>
      <dgm:t>
        <a:bodyPr/>
        <a:lstStyle/>
        <a:p>
          <a:endParaRPr lang="en-US"/>
        </a:p>
      </dgm:t>
    </dgm:pt>
    <dgm:pt modelId="{728A19E8-F9F1-4930-8403-CC35FBACBD97}">
      <dgm:prSet/>
      <dgm:spPr/>
      <dgm:t>
        <a:bodyPr/>
        <a:lstStyle/>
        <a:p>
          <a:r>
            <a:rPr lang="en-GB"/>
            <a:t>Proposed method </a:t>
          </a:r>
          <a:endParaRPr lang="en-US"/>
        </a:p>
      </dgm:t>
    </dgm:pt>
    <dgm:pt modelId="{8CACB832-6CC3-4408-96DC-132D1327797A}" type="parTrans" cxnId="{09DE858F-050E-4336-9F56-390AC46149E5}">
      <dgm:prSet/>
      <dgm:spPr/>
      <dgm:t>
        <a:bodyPr/>
        <a:lstStyle/>
        <a:p>
          <a:endParaRPr lang="en-US"/>
        </a:p>
      </dgm:t>
    </dgm:pt>
    <dgm:pt modelId="{C007E91A-F17D-4836-8A28-25BE4D190B58}" type="sibTrans" cxnId="{09DE858F-050E-4336-9F56-390AC46149E5}">
      <dgm:prSet/>
      <dgm:spPr/>
      <dgm:t>
        <a:bodyPr/>
        <a:lstStyle/>
        <a:p>
          <a:endParaRPr lang="en-US"/>
        </a:p>
      </dgm:t>
    </dgm:pt>
    <dgm:pt modelId="{ACD53615-D80A-4BF1-B57C-44920B3761A9}">
      <dgm:prSet/>
      <dgm:spPr/>
      <dgm:t>
        <a:bodyPr/>
        <a:lstStyle/>
        <a:p>
          <a:r>
            <a:rPr lang="en-GB"/>
            <a:t>Hypothesis</a:t>
          </a:r>
          <a:endParaRPr lang="en-US"/>
        </a:p>
      </dgm:t>
    </dgm:pt>
    <dgm:pt modelId="{CDC7B5EA-73B1-4424-91E3-23B8895F4782}" type="parTrans" cxnId="{298E32BB-6028-4593-B9DD-4820ECC2474B}">
      <dgm:prSet/>
      <dgm:spPr/>
      <dgm:t>
        <a:bodyPr/>
        <a:lstStyle/>
        <a:p>
          <a:endParaRPr lang="en-US"/>
        </a:p>
      </dgm:t>
    </dgm:pt>
    <dgm:pt modelId="{07CDAF8E-F0FF-433D-9ACB-A9EB90CC7C6D}" type="sibTrans" cxnId="{298E32BB-6028-4593-B9DD-4820ECC2474B}">
      <dgm:prSet/>
      <dgm:spPr/>
      <dgm:t>
        <a:bodyPr/>
        <a:lstStyle/>
        <a:p>
          <a:endParaRPr lang="en-US"/>
        </a:p>
      </dgm:t>
    </dgm:pt>
    <dgm:pt modelId="{92DCA3F7-C474-4685-BF40-7340DF5F86BA}">
      <dgm:prSet/>
      <dgm:spPr/>
      <dgm:t>
        <a:bodyPr/>
        <a:lstStyle/>
        <a:p>
          <a:r>
            <a:rPr lang="en-GB"/>
            <a:t>Conclusion </a:t>
          </a:r>
          <a:endParaRPr lang="en-US"/>
        </a:p>
      </dgm:t>
    </dgm:pt>
    <dgm:pt modelId="{19039017-ACD0-4D4F-9BA7-18C1C8FD999F}" type="parTrans" cxnId="{0D004936-86FA-4243-8613-F58ECB0386EC}">
      <dgm:prSet/>
      <dgm:spPr/>
      <dgm:t>
        <a:bodyPr/>
        <a:lstStyle/>
        <a:p>
          <a:endParaRPr lang="en-US"/>
        </a:p>
      </dgm:t>
    </dgm:pt>
    <dgm:pt modelId="{2377DE40-5B24-4D82-BB27-00E3C5ED6B6C}" type="sibTrans" cxnId="{0D004936-86FA-4243-8613-F58ECB0386EC}">
      <dgm:prSet/>
      <dgm:spPr/>
      <dgm:t>
        <a:bodyPr/>
        <a:lstStyle/>
        <a:p>
          <a:endParaRPr lang="en-US"/>
        </a:p>
      </dgm:t>
    </dgm:pt>
    <dgm:pt modelId="{F0A8893C-FC46-4F44-B116-8D6C69580791}">
      <dgm:prSet/>
      <dgm:spPr/>
      <dgm:t>
        <a:bodyPr/>
        <a:lstStyle/>
        <a:p>
          <a:r>
            <a:rPr lang="en-GB"/>
            <a:t>Reference </a:t>
          </a:r>
          <a:endParaRPr lang="en-US"/>
        </a:p>
      </dgm:t>
    </dgm:pt>
    <dgm:pt modelId="{41DAAD88-CB4D-497C-B58B-DC95C308698D}" type="parTrans" cxnId="{B5A11ABA-A10C-4A56-9F32-B549B9025FE3}">
      <dgm:prSet/>
      <dgm:spPr/>
      <dgm:t>
        <a:bodyPr/>
        <a:lstStyle/>
        <a:p>
          <a:endParaRPr lang="en-US"/>
        </a:p>
      </dgm:t>
    </dgm:pt>
    <dgm:pt modelId="{E4841BA6-3AAE-49C0-B287-8B65A59FEE36}" type="sibTrans" cxnId="{B5A11ABA-A10C-4A56-9F32-B549B9025FE3}">
      <dgm:prSet/>
      <dgm:spPr/>
      <dgm:t>
        <a:bodyPr/>
        <a:lstStyle/>
        <a:p>
          <a:endParaRPr lang="en-US"/>
        </a:p>
      </dgm:t>
    </dgm:pt>
    <dgm:pt modelId="{CE56233F-F96E-4FEE-8447-36058E43FA13}" type="pres">
      <dgm:prSet presAssocID="{31356349-A905-4511-9156-06D5B9A7D6FA}" presName="Name0" presStyleCnt="0">
        <dgm:presLayoutVars>
          <dgm:dir/>
          <dgm:resizeHandles val="exact"/>
        </dgm:presLayoutVars>
      </dgm:prSet>
      <dgm:spPr/>
    </dgm:pt>
    <dgm:pt modelId="{C451F3B3-758B-4AC0-9A42-591B33BA3DA3}" type="pres">
      <dgm:prSet presAssocID="{0F0A6D3E-3CE6-40DF-AC64-6B871AFA402D}" presName="node" presStyleLbl="node1" presStyleIdx="0" presStyleCnt="8">
        <dgm:presLayoutVars>
          <dgm:bulletEnabled val="1"/>
        </dgm:presLayoutVars>
      </dgm:prSet>
      <dgm:spPr/>
    </dgm:pt>
    <dgm:pt modelId="{D9AE97B6-6F73-4F82-9EFE-2D02903A56CF}" type="pres">
      <dgm:prSet presAssocID="{2B9DE8A7-20CC-4D11-BC5A-7636E8707F5D}" presName="sibTrans" presStyleLbl="sibTrans1D1" presStyleIdx="0" presStyleCnt="7"/>
      <dgm:spPr/>
    </dgm:pt>
    <dgm:pt modelId="{13FC44AA-A4CC-4814-943C-3C944AA35FEB}" type="pres">
      <dgm:prSet presAssocID="{2B9DE8A7-20CC-4D11-BC5A-7636E8707F5D}" presName="connectorText" presStyleLbl="sibTrans1D1" presStyleIdx="0" presStyleCnt="7"/>
      <dgm:spPr/>
    </dgm:pt>
    <dgm:pt modelId="{8FF920B3-9B64-425E-BDD9-BE475A9FF439}" type="pres">
      <dgm:prSet presAssocID="{9EF3E1AC-BEEA-45FC-89A2-53F553687F86}" presName="node" presStyleLbl="node1" presStyleIdx="1" presStyleCnt="8">
        <dgm:presLayoutVars>
          <dgm:bulletEnabled val="1"/>
        </dgm:presLayoutVars>
      </dgm:prSet>
      <dgm:spPr/>
    </dgm:pt>
    <dgm:pt modelId="{8ABDB86C-1F0A-4898-BFDB-7FAB48623D51}" type="pres">
      <dgm:prSet presAssocID="{B25DDB08-8680-4870-95CC-BEEE3F8CD4BB}" presName="sibTrans" presStyleLbl="sibTrans1D1" presStyleIdx="1" presStyleCnt="7"/>
      <dgm:spPr/>
    </dgm:pt>
    <dgm:pt modelId="{764BDBAE-F397-4FEB-82EF-87FCF482B7C0}" type="pres">
      <dgm:prSet presAssocID="{B25DDB08-8680-4870-95CC-BEEE3F8CD4BB}" presName="connectorText" presStyleLbl="sibTrans1D1" presStyleIdx="1" presStyleCnt="7"/>
      <dgm:spPr/>
    </dgm:pt>
    <dgm:pt modelId="{A6DD752F-7A06-481E-B796-0DF9146DF2E8}" type="pres">
      <dgm:prSet presAssocID="{F48328F0-F86C-4722-BC95-AD859410C312}" presName="node" presStyleLbl="node1" presStyleIdx="2" presStyleCnt="8">
        <dgm:presLayoutVars>
          <dgm:bulletEnabled val="1"/>
        </dgm:presLayoutVars>
      </dgm:prSet>
      <dgm:spPr/>
    </dgm:pt>
    <dgm:pt modelId="{8DA27F84-5871-414B-AE84-3B22723A97BD}" type="pres">
      <dgm:prSet presAssocID="{3FE0E33A-B3F7-499D-928C-E96A6BFE8CE7}" presName="sibTrans" presStyleLbl="sibTrans1D1" presStyleIdx="2" presStyleCnt="7"/>
      <dgm:spPr/>
    </dgm:pt>
    <dgm:pt modelId="{231CD3CA-E93A-4D42-8341-E78E31142E5B}" type="pres">
      <dgm:prSet presAssocID="{3FE0E33A-B3F7-499D-928C-E96A6BFE8CE7}" presName="connectorText" presStyleLbl="sibTrans1D1" presStyleIdx="2" presStyleCnt="7"/>
      <dgm:spPr/>
    </dgm:pt>
    <dgm:pt modelId="{F71FE8F6-1A7F-4FD3-ABEC-B15E51DBC5E0}" type="pres">
      <dgm:prSet presAssocID="{9623FF46-12CF-478B-8EDF-BA1C3149732A}" presName="node" presStyleLbl="node1" presStyleIdx="3" presStyleCnt="8">
        <dgm:presLayoutVars>
          <dgm:bulletEnabled val="1"/>
        </dgm:presLayoutVars>
      </dgm:prSet>
      <dgm:spPr/>
    </dgm:pt>
    <dgm:pt modelId="{ABFDA05A-74ED-4FEE-9EC6-02C64723AA53}" type="pres">
      <dgm:prSet presAssocID="{7F0F636B-7137-48C3-B39B-F52B618D0E19}" presName="sibTrans" presStyleLbl="sibTrans1D1" presStyleIdx="3" presStyleCnt="7"/>
      <dgm:spPr/>
    </dgm:pt>
    <dgm:pt modelId="{0FA0949D-3008-4BA0-BC41-49975C2EA0F4}" type="pres">
      <dgm:prSet presAssocID="{7F0F636B-7137-48C3-B39B-F52B618D0E19}" presName="connectorText" presStyleLbl="sibTrans1D1" presStyleIdx="3" presStyleCnt="7"/>
      <dgm:spPr/>
    </dgm:pt>
    <dgm:pt modelId="{55FB4567-EACD-46C3-8584-3765CF49D03E}" type="pres">
      <dgm:prSet presAssocID="{728A19E8-F9F1-4930-8403-CC35FBACBD97}" presName="node" presStyleLbl="node1" presStyleIdx="4" presStyleCnt="8">
        <dgm:presLayoutVars>
          <dgm:bulletEnabled val="1"/>
        </dgm:presLayoutVars>
      </dgm:prSet>
      <dgm:spPr/>
    </dgm:pt>
    <dgm:pt modelId="{8AECA8EC-DC41-4912-A93F-EBBFB3850265}" type="pres">
      <dgm:prSet presAssocID="{C007E91A-F17D-4836-8A28-25BE4D190B58}" presName="sibTrans" presStyleLbl="sibTrans1D1" presStyleIdx="4" presStyleCnt="7"/>
      <dgm:spPr/>
    </dgm:pt>
    <dgm:pt modelId="{F69E1AEC-ABA9-4B1F-9B19-3AB537FF8203}" type="pres">
      <dgm:prSet presAssocID="{C007E91A-F17D-4836-8A28-25BE4D190B58}" presName="connectorText" presStyleLbl="sibTrans1D1" presStyleIdx="4" presStyleCnt="7"/>
      <dgm:spPr/>
    </dgm:pt>
    <dgm:pt modelId="{DE97B1BA-6538-4F94-8245-FAD49FA88112}" type="pres">
      <dgm:prSet presAssocID="{ACD53615-D80A-4BF1-B57C-44920B3761A9}" presName="node" presStyleLbl="node1" presStyleIdx="5" presStyleCnt="8">
        <dgm:presLayoutVars>
          <dgm:bulletEnabled val="1"/>
        </dgm:presLayoutVars>
      </dgm:prSet>
      <dgm:spPr/>
    </dgm:pt>
    <dgm:pt modelId="{9D080990-13F5-46B4-B3F2-9D14F65A387F}" type="pres">
      <dgm:prSet presAssocID="{07CDAF8E-F0FF-433D-9ACB-A9EB90CC7C6D}" presName="sibTrans" presStyleLbl="sibTrans1D1" presStyleIdx="5" presStyleCnt="7"/>
      <dgm:spPr/>
    </dgm:pt>
    <dgm:pt modelId="{07116C30-6BA2-4B57-A1C9-98B2EE414EC5}" type="pres">
      <dgm:prSet presAssocID="{07CDAF8E-F0FF-433D-9ACB-A9EB90CC7C6D}" presName="connectorText" presStyleLbl="sibTrans1D1" presStyleIdx="5" presStyleCnt="7"/>
      <dgm:spPr/>
    </dgm:pt>
    <dgm:pt modelId="{FCF5BC13-8129-4CB8-8F72-FDB238DAB411}" type="pres">
      <dgm:prSet presAssocID="{92DCA3F7-C474-4685-BF40-7340DF5F86BA}" presName="node" presStyleLbl="node1" presStyleIdx="6" presStyleCnt="8">
        <dgm:presLayoutVars>
          <dgm:bulletEnabled val="1"/>
        </dgm:presLayoutVars>
      </dgm:prSet>
      <dgm:spPr/>
    </dgm:pt>
    <dgm:pt modelId="{6116354F-0D29-4EFC-9556-64AA76260118}" type="pres">
      <dgm:prSet presAssocID="{2377DE40-5B24-4D82-BB27-00E3C5ED6B6C}" presName="sibTrans" presStyleLbl="sibTrans1D1" presStyleIdx="6" presStyleCnt="7"/>
      <dgm:spPr/>
    </dgm:pt>
    <dgm:pt modelId="{84ADFE59-D883-4787-8C3E-4307AD6F5253}" type="pres">
      <dgm:prSet presAssocID="{2377DE40-5B24-4D82-BB27-00E3C5ED6B6C}" presName="connectorText" presStyleLbl="sibTrans1D1" presStyleIdx="6" presStyleCnt="7"/>
      <dgm:spPr/>
    </dgm:pt>
    <dgm:pt modelId="{8B06C615-8CD9-47B1-BD5C-886F4C49A3F0}" type="pres">
      <dgm:prSet presAssocID="{F0A8893C-FC46-4F44-B116-8D6C69580791}" presName="node" presStyleLbl="node1" presStyleIdx="7" presStyleCnt="8">
        <dgm:presLayoutVars>
          <dgm:bulletEnabled val="1"/>
        </dgm:presLayoutVars>
      </dgm:prSet>
      <dgm:spPr/>
    </dgm:pt>
  </dgm:ptLst>
  <dgm:cxnLst>
    <dgm:cxn modelId="{0C684D10-F27B-4FF4-9729-3A3A9E0218AD}" srcId="{31356349-A905-4511-9156-06D5B9A7D6FA}" destId="{0F0A6D3E-3CE6-40DF-AC64-6B871AFA402D}" srcOrd="0" destOrd="0" parTransId="{2D793E2F-7494-49DE-B3F5-9644EE98C023}" sibTransId="{2B9DE8A7-20CC-4D11-BC5A-7636E8707F5D}"/>
    <dgm:cxn modelId="{BA23BF15-51CC-41CF-A9F8-5892433D8DE6}" type="presOf" srcId="{3FE0E33A-B3F7-499D-928C-E96A6BFE8CE7}" destId="{231CD3CA-E93A-4D42-8341-E78E31142E5B}" srcOrd="1" destOrd="0" presId="urn:microsoft.com/office/officeart/2016/7/layout/RepeatingBendingProcessNew"/>
    <dgm:cxn modelId="{B3CF1724-8C95-4E2A-B2C8-7095DEC2061B}" type="presOf" srcId="{07CDAF8E-F0FF-433D-9ACB-A9EB90CC7C6D}" destId="{07116C30-6BA2-4B57-A1C9-98B2EE414EC5}" srcOrd="1" destOrd="0" presId="urn:microsoft.com/office/officeart/2016/7/layout/RepeatingBendingProcessNew"/>
    <dgm:cxn modelId="{8C8A7024-2503-42F8-9D5F-5758E60A2367}" type="presOf" srcId="{ACD53615-D80A-4BF1-B57C-44920B3761A9}" destId="{DE97B1BA-6538-4F94-8245-FAD49FA88112}" srcOrd="0" destOrd="0" presId="urn:microsoft.com/office/officeart/2016/7/layout/RepeatingBendingProcessNew"/>
    <dgm:cxn modelId="{0568AC33-08EF-4739-9931-4F226B860989}" type="presOf" srcId="{7F0F636B-7137-48C3-B39B-F52B618D0E19}" destId="{ABFDA05A-74ED-4FEE-9EC6-02C64723AA53}" srcOrd="0" destOrd="0" presId="urn:microsoft.com/office/officeart/2016/7/layout/RepeatingBendingProcessNew"/>
    <dgm:cxn modelId="{0D004936-86FA-4243-8613-F58ECB0386EC}" srcId="{31356349-A905-4511-9156-06D5B9A7D6FA}" destId="{92DCA3F7-C474-4685-BF40-7340DF5F86BA}" srcOrd="6" destOrd="0" parTransId="{19039017-ACD0-4D4F-9BA7-18C1C8FD999F}" sibTransId="{2377DE40-5B24-4D82-BB27-00E3C5ED6B6C}"/>
    <dgm:cxn modelId="{4ACD2462-977E-4E04-97C6-DD0DA4E58240}" type="presOf" srcId="{C007E91A-F17D-4836-8A28-25BE4D190B58}" destId="{F69E1AEC-ABA9-4B1F-9B19-3AB537FF8203}" srcOrd="1" destOrd="0" presId="urn:microsoft.com/office/officeart/2016/7/layout/RepeatingBendingProcessNew"/>
    <dgm:cxn modelId="{EBF0DC46-9F43-498F-8709-2F3F6BEDC9AB}" type="presOf" srcId="{07CDAF8E-F0FF-433D-9ACB-A9EB90CC7C6D}" destId="{9D080990-13F5-46B4-B3F2-9D14F65A387F}" srcOrd="0" destOrd="0" presId="urn:microsoft.com/office/officeart/2016/7/layout/RepeatingBendingProcessNew"/>
    <dgm:cxn modelId="{7174D867-CEDD-4702-88B9-806FBBC5448B}" type="presOf" srcId="{728A19E8-F9F1-4930-8403-CC35FBACBD97}" destId="{55FB4567-EACD-46C3-8584-3765CF49D03E}" srcOrd="0" destOrd="0" presId="urn:microsoft.com/office/officeart/2016/7/layout/RepeatingBendingProcessNew"/>
    <dgm:cxn modelId="{3057704C-CAE6-4846-B7C5-A025F7952368}" type="presOf" srcId="{2B9DE8A7-20CC-4D11-BC5A-7636E8707F5D}" destId="{D9AE97B6-6F73-4F82-9EFE-2D02903A56CF}" srcOrd="0" destOrd="0" presId="urn:microsoft.com/office/officeart/2016/7/layout/RepeatingBendingProcessNew"/>
    <dgm:cxn modelId="{8BBC6A4F-A9F8-4DE7-9268-3690A98BD6A1}" type="presOf" srcId="{2B9DE8A7-20CC-4D11-BC5A-7636E8707F5D}" destId="{13FC44AA-A4CC-4814-943C-3C944AA35FEB}" srcOrd="1" destOrd="0" presId="urn:microsoft.com/office/officeart/2016/7/layout/RepeatingBendingProcessNew"/>
    <dgm:cxn modelId="{E9971771-9B09-4454-ADCC-D5E3197D7205}" type="presOf" srcId="{3FE0E33A-B3F7-499D-928C-E96A6BFE8CE7}" destId="{8DA27F84-5871-414B-AE84-3B22723A97BD}" srcOrd="0" destOrd="0" presId="urn:microsoft.com/office/officeart/2016/7/layout/RepeatingBendingProcessNew"/>
    <dgm:cxn modelId="{4F788A7B-8694-441F-9219-317614648E36}" type="presOf" srcId="{F48328F0-F86C-4722-BC95-AD859410C312}" destId="{A6DD752F-7A06-481E-B796-0DF9146DF2E8}" srcOrd="0" destOrd="0" presId="urn:microsoft.com/office/officeart/2016/7/layout/RepeatingBendingProcessNew"/>
    <dgm:cxn modelId="{EDF40980-4C99-4077-A90E-6C7F055EDF0F}" srcId="{31356349-A905-4511-9156-06D5B9A7D6FA}" destId="{9623FF46-12CF-478B-8EDF-BA1C3149732A}" srcOrd="3" destOrd="0" parTransId="{14B089E4-79F0-4338-AAB1-0B482A30D907}" sibTransId="{7F0F636B-7137-48C3-B39B-F52B618D0E19}"/>
    <dgm:cxn modelId="{AB380D87-36D7-45EF-AD58-3A6553EFA105}" type="presOf" srcId="{2377DE40-5B24-4D82-BB27-00E3C5ED6B6C}" destId="{6116354F-0D29-4EFC-9556-64AA76260118}" srcOrd="0" destOrd="0" presId="urn:microsoft.com/office/officeart/2016/7/layout/RepeatingBendingProcessNew"/>
    <dgm:cxn modelId="{09DE858F-050E-4336-9F56-390AC46149E5}" srcId="{31356349-A905-4511-9156-06D5B9A7D6FA}" destId="{728A19E8-F9F1-4930-8403-CC35FBACBD97}" srcOrd="4" destOrd="0" parTransId="{8CACB832-6CC3-4408-96DC-132D1327797A}" sibTransId="{C007E91A-F17D-4836-8A28-25BE4D190B58}"/>
    <dgm:cxn modelId="{4D5B429F-B84F-4759-9B96-7F88B66699B7}" type="presOf" srcId="{9EF3E1AC-BEEA-45FC-89A2-53F553687F86}" destId="{8FF920B3-9B64-425E-BDD9-BE475A9FF439}" srcOrd="0" destOrd="0" presId="urn:microsoft.com/office/officeart/2016/7/layout/RepeatingBendingProcessNew"/>
    <dgm:cxn modelId="{BF7AB6B2-95B2-4115-8A88-5CA64F2BE5FF}" type="presOf" srcId="{9623FF46-12CF-478B-8EDF-BA1C3149732A}" destId="{F71FE8F6-1A7F-4FD3-ABEC-B15E51DBC5E0}" srcOrd="0" destOrd="0" presId="urn:microsoft.com/office/officeart/2016/7/layout/RepeatingBendingProcessNew"/>
    <dgm:cxn modelId="{ADE7B4B3-7AE0-46BC-880E-78DEC446564A}" type="presOf" srcId="{0F0A6D3E-3CE6-40DF-AC64-6B871AFA402D}" destId="{C451F3B3-758B-4AC0-9A42-591B33BA3DA3}" srcOrd="0" destOrd="0" presId="urn:microsoft.com/office/officeart/2016/7/layout/RepeatingBendingProcessNew"/>
    <dgm:cxn modelId="{B34D82B4-2E84-4ABA-972B-74A9412D119A}" srcId="{31356349-A905-4511-9156-06D5B9A7D6FA}" destId="{9EF3E1AC-BEEA-45FC-89A2-53F553687F86}" srcOrd="1" destOrd="0" parTransId="{9628C96D-2893-4965-9CF7-6C56578C0612}" sibTransId="{B25DDB08-8680-4870-95CC-BEEE3F8CD4BB}"/>
    <dgm:cxn modelId="{CFFAA3B8-97D2-490F-8DF2-8B2C1A57E098}" type="presOf" srcId="{B25DDB08-8680-4870-95CC-BEEE3F8CD4BB}" destId="{8ABDB86C-1F0A-4898-BFDB-7FAB48623D51}" srcOrd="0" destOrd="0" presId="urn:microsoft.com/office/officeart/2016/7/layout/RepeatingBendingProcessNew"/>
    <dgm:cxn modelId="{B5A11ABA-A10C-4A56-9F32-B549B9025FE3}" srcId="{31356349-A905-4511-9156-06D5B9A7D6FA}" destId="{F0A8893C-FC46-4F44-B116-8D6C69580791}" srcOrd="7" destOrd="0" parTransId="{41DAAD88-CB4D-497C-B58B-DC95C308698D}" sibTransId="{E4841BA6-3AAE-49C0-B287-8B65A59FEE36}"/>
    <dgm:cxn modelId="{298E32BB-6028-4593-B9DD-4820ECC2474B}" srcId="{31356349-A905-4511-9156-06D5B9A7D6FA}" destId="{ACD53615-D80A-4BF1-B57C-44920B3761A9}" srcOrd="5" destOrd="0" parTransId="{CDC7B5EA-73B1-4424-91E3-23B8895F4782}" sibTransId="{07CDAF8E-F0FF-433D-9ACB-A9EB90CC7C6D}"/>
    <dgm:cxn modelId="{BFA79EC2-CA0E-4BE4-AF64-D3DC8C6C3C52}" type="presOf" srcId="{2377DE40-5B24-4D82-BB27-00E3C5ED6B6C}" destId="{84ADFE59-D883-4787-8C3E-4307AD6F5253}" srcOrd="1" destOrd="0" presId="urn:microsoft.com/office/officeart/2016/7/layout/RepeatingBendingProcessNew"/>
    <dgm:cxn modelId="{DF99A9C5-CAD7-4A72-BED7-22A14B8E73D3}" srcId="{31356349-A905-4511-9156-06D5B9A7D6FA}" destId="{F48328F0-F86C-4722-BC95-AD859410C312}" srcOrd="2" destOrd="0" parTransId="{A4B06E7D-E007-432D-91E4-E5A0DE6661ED}" sibTransId="{3FE0E33A-B3F7-499D-928C-E96A6BFE8CE7}"/>
    <dgm:cxn modelId="{932E97D0-6F8A-443C-A357-E7849A347F9F}" type="presOf" srcId="{F0A8893C-FC46-4F44-B116-8D6C69580791}" destId="{8B06C615-8CD9-47B1-BD5C-886F4C49A3F0}" srcOrd="0" destOrd="0" presId="urn:microsoft.com/office/officeart/2016/7/layout/RepeatingBendingProcessNew"/>
    <dgm:cxn modelId="{18C0D1D2-F791-48A0-889B-737336AF8EFC}" type="presOf" srcId="{92DCA3F7-C474-4685-BF40-7340DF5F86BA}" destId="{FCF5BC13-8129-4CB8-8F72-FDB238DAB411}" srcOrd="0" destOrd="0" presId="urn:microsoft.com/office/officeart/2016/7/layout/RepeatingBendingProcessNew"/>
    <dgm:cxn modelId="{25E8BBE1-9012-489B-94AD-44D755351B25}" type="presOf" srcId="{B25DDB08-8680-4870-95CC-BEEE3F8CD4BB}" destId="{764BDBAE-F397-4FEB-82EF-87FCF482B7C0}" srcOrd="1" destOrd="0" presId="urn:microsoft.com/office/officeart/2016/7/layout/RepeatingBendingProcessNew"/>
    <dgm:cxn modelId="{F02DD5E8-CC75-4786-89FA-D6B013B829D0}" type="presOf" srcId="{C007E91A-F17D-4836-8A28-25BE4D190B58}" destId="{8AECA8EC-DC41-4912-A93F-EBBFB3850265}" srcOrd="0" destOrd="0" presId="urn:microsoft.com/office/officeart/2016/7/layout/RepeatingBendingProcessNew"/>
    <dgm:cxn modelId="{69E49CF6-435A-4153-B1FF-A4DFDBC9F342}" type="presOf" srcId="{31356349-A905-4511-9156-06D5B9A7D6FA}" destId="{CE56233F-F96E-4FEE-8447-36058E43FA13}" srcOrd="0" destOrd="0" presId="urn:microsoft.com/office/officeart/2016/7/layout/RepeatingBendingProcessNew"/>
    <dgm:cxn modelId="{3DDD8CF8-3115-42C4-A0C6-91B623886FBC}" type="presOf" srcId="{7F0F636B-7137-48C3-B39B-F52B618D0E19}" destId="{0FA0949D-3008-4BA0-BC41-49975C2EA0F4}" srcOrd="1" destOrd="0" presId="urn:microsoft.com/office/officeart/2016/7/layout/RepeatingBendingProcessNew"/>
    <dgm:cxn modelId="{F9032562-61D2-45CF-8DB8-5594DF73542B}" type="presParOf" srcId="{CE56233F-F96E-4FEE-8447-36058E43FA13}" destId="{C451F3B3-758B-4AC0-9A42-591B33BA3DA3}" srcOrd="0" destOrd="0" presId="urn:microsoft.com/office/officeart/2016/7/layout/RepeatingBendingProcessNew"/>
    <dgm:cxn modelId="{D6BD0C4D-5E1A-4608-901B-7A0B8674BE1C}" type="presParOf" srcId="{CE56233F-F96E-4FEE-8447-36058E43FA13}" destId="{D9AE97B6-6F73-4F82-9EFE-2D02903A56CF}" srcOrd="1" destOrd="0" presId="urn:microsoft.com/office/officeart/2016/7/layout/RepeatingBendingProcessNew"/>
    <dgm:cxn modelId="{8255BB18-91A6-41D1-A9FD-754C3FEE8F91}" type="presParOf" srcId="{D9AE97B6-6F73-4F82-9EFE-2D02903A56CF}" destId="{13FC44AA-A4CC-4814-943C-3C944AA35FEB}" srcOrd="0" destOrd="0" presId="urn:microsoft.com/office/officeart/2016/7/layout/RepeatingBendingProcessNew"/>
    <dgm:cxn modelId="{236C7D7C-29C0-4EE4-AEF6-150C7F2596B1}" type="presParOf" srcId="{CE56233F-F96E-4FEE-8447-36058E43FA13}" destId="{8FF920B3-9B64-425E-BDD9-BE475A9FF439}" srcOrd="2" destOrd="0" presId="urn:microsoft.com/office/officeart/2016/7/layout/RepeatingBendingProcessNew"/>
    <dgm:cxn modelId="{B054D8E6-C747-4251-930D-D63BA06D8CDF}" type="presParOf" srcId="{CE56233F-F96E-4FEE-8447-36058E43FA13}" destId="{8ABDB86C-1F0A-4898-BFDB-7FAB48623D51}" srcOrd="3" destOrd="0" presId="urn:microsoft.com/office/officeart/2016/7/layout/RepeatingBendingProcessNew"/>
    <dgm:cxn modelId="{60856A44-447F-41D7-89F8-31687F7DAA6A}" type="presParOf" srcId="{8ABDB86C-1F0A-4898-BFDB-7FAB48623D51}" destId="{764BDBAE-F397-4FEB-82EF-87FCF482B7C0}" srcOrd="0" destOrd="0" presId="urn:microsoft.com/office/officeart/2016/7/layout/RepeatingBendingProcessNew"/>
    <dgm:cxn modelId="{E911FA69-FCE2-4A70-AAE0-9335E38B9B32}" type="presParOf" srcId="{CE56233F-F96E-4FEE-8447-36058E43FA13}" destId="{A6DD752F-7A06-481E-B796-0DF9146DF2E8}" srcOrd="4" destOrd="0" presId="urn:microsoft.com/office/officeart/2016/7/layout/RepeatingBendingProcessNew"/>
    <dgm:cxn modelId="{244C9D51-BFF7-4FF0-8C71-64F9E7B7E7BD}" type="presParOf" srcId="{CE56233F-F96E-4FEE-8447-36058E43FA13}" destId="{8DA27F84-5871-414B-AE84-3B22723A97BD}" srcOrd="5" destOrd="0" presId="urn:microsoft.com/office/officeart/2016/7/layout/RepeatingBendingProcessNew"/>
    <dgm:cxn modelId="{D551D58D-7206-46E6-B6F9-1683575D4D84}" type="presParOf" srcId="{8DA27F84-5871-414B-AE84-3B22723A97BD}" destId="{231CD3CA-E93A-4D42-8341-E78E31142E5B}" srcOrd="0" destOrd="0" presId="urn:microsoft.com/office/officeart/2016/7/layout/RepeatingBendingProcessNew"/>
    <dgm:cxn modelId="{1EE2264F-6FC9-4A7A-ACBD-F1FFB17C7981}" type="presParOf" srcId="{CE56233F-F96E-4FEE-8447-36058E43FA13}" destId="{F71FE8F6-1A7F-4FD3-ABEC-B15E51DBC5E0}" srcOrd="6" destOrd="0" presId="urn:microsoft.com/office/officeart/2016/7/layout/RepeatingBendingProcessNew"/>
    <dgm:cxn modelId="{787B3A4F-7D17-422B-874E-0D4749DC34C8}" type="presParOf" srcId="{CE56233F-F96E-4FEE-8447-36058E43FA13}" destId="{ABFDA05A-74ED-4FEE-9EC6-02C64723AA53}" srcOrd="7" destOrd="0" presId="urn:microsoft.com/office/officeart/2016/7/layout/RepeatingBendingProcessNew"/>
    <dgm:cxn modelId="{AB71D042-F747-4C7C-AA2A-8380F46F34B0}" type="presParOf" srcId="{ABFDA05A-74ED-4FEE-9EC6-02C64723AA53}" destId="{0FA0949D-3008-4BA0-BC41-49975C2EA0F4}" srcOrd="0" destOrd="0" presId="urn:microsoft.com/office/officeart/2016/7/layout/RepeatingBendingProcessNew"/>
    <dgm:cxn modelId="{85030662-68F7-4ABA-9660-B4CA86D3FC27}" type="presParOf" srcId="{CE56233F-F96E-4FEE-8447-36058E43FA13}" destId="{55FB4567-EACD-46C3-8584-3765CF49D03E}" srcOrd="8" destOrd="0" presId="urn:microsoft.com/office/officeart/2016/7/layout/RepeatingBendingProcessNew"/>
    <dgm:cxn modelId="{867E7BE4-E18D-45F4-BAD6-D4A5256A52B6}" type="presParOf" srcId="{CE56233F-F96E-4FEE-8447-36058E43FA13}" destId="{8AECA8EC-DC41-4912-A93F-EBBFB3850265}" srcOrd="9" destOrd="0" presId="urn:microsoft.com/office/officeart/2016/7/layout/RepeatingBendingProcessNew"/>
    <dgm:cxn modelId="{21617DC0-5C32-4E29-8809-C8C39CBE475A}" type="presParOf" srcId="{8AECA8EC-DC41-4912-A93F-EBBFB3850265}" destId="{F69E1AEC-ABA9-4B1F-9B19-3AB537FF8203}" srcOrd="0" destOrd="0" presId="urn:microsoft.com/office/officeart/2016/7/layout/RepeatingBendingProcessNew"/>
    <dgm:cxn modelId="{10A2CAD7-7892-4B56-89FF-107B3B603959}" type="presParOf" srcId="{CE56233F-F96E-4FEE-8447-36058E43FA13}" destId="{DE97B1BA-6538-4F94-8245-FAD49FA88112}" srcOrd="10" destOrd="0" presId="urn:microsoft.com/office/officeart/2016/7/layout/RepeatingBendingProcessNew"/>
    <dgm:cxn modelId="{956F0717-8F74-4D3F-AA2F-3C651F37FE19}" type="presParOf" srcId="{CE56233F-F96E-4FEE-8447-36058E43FA13}" destId="{9D080990-13F5-46B4-B3F2-9D14F65A387F}" srcOrd="11" destOrd="0" presId="urn:microsoft.com/office/officeart/2016/7/layout/RepeatingBendingProcessNew"/>
    <dgm:cxn modelId="{14CD553A-91FE-4F06-BE68-F0555277A2D6}" type="presParOf" srcId="{9D080990-13F5-46B4-B3F2-9D14F65A387F}" destId="{07116C30-6BA2-4B57-A1C9-98B2EE414EC5}" srcOrd="0" destOrd="0" presId="urn:microsoft.com/office/officeart/2016/7/layout/RepeatingBendingProcessNew"/>
    <dgm:cxn modelId="{A1773892-1C73-45D1-8BF6-24B345CD5E85}" type="presParOf" srcId="{CE56233F-F96E-4FEE-8447-36058E43FA13}" destId="{FCF5BC13-8129-4CB8-8F72-FDB238DAB411}" srcOrd="12" destOrd="0" presId="urn:microsoft.com/office/officeart/2016/7/layout/RepeatingBendingProcessNew"/>
    <dgm:cxn modelId="{77981247-382F-4F1E-8D3C-AA2784E2216F}" type="presParOf" srcId="{CE56233F-F96E-4FEE-8447-36058E43FA13}" destId="{6116354F-0D29-4EFC-9556-64AA76260118}" srcOrd="13" destOrd="0" presId="urn:microsoft.com/office/officeart/2016/7/layout/RepeatingBendingProcessNew"/>
    <dgm:cxn modelId="{EFA4F001-88D3-4E3C-A455-94100FFE20FF}" type="presParOf" srcId="{6116354F-0D29-4EFC-9556-64AA76260118}" destId="{84ADFE59-D883-4787-8C3E-4307AD6F5253}" srcOrd="0" destOrd="0" presId="urn:microsoft.com/office/officeart/2016/7/layout/RepeatingBendingProcessNew"/>
    <dgm:cxn modelId="{A0FA6C65-A417-4972-8367-22949E2964A7}" type="presParOf" srcId="{CE56233F-F96E-4FEE-8447-36058E43FA13}" destId="{8B06C615-8CD9-47B1-BD5C-886F4C49A3F0}"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78F301-80A7-4FEA-8BEA-63DA43D9BA8B}" type="doc">
      <dgm:prSet loTypeId="urn:microsoft.com/office/officeart/2016/7/layout/RepeatingBendingProcessNew" loCatId="process" qsTypeId="urn:microsoft.com/office/officeart/2005/8/quickstyle/simple5" qsCatId="simple" csTypeId="urn:microsoft.com/office/officeart/2005/8/colors/colorful2" csCatId="colorful" phldr="1"/>
      <dgm:spPr/>
      <dgm:t>
        <a:bodyPr/>
        <a:lstStyle/>
        <a:p>
          <a:endParaRPr lang="en-US"/>
        </a:p>
      </dgm:t>
    </dgm:pt>
    <dgm:pt modelId="{47A2AACA-3723-48C8-B548-38A93239E7BE}">
      <dgm:prSet/>
      <dgm:spPr/>
      <dgm:t>
        <a:bodyPr/>
        <a:lstStyle/>
        <a:p>
          <a:r>
            <a:rPr lang="en-GB"/>
            <a:t>In this project we will discuss which digital tool is the most common used for collaboration at UWTSD and what is a digital technologies for collaboration.</a:t>
          </a:r>
          <a:endParaRPr lang="en-US"/>
        </a:p>
      </dgm:t>
    </dgm:pt>
    <dgm:pt modelId="{E8491EC2-0215-4193-8ED3-E7B01BB7EC8F}" type="parTrans" cxnId="{FF0BBA48-F105-4671-AEFA-F61F8B3CB95C}">
      <dgm:prSet/>
      <dgm:spPr/>
      <dgm:t>
        <a:bodyPr/>
        <a:lstStyle/>
        <a:p>
          <a:endParaRPr lang="en-US"/>
        </a:p>
      </dgm:t>
    </dgm:pt>
    <dgm:pt modelId="{12B2FA77-8437-46B1-8FA2-11E11C1D5E1B}" type="sibTrans" cxnId="{FF0BBA48-F105-4671-AEFA-F61F8B3CB95C}">
      <dgm:prSet/>
      <dgm:spPr/>
      <dgm:t>
        <a:bodyPr/>
        <a:lstStyle/>
        <a:p>
          <a:endParaRPr lang="en-US"/>
        </a:p>
      </dgm:t>
    </dgm:pt>
    <dgm:pt modelId="{76D47344-EADF-4745-BDE6-506D0EE36CB0}">
      <dgm:prSet/>
      <dgm:spPr/>
      <dgm:t>
        <a:bodyPr/>
        <a:lstStyle/>
        <a:p>
          <a:r>
            <a:rPr lang="en-GB"/>
            <a:t>We will discuss what it is ethical consideration , proposed method, hypothesis and our research timeline will show how we planned for each of the final weeks: analysis, data collection and report writ-up</a:t>
          </a:r>
          <a:endParaRPr lang="en-US"/>
        </a:p>
      </dgm:t>
    </dgm:pt>
    <dgm:pt modelId="{4EAF8581-E174-420E-AD5A-890FD4518AFD}" type="parTrans" cxnId="{638423B5-6998-4E03-ABD0-4E7993E5A68E}">
      <dgm:prSet/>
      <dgm:spPr/>
      <dgm:t>
        <a:bodyPr/>
        <a:lstStyle/>
        <a:p>
          <a:endParaRPr lang="en-US"/>
        </a:p>
      </dgm:t>
    </dgm:pt>
    <dgm:pt modelId="{240F5BB8-4CFF-406C-A2BA-FF78CEA2C7F9}" type="sibTrans" cxnId="{638423B5-6998-4E03-ABD0-4E7993E5A68E}">
      <dgm:prSet/>
      <dgm:spPr/>
      <dgm:t>
        <a:bodyPr/>
        <a:lstStyle/>
        <a:p>
          <a:endParaRPr lang="en-US"/>
        </a:p>
      </dgm:t>
    </dgm:pt>
    <dgm:pt modelId="{32EFD27F-8E8E-4676-9FE4-AD536A5799DE}" type="pres">
      <dgm:prSet presAssocID="{B378F301-80A7-4FEA-8BEA-63DA43D9BA8B}" presName="Name0" presStyleCnt="0">
        <dgm:presLayoutVars>
          <dgm:dir/>
          <dgm:resizeHandles val="exact"/>
        </dgm:presLayoutVars>
      </dgm:prSet>
      <dgm:spPr/>
    </dgm:pt>
    <dgm:pt modelId="{A904F07F-F569-42E5-B954-9359C707347B}" type="pres">
      <dgm:prSet presAssocID="{47A2AACA-3723-48C8-B548-38A93239E7BE}" presName="node" presStyleLbl="node1" presStyleIdx="0" presStyleCnt="2">
        <dgm:presLayoutVars>
          <dgm:bulletEnabled val="1"/>
        </dgm:presLayoutVars>
      </dgm:prSet>
      <dgm:spPr/>
    </dgm:pt>
    <dgm:pt modelId="{DA4B0ED9-132E-40F0-B77D-7653A73D7D5F}" type="pres">
      <dgm:prSet presAssocID="{12B2FA77-8437-46B1-8FA2-11E11C1D5E1B}" presName="sibTrans" presStyleLbl="sibTrans1D1" presStyleIdx="0" presStyleCnt="1"/>
      <dgm:spPr/>
    </dgm:pt>
    <dgm:pt modelId="{327412C0-B74C-401E-9FA4-3E89083A3EBB}" type="pres">
      <dgm:prSet presAssocID="{12B2FA77-8437-46B1-8FA2-11E11C1D5E1B}" presName="connectorText" presStyleLbl="sibTrans1D1" presStyleIdx="0" presStyleCnt="1"/>
      <dgm:spPr/>
    </dgm:pt>
    <dgm:pt modelId="{4229A3BC-D0FF-48BF-857B-7691475CC77B}" type="pres">
      <dgm:prSet presAssocID="{76D47344-EADF-4745-BDE6-506D0EE36CB0}" presName="node" presStyleLbl="node1" presStyleIdx="1" presStyleCnt="2">
        <dgm:presLayoutVars>
          <dgm:bulletEnabled val="1"/>
        </dgm:presLayoutVars>
      </dgm:prSet>
      <dgm:spPr/>
    </dgm:pt>
  </dgm:ptLst>
  <dgm:cxnLst>
    <dgm:cxn modelId="{8CD6D929-4E22-4E8A-A72B-51D2349E0077}" type="presOf" srcId="{12B2FA77-8437-46B1-8FA2-11E11C1D5E1B}" destId="{DA4B0ED9-132E-40F0-B77D-7653A73D7D5F}" srcOrd="0" destOrd="0" presId="urn:microsoft.com/office/officeart/2016/7/layout/RepeatingBendingProcessNew"/>
    <dgm:cxn modelId="{FF0BBA48-F105-4671-AEFA-F61F8B3CB95C}" srcId="{B378F301-80A7-4FEA-8BEA-63DA43D9BA8B}" destId="{47A2AACA-3723-48C8-B548-38A93239E7BE}" srcOrd="0" destOrd="0" parTransId="{E8491EC2-0215-4193-8ED3-E7B01BB7EC8F}" sibTransId="{12B2FA77-8437-46B1-8FA2-11E11C1D5E1B}"/>
    <dgm:cxn modelId="{5EFA854B-56E5-4C3C-94FD-9AD912659910}" type="presOf" srcId="{47A2AACA-3723-48C8-B548-38A93239E7BE}" destId="{A904F07F-F569-42E5-B954-9359C707347B}" srcOrd="0" destOrd="0" presId="urn:microsoft.com/office/officeart/2016/7/layout/RepeatingBendingProcessNew"/>
    <dgm:cxn modelId="{11E44F52-3242-41BE-ABED-4D4209AD499F}" type="presOf" srcId="{B378F301-80A7-4FEA-8BEA-63DA43D9BA8B}" destId="{32EFD27F-8E8E-4676-9FE4-AD536A5799DE}" srcOrd="0" destOrd="0" presId="urn:microsoft.com/office/officeart/2016/7/layout/RepeatingBendingProcessNew"/>
    <dgm:cxn modelId="{E3DBC8A4-3169-4F4E-93BD-E863A7400B20}" type="presOf" srcId="{12B2FA77-8437-46B1-8FA2-11E11C1D5E1B}" destId="{327412C0-B74C-401E-9FA4-3E89083A3EBB}" srcOrd="1" destOrd="0" presId="urn:microsoft.com/office/officeart/2016/7/layout/RepeatingBendingProcessNew"/>
    <dgm:cxn modelId="{638423B5-6998-4E03-ABD0-4E7993E5A68E}" srcId="{B378F301-80A7-4FEA-8BEA-63DA43D9BA8B}" destId="{76D47344-EADF-4745-BDE6-506D0EE36CB0}" srcOrd="1" destOrd="0" parTransId="{4EAF8581-E174-420E-AD5A-890FD4518AFD}" sibTransId="{240F5BB8-4CFF-406C-A2BA-FF78CEA2C7F9}"/>
    <dgm:cxn modelId="{40B4F1B9-F4F4-4D36-B846-AC0FCED724D7}" type="presOf" srcId="{76D47344-EADF-4745-BDE6-506D0EE36CB0}" destId="{4229A3BC-D0FF-48BF-857B-7691475CC77B}" srcOrd="0" destOrd="0" presId="urn:microsoft.com/office/officeart/2016/7/layout/RepeatingBendingProcessNew"/>
    <dgm:cxn modelId="{EC5EF5C6-24C7-4421-ADDB-0CAD90354414}" type="presParOf" srcId="{32EFD27F-8E8E-4676-9FE4-AD536A5799DE}" destId="{A904F07F-F569-42E5-B954-9359C707347B}" srcOrd="0" destOrd="0" presId="urn:microsoft.com/office/officeart/2016/7/layout/RepeatingBendingProcessNew"/>
    <dgm:cxn modelId="{2B2B021E-AE14-4928-A00C-5A80B769BA58}" type="presParOf" srcId="{32EFD27F-8E8E-4676-9FE4-AD536A5799DE}" destId="{DA4B0ED9-132E-40F0-B77D-7653A73D7D5F}" srcOrd="1" destOrd="0" presId="urn:microsoft.com/office/officeart/2016/7/layout/RepeatingBendingProcessNew"/>
    <dgm:cxn modelId="{C4C9FAF9-BBAA-48F7-BA38-EB2CA9739F74}" type="presParOf" srcId="{DA4B0ED9-132E-40F0-B77D-7653A73D7D5F}" destId="{327412C0-B74C-401E-9FA4-3E89083A3EBB}" srcOrd="0" destOrd="0" presId="urn:microsoft.com/office/officeart/2016/7/layout/RepeatingBendingProcessNew"/>
    <dgm:cxn modelId="{64B82264-02D3-4E0A-8DD0-BE9D0BFC3FD4}" type="presParOf" srcId="{32EFD27F-8E8E-4676-9FE4-AD536A5799DE}" destId="{4229A3BC-D0FF-48BF-857B-7691475CC77B}" srcOrd="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E95CE7-AE7D-42A4-8BE0-4E6A89A18CB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AD2BDB-F21D-46D4-88DD-ACBF954FBC49}">
      <dgm:prSet custT="1"/>
      <dgm:spPr/>
      <dgm:t>
        <a:bodyPr/>
        <a:lstStyle/>
        <a:p>
          <a:pPr>
            <a:lnSpc>
              <a:spcPct val="100000"/>
            </a:lnSpc>
          </a:pPr>
          <a:r>
            <a:rPr lang="en-GB" sz="2000" u="sng" dirty="0"/>
            <a:t>Research question</a:t>
          </a:r>
          <a:endParaRPr lang="en-US" sz="2000" dirty="0"/>
        </a:p>
      </dgm:t>
    </dgm:pt>
    <dgm:pt modelId="{D89A65F7-720C-4748-889D-62FAFE0C2A6D}" type="parTrans" cxnId="{27777BC8-04E6-44FD-8B15-A79CFDDA6A9D}">
      <dgm:prSet/>
      <dgm:spPr/>
      <dgm:t>
        <a:bodyPr/>
        <a:lstStyle/>
        <a:p>
          <a:endParaRPr lang="en-US"/>
        </a:p>
      </dgm:t>
    </dgm:pt>
    <dgm:pt modelId="{F4E0B388-E84E-4218-BDE9-F9E0F2A039FA}" type="sibTrans" cxnId="{27777BC8-04E6-44FD-8B15-A79CFDDA6A9D}">
      <dgm:prSet/>
      <dgm:spPr/>
      <dgm:t>
        <a:bodyPr/>
        <a:lstStyle/>
        <a:p>
          <a:endParaRPr lang="en-US"/>
        </a:p>
      </dgm:t>
    </dgm:pt>
    <dgm:pt modelId="{6EF1B252-112F-42B8-B589-B7672FB5DDD9}">
      <dgm:prSet custT="1"/>
      <dgm:spPr/>
      <dgm:t>
        <a:bodyPr/>
        <a:lstStyle/>
        <a:p>
          <a:pPr>
            <a:lnSpc>
              <a:spcPct val="100000"/>
            </a:lnSpc>
          </a:pPr>
          <a:r>
            <a:rPr lang="en-GB" sz="1800" dirty="0"/>
            <a:t>Does training staff in change management helps staff to cope with change in their organisations.</a:t>
          </a:r>
        </a:p>
        <a:p>
          <a:pPr>
            <a:lnSpc>
              <a:spcPct val="100000"/>
            </a:lnSpc>
          </a:pPr>
          <a:endParaRPr lang="en-US" sz="1800" dirty="0"/>
        </a:p>
      </dgm:t>
    </dgm:pt>
    <dgm:pt modelId="{A189322E-C757-45FE-942F-59E7870EE674}" type="parTrans" cxnId="{781A7C61-D5C1-4B0A-84DC-8D2A47F2BEFB}">
      <dgm:prSet/>
      <dgm:spPr/>
      <dgm:t>
        <a:bodyPr/>
        <a:lstStyle/>
        <a:p>
          <a:endParaRPr lang="en-US"/>
        </a:p>
      </dgm:t>
    </dgm:pt>
    <dgm:pt modelId="{B7701B51-2FC0-424B-9865-1AE41F6BDA14}" type="sibTrans" cxnId="{781A7C61-D5C1-4B0A-84DC-8D2A47F2BEFB}">
      <dgm:prSet/>
      <dgm:spPr/>
      <dgm:t>
        <a:bodyPr/>
        <a:lstStyle/>
        <a:p>
          <a:endParaRPr lang="en-US"/>
        </a:p>
      </dgm:t>
    </dgm:pt>
    <dgm:pt modelId="{DB6B662E-6DC6-4E95-A07D-916F2A604CDA}">
      <dgm:prSet custT="1"/>
      <dgm:spPr/>
      <dgm:t>
        <a:bodyPr/>
        <a:lstStyle/>
        <a:p>
          <a:pPr>
            <a:lnSpc>
              <a:spcPct val="100000"/>
            </a:lnSpc>
          </a:pPr>
          <a:r>
            <a:rPr lang="en-GB" sz="2000" u="sng" dirty="0"/>
            <a:t>Hypothesis</a:t>
          </a:r>
        </a:p>
        <a:p>
          <a:pPr>
            <a:lnSpc>
              <a:spcPct val="100000"/>
            </a:lnSpc>
          </a:pPr>
          <a:endParaRPr lang="en-US" sz="2000" dirty="0"/>
        </a:p>
      </dgm:t>
    </dgm:pt>
    <dgm:pt modelId="{C07D266D-E947-4FD1-AF72-099860F60D7A}" type="parTrans" cxnId="{EEBABB97-3091-4AB5-9EBE-A7FAAB549AA3}">
      <dgm:prSet/>
      <dgm:spPr/>
      <dgm:t>
        <a:bodyPr/>
        <a:lstStyle/>
        <a:p>
          <a:endParaRPr lang="en-US"/>
        </a:p>
      </dgm:t>
    </dgm:pt>
    <dgm:pt modelId="{42309283-2E73-4CD1-B42E-A560CEF2E7BF}" type="sibTrans" cxnId="{EEBABB97-3091-4AB5-9EBE-A7FAAB549AA3}">
      <dgm:prSet/>
      <dgm:spPr/>
      <dgm:t>
        <a:bodyPr/>
        <a:lstStyle/>
        <a:p>
          <a:endParaRPr lang="en-US"/>
        </a:p>
      </dgm:t>
    </dgm:pt>
    <dgm:pt modelId="{01235BEB-007F-46DE-975F-2109DD31516F}">
      <dgm:prSet custT="1"/>
      <dgm:spPr/>
      <dgm:t>
        <a:bodyPr/>
        <a:lstStyle/>
        <a:p>
          <a:pPr>
            <a:lnSpc>
              <a:spcPct val="100000"/>
            </a:lnSpc>
          </a:pPr>
          <a:r>
            <a:rPr lang="en-GB" sz="1800" dirty="0"/>
            <a:t>Staff trained in change management copes easily with change in their organisations.</a:t>
          </a:r>
        </a:p>
        <a:p>
          <a:pPr>
            <a:lnSpc>
              <a:spcPct val="100000"/>
            </a:lnSpc>
          </a:pPr>
          <a:endParaRPr lang="en-US" sz="1800" dirty="0"/>
        </a:p>
      </dgm:t>
    </dgm:pt>
    <dgm:pt modelId="{06DB4A29-D841-4092-8B27-07E2C28AFF61}" type="parTrans" cxnId="{A4374951-1A86-43A1-AC17-8AFC37E07D12}">
      <dgm:prSet/>
      <dgm:spPr/>
      <dgm:t>
        <a:bodyPr/>
        <a:lstStyle/>
        <a:p>
          <a:endParaRPr lang="en-US"/>
        </a:p>
      </dgm:t>
    </dgm:pt>
    <dgm:pt modelId="{7D724530-874C-4020-AB7E-CBF5249284B4}" type="sibTrans" cxnId="{A4374951-1A86-43A1-AC17-8AFC37E07D12}">
      <dgm:prSet/>
      <dgm:spPr/>
      <dgm:t>
        <a:bodyPr/>
        <a:lstStyle/>
        <a:p>
          <a:endParaRPr lang="en-US"/>
        </a:p>
      </dgm:t>
    </dgm:pt>
    <dgm:pt modelId="{BF1B5EEC-1DF6-406F-A522-E0E8872ED61A}">
      <dgm:prSet custT="1"/>
      <dgm:spPr/>
      <dgm:t>
        <a:bodyPr/>
        <a:lstStyle/>
        <a:p>
          <a:pPr>
            <a:lnSpc>
              <a:spcPct val="100000"/>
            </a:lnSpc>
          </a:pPr>
          <a:r>
            <a:rPr lang="en-GB" sz="2000" u="sng" dirty="0"/>
            <a:t>Explain</a:t>
          </a:r>
        </a:p>
        <a:p>
          <a:pPr>
            <a:lnSpc>
              <a:spcPct val="100000"/>
            </a:lnSpc>
          </a:pPr>
          <a:endParaRPr lang="en-US" sz="2000" dirty="0"/>
        </a:p>
      </dgm:t>
    </dgm:pt>
    <dgm:pt modelId="{A6EA856C-01DE-4850-B338-2A89440FED96}" type="parTrans" cxnId="{F7F64DDB-AA16-4E2E-9F6B-C4D05A36A136}">
      <dgm:prSet/>
      <dgm:spPr/>
      <dgm:t>
        <a:bodyPr/>
        <a:lstStyle/>
        <a:p>
          <a:endParaRPr lang="en-US"/>
        </a:p>
      </dgm:t>
    </dgm:pt>
    <dgm:pt modelId="{A6BF6971-CB35-4E6D-B8B5-D2705CEE61CC}" type="sibTrans" cxnId="{F7F64DDB-AA16-4E2E-9F6B-C4D05A36A136}">
      <dgm:prSet/>
      <dgm:spPr/>
      <dgm:t>
        <a:bodyPr/>
        <a:lstStyle/>
        <a:p>
          <a:endParaRPr lang="en-US"/>
        </a:p>
      </dgm:t>
    </dgm:pt>
    <dgm:pt modelId="{417EFE58-18AA-4433-8AFC-C033634A8340}">
      <dgm:prSet custT="1"/>
      <dgm:spPr/>
      <dgm:t>
        <a:bodyPr/>
        <a:lstStyle/>
        <a:p>
          <a:pPr>
            <a:lnSpc>
              <a:spcPct val="100000"/>
            </a:lnSpc>
          </a:pPr>
          <a:r>
            <a:rPr lang="en-GB" sz="1600" dirty="0"/>
            <a:t>This hypothesis predict  the staff that undergo training in change management can easily cope with changes that might occur in their organisations than perhaps the staff have not been trained in change management.</a:t>
          </a:r>
          <a:endParaRPr lang="en-US" sz="1600" dirty="0"/>
        </a:p>
      </dgm:t>
    </dgm:pt>
    <dgm:pt modelId="{7B968F92-AA7C-41C0-8168-5D5C928C8269}" type="parTrans" cxnId="{E0F6D737-FEE4-4FD6-9645-7B676AB8FEEE}">
      <dgm:prSet/>
      <dgm:spPr/>
      <dgm:t>
        <a:bodyPr/>
        <a:lstStyle/>
        <a:p>
          <a:endParaRPr lang="en-US"/>
        </a:p>
      </dgm:t>
    </dgm:pt>
    <dgm:pt modelId="{D5B91285-A84D-4C25-B407-3DF4F3FE409C}" type="sibTrans" cxnId="{E0F6D737-FEE4-4FD6-9645-7B676AB8FEEE}">
      <dgm:prSet/>
      <dgm:spPr/>
      <dgm:t>
        <a:bodyPr/>
        <a:lstStyle/>
        <a:p>
          <a:endParaRPr lang="en-US"/>
        </a:p>
      </dgm:t>
    </dgm:pt>
    <dgm:pt modelId="{A7AC4437-419C-4866-B465-4A0E9B359AE9}" type="pres">
      <dgm:prSet presAssocID="{2EE95CE7-AE7D-42A4-8BE0-4E6A89A18CB3}" presName="root" presStyleCnt="0">
        <dgm:presLayoutVars>
          <dgm:dir/>
          <dgm:resizeHandles val="exact"/>
        </dgm:presLayoutVars>
      </dgm:prSet>
      <dgm:spPr/>
    </dgm:pt>
    <dgm:pt modelId="{2C4061DE-2AF9-48FF-AEF0-E602AEBF5155}" type="pres">
      <dgm:prSet presAssocID="{70AD2BDB-F21D-46D4-88DD-ACBF954FBC49}" presName="compNode" presStyleCnt="0"/>
      <dgm:spPr/>
    </dgm:pt>
    <dgm:pt modelId="{7CF42B95-566D-4817-BC39-4664272B84F7}" type="pres">
      <dgm:prSet presAssocID="{70AD2BDB-F21D-46D4-88DD-ACBF954FBC49}" presName="bgRect" presStyleLbl="bgShp" presStyleIdx="0" presStyleCnt="6"/>
      <dgm:spPr/>
    </dgm:pt>
    <dgm:pt modelId="{C1679964-A3CC-40B8-92AA-54A9705A5760}" type="pres">
      <dgm:prSet presAssocID="{70AD2BDB-F21D-46D4-88DD-ACBF954FBC4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CB944EE9-0BB1-410C-8734-D3FDA9D1901E}" type="pres">
      <dgm:prSet presAssocID="{70AD2BDB-F21D-46D4-88DD-ACBF954FBC49}" presName="spaceRect" presStyleCnt="0"/>
      <dgm:spPr/>
    </dgm:pt>
    <dgm:pt modelId="{E4145305-7E7C-4EA4-BDB4-8630CB75BA3D}" type="pres">
      <dgm:prSet presAssocID="{70AD2BDB-F21D-46D4-88DD-ACBF954FBC49}" presName="parTx" presStyleLbl="revTx" presStyleIdx="0" presStyleCnt="6">
        <dgm:presLayoutVars>
          <dgm:chMax val="0"/>
          <dgm:chPref val="0"/>
        </dgm:presLayoutVars>
      </dgm:prSet>
      <dgm:spPr/>
    </dgm:pt>
    <dgm:pt modelId="{695040FE-9446-4750-BBCC-0B782D7CBA3F}" type="pres">
      <dgm:prSet presAssocID="{F4E0B388-E84E-4218-BDE9-F9E0F2A039FA}" presName="sibTrans" presStyleCnt="0"/>
      <dgm:spPr/>
    </dgm:pt>
    <dgm:pt modelId="{AF0EECBB-56BE-4761-A8F2-0736AE19D8A2}" type="pres">
      <dgm:prSet presAssocID="{6EF1B252-112F-42B8-B589-B7672FB5DDD9}" presName="compNode" presStyleCnt="0"/>
      <dgm:spPr/>
    </dgm:pt>
    <dgm:pt modelId="{8685DB60-C624-4D69-B29D-65527B0A5C6B}" type="pres">
      <dgm:prSet presAssocID="{6EF1B252-112F-42B8-B589-B7672FB5DDD9}" presName="bgRect" presStyleLbl="bgShp" presStyleIdx="1" presStyleCnt="6"/>
      <dgm:spPr/>
    </dgm:pt>
    <dgm:pt modelId="{0B932CFF-C504-45F0-AB77-F9CF61B43B96}" type="pres">
      <dgm:prSet presAssocID="{6EF1B252-112F-42B8-B589-B7672FB5DDD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03CCD411-823F-4B91-A75A-787A5AC62908}" type="pres">
      <dgm:prSet presAssocID="{6EF1B252-112F-42B8-B589-B7672FB5DDD9}" presName="spaceRect" presStyleCnt="0"/>
      <dgm:spPr/>
    </dgm:pt>
    <dgm:pt modelId="{B02A2982-89CE-4AD7-ABC3-BBE71999EB9B}" type="pres">
      <dgm:prSet presAssocID="{6EF1B252-112F-42B8-B589-B7672FB5DDD9}" presName="parTx" presStyleLbl="revTx" presStyleIdx="1" presStyleCnt="6">
        <dgm:presLayoutVars>
          <dgm:chMax val="0"/>
          <dgm:chPref val="0"/>
        </dgm:presLayoutVars>
      </dgm:prSet>
      <dgm:spPr/>
    </dgm:pt>
    <dgm:pt modelId="{F137EEFD-FEDC-4665-954A-FBF69D7AF300}" type="pres">
      <dgm:prSet presAssocID="{B7701B51-2FC0-424B-9865-1AE41F6BDA14}" presName="sibTrans" presStyleCnt="0"/>
      <dgm:spPr/>
    </dgm:pt>
    <dgm:pt modelId="{CA0569F2-3861-46D6-B925-9B0B8E083A6B}" type="pres">
      <dgm:prSet presAssocID="{DB6B662E-6DC6-4E95-A07D-916F2A604CDA}" presName="compNode" presStyleCnt="0"/>
      <dgm:spPr/>
    </dgm:pt>
    <dgm:pt modelId="{18105585-AD4B-4951-AE00-B6ED1829685F}" type="pres">
      <dgm:prSet presAssocID="{DB6B662E-6DC6-4E95-A07D-916F2A604CDA}" presName="bgRect" presStyleLbl="bgShp" presStyleIdx="2" presStyleCnt="6"/>
      <dgm:spPr/>
    </dgm:pt>
    <dgm:pt modelId="{5C4FF048-B59B-469D-AC1C-77D2A049C4F4}" type="pres">
      <dgm:prSet presAssocID="{DB6B662E-6DC6-4E95-A07D-916F2A604CD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under Magnifying Glass"/>
        </a:ext>
      </dgm:extLst>
    </dgm:pt>
    <dgm:pt modelId="{67A6842B-83FE-4DB9-8FB7-46B6E186BD2F}" type="pres">
      <dgm:prSet presAssocID="{DB6B662E-6DC6-4E95-A07D-916F2A604CDA}" presName="spaceRect" presStyleCnt="0"/>
      <dgm:spPr/>
    </dgm:pt>
    <dgm:pt modelId="{790DAE8A-4BED-4FFB-8554-8BAE3C52699D}" type="pres">
      <dgm:prSet presAssocID="{DB6B662E-6DC6-4E95-A07D-916F2A604CDA}" presName="parTx" presStyleLbl="revTx" presStyleIdx="2" presStyleCnt="6">
        <dgm:presLayoutVars>
          <dgm:chMax val="0"/>
          <dgm:chPref val="0"/>
        </dgm:presLayoutVars>
      </dgm:prSet>
      <dgm:spPr/>
    </dgm:pt>
    <dgm:pt modelId="{AC5A2A4B-C115-455B-AD59-38CE743242B0}" type="pres">
      <dgm:prSet presAssocID="{42309283-2E73-4CD1-B42E-A560CEF2E7BF}" presName="sibTrans" presStyleCnt="0"/>
      <dgm:spPr/>
    </dgm:pt>
    <dgm:pt modelId="{3C44004C-A559-47A3-8A82-DB7FFE1506CF}" type="pres">
      <dgm:prSet presAssocID="{01235BEB-007F-46DE-975F-2109DD31516F}" presName="compNode" presStyleCnt="0"/>
      <dgm:spPr/>
    </dgm:pt>
    <dgm:pt modelId="{828D4B5E-67C8-4C3C-8B51-0A5241392BC7}" type="pres">
      <dgm:prSet presAssocID="{01235BEB-007F-46DE-975F-2109DD31516F}" presName="bgRect" presStyleLbl="bgShp" presStyleIdx="3" presStyleCnt="6"/>
      <dgm:spPr/>
    </dgm:pt>
    <dgm:pt modelId="{361265B6-BA77-46C3-9FBC-147F75987F33}" type="pres">
      <dgm:prSet presAssocID="{01235BEB-007F-46DE-975F-2109DD31516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57DCB130-39A6-4D7F-A277-F0F7B82C995A}" type="pres">
      <dgm:prSet presAssocID="{01235BEB-007F-46DE-975F-2109DD31516F}" presName="spaceRect" presStyleCnt="0"/>
      <dgm:spPr/>
    </dgm:pt>
    <dgm:pt modelId="{24FF2689-AD12-4525-A021-D6BD4BEA51EF}" type="pres">
      <dgm:prSet presAssocID="{01235BEB-007F-46DE-975F-2109DD31516F}" presName="parTx" presStyleLbl="revTx" presStyleIdx="3" presStyleCnt="6">
        <dgm:presLayoutVars>
          <dgm:chMax val="0"/>
          <dgm:chPref val="0"/>
        </dgm:presLayoutVars>
      </dgm:prSet>
      <dgm:spPr/>
    </dgm:pt>
    <dgm:pt modelId="{261F52C9-2EDA-4BFB-913E-65B7BF714245}" type="pres">
      <dgm:prSet presAssocID="{7D724530-874C-4020-AB7E-CBF5249284B4}" presName="sibTrans" presStyleCnt="0"/>
      <dgm:spPr/>
    </dgm:pt>
    <dgm:pt modelId="{6A31905D-8725-437F-9DA5-D2A1282A97A0}" type="pres">
      <dgm:prSet presAssocID="{BF1B5EEC-1DF6-406F-A522-E0E8872ED61A}" presName="compNode" presStyleCnt="0"/>
      <dgm:spPr/>
    </dgm:pt>
    <dgm:pt modelId="{036CA156-060F-4C6D-AA05-F5D9B761AA16}" type="pres">
      <dgm:prSet presAssocID="{BF1B5EEC-1DF6-406F-A522-E0E8872ED61A}" presName="bgRect" presStyleLbl="bgShp" presStyleIdx="4" presStyleCnt="6"/>
      <dgm:spPr/>
    </dgm:pt>
    <dgm:pt modelId="{FAD71D7C-E16D-4C8B-BEB3-D987E12BBB53}" type="pres">
      <dgm:prSet presAssocID="{BF1B5EEC-1DF6-406F-A522-E0E8872ED61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C5FE353B-6ADD-490C-9943-8316B1E846DD}" type="pres">
      <dgm:prSet presAssocID="{BF1B5EEC-1DF6-406F-A522-E0E8872ED61A}" presName="spaceRect" presStyleCnt="0"/>
      <dgm:spPr/>
    </dgm:pt>
    <dgm:pt modelId="{F83EA2DD-B6B0-45AB-AB12-539E80D1FDDF}" type="pres">
      <dgm:prSet presAssocID="{BF1B5EEC-1DF6-406F-A522-E0E8872ED61A}" presName="parTx" presStyleLbl="revTx" presStyleIdx="4" presStyleCnt="6">
        <dgm:presLayoutVars>
          <dgm:chMax val="0"/>
          <dgm:chPref val="0"/>
        </dgm:presLayoutVars>
      </dgm:prSet>
      <dgm:spPr/>
    </dgm:pt>
    <dgm:pt modelId="{F7F72E70-3BA2-4FD0-B5B0-65395DD639EB}" type="pres">
      <dgm:prSet presAssocID="{A6BF6971-CB35-4E6D-B8B5-D2705CEE61CC}" presName="sibTrans" presStyleCnt="0"/>
      <dgm:spPr/>
    </dgm:pt>
    <dgm:pt modelId="{08D6DFBB-6BE1-4704-8A6D-2EB9BFC77502}" type="pres">
      <dgm:prSet presAssocID="{417EFE58-18AA-4433-8AFC-C033634A8340}" presName="compNode" presStyleCnt="0"/>
      <dgm:spPr/>
    </dgm:pt>
    <dgm:pt modelId="{EA588E54-DB6F-4FDD-9439-D9DBEF8FDA15}" type="pres">
      <dgm:prSet presAssocID="{417EFE58-18AA-4433-8AFC-C033634A8340}" presName="bgRect" presStyleLbl="bgShp" presStyleIdx="5" presStyleCnt="6"/>
      <dgm:spPr/>
    </dgm:pt>
    <dgm:pt modelId="{86F256C0-8EA0-4445-8806-87DAB535E081}" type="pres">
      <dgm:prSet presAssocID="{417EFE58-18AA-4433-8AFC-C033634A834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 Bulb and Gear"/>
        </a:ext>
      </dgm:extLst>
    </dgm:pt>
    <dgm:pt modelId="{CEB0C84F-CE39-41CF-8579-BF808F71FEE6}" type="pres">
      <dgm:prSet presAssocID="{417EFE58-18AA-4433-8AFC-C033634A8340}" presName="spaceRect" presStyleCnt="0"/>
      <dgm:spPr/>
    </dgm:pt>
    <dgm:pt modelId="{51444DBF-C814-4590-98D4-20F4B2978AB6}" type="pres">
      <dgm:prSet presAssocID="{417EFE58-18AA-4433-8AFC-C033634A8340}" presName="parTx" presStyleLbl="revTx" presStyleIdx="5" presStyleCnt="6">
        <dgm:presLayoutVars>
          <dgm:chMax val="0"/>
          <dgm:chPref val="0"/>
        </dgm:presLayoutVars>
      </dgm:prSet>
      <dgm:spPr/>
    </dgm:pt>
  </dgm:ptLst>
  <dgm:cxnLst>
    <dgm:cxn modelId="{E0F6D737-FEE4-4FD6-9645-7B676AB8FEEE}" srcId="{2EE95CE7-AE7D-42A4-8BE0-4E6A89A18CB3}" destId="{417EFE58-18AA-4433-8AFC-C033634A8340}" srcOrd="5" destOrd="0" parTransId="{7B968F92-AA7C-41C0-8168-5D5C928C8269}" sibTransId="{D5B91285-A84D-4C25-B407-3DF4F3FE409C}"/>
    <dgm:cxn modelId="{781A7C61-D5C1-4B0A-84DC-8D2A47F2BEFB}" srcId="{2EE95CE7-AE7D-42A4-8BE0-4E6A89A18CB3}" destId="{6EF1B252-112F-42B8-B589-B7672FB5DDD9}" srcOrd="1" destOrd="0" parTransId="{A189322E-C757-45FE-942F-59E7870EE674}" sibTransId="{B7701B51-2FC0-424B-9865-1AE41F6BDA14}"/>
    <dgm:cxn modelId="{8F85E24D-F010-4150-A3E3-E59CC9519238}" type="presOf" srcId="{2EE95CE7-AE7D-42A4-8BE0-4E6A89A18CB3}" destId="{A7AC4437-419C-4866-B465-4A0E9B359AE9}" srcOrd="0" destOrd="0" presId="urn:microsoft.com/office/officeart/2018/2/layout/IconVerticalSolidList"/>
    <dgm:cxn modelId="{A4374951-1A86-43A1-AC17-8AFC37E07D12}" srcId="{2EE95CE7-AE7D-42A4-8BE0-4E6A89A18CB3}" destId="{01235BEB-007F-46DE-975F-2109DD31516F}" srcOrd="3" destOrd="0" parTransId="{06DB4A29-D841-4092-8B27-07E2C28AFF61}" sibTransId="{7D724530-874C-4020-AB7E-CBF5249284B4}"/>
    <dgm:cxn modelId="{7DCBAB51-5EE0-464F-A785-14067E834D7D}" type="presOf" srcId="{6EF1B252-112F-42B8-B589-B7672FB5DDD9}" destId="{B02A2982-89CE-4AD7-ABC3-BBE71999EB9B}" srcOrd="0" destOrd="0" presId="urn:microsoft.com/office/officeart/2018/2/layout/IconVerticalSolidList"/>
    <dgm:cxn modelId="{C88E6377-3F91-4114-878D-5F283516FA5C}" type="presOf" srcId="{01235BEB-007F-46DE-975F-2109DD31516F}" destId="{24FF2689-AD12-4525-A021-D6BD4BEA51EF}" srcOrd="0" destOrd="0" presId="urn:microsoft.com/office/officeart/2018/2/layout/IconVerticalSolidList"/>
    <dgm:cxn modelId="{3731A487-5F61-4FEA-9714-DE1974D0EDDA}" type="presOf" srcId="{417EFE58-18AA-4433-8AFC-C033634A8340}" destId="{51444DBF-C814-4590-98D4-20F4B2978AB6}" srcOrd="0" destOrd="0" presId="urn:microsoft.com/office/officeart/2018/2/layout/IconVerticalSolidList"/>
    <dgm:cxn modelId="{EEBABB97-3091-4AB5-9EBE-A7FAAB549AA3}" srcId="{2EE95CE7-AE7D-42A4-8BE0-4E6A89A18CB3}" destId="{DB6B662E-6DC6-4E95-A07D-916F2A604CDA}" srcOrd="2" destOrd="0" parTransId="{C07D266D-E947-4FD1-AF72-099860F60D7A}" sibTransId="{42309283-2E73-4CD1-B42E-A560CEF2E7BF}"/>
    <dgm:cxn modelId="{628920A1-B92C-45F6-A2DF-155F74EA8FF7}" type="presOf" srcId="{DB6B662E-6DC6-4E95-A07D-916F2A604CDA}" destId="{790DAE8A-4BED-4FFB-8554-8BAE3C52699D}" srcOrd="0" destOrd="0" presId="urn:microsoft.com/office/officeart/2018/2/layout/IconVerticalSolidList"/>
    <dgm:cxn modelId="{2A5576BA-AEF0-4868-A740-937A537421CA}" type="presOf" srcId="{BF1B5EEC-1DF6-406F-A522-E0E8872ED61A}" destId="{F83EA2DD-B6B0-45AB-AB12-539E80D1FDDF}" srcOrd="0" destOrd="0" presId="urn:microsoft.com/office/officeart/2018/2/layout/IconVerticalSolidList"/>
    <dgm:cxn modelId="{27777BC8-04E6-44FD-8B15-A79CFDDA6A9D}" srcId="{2EE95CE7-AE7D-42A4-8BE0-4E6A89A18CB3}" destId="{70AD2BDB-F21D-46D4-88DD-ACBF954FBC49}" srcOrd="0" destOrd="0" parTransId="{D89A65F7-720C-4748-889D-62FAFE0C2A6D}" sibTransId="{F4E0B388-E84E-4218-BDE9-F9E0F2A039FA}"/>
    <dgm:cxn modelId="{F7F64DDB-AA16-4E2E-9F6B-C4D05A36A136}" srcId="{2EE95CE7-AE7D-42A4-8BE0-4E6A89A18CB3}" destId="{BF1B5EEC-1DF6-406F-A522-E0E8872ED61A}" srcOrd="4" destOrd="0" parTransId="{A6EA856C-01DE-4850-B338-2A89440FED96}" sibTransId="{A6BF6971-CB35-4E6D-B8B5-D2705CEE61CC}"/>
    <dgm:cxn modelId="{61C4A9F7-9D22-468E-98B3-0771657BE8DD}" type="presOf" srcId="{70AD2BDB-F21D-46D4-88DD-ACBF954FBC49}" destId="{E4145305-7E7C-4EA4-BDB4-8630CB75BA3D}" srcOrd="0" destOrd="0" presId="urn:microsoft.com/office/officeart/2018/2/layout/IconVerticalSolidList"/>
    <dgm:cxn modelId="{A58F5CCD-4AE4-48C9-8224-1E80B00D7275}" type="presParOf" srcId="{A7AC4437-419C-4866-B465-4A0E9B359AE9}" destId="{2C4061DE-2AF9-48FF-AEF0-E602AEBF5155}" srcOrd="0" destOrd="0" presId="urn:microsoft.com/office/officeart/2018/2/layout/IconVerticalSolidList"/>
    <dgm:cxn modelId="{397C8BD7-0557-427B-85C1-D721192EA2EC}" type="presParOf" srcId="{2C4061DE-2AF9-48FF-AEF0-E602AEBF5155}" destId="{7CF42B95-566D-4817-BC39-4664272B84F7}" srcOrd="0" destOrd="0" presId="urn:microsoft.com/office/officeart/2018/2/layout/IconVerticalSolidList"/>
    <dgm:cxn modelId="{67F51862-C81D-44B9-ABE0-3E3CE8CB628D}" type="presParOf" srcId="{2C4061DE-2AF9-48FF-AEF0-E602AEBF5155}" destId="{C1679964-A3CC-40B8-92AA-54A9705A5760}" srcOrd="1" destOrd="0" presId="urn:microsoft.com/office/officeart/2018/2/layout/IconVerticalSolidList"/>
    <dgm:cxn modelId="{CD01ACFA-9DC9-4025-9969-1F178BA0E697}" type="presParOf" srcId="{2C4061DE-2AF9-48FF-AEF0-E602AEBF5155}" destId="{CB944EE9-0BB1-410C-8734-D3FDA9D1901E}" srcOrd="2" destOrd="0" presId="urn:microsoft.com/office/officeart/2018/2/layout/IconVerticalSolidList"/>
    <dgm:cxn modelId="{CE8DE6F9-6F80-402E-A771-B0572FF2CAF6}" type="presParOf" srcId="{2C4061DE-2AF9-48FF-AEF0-E602AEBF5155}" destId="{E4145305-7E7C-4EA4-BDB4-8630CB75BA3D}" srcOrd="3" destOrd="0" presId="urn:microsoft.com/office/officeart/2018/2/layout/IconVerticalSolidList"/>
    <dgm:cxn modelId="{EBB02BBD-DCD5-41BE-93FB-4C822EBA1DDF}" type="presParOf" srcId="{A7AC4437-419C-4866-B465-4A0E9B359AE9}" destId="{695040FE-9446-4750-BBCC-0B782D7CBA3F}" srcOrd="1" destOrd="0" presId="urn:microsoft.com/office/officeart/2018/2/layout/IconVerticalSolidList"/>
    <dgm:cxn modelId="{6F1F8E31-0BB4-4AB5-B65F-9DC4F6A5F98E}" type="presParOf" srcId="{A7AC4437-419C-4866-B465-4A0E9B359AE9}" destId="{AF0EECBB-56BE-4761-A8F2-0736AE19D8A2}" srcOrd="2" destOrd="0" presId="urn:microsoft.com/office/officeart/2018/2/layout/IconVerticalSolidList"/>
    <dgm:cxn modelId="{E6218B45-9C7A-44A8-9F9A-6950461A8398}" type="presParOf" srcId="{AF0EECBB-56BE-4761-A8F2-0736AE19D8A2}" destId="{8685DB60-C624-4D69-B29D-65527B0A5C6B}" srcOrd="0" destOrd="0" presId="urn:microsoft.com/office/officeart/2018/2/layout/IconVerticalSolidList"/>
    <dgm:cxn modelId="{452A4E24-9617-4060-9C3D-A375F902C983}" type="presParOf" srcId="{AF0EECBB-56BE-4761-A8F2-0736AE19D8A2}" destId="{0B932CFF-C504-45F0-AB77-F9CF61B43B96}" srcOrd="1" destOrd="0" presId="urn:microsoft.com/office/officeart/2018/2/layout/IconVerticalSolidList"/>
    <dgm:cxn modelId="{5EBB3898-73ED-48F9-A9FA-F08E36EDDE8B}" type="presParOf" srcId="{AF0EECBB-56BE-4761-A8F2-0736AE19D8A2}" destId="{03CCD411-823F-4B91-A75A-787A5AC62908}" srcOrd="2" destOrd="0" presId="urn:microsoft.com/office/officeart/2018/2/layout/IconVerticalSolidList"/>
    <dgm:cxn modelId="{31CC3C97-BF19-40AF-B733-760E0691C5C9}" type="presParOf" srcId="{AF0EECBB-56BE-4761-A8F2-0736AE19D8A2}" destId="{B02A2982-89CE-4AD7-ABC3-BBE71999EB9B}" srcOrd="3" destOrd="0" presId="urn:microsoft.com/office/officeart/2018/2/layout/IconVerticalSolidList"/>
    <dgm:cxn modelId="{22A33EE2-0C67-4A13-B8C7-A9371D2D1613}" type="presParOf" srcId="{A7AC4437-419C-4866-B465-4A0E9B359AE9}" destId="{F137EEFD-FEDC-4665-954A-FBF69D7AF300}" srcOrd="3" destOrd="0" presId="urn:microsoft.com/office/officeart/2018/2/layout/IconVerticalSolidList"/>
    <dgm:cxn modelId="{78445727-C2B7-4306-8BD8-242CB028B47B}" type="presParOf" srcId="{A7AC4437-419C-4866-B465-4A0E9B359AE9}" destId="{CA0569F2-3861-46D6-B925-9B0B8E083A6B}" srcOrd="4" destOrd="0" presId="urn:microsoft.com/office/officeart/2018/2/layout/IconVerticalSolidList"/>
    <dgm:cxn modelId="{513727D0-E281-442E-95F1-9ACF04900350}" type="presParOf" srcId="{CA0569F2-3861-46D6-B925-9B0B8E083A6B}" destId="{18105585-AD4B-4951-AE00-B6ED1829685F}" srcOrd="0" destOrd="0" presId="urn:microsoft.com/office/officeart/2018/2/layout/IconVerticalSolidList"/>
    <dgm:cxn modelId="{B9CB89B7-25E2-4EFA-9A08-AD6206B5DF69}" type="presParOf" srcId="{CA0569F2-3861-46D6-B925-9B0B8E083A6B}" destId="{5C4FF048-B59B-469D-AC1C-77D2A049C4F4}" srcOrd="1" destOrd="0" presId="urn:microsoft.com/office/officeart/2018/2/layout/IconVerticalSolidList"/>
    <dgm:cxn modelId="{F051D723-E1C2-49FF-BE81-B27700DF0489}" type="presParOf" srcId="{CA0569F2-3861-46D6-B925-9B0B8E083A6B}" destId="{67A6842B-83FE-4DB9-8FB7-46B6E186BD2F}" srcOrd="2" destOrd="0" presId="urn:microsoft.com/office/officeart/2018/2/layout/IconVerticalSolidList"/>
    <dgm:cxn modelId="{18039A56-D566-4F43-812C-D4DDB8D72B5B}" type="presParOf" srcId="{CA0569F2-3861-46D6-B925-9B0B8E083A6B}" destId="{790DAE8A-4BED-4FFB-8554-8BAE3C52699D}" srcOrd="3" destOrd="0" presId="urn:microsoft.com/office/officeart/2018/2/layout/IconVerticalSolidList"/>
    <dgm:cxn modelId="{CDCDEA44-FC6D-41F7-81E8-0251C4BCA9A6}" type="presParOf" srcId="{A7AC4437-419C-4866-B465-4A0E9B359AE9}" destId="{AC5A2A4B-C115-455B-AD59-38CE743242B0}" srcOrd="5" destOrd="0" presId="urn:microsoft.com/office/officeart/2018/2/layout/IconVerticalSolidList"/>
    <dgm:cxn modelId="{AB88ED6F-B895-453A-A749-7EEACE229870}" type="presParOf" srcId="{A7AC4437-419C-4866-B465-4A0E9B359AE9}" destId="{3C44004C-A559-47A3-8A82-DB7FFE1506CF}" srcOrd="6" destOrd="0" presId="urn:microsoft.com/office/officeart/2018/2/layout/IconVerticalSolidList"/>
    <dgm:cxn modelId="{A51D4A2F-1EBA-4BD3-ACB2-1038D151FE35}" type="presParOf" srcId="{3C44004C-A559-47A3-8A82-DB7FFE1506CF}" destId="{828D4B5E-67C8-4C3C-8B51-0A5241392BC7}" srcOrd="0" destOrd="0" presId="urn:microsoft.com/office/officeart/2018/2/layout/IconVerticalSolidList"/>
    <dgm:cxn modelId="{B7C2168F-88B3-4A80-9242-412679A5C337}" type="presParOf" srcId="{3C44004C-A559-47A3-8A82-DB7FFE1506CF}" destId="{361265B6-BA77-46C3-9FBC-147F75987F33}" srcOrd="1" destOrd="0" presId="urn:microsoft.com/office/officeart/2018/2/layout/IconVerticalSolidList"/>
    <dgm:cxn modelId="{2751DDF3-486F-46C9-8672-DAE72867EC40}" type="presParOf" srcId="{3C44004C-A559-47A3-8A82-DB7FFE1506CF}" destId="{57DCB130-39A6-4D7F-A277-F0F7B82C995A}" srcOrd="2" destOrd="0" presId="urn:microsoft.com/office/officeart/2018/2/layout/IconVerticalSolidList"/>
    <dgm:cxn modelId="{203DD7B6-6BAE-4B9C-AF38-6087D2E9935F}" type="presParOf" srcId="{3C44004C-A559-47A3-8A82-DB7FFE1506CF}" destId="{24FF2689-AD12-4525-A021-D6BD4BEA51EF}" srcOrd="3" destOrd="0" presId="urn:microsoft.com/office/officeart/2018/2/layout/IconVerticalSolidList"/>
    <dgm:cxn modelId="{4AA81817-FA87-4C35-8C7B-0AEFA918919A}" type="presParOf" srcId="{A7AC4437-419C-4866-B465-4A0E9B359AE9}" destId="{261F52C9-2EDA-4BFB-913E-65B7BF714245}" srcOrd="7" destOrd="0" presId="urn:microsoft.com/office/officeart/2018/2/layout/IconVerticalSolidList"/>
    <dgm:cxn modelId="{A6D37CFA-134B-4693-96F3-6236E7409CF7}" type="presParOf" srcId="{A7AC4437-419C-4866-B465-4A0E9B359AE9}" destId="{6A31905D-8725-437F-9DA5-D2A1282A97A0}" srcOrd="8" destOrd="0" presId="urn:microsoft.com/office/officeart/2018/2/layout/IconVerticalSolidList"/>
    <dgm:cxn modelId="{31BCA39E-BB5F-4339-8D45-3C905E6F0550}" type="presParOf" srcId="{6A31905D-8725-437F-9DA5-D2A1282A97A0}" destId="{036CA156-060F-4C6D-AA05-F5D9B761AA16}" srcOrd="0" destOrd="0" presId="urn:microsoft.com/office/officeart/2018/2/layout/IconVerticalSolidList"/>
    <dgm:cxn modelId="{C4B2C264-C887-47F4-830C-300825C50F8D}" type="presParOf" srcId="{6A31905D-8725-437F-9DA5-D2A1282A97A0}" destId="{FAD71D7C-E16D-4C8B-BEB3-D987E12BBB53}" srcOrd="1" destOrd="0" presId="urn:microsoft.com/office/officeart/2018/2/layout/IconVerticalSolidList"/>
    <dgm:cxn modelId="{0954C512-313C-4F35-B0CF-FF55DC1C1DA1}" type="presParOf" srcId="{6A31905D-8725-437F-9DA5-D2A1282A97A0}" destId="{C5FE353B-6ADD-490C-9943-8316B1E846DD}" srcOrd="2" destOrd="0" presId="urn:microsoft.com/office/officeart/2018/2/layout/IconVerticalSolidList"/>
    <dgm:cxn modelId="{4C891ACD-8CD0-4E62-964D-7CD47A6624D9}" type="presParOf" srcId="{6A31905D-8725-437F-9DA5-D2A1282A97A0}" destId="{F83EA2DD-B6B0-45AB-AB12-539E80D1FDDF}" srcOrd="3" destOrd="0" presId="urn:microsoft.com/office/officeart/2018/2/layout/IconVerticalSolidList"/>
    <dgm:cxn modelId="{FC07E3AE-D2EC-4A56-8373-209B2D5ABCB1}" type="presParOf" srcId="{A7AC4437-419C-4866-B465-4A0E9B359AE9}" destId="{F7F72E70-3BA2-4FD0-B5B0-65395DD639EB}" srcOrd="9" destOrd="0" presId="urn:microsoft.com/office/officeart/2018/2/layout/IconVerticalSolidList"/>
    <dgm:cxn modelId="{2811848E-3768-46F5-A6F5-A9BFF6359FAC}" type="presParOf" srcId="{A7AC4437-419C-4866-B465-4A0E9B359AE9}" destId="{08D6DFBB-6BE1-4704-8A6D-2EB9BFC77502}" srcOrd="10" destOrd="0" presId="urn:microsoft.com/office/officeart/2018/2/layout/IconVerticalSolidList"/>
    <dgm:cxn modelId="{678219D4-E5E0-4B59-9FCD-F717A830017F}" type="presParOf" srcId="{08D6DFBB-6BE1-4704-8A6D-2EB9BFC77502}" destId="{EA588E54-DB6F-4FDD-9439-D9DBEF8FDA15}" srcOrd="0" destOrd="0" presId="urn:microsoft.com/office/officeart/2018/2/layout/IconVerticalSolidList"/>
    <dgm:cxn modelId="{CD19715B-6A39-4F52-B95C-1A3B16362E9E}" type="presParOf" srcId="{08D6DFBB-6BE1-4704-8A6D-2EB9BFC77502}" destId="{86F256C0-8EA0-4445-8806-87DAB535E081}" srcOrd="1" destOrd="0" presId="urn:microsoft.com/office/officeart/2018/2/layout/IconVerticalSolidList"/>
    <dgm:cxn modelId="{2CF524DA-B139-498C-8658-28FD5ECF6748}" type="presParOf" srcId="{08D6DFBB-6BE1-4704-8A6D-2EB9BFC77502}" destId="{CEB0C84F-CE39-41CF-8579-BF808F71FEE6}" srcOrd="2" destOrd="0" presId="urn:microsoft.com/office/officeart/2018/2/layout/IconVerticalSolidList"/>
    <dgm:cxn modelId="{454A4011-C01D-4FB5-B621-CAB547CB0A55}" type="presParOf" srcId="{08D6DFBB-6BE1-4704-8A6D-2EB9BFC77502}" destId="{51444DBF-C814-4590-98D4-20F4B2978AB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E97B6-6F73-4F82-9EFE-2D02903A56CF}">
      <dsp:nvSpPr>
        <dsp:cNvPr id="0" name=""/>
        <dsp:cNvSpPr/>
      </dsp:nvSpPr>
      <dsp:spPr>
        <a:xfrm>
          <a:off x="1810526" y="1160658"/>
          <a:ext cx="385130" cy="91440"/>
        </a:xfrm>
        <a:custGeom>
          <a:avLst/>
          <a:gdLst/>
          <a:ahLst/>
          <a:cxnLst/>
          <a:rect l="0" t="0" r="0" b="0"/>
          <a:pathLst>
            <a:path>
              <a:moveTo>
                <a:pt x="0" y="45720"/>
              </a:moveTo>
              <a:lnTo>
                <a:pt x="38513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92698" y="1204299"/>
        <a:ext cx="20786" cy="4157"/>
      </dsp:txXfrm>
    </dsp:sp>
    <dsp:sp modelId="{C451F3B3-758B-4AC0-9A42-591B33BA3DA3}">
      <dsp:nvSpPr>
        <dsp:cNvPr id="0" name=""/>
        <dsp:cNvSpPr/>
      </dsp:nvSpPr>
      <dsp:spPr>
        <a:xfrm>
          <a:off x="4801" y="664120"/>
          <a:ext cx="1807525" cy="108451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dirty="0"/>
            <a:t>Introduction and research question </a:t>
          </a:r>
          <a:endParaRPr lang="en-US" sz="2100" kern="1200" dirty="0"/>
        </a:p>
      </dsp:txBody>
      <dsp:txXfrm>
        <a:off x="4801" y="664120"/>
        <a:ext cx="1807525" cy="1084515"/>
      </dsp:txXfrm>
    </dsp:sp>
    <dsp:sp modelId="{8ABDB86C-1F0A-4898-BFDB-7FAB48623D51}">
      <dsp:nvSpPr>
        <dsp:cNvPr id="0" name=""/>
        <dsp:cNvSpPr/>
      </dsp:nvSpPr>
      <dsp:spPr>
        <a:xfrm>
          <a:off x="4033782" y="1160658"/>
          <a:ext cx="385130" cy="91440"/>
        </a:xfrm>
        <a:custGeom>
          <a:avLst/>
          <a:gdLst/>
          <a:ahLst/>
          <a:cxnLst/>
          <a:rect l="0" t="0" r="0" b="0"/>
          <a:pathLst>
            <a:path>
              <a:moveTo>
                <a:pt x="0" y="45720"/>
              </a:moveTo>
              <a:lnTo>
                <a:pt x="38513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15954" y="1204299"/>
        <a:ext cx="20786" cy="4157"/>
      </dsp:txXfrm>
    </dsp:sp>
    <dsp:sp modelId="{8FF920B3-9B64-425E-BDD9-BE475A9FF439}">
      <dsp:nvSpPr>
        <dsp:cNvPr id="0" name=""/>
        <dsp:cNvSpPr/>
      </dsp:nvSpPr>
      <dsp:spPr>
        <a:xfrm>
          <a:off x="2228057" y="664120"/>
          <a:ext cx="1807525" cy="108451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Any relevant existing research </a:t>
          </a:r>
          <a:endParaRPr lang="en-US" sz="2100" kern="1200"/>
        </a:p>
      </dsp:txBody>
      <dsp:txXfrm>
        <a:off x="2228057" y="664120"/>
        <a:ext cx="1807525" cy="1084515"/>
      </dsp:txXfrm>
    </dsp:sp>
    <dsp:sp modelId="{8DA27F84-5871-414B-AE84-3B22723A97BD}">
      <dsp:nvSpPr>
        <dsp:cNvPr id="0" name=""/>
        <dsp:cNvSpPr/>
      </dsp:nvSpPr>
      <dsp:spPr>
        <a:xfrm>
          <a:off x="908564" y="1746835"/>
          <a:ext cx="4446511" cy="385130"/>
        </a:xfrm>
        <a:custGeom>
          <a:avLst/>
          <a:gdLst/>
          <a:ahLst/>
          <a:cxnLst/>
          <a:rect l="0" t="0" r="0" b="0"/>
          <a:pathLst>
            <a:path>
              <a:moveTo>
                <a:pt x="4446511" y="0"/>
              </a:moveTo>
              <a:lnTo>
                <a:pt x="4446511" y="209665"/>
              </a:lnTo>
              <a:lnTo>
                <a:pt x="0" y="209665"/>
              </a:lnTo>
              <a:lnTo>
                <a:pt x="0" y="38513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0172" y="1937322"/>
        <a:ext cx="223295" cy="4157"/>
      </dsp:txXfrm>
    </dsp:sp>
    <dsp:sp modelId="{A6DD752F-7A06-481E-B796-0DF9146DF2E8}">
      <dsp:nvSpPr>
        <dsp:cNvPr id="0" name=""/>
        <dsp:cNvSpPr/>
      </dsp:nvSpPr>
      <dsp:spPr>
        <a:xfrm>
          <a:off x="4451313" y="664120"/>
          <a:ext cx="1807525" cy="10845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Ethical consideration </a:t>
          </a:r>
          <a:endParaRPr lang="en-US" sz="2100" kern="1200"/>
        </a:p>
      </dsp:txBody>
      <dsp:txXfrm>
        <a:off x="4451313" y="664120"/>
        <a:ext cx="1807525" cy="1084515"/>
      </dsp:txXfrm>
    </dsp:sp>
    <dsp:sp modelId="{ABFDA05A-74ED-4FEE-9EC6-02C64723AA53}">
      <dsp:nvSpPr>
        <dsp:cNvPr id="0" name=""/>
        <dsp:cNvSpPr/>
      </dsp:nvSpPr>
      <dsp:spPr>
        <a:xfrm>
          <a:off x="1810526" y="2660904"/>
          <a:ext cx="385130" cy="91440"/>
        </a:xfrm>
        <a:custGeom>
          <a:avLst/>
          <a:gdLst/>
          <a:ahLst/>
          <a:cxnLst/>
          <a:rect l="0" t="0" r="0" b="0"/>
          <a:pathLst>
            <a:path>
              <a:moveTo>
                <a:pt x="0" y="45720"/>
              </a:moveTo>
              <a:lnTo>
                <a:pt x="385130"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92698" y="2704545"/>
        <a:ext cx="20786" cy="4157"/>
      </dsp:txXfrm>
    </dsp:sp>
    <dsp:sp modelId="{F71FE8F6-1A7F-4FD3-ABEC-B15E51DBC5E0}">
      <dsp:nvSpPr>
        <dsp:cNvPr id="0" name=""/>
        <dsp:cNvSpPr/>
      </dsp:nvSpPr>
      <dsp:spPr>
        <a:xfrm>
          <a:off x="4801" y="2164366"/>
          <a:ext cx="1807525" cy="108451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Research timeline </a:t>
          </a:r>
          <a:endParaRPr lang="en-US" sz="2100" kern="1200"/>
        </a:p>
      </dsp:txBody>
      <dsp:txXfrm>
        <a:off x="4801" y="2164366"/>
        <a:ext cx="1807525" cy="1084515"/>
      </dsp:txXfrm>
    </dsp:sp>
    <dsp:sp modelId="{8AECA8EC-DC41-4912-A93F-EBBFB3850265}">
      <dsp:nvSpPr>
        <dsp:cNvPr id="0" name=""/>
        <dsp:cNvSpPr/>
      </dsp:nvSpPr>
      <dsp:spPr>
        <a:xfrm>
          <a:off x="4033782" y="2660904"/>
          <a:ext cx="385130" cy="91440"/>
        </a:xfrm>
        <a:custGeom>
          <a:avLst/>
          <a:gdLst/>
          <a:ahLst/>
          <a:cxnLst/>
          <a:rect l="0" t="0" r="0" b="0"/>
          <a:pathLst>
            <a:path>
              <a:moveTo>
                <a:pt x="0" y="45720"/>
              </a:moveTo>
              <a:lnTo>
                <a:pt x="385130"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15954" y="2704545"/>
        <a:ext cx="20786" cy="4157"/>
      </dsp:txXfrm>
    </dsp:sp>
    <dsp:sp modelId="{55FB4567-EACD-46C3-8584-3765CF49D03E}">
      <dsp:nvSpPr>
        <dsp:cNvPr id="0" name=""/>
        <dsp:cNvSpPr/>
      </dsp:nvSpPr>
      <dsp:spPr>
        <a:xfrm>
          <a:off x="2228057" y="2164366"/>
          <a:ext cx="1807525" cy="108451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Proposed method </a:t>
          </a:r>
          <a:endParaRPr lang="en-US" sz="2100" kern="1200"/>
        </a:p>
      </dsp:txBody>
      <dsp:txXfrm>
        <a:off x="2228057" y="2164366"/>
        <a:ext cx="1807525" cy="1084515"/>
      </dsp:txXfrm>
    </dsp:sp>
    <dsp:sp modelId="{9D080990-13F5-46B4-B3F2-9D14F65A387F}">
      <dsp:nvSpPr>
        <dsp:cNvPr id="0" name=""/>
        <dsp:cNvSpPr/>
      </dsp:nvSpPr>
      <dsp:spPr>
        <a:xfrm>
          <a:off x="908564" y="3247081"/>
          <a:ext cx="4446511" cy="385130"/>
        </a:xfrm>
        <a:custGeom>
          <a:avLst/>
          <a:gdLst/>
          <a:ahLst/>
          <a:cxnLst/>
          <a:rect l="0" t="0" r="0" b="0"/>
          <a:pathLst>
            <a:path>
              <a:moveTo>
                <a:pt x="4446511" y="0"/>
              </a:moveTo>
              <a:lnTo>
                <a:pt x="4446511" y="209665"/>
              </a:lnTo>
              <a:lnTo>
                <a:pt x="0" y="209665"/>
              </a:lnTo>
              <a:lnTo>
                <a:pt x="0" y="38513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0172" y="3437568"/>
        <a:ext cx="223295" cy="4157"/>
      </dsp:txXfrm>
    </dsp:sp>
    <dsp:sp modelId="{DE97B1BA-6538-4F94-8245-FAD49FA88112}">
      <dsp:nvSpPr>
        <dsp:cNvPr id="0" name=""/>
        <dsp:cNvSpPr/>
      </dsp:nvSpPr>
      <dsp:spPr>
        <a:xfrm>
          <a:off x="4451313" y="2164366"/>
          <a:ext cx="1807525" cy="108451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Hypothesis</a:t>
          </a:r>
          <a:endParaRPr lang="en-US" sz="2100" kern="1200"/>
        </a:p>
      </dsp:txBody>
      <dsp:txXfrm>
        <a:off x="4451313" y="2164366"/>
        <a:ext cx="1807525" cy="1084515"/>
      </dsp:txXfrm>
    </dsp:sp>
    <dsp:sp modelId="{6116354F-0D29-4EFC-9556-64AA76260118}">
      <dsp:nvSpPr>
        <dsp:cNvPr id="0" name=""/>
        <dsp:cNvSpPr/>
      </dsp:nvSpPr>
      <dsp:spPr>
        <a:xfrm>
          <a:off x="1810526" y="4161149"/>
          <a:ext cx="385130" cy="91440"/>
        </a:xfrm>
        <a:custGeom>
          <a:avLst/>
          <a:gdLst/>
          <a:ahLst/>
          <a:cxnLst/>
          <a:rect l="0" t="0" r="0" b="0"/>
          <a:pathLst>
            <a:path>
              <a:moveTo>
                <a:pt x="0" y="45720"/>
              </a:moveTo>
              <a:lnTo>
                <a:pt x="38513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92698" y="4204791"/>
        <a:ext cx="20786" cy="4157"/>
      </dsp:txXfrm>
    </dsp:sp>
    <dsp:sp modelId="{FCF5BC13-8129-4CB8-8F72-FDB238DAB411}">
      <dsp:nvSpPr>
        <dsp:cNvPr id="0" name=""/>
        <dsp:cNvSpPr/>
      </dsp:nvSpPr>
      <dsp:spPr>
        <a:xfrm>
          <a:off x="4801" y="3664612"/>
          <a:ext cx="1807525" cy="108451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Conclusion </a:t>
          </a:r>
          <a:endParaRPr lang="en-US" sz="2100" kern="1200"/>
        </a:p>
      </dsp:txBody>
      <dsp:txXfrm>
        <a:off x="4801" y="3664612"/>
        <a:ext cx="1807525" cy="1084515"/>
      </dsp:txXfrm>
    </dsp:sp>
    <dsp:sp modelId="{8B06C615-8CD9-47B1-BD5C-886F4C49A3F0}">
      <dsp:nvSpPr>
        <dsp:cNvPr id="0" name=""/>
        <dsp:cNvSpPr/>
      </dsp:nvSpPr>
      <dsp:spPr>
        <a:xfrm>
          <a:off x="2228057" y="3664612"/>
          <a:ext cx="1807525" cy="10845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70" tIns="92970" rIns="88570" bIns="92970" numCol="1" spcCol="1270" anchor="ctr" anchorCtr="0">
          <a:noAutofit/>
        </a:bodyPr>
        <a:lstStyle/>
        <a:p>
          <a:pPr marL="0" lvl="0" indent="0" algn="ctr" defTabSz="933450">
            <a:lnSpc>
              <a:spcPct val="90000"/>
            </a:lnSpc>
            <a:spcBef>
              <a:spcPct val="0"/>
            </a:spcBef>
            <a:spcAft>
              <a:spcPct val="35000"/>
            </a:spcAft>
            <a:buNone/>
          </a:pPr>
          <a:r>
            <a:rPr lang="en-GB" sz="2100" kern="1200"/>
            <a:t>Reference </a:t>
          </a:r>
          <a:endParaRPr lang="en-US" sz="2100" kern="1200"/>
        </a:p>
      </dsp:txBody>
      <dsp:txXfrm>
        <a:off x="2228057" y="3664612"/>
        <a:ext cx="1807525" cy="10845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B0ED9-132E-40F0-B77D-7653A73D7D5F}">
      <dsp:nvSpPr>
        <dsp:cNvPr id="0" name=""/>
        <dsp:cNvSpPr/>
      </dsp:nvSpPr>
      <dsp:spPr>
        <a:xfrm>
          <a:off x="4713943" y="2129949"/>
          <a:ext cx="1053513" cy="91440"/>
        </a:xfrm>
        <a:custGeom>
          <a:avLst/>
          <a:gdLst/>
          <a:ahLst/>
          <a:cxnLst/>
          <a:rect l="0" t="0" r="0" b="0"/>
          <a:pathLst>
            <a:path>
              <a:moveTo>
                <a:pt x="0" y="45720"/>
              </a:moveTo>
              <a:lnTo>
                <a:pt x="105351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3597" y="2170248"/>
        <a:ext cx="54205" cy="10841"/>
      </dsp:txXfrm>
    </dsp:sp>
    <dsp:sp modelId="{A904F07F-F569-42E5-B954-9359C707347B}">
      <dsp:nvSpPr>
        <dsp:cNvPr id="0" name=""/>
        <dsp:cNvSpPr/>
      </dsp:nvSpPr>
      <dsp:spPr>
        <a:xfrm>
          <a:off x="2207" y="761608"/>
          <a:ext cx="4713535" cy="282812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0967" tIns="242441" rIns="230967" bIns="242441" numCol="1" spcCol="1270" anchor="ctr" anchorCtr="0">
          <a:noAutofit/>
        </a:bodyPr>
        <a:lstStyle/>
        <a:p>
          <a:pPr marL="0" lvl="0" indent="0" algn="ctr" defTabSz="1022350">
            <a:lnSpc>
              <a:spcPct val="90000"/>
            </a:lnSpc>
            <a:spcBef>
              <a:spcPct val="0"/>
            </a:spcBef>
            <a:spcAft>
              <a:spcPct val="35000"/>
            </a:spcAft>
            <a:buNone/>
          </a:pPr>
          <a:r>
            <a:rPr lang="en-GB" sz="2300" kern="1200"/>
            <a:t>In this project we will discuss which digital tool is the most common used for collaboration at UWTSD and what is a digital technologies for collaboration.</a:t>
          </a:r>
          <a:endParaRPr lang="en-US" sz="2300" kern="1200"/>
        </a:p>
      </dsp:txBody>
      <dsp:txXfrm>
        <a:off x="2207" y="761608"/>
        <a:ext cx="4713535" cy="2828121"/>
      </dsp:txXfrm>
    </dsp:sp>
    <dsp:sp modelId="{4229A3BC-D0FF-48BF-857B-7691475CC77B}">
      <dsp:nvSpPr>
        <dsp:cNvPr id="0" name=""/>
        <dsp:cNvSpPr/>
      </dsp:nvSpPr>
      <dsp:spPr>
        <a:xfrm>
          <a:off x="5799856" y="761608"/>
          <a:ext cx="4713535" cy="2828121"/>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30967" tIns="242441" rIns="230967" bIns="242441" numCol="1" spcCol="1270" anchor="ctr" anchorCtr="0">
          <a:noAutofit/>
        </a:bodyPr>
        <a:lstStyle/>
        <a:p>
          <a:pPr marL="0" lvl="0" indent="0" algn="ctr" defTabSz="1022350">
            <a:lnSpc>
              <a:spcPct val="90000"/>
            </a:lnSpc>
            <a:spcBef>
              <a:spcPct val="0"/>
            </a:spcBef>
            <a:spcAft>
              <a:spcPct val="35000"/>
            </a:spcAft>
            <a:buNone/>
          </a:pPr>
          <a:r>
            <a:rPr lang="en-GB" sz="2300" kern="1200"/>
            <a:t>We will discuss what it is ethical consideration , proposed method, hypothesis and our research timeline will show how we planned for each of the final weeks: analysis, data collection and report writ-up</a:t>
          </a:r>
          <a:endParaRPr lang="en-US" sz="2300" kern="1200"/>
        </a:p>
      </dsp:txBody>
      <dsp:txXfrm>
        <a:off x="5799856" y="761608"/>
        <a:ext cx="4713535" cy="28281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42B95-566D-4817-BC39-4664272B84F7}">
      <dsp:nvSpPr>
        <dsp:cNvPr id="0" name=""/>
        <dsp:cNvSpPr/>
      </dsp:nvSpPr>
      <dsp:spPr>
        <a:xfrm>
          <a:off x="0" y="36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79964-A3CC-40B8-92AA-54A9705A5760}">
      <dsp:nvSpPr>
        <dsp:cNvPr id="0" name=""/>
        <dsp:cNvSpPr/>
      </dsp:nvSpPr>
      <dsp:spPr>
        <a:xfrm>
          <a:off x="163267" y="125078"/>
          <a:ext cx="297140" cy="2968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145305-7E7C-4EA4-BDB4-8630CB75BA3D}">
      <dsp:nvSpPr>
        <dsp:cNvPr id="0" name=""/>
        <dsp:cNvSpPr/>
      </dsp:nvSpPr>
      <dsp:spPr>
        <a:xfrm>
          <a:off x="623674" y="36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89000">
            <a:lnSpc>
              <a:spcPct val="100000"/>
            </a:lnSpc>
            <a:spcBef>
              <a:spcPct val="0"/>
            </a:spcBef>
            <a:spcAft>
              <a:spcPct val="35000"/>
            </a:spcAft>
            <a:buNone/>
          </a:pPr>
          <a:r>
            <a:rPr lang="en-GB" sz="2000" u="sng" kern="1200" dirty="0"/>
            <a:t>Research question</a:t>
          </a:r>
          <a:endParaRPr lang="en-US" sz="2000" kern="1200" dirty="0"/>
        </a:p>
      </dsp:txBody>
      <dsp:txXfrm>
        <a:off x="623674" y="3639"/>
        <a:ext cx="4809684" cy="540254"/>
      </dsp:txXfrm>
    </dsp:sp>
    <dsp:sp modelId="{8685DB60-C624-4D69-B29D-65527B0A5C6B}">
      <dsp:nvSpPr>
        <dsp:cNvPr id="0" name=""/>
        <dsp:cNvSpPr/>
      </dsp:nvSpPr>
      <dsp:spPr>
        <a:xfrm>
          <a:off x="0" y="6399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32CFF-C504-45F0-AB77-F9CF61B43B96}">
      <dsp:nvSpPr>
        <dsp:cNvPr id="0" name=""/>
        <dsp:cNvSpPr/>
      </dsp:nvSpPr>
      <dsp:spPr>
        <a:xfrm>
          <a:off x="163267" y="761378"/>
          <a:ext cx="297140" cy="2968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2A2982-89CE-4AD7-ABC3-BBE71999EB9B}">
      <dsp:nvSpPr>
        <dsp:cNvPr id="0" name=""/>
        <dsp:cNvSpPr/>
      </dsp:nvSpPr>
      <dsp:spPr>
        <a:xfrm>
          <a:off x="623674" y="6399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00100">
            <a:lnSpc>
              <a:spcPct val="100000"/>
            </a:lnSpc>
            <a:spcBef>
              <a:spcPct val="0"/>
            </a:spcBef>
            <a:spcAft>
              <a:spcPct val="35000"/>
            </a:spcAft>
            <a:buNone/>
          </a:pPr>
          <a:r>
            <a:rPr lang="en-GB" sz="1800" kern="1200" dirty="0"/>
            <a:t>Does training staff in change management helps staff to cope with change in their organisations.</a:t>
          </a:r>
        </a:p>
        <a:p>
          <a:pPr marL="0" lvl="0" indent="0" algn="l" defTabSz="800100">
            <a:lnSpc>
              <a:spcPct val="100000"/>
            </a:lnSpc>
            <a:spcBef>
              <a:spcPct val="0"/>
            </a:spcBef>
            <a:spcAft>
              <a:spcPct val="35000"/>
            </a:spcAft>
            <a:buNone/>
          </a:pPr>
          <a:endParaRPr lang="en-US" sz="1800" kern="1200" dirty="0"/>
        </a:p>
      </dsp:txBody>
      <dsp:txXfrm>
        <a:off x="623674" y="639939"/>
        <a:ext cx="4809684" cy="540254"/>
      </dsp:txXfrm>
    </dsp:sp>
    <dsp:sp modelId="{18105585-AD4B-4951-AE00-B6ED1829685F}">
      <dsp:nvSpPr>
        <dsp:cNvPr id="0" name=""/>
        <dsp:cNvSpPr/>
      </dsp:nvSpPr>
      <dsp:spPr>
        <a:xfrm>
          <a:off x="0" y="12762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4FF048-B59B-469D-AC1C-77D2A049C4F4}">
      <dsp:nvSpPr>
        <dsp:cNvPr id="0" name=""/>
        <dsp:cNvSpPr/>
      </dsp:nvSpPr>
      <dsp:spPr>
        <a:xfrm>
          <a:off x="163267" y="1397678"/>
          <a:ext cx="297140" cy="2968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DAE8A-4BED-4FFB-8554-8BAE3C52699D}">
      <dsp:nvSpPr>
        <dsp:cNvPr id="0" name=""/>
        <dsp:cNvSpPr/>
      </dsp:nvSpPr>
      <dsp:spPr>
        <a:xfrm>
          <a:off x="623674" y="12762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89000">
            <a:lnSpc>
              <a:spcPct val="100000"/>
            </a:lnSpc>
            <a:spcBef>
              <a:spcPct val="0"/>
            </a:spcBef>
            <a:spcAft>
              <a:spcPct val="35000"/>
            </a:spcAft>
            <a:buNone/>
          </a:pPr>
          <a:r>
            <a:rPr lang="en-GB" sz="2000" u="sng" kern="1200" dirty="0"/>
            <a:t>Hypothesis</a:t>
          </a:r>
        </a:p>
        <a:p>
          <a:pPr marL="0" lvl="0" indent="0" algn="l" defTabSz="889000">
            <a:lnSpc>
              <a:spcPct val="100000"/>
            </a:lnSpc>
            <a:spcBef>
              <a:spcPct val="0"/>
            </a:spcBef>
            <a:spcAft>
              <a:spcPct val="35000"/>
            </a:spcAft>
            <a:buNone/>
          </a:pPr>
          <a:endParaRPr lang="en-US" sz="2000" kern="1200" dirty="0"/>
        </a:p>
      </dsp:txBody>
      <dsp:txXfrm>
        <a:off x="623674" y="1276239"/>
        <a:ext cx="4809684" cy="540254"/>
      </dsp:txXfrm>
    </dsp:sp>
    <dsp:sp modelId="{828D4B5E-67C8-4C3C-8B51-0A5241392BC7}">
      <dsp:nvSpPr>
        <dsp:cNvPr id="0" name=""/>
        <dsp:cNvSpPr/>
      </dsp:nvSpPr>
      <dsp:spPr>
        <a:xfrm>
          <a:off x="0" y="19125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265B6-BA77-46C3-9FBC-147F75987F33}">
      <dsp:nvSpPr>
        <dsp:cNvPr id="0" name=""/>
        <dsp:cNvSpPr/>
      </dsp:nvSpPr>
      <dsp:spPr>
        <a:xfrm>
          <a:off x="163267" y="2033978"/>
          <a:ext cx="297140" cy="2968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FF2689-AD12-4525-A021-D6BD4BEA51EF}">
      <dsp:nvSpPr>
        <dsp:cNvPr id="0" name=""/>
        <dsp:cNvSpPr/>
      </dsp:nvSpPr>
      <dsp:spPr>
        <a:xfrm>
          <a:off x="623674" y="19125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00100">
            <a:lnSpc>
              <a:spcPct val="100000"/>
            </a:lnSpc>
            <a:spcBef>
              <a:spcPct val="0"/>
            </a:spcBef>
            <a:spcAft>
              <a:spcPct val="35000"/>
            </a:spcAft>
            <a:buNone/>
          </a:pPr>
          <a:r>
            <a:rPr lang="en-GB" sz="1800" kern="1200" dirty="0"/>
            <a:t>Staff trained in change management copes easily with change in their organisations.</a:t>
          </a:r>
        </a:p>
        <a:p>
          <a:pPr marL="0" lvl="0" indent="0" algn="l" defTabSz="800100">
            <a:lnSpc>
              <a:spcPct val="100000"/>
            </a:lnSpc>
            <a:spcBef>
              <a:spcPct val="0"/>
            </a:spcBef>
            <a:spcAft>
              <a:spcPct val="35000"/>
            </a:spcAft>
            <a:buNone/>
          </a:pPr>
          <a:endParaRPr lang="en-US" sz="1800" kern="1200" dirty="0"/>
        </a:p>
      </dsp:txBody>
      <dsp:txXfrm>
        <a:off x="623674" y="1912539"/>
        <a:ext cx="4809684" cy="540254"/>
      </dsp:txXfrm>
    </dsp:sp>
    <dsp:sp modelId="{036CA156-060F-4C6D-AA05-F5D9B761AA16}">
      <dsp:nvSpPr>
        <dsp:cNvPr id="0" name=""/>
        <dsp:cNvSpPr/>
      </dsp:nvSpPr>
      <dsp:spPr>
        <a:xfrm>
          <a:off x="0" y="25488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71D7C-E16D-4C8B-BEB3-D987E12BBB53}">
      <dsp:nvSpPr>
        <dsp:cNvPr id="0" name=""/>
        <dsp:cNvSpPr/>
      </dsp:nvSpPr>
      <dsp:spPr>
        <a:xfrm>
          <a:off x="163267" y="2670278"/>
          <a:ext cx="297140" cy="2968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3EA2DD-B6B0-45AB-AB12-539E80D1FDDF}">
      <dsp:nvSpPr>
        <dsp:cNvPr id="0" name=""/>
        <dsp:cNvSpPr/>
      </dsp:nvSpPr>
      <dsp:spPr>
        <a:xfrm>
          <a:off x="623674" y="25488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889000">
            <a:lnSpc>
              <a:spcPct val="100000"/>
            </a:lnSpc>
            <a:spcBef>
              <a:spcPct val="0"/>
            </a:spcBef>
            <a:spcAft>
              <a:spcPct val="35000"/>
            </a:spcAft>
            <a:buNone/>
          </a:pPr>
          <a:r>
            <a:rPr lang="en-GB" sz="2000" u="sng" kern="1200" dirty="0"/>
            <a:t>Explain</a:t>
          </a:r>
        </a:p>
        <a:p>
          <a:pPr marL="0" lvl="0" indent="0" algn="l" defTabSz="889000">
            <a:lnSpc>
              <a:spcPct val="100000"/>
            </a:lnSpc>
            <a:spcBef>
              <a:spcPct val="0"/>
            </a:spcBef>
            <a:spcAft>
              <a:spcPct val="35000"/>
            </a:spcAft>
            <a:buNone/>
          </a:pPr>
          <a:endParaRPr lang="en-US" sz="2000" kern="1200" dirty="0"/>
        </a:p>
      </dsp:txBody>
      <dsp:txXfrm>
        <a:off x="623674" y="2548839"/>
        <a:ext cx="4809684" cy="540254"/>
      </dsp:txXfrm>
    </dsp:sp>
    <dsp:sp modelId="{EA588E54-DB6F-4FDD-9439-D9DBEF8FDA15}">
      <dsp:nvSpPr>
        <dsp:cNvPr id="0" name=""/>
        <dsp:cNvSpPr/>
      </dsp:nvSpPr>
      <dsp:spPr>
        <a:xfrm>
          <a:off x="0" y="3185139"/>
          <a:ext cx="6002110" cy="539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F256C0-8EA0-4445-8806-87DAB535E081}">
      <dsp:nvSpPr>
        <dsp:cNvPr id="0" name=""/>
        <dsp:cNvSpPr/>
      </dsp:nvSpPr>
      <dsp:spPr>
        <a:xfrm>
          <a:off x="163267" y="3306578"/>
          <a:ext cx="297140" cy="29684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444DBF-C814-4590-98D4-20F4B2978AB6}">
      <dsp:nvSpPr>
        <dsp:cNvPr id="0" name=""/>
        <dsp:cNvSpPr/>
      </dsp:nvSpPr>
      <dsp:spPr>
        <a:xfrm>
          <a:off x="623674" y="3185139"/>
          <a:ext cx="4809684" cy="540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77" tIns="57177" rIns="57177" bIns="57177" numCol="1" spcCol="1270" anchor="ctr" anchorCtr="0">
          <a:noAutofit/>
        </a:bodyPr>
        <a:lstStyle/>
        <a:p>
          <a:pPr marL="0" lvl="0" indent="0" algn="l" defTabSz="711200">
            <a:lnSpc>
              <a:spcPct val="100000"/>
            </a:lnSpc>
            <a:spcBef>
              <a:spcPct val="0"/>
            </a:spcBef>
            <a:spcAft>
              <a:spcPct val="35000"/>
            </a:spcAft>
            <a:buNone/>
          </a:pPr>
          <a:r>
            <a:rPr lang="en-GB" sz="1600" kern="1200" dirty="0"/>
            <a:t>This hypothesis predict  the staff that undergo training in change management can easily cope with changes that might occur in their organisations than perhaps the staff have not been trained in change management.</a:t>
          </a:r>
          <a:endParaRPr lang="en-US" sz="1600" kern="1200" dirty="0"/>
        </a:p>
      </dsp:txBody>
      <dsp:txXfrm>
        <a:off x="623674" y="3185139"/>
        <a:ext cx="4809684" cy="54025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E7E84-8CD2-4C8F-BACF-412D02CF6F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0011FF-6267-48D7-974C-792831D020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ECD4CC-3309-48C0-916B-5B60B567CC65}"/>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AC9F9CA6-597D-447A-A718-B779FE34E6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0919E0-8976-4F7C-B71F-B2856EC4C461}"/>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2475286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73662-BCA1-4CFF-94D4-2B07E540EC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B4BC26-4BFA-4FFF-859A-00FF4E34E1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E41826-33EA-402C-8C6D-D3D6CC24B9EC}"/>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C28DC22C-6845-496D-A948-E6E55B2240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4EDC57-FC44-4873-9E8C-991C9747357B}"/>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316793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E2D40-7C38-4620-98F6-E061F7B68F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E69956-D8CA-4EE1-97FF-ECBD4A7C5E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B491C2-F323-44FC-A2BD-965F309D867F}"/>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4E1EAAED-E6FA-4F9A-A02E-CE571E8282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55962F-571E-445A-AABF-22D7382DA7ED}"/>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2437705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3A45-6CDB-41BA-9D52-95C6743227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4E023D-B554-4A23-B8B9-534AFC999E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30D9C3-69E2-4F2E-8D50-6FA66B470C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A4EE92-64FB-4A9F-B86E-90A6A3B782B3}"/>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6" name="Footer Placeholder 5">
            <a:extLst>
              <a:ext uri="{FF2B5EF4-FFF2-40B4-BE49-F238E27FC236}">
                <a16:creationId xmlns:a16="http://schemas.microsoft.com/office/drawing/2014/main" id="{F28E31CC-5882-427C-B6A7-700B31D9D3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9409DC-AED5-4905-92F5-04610E004780}"/>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1442743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26A1-9DF7-4195-9823-2CC6FF264E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4BA4F4-7294-4E69-B8AD-11C050E3B5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478ED1-4E4E-4923-BC4E-4674B18408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9DD21B-5B53-464D-9ADB-2439C3983C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DBEF1D-79E8-4ACF-9761-1E3BB9C4E5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D2B469-F0D2-4D3D-9E3B-565578A99913}"/>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8" name="Footer Placeholder 7">
            <a:extLst>
              <a:ext uri="{FF2B5EF4-FFF2-40B4-BE49-F238E27FC236}">
                <a16:creationId xmlns:a16="http://schemas.microsoft.com/office/drawing/2014/main" id="{4175E7B0-A40C-458F-8072-9142488C77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77762E-5066-467F-9AA0-116F00028BF2}"/>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58291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B3F45-2E91-4F35-BE0C-C833E15E34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97A717-7C10-4EFD-8756-F4F3D3D59340}"/>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4" name="Footer Placeholder 3">
            <a:extLst>
              <a:ext uri="{FF2B5EF4-FFF2-40B4-BE49-F238E27FC236}">
                <a16:creationId xmlns:a16="http://schemas.microsoft.com/office/drawing/2014/main" id="{03904880-9D87-4832-917E-1F930A7577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FDC569-95F3-4E81-A63E-DD9E96F5A204}"/>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1714995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E1B56A-F638-4F3B-A285-8FD6822AC6B9}"/>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3" name="Footer Placeholder 2">
            <a:extLst>
              <a:ext uri="{FF2B5EF4-FFF2-40B4-BE49-F238E27FC236}">
                <a16:creationId xmlns:a16="http://schemas.microsoft.com/office/drawing/2014/main" id="{FD768EE8-32C3-4CB2-BBA5-97364C3EE1E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394A0C-0008-4319-87C3-589208BBB103}"/>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2482758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6214-3DFC-4A1B-907E-0A75E5C297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5F6339-B7D0-4E24-A0D0-A55C6BB71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E47AA1-D09E-40BC-8C6E-F9A042AFFB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334292-E08D-4C0B-B864-83507865F10B}"/>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6" name="Footer Placeholder 5">
            <a:extLst>
              <a:ext uri="{FF2B5EF4-FFF2-40B4-BE49-F238E27FC236}">
                <a16:creationId xmlns:a16="http://schemas.microsoft.com/office/drawing/2014/main" id="{EFF96D9A-A41A-4FA1-A0E5-A0DF9CAAB0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70E8FA-60BC-4005-A087-E918233C43B2}"/>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915284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40FD-2F3B-40AE-B2EE-4625038C23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95BC71-4A2A-4763-A033-F75F4E2B88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F8A3D4-947D-449F-84C7-62D1BFAA3C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A5AF2E-5C26-4934-94D3-ED33CC9B812C}"/>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6" name="Footer Placeholder 5">
            <a:extLst>
              <a:ext uri="{FF2B5EF4-FFF2-40B4-BE49-F238E27FC236}">
                <a16:creationId xmlns:a16="http://schemas.microsoft.com/office/drawing/2014/main" id="{A4957552-EF98-45A8-BF65-D6967BFF6A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0A4235-0F00-4927-988D-9AB35DA4ADD6}"/>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781531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01A94-1397-4B0A-94B8-DD975590B1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DAC809-0E16-46E8-AB7F-FBB4670E90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EE386C-6DFD-4F1A-94CC-6A379028F19A}"/>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7F7794D8-86FB-49E6-9163-AE22E39B56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24128D-4964-4E1A-8BCF-6070576953C7}"/>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4220630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3B668F-EE28-4DCB-887D-7798ECE538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357491-8AE5-4D69-A54E-EED14C6121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6BD351-6449-4033-860C-0C4CB80C1154}"/>
              </a:ext>
            </a:extLst>
          </p:cNvPr>
          <p:cNvSpPr>
            <a:spLocks noGrp="1"/>
          </p:cNvSpPr>
          <p:nvPr>
            <p:ph type="dt" sz="half" idx="10"/>
          </p:nvPr>
        </p:nvSpPr>
        <p:spPr/>
        <p:txBody>
          <a:body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26272E01-3036-4B83-B08F-7642238B03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C50C66-F6CB-4D55-83B9-B079CFBC002D}"/>
              </a:ext>
            </a:extLst>
          </p:cNvPr>
          <p:cNvSpPr>
            <a:spLocks noGrp="1"/>
          </p:cNvSpPr>
          <p:nvPr>
            <p:ph type="sldNum" sz="quarter" idx="12"/>
          </p:nvPr>
        </p:nvSpPr>
        <p:spPr/>
        <p:txBody>
          <a:bodyPr/>
          <a:lstStyle/>
          <a:p>
            <a:fld id="{45E45665-BA8E-4F45-B6A0-0CF5C47543ED}" type="slidenum">
              <a:rPr lang="en-GB" smtClean="0"/>
              <a:t>‹#›</a:t>
            </a:fld>
            <a:endParaRPr lang="en-GB"/>
          </a:p>
        </p:txBody>
      </p:sp>
    </p:spTree>
    <p:extLst>
      <p:ext uri="{BB962C8B-B14F-4D97-AF65-F5344CB8AC3E}">
        <p14:creationId xmlns:p14="http://schemas.microsoft.com/office/powerpoint/2010/main" val="3305155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422719-3F66-4C73-8EEE-B9A11DF32B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F80470-6CC1-401A-B969-EAD195DEC4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593B46-9F4A-424D-99F1-722A3BC8FA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67B5D0-2C5C-459E-8A86-1D80B5E530AB}" type="datetimeFigureOut">
              <a:rPr lang="en-GB" smtClean="0"/>
              <a:t>27/02/2022</a:t>
            </a:fld>
            <a:endParaRPr lang="en-GB"/>
          </a:p>
        </p:txBody>
      </p:sp>
      <p:sp>
        <p:nvSpPr>
          <p:cNvPr id="5" name="Footer Placeholder 4">
            <a:extLst>
              <a:ext uri="{FF2B5EF4-FFF2-40B4-BE49-F238E27FC236}">
                <a16:creationId xmlns:a16="http://schemas.microsoft.com/office/drawing/2014/main" id="{349B5155-D4B2-46FB-93D0-D75CB1504F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A3D3C78-5C12-4A42-A657-58979C12C2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45665-BA8E-4F45-B6A0-0CF5C47543ED}" type="slidenum">
              <a:rPr lang="en-GB" smtClean="0"/>
              <a:t>‹#›</a:t>
            </a:fld>
            <a:endParaRPr lang="en-GB"/>
          </a:p>
        </p:txBody>
      </p:sp>
    </p:spTree>
    <p:extLst>
      <p:ext uri="{BB962C8B-B14F-4D97-AF65-F5344CB8AC3E}">
        <p14:creationId xmlns:p14="http://schemas.microsoft.com/office/powerpoint/2010/main" val="3316327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iehs.nih.gov/research/resources/bioethics/whatis/index.cfm?fbclid=IwAR1J466OjmpjgtgZQIwOU5ISgWV5ZK0QDJK1Y8oKq" TargetMode="External"/><Relationship Id="rId2" Type="http://schemas.openxmlformats.org/officeDocument/2006/relationships/hyperlink" Target="https://www.techradar.com/uk/best/best-online-collaboration-tools" TargetMode="External"/><Relationship Id="rId1" Type="http://schemas.openxmlformats.org/officeDocument/2006/relationships/slideLayout" Target="../slideLayouts/slideLayout2.xml"/><Relationship Id="rId4" Type="http://schemas.openxmlformats.org/officeDocument/2006/relationships/hyperlink" Target="https://www.bgs.org.uk/resources/keeping-to-a-research-timeline?fbclid=IwAR2MsAiXSlq9UeQRrnwSZ33BKqrRa-M3syOPRSOnwW4Z8jqr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4" descr="Electronic circuit board">
            <a:extLst>
              <a:ext uri="{FF2B5EF4-FFF2-40B4-BE49-F238E27FC236}">
                <a16:creationId xmlns:a16="http://schemas.microsoft.com/office/drawing/2014/main" id="{A3BCE940-EBD6-425B-9E91-75C49A8E576B}"/>
              </a:ext>
            </a:extLst>
          </p:cNvPr>
          <p:cNvPicPr>
            <a:picLocks noChangeAspect="1"/>
          </p:cNvPicPr>
          <p:nvPr/>
        </p:nvPicPr>
        <p:blipFill rotWithShape="1">
          <a:blip r:embed="rId2">
            <a:alphaModFix amt="40000"/>
          </a:blip>
          <a:srcRect t="3846"/>
          <a:stretch/>
        </p:blipFill>
        <p:spPr>
          <a:xfrm>
            <a:off x="20" y="10"/>
            <a:ext cx="12191980" cy="6857990"/>
          </a:xfrm>
          <a:prstGeom prst="rect">
            <a:avLst/>
          </a:prstGeom>
        </p:spPr>
      </p:pic>
      <p:sp>
        <p:nvSpPr>
          <p:cNvPr id="2" name="Title 1">
            <a:extLst>
              <a:ext uri="{FF2B5EF4-FFF2-40B4-BE49-F238E27FC236}">
                <a16:creationId xmlns:a16="http://schemas.microsoft.com/office/drawing/2014/main" id="{DC7ED18D-90F0-4362-A565-28DB8B882F78}"/>
              </a:ext>
            </a:extLst>
          </p:cNvPr>
          <p:cNvSpPr>
            <a:spLocks noGrp="1"/>
          </p:cNvSpPr>
          <p:nvPr>
            <p:ph type="ctrTitle"/>
          </p:nvPr>
        </p:nvSpPr>
        <p:spPr>
          <a:xfrm>
            <a:off x="965200" y="965200"/>
            <a:ext cx="10261600" cy="3564869"/>
          </a:xfrm>
        </p:spPr>
        <p:txBody>
          <a:bodyPr vert="horz" lIns="91440" tIns="45720" rIns="91440" bIns="45720" rtlCol="0">
            <a:normAutofit/>
          </a:bodyPr>
          <a:lstStyle/>
          <a:p>
            <a:pPr algn="l"/>
            <a:r>
              <a:rPr lang="en-US" sz="11500" i="1" dirty="0">
                <a:ln w="22225">
                  <a:solidFill>
                    <a:schemeClr val="tx1"/>
                  </a:solidFill>
                  <a:miter lim="800000"/>
                </a:ln>
                <a:noFill/>
              </a:rPr>
              <a:t>Technology </a:t>
            </a:r>
          </a:p>
        </p:txBody>
      </p:sp>
      <p:sp>
        <p:nvSpPr>
          <p:cNvPr id="3" name="Subtitle 2">
            <a:extLst>
              <a:ext uri="{FF2B5EF4-FFF2-40B4-BE49-F238E27FC236}">
                <a16:creationId xmlns:a16="http://schemas.microsoft.com/office/drawing/2014/main" id="{7BB07485-2BA5-4F42-8DAC-D280370014D5}"/>
              </a:ext>
            </a:extLst>
          </p:cNvPr>
          <p:cNvSpPr>
            <a:spLocks noGrp="1"/>
          </p:cNvSpPr>
          <p:nvPr>
            <p:ph type="subTitle" idx="1"/>
          </p:nvPr>
        </p:nvSpPr>
        <p:spPr>
          <a:xfrm>
            <a:off x="965200" y="4572002"/>
            <a:ext cx="10261600" cy="1202995"/>
          </a:xfrm>
        </p:spPr>
        <p:txBody>
          <a:bodyPr vert="horz" lIns="91440" tIns="45720" rIns="91440" bIns="45720" rtlCol="0">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r>
              <a:rPr lang="en-US" sz="2000"/>
              <a:t>Name: BEATRIS GELKOVA, ASHFAQ AHMED, ANGHELUS BORONICA </a:t>
            </a: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5268913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19525-1879-423D-B826-8726B0B4F04B}"/>
              </a:ext>
            </a:extLst>
          </p:cNvPr>
          <p:cNvSpPr>
            <a:spLocks noGrp="1"/>
          </p:cNvSpPr>
          <p:nvPr>
            <p:ph type="title"/>
          </p:nvPr>
        </p:nvSpPr>
        <p:spPr>
          <a:xfrm>
            <a:off x="648929" y="629266"/>
            <a:ext cx="3667039" cy="5506358"/>
          </a:xfrm>
        </p:spPr>
        <p:txBody>
          <a:bodyPr>
            <a:normAutofit/>
          </a:bodyPr>
          <a:lstStyle/>
          <a:p>
            <a:r>
              <a:rPr lang="en-GB" i="1" dirty="0"/>
              <a:t>This presentation will cover:</a:t>
            </a:r>
          </a:p>
        </p:txBody>
      </p:sp>
      <p:sp>
        <p:nvSpPr>
          <p:cNvPr id="96" name="Rectangle 95">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4" name="Content Placeholder 2">
            <a:extLst>
              <a:ext uri="{FF2B5EF4-FFF2-40B4-BE49-F238E27FC236}">
                <a16:creationId xmlns:a16="http://schemas.microsoft.com/office/drawing/2014/main" id="{4D049805-BA80-4039-9A2A-3B547875F64D}"/>
              </a:ext>
            </a:extLst>
          </p:cNvPr>
          <p:cNvGraphicFramePr>
            <a:graphicFrameLocks noGrp="1"/>
          </p:cNvGraphicFramePr>
          <p:nvPr>
            <p:ph idx="1"/>
            <p:extLst>
              <p:ext uri="{D42A27DB-BD31-4B8C-83A1-F6EECF244321}">
                <p14:modId xmlns:p14="http://schemas.microsoft.com/office/powerpoint/2010/main" val="2626913174"/>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746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34"/>
                                        </p:tgtEl>
                                        <p:attrNameLst>
                                          <p:attrName>style.visibility</p:attrName>
                                        </p:attrNameLst>
                                      </p:cBhvr>
                                      <p:to>
                                        <p:strVal val="visible"/>
                                      </p:to>
                                    </p:set>
                                    <p:animEffect transition="in" filter="circle(in)">
                                      <p:cBhvr>
                                        <p:cTn id="15" dur="20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3FCFEFE9-12C1-42F7-91D0-D0AD3DD5EE7D}"/>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EBF09EB-8B1B-4FB6-92DC-09A320485799}"/>
              </a:ext>
            </a:extLst>
          </p:cNvPr>
          <p:cNvSpPr>
            <a:spLocks noGrp="1"/>
          </p:cNvSpPr>
          <p:nvPr>
            <p:ph type="title"/>
          </p:nvPr>
        </p:nvSpPr>
        <p:spPr>
          <a:xfrm>
            <a:off x="838200" y="365125"/>
            <a:ext cx="10515600" cy="1325563"/>
          </a:xfrm>
        </p:spPr>
        <p:txBody>
          <a:bodyPr>
            <a:normAutofit/>
          </a:bodyPr>
          <a:lstStyle/>
          <a:p>
            <a:r>
              <a:rPr lang="en-GB" i="1" dirty="0">
                <a:solidFill>
                  <a:srgbClr val="FFFFFF"/>
                </a:solidFill>
              </a:rPr>
              <a:t>Introduction and research question </a:t>
            </a:r>
          </a:p>
        </p:txBody>
      </p:sp>
      <p:graphicFrame>
        <p:nvGraphicFramePr>
          <p:cNvPr id="5" name="Content Placeholder 2">
            <a:extLst>
              <a:ext uri="{FF2B5EF4-FFF2-40B4-BE49-F238E27FC236}">
                <a16:creationId xmlns:a16="http://schemas.microsoft.com/office/drawing/2014/main" id="{F03544FE-B218-48D7-B5B4-53D8FBDEF7CF}"/>
              </a:ext>
            </a:extLst>
          </p:cNvPr>
          <p:cNvGraphicFramePr>
            <a:graphicFrameLocks noGrp="1"/>
          </p:cNvGraphicFramePr>
          <p:nvPr>
            <p:ph idx="1"/>
            <p:extLst>
              <p:ext uri="{D42A27DB-BD31-4B8C-83A1-F6EECF244321}">
                <p14:modId xmlns:p14="http://schemas.microsoft.com/office/powerpoint/2010/main" val="7449292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05014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80">
                                          <p:stCondLst>
                                            <p:cond delay="0"/>
                                          </p:stCondLst>
                                        </p:cTn>
                                        <p:tgtEl>
                                          <p:spTgt spid="5"/>
                                        </p:tgtEl>
                                      </p:cBhvr>
                                    </p:animEffect>
                                    <p:anim calcmode="lin" valueType="num">
                                      <p:cBhvr>
                                        <p:cTn id="15"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0" dur="26">
                                          <p:stCondLst>
                                            <p:cond delay="650"/>
                                          </p:stCondLst>
                                        </p:cTn>
                                        <p:tgtEl>
                                          <p:spTgt spid="5"/>
                                        </p:tgtEl>
                                      </p:cBhvr>
                                      <p:to x="100000" y="60000"/>
                                    </p:animScale>
                                    <p:animScale>
                                      <p:cBhvr>
                                        <p:cTn id="21" dur="166" decel="50000">
                                          <p:stCondLst>
                                            <p:cond delay="676"/>
                                          </p:stCondLst>
                                        </p:cTn>
                                        <p:tgtEl>
                                          <p:spTgt spid="5"/>
                                        </p:tgtEl>
                                      </p:cBhvr>
                                      <p:to x="100000" y="100000"/>
                                    </p:animScale>
                                    <p:animScale>
                                      <p:cBhvr>
                                        <p:cTn id="22" dur="26">
                                          <p:stCondLst>
                                            <p:cond delay="1312"/>
                                          </p:stCondLst>
                                        </p:cTn>
                                        <p:tgtEl>
                                          <p:spTgt spid="5"/>
                                        </p:tgtEl>
                                      </p:cBhvr>
                                      <p:to x="100000" y="80000"/>
                                    </p:animScale>
                                    <p:animScale>
                                      <p:cBhvr>
                                        <p:cTn id="23" dur="166" decel="50000">
                                          <p:stCondLst>
                                            <p:cond delay="1338"/>
                                          </p:stCondLst>
                                        </p:cTn>
                                        <p:tgtEl>
                                          <p:spTgt spid="5"/>
                                        </p:tgtEl>
                                      </p:cBhvr>
                                      <p:to x="100000" y="100000"/>
                                    </p:animScale>
                                    <p:animScale>
                                      <p:cBhvr>
                                        <p:cTn id="24" dur="26">
                                          <p:stCondLst>
                                            <p:cond delay="1642"/>
                                          </p:stCondLst>
                                        </p:cTn>
                                        <p:tgtEl>
                                          <p:spTgt spid="5"/>
                                        </p:tgtEl>
                                      </p:cBhvr>
                                      <p:to x="100000" y="90000"/>
                                    </p:animScale>
                                    <p:animScale>
                                      <p:cBhvr>
                                        <p:cTn id="25" dur="166" decel="50000">
                                          <p:stCondLst>
                                            <p:cond delay="1668"/>
                                          </p:stCondLst>
                                        </p:cTn>
                                        <p:tgtEl>
                                          <p:spTgt spid="5"/>
                                        </p:tgtEl>
                                      </p:cBhvr>
                                      <p:to x="100000" y="100000"/>
                                    </p:animScale>
                                    <p:animScale>
                                      <p:cBhvr>
                                        <p:cTn id="26" dur="26">
                                          <p:stCondLst>
                                            <p:cond delay="1808"/>
                                          </p:stCondLst>
                                        </p:cTn>
                                        <p:tgtEl>
                                          <p:spTgt spid="5"/>
                                        </p:tgtEl>
                                      </p:cBhvr>
                                      <p:to x="100000" y="95000"/>
                                    </p:animScale>
                                    <p:animScale>
                                      <p:cBhvr>
                                        <p:cTn id="27"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Rounded Corners 26">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A27943-7226-4285-8CA0-DE6D7C89C3F5}"/>
              </a:ext>
            </a:extLst>
          </p:cNvPr>
          <p:cNvSpPr>
            <a:spLocks noGrp="1"/>
          </p:cNvSpPr>
          <p:nvPr>
            <p:ph type="title"/>
          </p:nvPr>
        </p:nvSpPr>
        <p:spPr>
          <a:xfrm>
            <a:off x="956826" y="1112969"/>
            <a:ext cx="3937298" cy="4166010"/>
          </a:xfrm>
        </p:spPr>
        <p:txBody>
          <a:bodyPr>
            <a:normAutofit/>
          </a:bodyPr>
          <a:lstStyle/>
          <a:p>
            <a:r>
              <a:rPr lang="en-GB" i="1" dirty="0">
                <a:solidFill>
                  <a:srgbClr val="FFFFFF"/>
                </a:solidFill>
              </a:rPr>
              <a:t>Relevant existing research </a:t>
            </a:r>
          </a:p>
        </p:txBody>
      </p:sp>
      <p:sp>
        <p:nvSpPr>
          <p:cNvPr id="29" name="Freeform: Shape 2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D632DB-0A1C-40F2-AC8A-12AFB8E8260F}"/>
              </a:ext>
            </a:extLst>
          </p:cNvPr>
          <p:cNvSpPr>
            <a:spLocks noGrp="1"/>
          </p:cNvSpPr>
          <p:nvPr>
            <p:ph idx="1"/>
          </p:nvPr>
        </p:nvSpPr>
        <p:spPr>
          <a:xfrm>
            <a:off x="6096000" y="820880"/>
            <a:ext cx="5257799" cy="4889350"/>
          </a:xfrm>
        </p:spPr>
        <p:txBody>
          <a:bodyPr anchor="t">
            <a:normAutofit/>
          </a:bodyPr>
          <a:lstStyle/>
          <a:p>
            <a:r>
              <a:rPr lang="en-GB" sz="2600" dirty="0"/>
              <a:t>The best online collaboration software makes it simple and easy for teams to work together. Collaboration is the new normal in the workplace ,improved efficiency and productivity if you have the best tools. These tools could offer everything from cloud document storage to video conferencing for online meetings.</a:t>
            </a:r>
          </a:p>
          <a:p>
            <a:r>
              <a:rPr lang="en-GB" sz="2600" dirty="0"/>
              <a:t>Best online collaboration tools: Microsoft 365, Microsoft Office, Microsoft Teams </a:t>
            </a:r>
          </a:p>
        </p:txBody>
      </p:sp>
      <p:sp>
        <p:nvSpPr>
          <p:cNvPr id="35" name="Freeform: Shape 3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9488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barn(inVertical)">
                                      <p:cBhvr>
                                        <p:cTn id="25" dur="500"/>
                                        <p:tgtEl>
                                          <p:spTgt spid="3">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barn(inVertical)">
                                      <p:cBhvr>
                                        <p:cTn id="3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5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5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5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Freeform: Shape 5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Rectangle 6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D038F-2662-4861-BB7C-29A0CA69B703}"/>
              </a:ext>
            </a:extLst>
          </p:cNvPr>
          <p:cNvSpPr>
            <a:spLocks noGrp="1"/>
          </p:cNvSpPr>
          <p:nvPr>
            <p:ph type="title"/>
          </p:nvPr>
        </p:nvSpPr>
        <p:spPr>
          <a:xfrm>
            <a:off x="466722" y="586855"/>
            <a:ext cx="3201366" cy="3387497"/>
          </a:xfrm>
        </p:spPr>
        <p:txBody>
          <a:bodyPr anchor="b">
            <a:normAutofit/>
          </a:bodyPr>
          <a:lstStyle/>
          <a:p>
            <a:pPr algn="r"/>
            <a:r>
              <a:rPr lang="en-GB" sz="4000" i="1" dirty="0">
                <a:solidFill>
                  <a:srgbClr val="FFFFFF"/>
                </a:solidFill>
              </a:rPr>
              <a:t>Ethical considerations</a:t>
            </a:r>
          </a:p>
        </p:txBody>
      </p:sp>
      <p:sp>
        <p:nvSpPr>
          <p:cNvPr id="3" name="Content Placeholder 2">
            <a:extLst>
              <a:ext uri="{FF2B5EF4-FFF2-40B4-BE49-F238E27FC236}">
                <a16:creationId xmlns:a16="http://schemas.microsoft.com/office/drawing/2014/main" id="{32AA2050-CE6E-458F-9505-F2ABFCE16440}"/>
              </a:ext>
            </a:extLst>
          </p:cNvPr>
          <p:cNvSpPr>
            <a:spLocks noGrp="1"/>
          </p:cNvSpPr>
          <p:nvPr>
            <p:ph idx="1"/>
          </p:nvPr>
        </p:nvSpPr>
        <p:spPr>
          <a:xfrm>
            <a:off x="4581727" y="649480"/>
            <a:ext cx="3025303" cy="5546047"/>
          </a:xfrm>
        </p:spPr>
        <p:txBody>
          <a:bodyPr anchor="ctr">
            <a:normAutofit lnSpcReduction="10000"/>
          </a:bodyPr>
          <a:lstStyle/>
          <a:p>
            <a:r>
              <a:rPr lang="en-GB" sz="2400" dirty="0"/>
              <a:t>What is ethical research? Ethical research is conduct research responsibly. Making ethical choices from the inception of the research idea and throughout the research process. Conducting and publishing ethical research is important because of the impact result will have on the profession.</a:t>
            </a:r>
          </a:p>
          <a:p>
            <a:endParaRPr lang="en-GB" sz="2000" dirty="0"/>
          </a:p>
        </p:txBody>
      </p:sp>
      <p:pic>
        <p:nvPicPr>
          <p:cNvPr id="27" name="Graphic 26" descr="Person with Idea">
            <a:extLst>
              <a:ext uri="{FF2B5EF4-FFF2-40B4-BE49-F238E27FC236}">
                <a16:creationId xmlns:a16="http://schemas.microsoft.com/office/drawing/2014/main" id="{C2E5B331-6DEA-41AA-B6AB-9A3A8AE3A6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901462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C5A3089-45C6-4DA1-88F3-D05B4E21093A}"/>
              </a:ext>
            </a:extLst>
          </p:cNvPr>
          <p:cNvSpPr>
            <a:spLocks noGrp="1"/>
          </p:cNvSpPr>
          <p:nvPr>
            <p:ph type="title"/>
          </p:nvPr>
        </p:nvSpPr>
        <p:spPr>
          <a:xfrm>
            <a:off x="3045213" y="731520"/>
            <a:ext cx="6089904" cy="1426464"/>
          </a:xfrm>
        </p:spPr>
        <p:txBody>
          <a:bodyPr>
            <a:normAutofit/>
          </a:bodyPr>
          <a:lstStyle/>
          <a:p>
            <a:pPr algn="ctr"/>
            <a:r>
              <a:rPr lang="en-GB" i="1" dirty="0">
                <a:solidFill>
                  <a:srgbClr val="FFFFFF"/>
                </a:solidFill>
              </a:rPr>
              <a:t>Research timeline</a:t>
            </a:r>
          </a:p>
        </p:txBody>
      </p:sp>
      <p:sp>
        <p:nvSpPr>
          <p:cNvPr id="16" name="Rectangle 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7">
            <a:extLst>
              <a:ext uri="{FF2B5EF4-FFF2-40B4-BE49-F238E27FC236}">
                <a16:creationId xmlns:a16="http://schemas.microsoft.com/office/drawing/2014/main" id="{24349786-9518-4002-AE6B-723846CECD73}"/>
              </a:ext>
            </a:extLst>
          </p:cNvPr>
          <p:cNvGraphicFramePr>
            <a:graphicFrameLocks noGrp="1"/>
          </p:cNvGraphicFramePr>
          <p:nvPr>
            <p:ph idx="1"/>
            <p:extLst>
              <p:ext uri="{D42A27DB-BD31-4B8C-83A1-F6EECF244321}">
                <p14:modId xmlns:p14="http://schemas.microsoft.com/office/powerpoint/2010/main" val="3314778371"/>
              </p:ext>
            </p:extLst>
          </p:nvPr>
        </p:nvGraphicFramePr>
        <p:xfrm>
          <a:off x="788988" y="2985744"/>
          <a:ext cx="10598153" cy="2908990"/>
        </p:xfrm>
        <a:graphic>
          <a:graphicData uri="http://schemas.openxmlformats.org/drawingml/2006/table">
            <a:tbl>
              <a:tblPr firstRow="1" bandRow="1">
                <a:tableStyleId>{5C22544A-7EE6-4342-B048-85BDC9FD1C3A}</a:tableStyleId>
              </a:tblPr>
              <a:tblGrid>
                <a:gridCol w="2122646">
                  <a:extLst>
                    <a:ext uri="{9D8B030D-6E8A-4147-A177-3AD203B41FA5}">
                      <a16:colId xmlns:a16="http://schemas.microsoft.com/office/drawing/2014/main" val="1772497470"/>
                    </a:ext>
                  </a:extLst>
                </a:gridCol>
                <a:gridCol w="1926663">
                  <a:extLst>
                    <a:ext uri="{9D8B030D-6E8A-4147-A177-3AD203B41FA5}">
                      <a16:colId xmlns:a16="http://schemas.microsoft.com/office/drawing/2014/main" val="3420531001"/>
                    </a:ext>
                  </a:extLst>
                </a:gridCol>
                <a:gridCol w="2288477">
                  <a:extLst>
                    <a:ext uri="{9D8B030D-6E8A-4147-A177-3AD203B41FA5}">
                      <a16:colId xmlns:a16="http://schemas.microsoft.com/office/drawing/2014/main" val="2229505272"/>
                    </a:ext>
                  </a:extLst>
                </a:gridCol>
                <a:gridCol w="2273402">
                  <a:extLst>
                    <a:ext uri="{9D8B030D-6E8A-4147-A177-3AD203B41FA5}">
                      <a16:colId xmlns:a16="http://schemas.microsoft.com/office/drawing/2014/main" val="3212188708"/>
                    </a:ext>
                  </a:extLst>
                </a:gridCol>
                <a:gridCol w="1986965">
                  <a:extLst>
                    <a:ext uri="{9D8B030D-6E8A-4147-A177-3AD203B41FA5}">
                      <a16:colId xmlns:a16="http://schemas.microsoft.com/office/drawing/2014/main" val="1306476359"/>
                    </a:ext>
                  </a:extLst>
                </a:gridCol>
              </a:tblGrid>
              <a:tr h="477596">
                <a:tc>
                  <a:txBody>
                    <a:bodyPr/>
                    <a:lstStyle/>
                    <a:p>
                      <a:r>
                        <a:rPr lang="en-GB" sz="2100"/>
                        <a:t>Week 6</a:t>
                      </a:r>
                    </a:p>
                  </a:txBody>
                  <a:tcPr marL="108544" marR="108544" marT="54272" marB="54272"/>
                </a:tc>
                <a:tc>
                  <a:txBody>
                    <a:bodyPr/>
                    <a:lstStyle/>
                    <a:p>
                      <a:r>
                        <a:rPr lang="en-GB" sz="2100"/>
                        <a:t>Week 7</a:t>
                      </a:r>
                    </a:p>
                  </a:txBody>
                  <a:tcPr marL="108544" marR="108544" marT="54272" marB="54272"/>
                </a:tc>
                <a:tc>
                  <a:txBody>
                    <a:bodyPr/>
                    <a:lstStyle/>
                    <a:p>
                      <a:r>
                        <a:rPr lang="en-GB" sz="2100"/>
                        <a:t>Week 8</a:t>
                      </a:r>
                    </a:p>
                  </a:txBody>
                  <a:tcPr marL="108544" marR="108544" marT="54272" marB="54272"/>
                </a:tc>
                <a:tc>
                  <a:txBody>
                    <a:bodyPr/>
                    <a:lstStyle/>
                    <a:p>
                      <a:r>
                        <a:rPr lang="en-GB" sz="2100"/>
                        <a:t>Week 9</a:t>
                      </a:r>
                    </a:p>
                  </a:txBody>
                  <a:tcPr marL="108544" marR="108544" marT="54272" marB="54272"/>
                </a:tc>
                <a:tc>
                  <a:txBody>
                    <a:bodyPr/>
                    <a:lstStyle/>
                    <a:p>
                      <a:r>
                        <a:rPr lang="en-GB" sz="2100"/>
                        <a:t>Week 10</a:t>
                      </a:r>
                    </a:p>
                  </a:txBody>
                  <a:tcPr marL="108544" marR="108544" marT="54272" marB="54272"/>
                </a:tc>
                <a:extLst>
                  <a:ext uri="{0D108BD9-81ED-4DB2-BD59-A6C34878D82A}">
                    <a16:rowId xmlns:a16="http://schemas.microsoft.com/office/drawing/2014/main" val="2151314321"/>
                  </a:ext>
                </a:extLst>
              </a:tr>
              <a:tr h="2431394">
                <a:tc>
                  <a:txBody>
                    <a:bodyPr/>
                    <a:lstStyle/>
                    <a:p>
                      <a:r>
                        <a:rPr lang="en-GB" sz="2100"/>
                        <a:t>Background research on digital tool and digital technologies </a:t>
                      </a:r>
                    </a:p>
                  </a:txBody>
                  <a:tcPr marL="108544" marR="108544" marT="54272" marB="54272"/>
                </a:tc>
                <a:tc>
                  <a:txBody>
                    <a:bodyPr/>
                    <a:lstStyle/>
                    <a:p>
                      <a:r>
                        <a:rPr lang="en-GB" sz="2100"/>
                        <a:t>Create research questions for participant interviews</a:t>
                      </a:r>
                    </a:p>
                  </a:txBody>
                  <a:tcPr marL="108544" marR="108544" marT="54272" marB="54272"/>
                </a:tc>
                <a:tc>
                  <a:txBody>
                    <a:bodyPr/>
                    <a:lstStyle/>
                    <a:p>
                      <a:r>
                        <a:rPr lang="en-GB" sz="2100"/>
                        <a:t>Set up times and dates for interviews</a:t>
                      </a:r>
                    </a:p>
                    <a:p>
                      <a:r>
                        <a:rPr lang="en-GB" sz="2100"/>
                        <a:t>Interviews for student lectures service users</a:t>
                      </a:r>
                    </a:p>
                  </a:txBody>
                  <a:tcPr marL="108544" marR="108544" marT="54272" marB="54272"/>
                </a:tc>
                <a:tc>
                  <a:txBody>
                    <a:bodyPr/>
                    <a:lstStyle/>
                    <a:p>
                      <a:r>
                        <a:rPr lang="en-GB" sz="2100"/>
                        <a:t>Transcribe interviews, analyse interviews, draft interviews and background research</a:t>
                      </a:r>
                    </a:p>
                  </a:txBody>
                  <a:tcPr marL="108544" marR="108544" marT="54272" marB="54272"/>
                </a:tc>
                <a:tc>
                  <a:txBody>
                    <a:bodyPr/>
                    <a:lstStyle/>
                    <a:p>
                      <a:r>
                        <a:rPr lang="en-GB" sz="2100" dirty="0"/>
                        <a:t>Get feedback on draft from others and revise</a:t>
                      </a:r>
                    </a:p>
                  </a:txBody>
                  <a:tcPr marL="108544" marR="108544" marT="54272" marB="54272"/>
                </a:tc>
                <a:extLst>
                  <a:ext uri="{0D108BD9-81ED-4DB2-BD59-A6C34878D82A}">
                    <a16:rowId xmlns:a16="http://schemas.microsoft.com/office/drawing/2014/main" val="829038639"/>
                  </a:ext>
                </a:extLst>
              </a:tr>
            </a:tbl>
          </a:graphicData>
        </a:graphic>
      </p:graphicFrame>
    </p:spTree>
    <p:extLst>
      <p:ext uri="{BB962C8B-B14F-4D97-AF65-F5344CB8AC3E}">
        <p14:creationId xmlns:p14="http://schemas.microsoft.com/office/powerpoint/2010/main" val="2025186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CD0AD-0B61-4308-AFE0-ABCB00E2E54E}"/>
              </a:ext>
            </a:extLst>
          </p:cNvPr>
          <p:cNvSpPr>
            <a:spLocks noGrp="1"/>
          </p:cNvSpPr>
          <p:nvPr>
            <p:ph type="title"/>
          </p:nvPr>
        </p:nvSpPr>
        <p:spPr>
          <a:xfrm>
            <a:off x="5297762" y="329184"/>
            <a:ext cx="6251110" cy="1783080"/>
          </a:xfrm>
        </p:spPr>
        <p:txBody>
          <a:bodyPr anchor="b">
            <a:normAutofit/>
          </a:bodyPr>
          <a:lstStyle/>
          <a:p>
            <a:r>
              <a:rPr lang="en-GB" dirty="0"/>
              <a:t>Proposed Method</a:t>
            </a:r>
          </a:p>
        </p:txBody>
      </p:sp>
      <p:pic>
        <p:nvPicPr>
          <p:cNvPr id="5" name="Picture 4" descr="Pen placed on top of a signature line">
            <a:extLst>
              <a:ext uri="{FF2B5EF4-FFF2-40B4-BE49-F238E27FC236}">
                <a16:creationId xmlns:a16="http://schemas.microsoft.com/office/drawing/2014/main" id="{46210CEC-3F4D-49C2-A5A5-AA5117A2F3C7}"/>
              </a:ext>
            </a:extLst>
          </p:cNvPr>
          <p:cNvPicPr>
            <a:picLocks noChangeAspect="1"/>
          </p:cNvPicPr>
          <p:nvPr/>
        </p:nvPicPr>
        <p:blipFill rotWithShape="1">
          <a:blip r:embed="rId2"/>
          <a:srcRect l="52282" r="238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50121D-83DD-4C7E-BDEB-73470C437691}"/>
              </a:ext>
            </a:extLst>
          </p:cNvPr>
          <p:cNvSpPr>
            <a:spLocks noGrp="1"/>
          </p:cNvSpPr>
          <p:nvPr>
            <p:ph idx="1"/>
          </p:nvPr>
        </p:nvSpPr>
        <p:spPr>
          <a:xfrm>
            <a:off x="5297762" y="2706624"/>
            <a:ext cx="6251110" cy="3483864"/>
          </a:xfrm>
        </p:spPr>
        <p:txBody>
          <a:bodyPr>
            <a:normAutofit/>
          </a:bodyPr>
          <a:lstStyle/>
          <a:p>
            <a:r>
              <a:rPr lang="en-GB" sz="2200" dirty="0"/>
              <a:t>What tools to do use for collaboration at UWTSD?</a:t>
            </a:r>
          </a:p>
          <a:p>
            <a:r>
              <a:rPr lang="en-GB" sz="2200" dirty="0"/>
              <a:t>Which tool do you use the most?</a:t>
            </a:r>
          </a:p>
          <a:p>
            <a:r>
              <a:rPr lang="en-GB" sz="2200" dirty="0"/>
              <a:t>Why do you use this tool?</a:t>
            </a:r>
          </a:p>
          <a:p>
            <a:r>
              <a:rPr lang="en-GB" sz="2200" dirty="0"/>
              <a:t>We will ask student, lectures and other workers within UWTSD?</a:t>
            </a:r>
          </a:p>
          <a:p>
            <a:r>
              <a:rPr lang="en-GB" sz="2200" dirty="0"/>
              <a:t>In other to carry out the research we will use questionnaire form.</a:t>
            </a:r>
          </a:p>
        </p:txBody>
      </p:sp>
    </p:spTree>
    <p:extLst>
      <p:ext uri="{BB962C8B-B14F-4D97-AF65-F5344CB8AC3E}">
        <p14:creationId xmlns:p14="http://schemas.microsoft.com/office/powerpoint/2010/main" val="391636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wipe(down)">
                                      <p:cBhvr>
                                        <p:cTn id="30" dur="580">
                                          <p:stCondLst>
                                            <p:cond delay="0"/>
                                          </p:stCondLst>
                                        </p:cTn>
                                        <p:tgtEl>
                                          <p:spTgt spid="3">
                                            <p:txEl>
                                              <p:pRg st="1" end="1"/>
                                            </p:txEl>
                                          </p:spTgt>
                                        </p:tgtEl>
                                      </p:cBhvr>
                                    </p:animEffect>
                                    <p:anim calcmode="lin" valueType="num">
                                      <p:cBhvr>
                                        <p:cTn id="31"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xEl>
                                              <p:pRg st="1" end="1"/>
                                            </p:txEl>
                                          </p:spTgt>
                                        </p:tgtEl>
                                      </p:cBhvr>
                                      <p:to x="100000" y="60000"/>
                                    </p:animScale>
                                    <p:animScale>
                                      <p:cBhvr>
                                        <p:cTn id="37" dur="166" decel="50000">
                                          <p:stCondLst>
                                            <p:cond delay="676"/>
                                          </p:stCondLst>
                                        </p:cTn>
                                        <p:tgtEl>
                                          <p:spTgt spid="3">
                                            <p:txEl>
                                              <p:pRg st="1" end="1"/>
                                            </p:txEl>
                                          </p:spTgt>
                                        </p:tgtEl>
                                      </p:cBhvr>
                                      <p:to x="100000" y="100000"/>
                                    </p:animScale>
                                    <p:animScale>
                                      <p:cBhvr>
                                        <p:cTn id="38" dur="26">
                                          <p:stCondLst>
                                            <p:cond delay="1312"/>
                                          </p:stCondLst>
                                        </p:cTn>
                                        <p:tgtEl>
                                          <p:spTgt spid="3">
                                            <p:txEl>
                                              <p:pRg st="1" end="1"/>
                                            </p:txEl>
                                          </p:spTgt>
                                        </p:tgtEl>
                                      </p:cBhvr>
                                      <p:to x="100000" y="80000"/>
                                    </p:animScale>
                                    <p:animScale>
                                      <p:cBhvr>
                                        <p:cTn id="39" dur="166" decel="50000">
                                          <p:stCondLst>
                                            <p:cond delay="1338"/>
                                          </p:stCondLst>
                                        </p:cTn>
                                        <p:tgtEl>
                                          <p:spTgt spid="3">
                                            <p:txEl>
                                              <p:pRg st="1" end="1"/>
                                            </p:txEl>
                                          </p:spTgt>
                                        </p:tgtEl>
                                      </p:cBhvr>
                                      <p:to x="100000" y="100000"/>
                                    </p:animScale>
                                    <p:animScale>
                                      <p:cBhvr>
                                        <p:cTn id="40" dur="26">
                                          <p:stCondLst>
                                            <p:cond delay="1642"/>
                                          </p:stCondLst>
                                        </p:cTn>
                                        <p:tgtEl>
                                          <p:spTgt spid="3">
                                            <p:txEl>
                                              <p:pRg st="1" end="1"/>
                                            </p:txEl>
                                          </p:spTgt>
                                        </p:tgtEl>
                                      </p:cBhvr>
                                      <p:to x="100000" y="90000"/>
                                    </p:animScale>
                                    <p:animScale>
                                      <p:cBhvr>
                                        <p:cTn id="41" dur="166" decel="50000">
                                          <p:stCondLst>
                                            <p:cond delay="1668"/>
                                          </p:stCondLst>
                                        </p:cTn>
                                        <p:tgtEl>
                                          <p:spTgt spid="3">
                                            <p:txEl>
                                              <p:pRg st="1" end="1"/>
                                            </p:txEl>
                                          </p:spTgt>
                                        </p:tgtEl>
                                      </p:cBhvr>
                                      <p:to x="100000" y="100000"/>
                                    </p:animScale>
                                    <p:animScale>
                                      <p:cBhvr>
                                        <p:cTn id="42" dur="26">
                                          <p:stCondLst>
                                            <p:cond delay="1808"/>
                                          </p:stCondLst>
                                        </p:cTn>
                                        <p:tgtEl>
                                          <p:spTgt spid="3">
                                            <p:txEl>
                                              <p:pRg st="1" end="1"/>
                                            </p:txEl>
                                          </p:spTgt>
                                        </p:tgtEl>
                                      </p:cBhvr>
                                      <p:to x="100000" y="95000"/>
                                    </p:animScale>
                                    <p:animScale>
                                      <p:cBhvr>
                                        <p:cTn id="43" dur="166" decel="50000">
                                          <p:stCondLst>
                                            <p:cond delay="1834"/>
                                          </p:stCondLst>
                                        </p:cTn>
                                        <p:tgtEl>
                                          <p:spTgt spid="3">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3">
                                            <p:txEl>
                                              <p:pRg st="2" end="2"/>
                                            </p:txEl>
                                          </p:spTgt>
                                        </p:tgtEl>
                                        <p:attrNameLst>
                                          <p:attrName>style.visibility</p:attrName>
                                        </p:attrNameLst>
                                      </p:cBhvr>
                                      <p:to>
                                        <p:strVal val="visible"/>
                                      </p:to>
                                    </p:set>
                                    <p:animEffect transition="in" filter="wipe(down)">
                                      <p:cBhvr>
                                        <p:cTn id="48" dur="580">
                                          <p:stCondLst>
                                            <p:cond delay="0"/>
                                          </p:stCondLst>
                                        </p:cTn>
                                        <p:tgtEl>
                                          <p:spTgt spid="3">
                                            <p:txEl>
                                              <p:pRg st="2" end="2"/>
                                            </p:txEl>
                                          </p:spTgt>
                                        </p:tgtEl>
                                      </p:cBhvr>
                                    </p:animEffect>
                                    <p:anim calcmode="lin" valueType="num">
                                      <p:cBhvr>
                                        <p:cTn id="49"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3">
                                            <p:txEl>
                                              <p:pRg st="2" end="2"/>
                                            </p:txEl>
                                          </p:spTgt>
                                        </p:tgtEl>
                                      </p:cBhvr>
                                      <p:to x="100000" y="60000"/>
                                    </p:animScale>
                                    <p:animScale>
                                      <p:cBhvr>
                                        <p:cTn id="55" dur="166" decel="50000">
                                          <p:stCondLst>
                                            <p:cond delay="676"/>
                                          </p:stCondLst>
                                        </p:cTn>
                                        <p:tgtEl>
                                          <p:spTgt spid="3">
                                            <p:txEl>
                                              <p:pRg st="2" end="2"/>
                                            </p:txEl>
                                          </p:spTgt>
                                        </p:tgtEl>
                                      </p:cBhvr>
                                      <p:to x="100000" y="100000"/>
                                    </p:animScale>
                                    <p:animScale>
                                      <p:cBhvr>
                                        <p:cTn id="56" dur="26">
                                          <p:stCondLst>
                                            <p:cond delay="1312"/>
                                          </p:stCondLst>
                                        </p:cTn>
                                        <p:tgtEl>
                                          <p:spTgt spid="3">
                                            <p:txEl>
                                              <p:pRg st="2" end="2"/>
                                            </p:txEl>
                                          </p:spTgt>
                                        </p:tgtEl>
                                      </p:cBhvr>
                                      <p:to x="100000" y="80000"/>
                                    </p:animScale>
                                    <p:animScale>
                                      <p:cBhvr>
                                        <p:cTn id="57" dur="166" decel="50000">
                                          <p:stCondLst>
                                            <p:cond delay="1338"/>
                                          </p:stCondLst>
                                        </p:cTn>
                                        <p:tgtEl>
                                          <p:spTgt spid="3">
                                            <p:txEl>
                                              <p:pRg st="2" end="2"/>
                                            </p:txEl>
                                          </p:spTgt>
                                        </p:tgtEl>
                                      </p:cBhvr>
                                      <p:to x="100000" y="100000"/>
                                    </p:animScale>
                                    <p:animScale>
                                      <p:cBhvr>
                                        <p:cTn id="58" dur="26">
                                          <p:stCondLst>
                                            <p:cond delay="1642"/>
                                          </p:stCondLst>
                                        </p:cTn>
                                        <p:tgtEl>
                                          <p:spTgt spid="3">
                                            <p:txEl>
                                              <p:pRg st="2" end="2"/>
                                            </p:txEl>
                                          </p:spTgt>
                                        </p:tgtEl>
                                      </p:cBhvr>
                                      <p:to x="100000" y="90000"/>
                                    </p:animScale>
                                    <p:animScale>
                                      <p:cBhvr>
                                        <p:cTn id="59" dur="166" decel="50000">
                                          <p:stCondLst>
                                            <p:cond delay="1668"/>
                                          </p:stCondLst>
                                        </p:cTn>
                                        <p:tgtEl>
                                          <p:spTgt spid="3">
                                            <p:txEl>
                                              <p:pRg st="2" end="2"/>
                                            </p:txEl>
                                          </p:spTgt>
                                        </p:tgtEl>
                                      </p:cBhvr>
                                      <p:to x="100000" y="100000"/>
                                    </p:animScale>
                                    <p:animScale>
                                      <p:cBhvr>
                                        <p:cTn id="60" dur="26">
                                          <p:stCondLst>
                                            <p:cond delay="1808"/>
                                          </p:stCondLst>
                                        </p:cTn>
                                        <p:tgtEl>
                                          <p:spTgt spid="3">
                                            <p:txEl>
                                              <p:pRg st="2" end="2"/>
                                            </p:txEl>
                                          </p:spTgt>
                                        </p:tgtEl>
                                      </p:cBhvr>
                                      <p:to x="100000" y="95000"/>
                                    </p:animScale>
                                    <p:animScale>
                                      <p:cBhvr>
                                        <p:cTn id="61" dur="166" decel="50000">
                                          <p:stCondLst>
                                            <p:cond delay="1834"/>
                                          </p:stCondLst>
                                        </p:cTn>
                                        <p:tgtEl>
                                          <p:spTgt spid="3">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3">
                                            <p:txEl>
                                              <p:pRg st="3" end="3"/>
                                            </p:txEl>
                                          </p:spTgt>
                                        </p:tgtEl>
                                        <p:attrNameLst>
                                          <p:attrName>style.visibility</p:attrName>
                                        </p:attrNameLst>
                                      </p:cBhvr>
                                      <p:to>
                                        <p:strVal val="visible"/>
                                      </p:to>
                                    </p:set>
                                    <p:animEffect transition="in" filter="wipe(down)">
                                      <p:cBhvr>
                                        <p:cTn id="66" dur="580">
                                          <p:stCondLst>
                                            <p:cond delay="0"/>
                                          </p:stCondLst>
                                        </p:cTn>
                                        <p:tgtEl>
                                          <p:spTgt spid="3">
                                            <p:txEl>
                                              <p:pRg st="3" end="3"/>
                                            </p:txEl>
                                          </p:spTgt>
                                        </p:tgtEl>
                                      </p:cBhvr>
                                    </p:animEffect>
                                    <p:anim calcmode="lin" valueType="num">
                                      <p:cBhvr>
                                        <p:cTn id="67"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3">
                                            <p:txEl>
                                              <p:pRg st="3" end="3"/>
                                            </p:txEl>
                                          </p:spTgt>
                                        </p:tgtEl>
                                      </p:cBhvr>
                                      <p:to x="100000" y="60000"/>
                                    </p:animScale>
                                    <p:animScale>
                                      <p:cBhvr>
                                        <p:cTn id="73" dur="166" decel="50000">
                                          <p:stCondLst>
                                            <p:cond delay="676"/>
                                          </p:stCondLst>
                                        </p:cTn>
                                        <p:tgtEl>
                                          <p:spTgt spid="3">
                                            <p:txEl>
                                              <p:pRg st="3" end="3"/>
                                            </p:txEl>
                                          </p:spTgt>
                                        </p:tgtEl>
                                      </p:cBhvr>
                                      <p:to x="100000" y="100000"/>
                                    </p:animScale>
                                    <p:animScale>
                                      <p:cBhvr>
                                        <p:cTn id="74" dur="26">
                                          <p:stCondLst>
                                            <p:cond delay="1312"/>
                                          </p:stCondLst>
                                        </p:cTn>
                                        <p:tgtEl>
                                          <p:spTgt spid="3">
                                            <p:txEl>
                                              <p:pRg st="3" end="3"/>
                                            </p:txEl>
                                          </p:spTgt>
                                        </p:tgtEl>
                                      </p:cBhvr>
                                      <p:to x="100000" y="80000"/>
                                    </p:animScale>
                                    <p:animScale>
                                      <p:cBhvr>
                                        <p:cTn id="75" dur="166" decel="50000">
                                          <p:stCondLst>
                                            <p:cond delay="1338"/>
                                          </p:stCondLst>
                                        </p:cTn>
                                        <p:tgtEl>
                                          <p:spTgt spid="3">
                                            <p:txEl>
                                              <p:pRg st="3" end="3"/>
                                            </p:txEl>
                                          </p:spTgt>
                                        </p:tgtEl>
                                      </p:cBhvr>
                                      <p:to x="100000" y="100000"/>
                                    </p:animScale>
                                    <p:animScale>
                                      <p:cBhvr>
                                        <p:cTn id="76" dur="26">
                                          <p:stCondLst>
                                            <p:cond delay="1642"/>
                                          </p:stCondLst>
                                        </p:cTn>
                                        <p:tgtEl>
                                          <p:spTgt spid="3">
                                            <p:txEl>
                                              <p:pRg st="3" end="3"/>
                                            </p:txEl>
                                          </p:spTgt>
                                        </p:tgtEl>
                                      </p:cBhvr>
                                      <p:to x="100000" y="90000"/>
                                    </p:animScale>
                                    <p:animScale>
                                      <p:cBhvr>
                                        <p:cTn id="77" dur="166" decel="50000">
                                          <p:stCondLst>
                                            <p:cond delay="1668"/>
                                          </p:stCondLst>
                                        </p:cTn>
                                        <p:tgtEl>
                                          <p:spTgt spid="3">
                                            <p:txEl>
                                              <p:pRg st="3" end="3"/>
                                            </p:txEl>
                                          </p:spTgt>
                                        </p:tgtEl>
                                      </p:cBhvr>
                                      <p:to x="100000" y="100000"/>
                                    </p:animScale>
                                    <p:animScale>
                                      <p:cBhvr>
                                        <p:cTn id="78" dur="26">
                                          <p:stCondLst>
                                            <p:cond delay="1808"/>
                                          </p:stCondLst>
                                        </p:cTn>
                                        <p:tgtEl>
                                          <p:spTgt spid="3">
                                            <p:txEl>
                                              <p:pRg st="3" end="3"/>
                                            </p:txEl>
                                          </p:spTgt>
                                        </p:tgtEl>
                                      </p:cBhvr>
                                      <p:to x="100000" y="95000"/>
                                    </p:animScale>
                                    <p:animScale>
                                      <p:cBhvr>
                                        <p:cTn id="79" dur="166" decel="50000">
                                          <p:stCondLst>
                                            <p:cond delay="1834"/>
                                          </p:stCondLst>
                                        </p:cTn>
                                        <p:tgtEl>
                                          <p:spTgt spid="3">
                                            <p:txEl>
                                              <p:pRg st="3" end="3"/>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3">
                                            <p:txEl>
                                              <p:pRg st="4" end="4"/>
                                            </p:txEl>
                                          </p:spTgt>
                                        </p:tgtEl>
                                        <p:attrNameLst>
                                          <p:attrName>style.visibility</p:attrName>
                                        </p:attrNameLst>
                                      </p:cBhvr>
                                      <p:to>
                                        <p:strVal val="visible"/>
                                      </p:to>
                                    </p:set>
                                    <p:animEffect transition="in" filter="wipe(down)">
                                      <p:cBhvr>
                                        <p:cTn id="84" dur="580">
                                          <p:stCondLst>
                                            <p:cond delay="0"/>
                                          </p:stCondLst>
                                        </p:cTn>
                                        <p:tgtEl>
                                          <p:spTgt spid="3">
                                            <p:txEl>
                                              <p:pRg st="4" end="4"/>
                                            </p:txEl>
                                          </p:spTgt>
                                        </p:tgtEl>
                                      </p:cBhvr>
                                    </p:animEffect>
                                    <p:anim calcmode="lin" valueType="num">
                                      <p:cBhvr>
                                        <p:cTn id="85"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3">
                                            <p:txEl>
                                              <p:pRg st="4" end="4"/>
                                            </p:txEl>
                                          </p:spTgt>
                                        </p:tgtEl>
                                      </p:cBhvr>
                                      <p:to x="100000" y="60000"/>
                                    </p:animScale>
                                    <p:animScale>
                                      <p:cBhvr>
                                        <p:cTn id="91" dur="166" decel="50000">
                                          <p:stCondLst>
                                            <p:cond delay="676"/>
                                          </p:stCondLst>
                                        </p:cTn>
                                        <p:tgtEl>
                                          <p:spTgt spid="3">
                                            <p:txEl>
                                              <p:pRg st="4" end="4"/>
                                            </p:txEl>
                                          </p:spTgt>
                                        </p:tgtEl>
                                      </p:cBhvr>
                                      <p:to x="100000" y="100000"/>
                                    </p:animScale>
                                    <p:animScale>
                                      <p:cBhvr>
                                        <p:cTn id="92" dur="26">
                                          <p:stCondLst>
                                            <p:cond delay="1312"/>
                                          </p:stCondLst>
                                        </p:cTn>
                                        <p:tgtEl>
                                          <p:spTgt spid="3">
                                            <p:txEl>
                                              <p:pRg st="4" end="4"/>
                                            </p:txEl>
                                          </p:spTgt>
                                        </p:tgtEl>
                                      </p:cBhvr>
                                      <p:to x="100000" y="80000"/>
                                    </p:animScale>
                                    <p:animScale>
                                      <p:cBhvr>
                                        <p:cTn id="93" dur="166" decel="50000">
                                          <p:stCondLst>
                                            <p:cond delay="1338"/>
                                          </p:stCondLst>
                                        </p:cTn>
                                        <p:tgtEl>
                                          <p:spTgt spid="3">
                                            <p:txEl>
                                              <p:pRg st="4" end="4"/>
                                            </p:txEl>
                                          </p:spTgt>
                                        </p:tgtEl>
                                      </p:cBhvr>
                                      <p:to x="100000" y="100000"/>
                                    </p:animScale>
                                    <p:animScale>
                                      <p:cBhvr>
                                        <p:cTn id="94" dur="26">
                                          <p:stCondLst>
                                            <p:cond delay="1642"/>
                                          </p:stCondLst>
                                        </p:cTn>
                                        <p:tgtEl>
                                          <p:spTgt spid="3">
                                            <p:txEl>
                                              <p:pRg st="4" end="4"/>
                                            </p:txEl>
                                          </p:spTgt>
                                        </p:tgtEl>
                                      </p:cBhvr>
                                      <p:to x="100000" y="90000"/>
                                    </p:animScale>
                                    <p:animScale>
                                      <p:cBhvr>
                                        <p:cTn id="95" dur="166" decel="50000">
                                          <p:stCondLst>
                                            <p:cond delay="1668"/>
                                          </p:stCondLst>
                                        </p:cTn>
                                        <p:tgtEl>
                                          <p:spTgt spid="3">
                                            <p:txEl>
                                              <p:pRg st="4" end="4"/>
                                            </p:txEl>
                                          </p:spTgt>
                                        </p:tgtEl>
                                      </p:cBhvr>
                                      <p:to x="100000" y="100000"/>
                                    </p:animScale>
                                    <p:animScale>
                                      <p:cBhvr>
                                        <p:cTn id="96" dur="26">
                                          <p:stCondLst>
                                            <p:cond delay="1808"/>
                                          </p:stCondLst>
                                        </p:cTn>
                                        <p:tgtEl>
                                          <p:spTgt spid="3">
                                            <p:txEl>
                                              <p:pRg st="4" end="4"/>
                                            </p:txEl>
                                          </p:spTgt>
                                        </p:tgtEl>
                                      </p:cBhvr>
                                      <p:to x="100000" y="95000"/>
                                    </p:animScale>
                                    <p:animScale>
                                      <p:cBhvr>
                                        <p:cTn id="97"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4C68F-5427-4986-85BD-FF2ECA332648}"/>
              </a:ext>
            </a:extLst>
          </p:cNvPr>
          <p:cNvSpPr>
            <a:spLocks noGrp="1"/>
          </p:cNvSpPr>
          <p:nvPr>
            <p:ph type="title"/>
          </p:nvPr>
        </p:nvSpPr>
        <p:spPr>
          <a:xfrm>
            <a:off x="836679" y="723898"/>
            <a:ext cx="6002110" cy="1495425"/>
          </a:xfrm>
        </p:spPr>
        <p:txBody>
          <a:bodyPr>
            <a:normAutofit/>
          </a:bodyPr>
          <a:lstStyle/>
          <a:p>
            <a:r>
              <a:rPr lang="en-GB" i="1" dirty="0"/>
              <a:t>Hypothesis </a:t>
            </a:r>
          </a:p>
        </p:txBody>
      </p:sp>
      <p:pic>
        <p:nvPicPr>
          <p:cNvPr id="127" name="Picture 126">
            <a:extLst>
              <a:ext uri="{FF2B5EF4-FFF2-40B4-BE49-F238E27FC236}">
                <a16:creationId xmlns:a16="http://schemas.microsoft.com/office/drawing/2014/main" id="{BA7AB3CE-86C5-464E-B7F3-FF2C313EC39A}"/>
              </a:ext>
            </a:extLst>
          </p:cNvPr>
          <p:cNvPicPr>
            <a:picLocks noChangeAspect="1"/>
          </p:cNvPicPr>
          <p:nvPr/>
        </p:nvPicPr>
        <p:blipFill rotWithShape="1">
          <a:blip r:embed="rId2"/>
          <a:srcRect l="11160" r="45161"/>
          <a:stretch/>
        </p:blipFill>
        <p:spPr>
          <a:xfrm>
            <a:off x="7199440" y="10"/>
            <a:ext cx="4992560" cy="6857990"/>
          </a:xfrm>
          <a:prstGeom prst="rect">
            <a:avLst/>
          </a:prstGeom>
          <a:effectLst/>
        </p:spPr>
      </p:pic>
      <p:graphicFrame>
        <p:nvGraphicFramePr>
          <p:cNvPr id="21" name="Content Placeholder 2">
            <a:extLst>
              <a:ext uri="{FF2B5EF4-FFF2-40B4-BE49-F238E27FC236}">
                <a16:creationId xmlns:a16="http://schemas.microsoft.com/office/drawing/2014/main" id="{8D5F9C30-BD9C-4CDC-B4B4-717EBE3DBFD2}"/>
              </a:ext>
            </a:extLst>
          </p:cNvPr>
          <p:cNvGraphicFramePr>
            <a:graphicFrameLocks noGrp="1"/>
          </p:cNvGraphicFramePr>
          <p:nvPr>
            <p:ph idx="1"/>
            <p:extLst>
              <p:ext uri="{D42A27DB-BD31-4B8C-83A1-F6EECF244321}">
                <p14:modId xmlns:p14="http://schemas.microsoft.com/office/powerpoint/2010/main" val="3555355123"/>
              </p:ext>
            </p:extLst>
          </p:nvPr>
        </p:nvGraphicFramePr>
        <p:xfrm>
          <a:off x="836679" y="1898630"/>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244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wipe(down)">
                                      <p:cBhvr>
                                        <p:cTn id="14" dur="580">
                                          <p:stCondLst>
                                            <p:cond delay="0"/>
                                          </p:stCondLst>
                                        </p:cTn>
                                        <p:tgtEl>
                                          <p:spTgt spid="21"/>
                                        </p:tgtEl>
                                      </p:cBhvr>
                                    </p:animEffect>
                                    <p:anim calcmode="lin" valueType="num">
                                      <p:cBhvr>
                                        <p:cTn id="15"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20" dur="26">
                                          <p:stCondLst>
                                            <p:cond delay="650"/>
                                          </p:stCondLst>
                                        </p:cTn>
                                        <p:tgtEl>
                                          <p:spTgt spid="21"/>
                                        </p:tgtEl>
                                      </p:cBhvr>
                                      <p:to x="100000" y="60000"/>
                                    </p:animScale>
                                    <p:animScale>
                                      <p:cBhvr>
                                        <p:cTn id="21" dur="166" decel="50000">
                                          <p:stCondLst>
                                            <p:cond delay="676"/>
                                          </p:stCondLst>
                                        </p:cTn>
                                        <p:tgtEl>
                                          <p:spTgt spid="21"/>
                                        </p:tgtEl>
                                      </p:cBhvr>
                                      <p:to x="100000" y="100000"/>
                                    </p:animScale>
                                    <p:animScale>
                                      <p:cBhvr>
                                        <p:cTn id="22" dur="26">
                                          <p:stCondLst>
                                            <p:cond delay="1312"/>
                                          </p:stCondLst>
                                        </p:cTn>
                                        <p:tgtEl>
                                          <p:spTgt spid="21"/>
                                        </p:tgtEl>
                                      </p:cBhvr>
                                      <p:to x="100000" y="80000"/>
                                    </p:animScale>
                                    <p:animScale>
                                      <p:cBhvr>
                                        <p:cTn id="23" dur="166" decel="50000">
                                          <p:stCondLst>
                                            <p:cond delay="1338"/>
                                          </p:stCondLst>
                                        </p:cTn>
                                        <p:tgtEl>
                                          <p:spTgt spid="21"/>
                                        </p:tgtEl>
                                      </p:cBhvr>
                                      <p:to x="100000" y="100000"/>
                                    </p:animScale>
                                    <p:animScale>
                                      <p:cBhvr>
                                        <p:cTn id="24" dur="26">
                                          <p:stCondLst>
                                            <p:cond delay="1642"/>
                                          </p:stCondLst>
                                        </p:cTn>
                                        <p:tgtEl>
                                          <p:spTgt spid="21"/>
                                        </p:tgtEl>
                                      </p:cBhvr>
                                      <p:to x="100000" y="90000"/>
                                    </p:animScale>
                                    <p:animScale>
                                      <p:cBhvr>
                                        <p:cTn id="25" dur="166" decel="50000">
                                          <p:stCondLst>
                                            <p:cond delay="1668"/>
                                          </p:stCondLst>
                                        </p:cTn>
                                        <p:tgtEl>
                                          <p:spTgt spid="21"/>
                                        </p:tgtEl>
                                      </p:cBhvr>
                                      <p:to x="100000" y="100000"/>
                                    </p:animScale>
                                    <p:animScale>
                                      <p:cBhvr>
                                        <p:cTn id="26" dur="26">
                                          <p:stCondLst>
                                            <p:cond delay="1808"/>
                                          </p:stCondLst>
                                        </p:cTn>
                                        <p:tgtEl>
                                          <p:spTgt spid="21"/>
                                        </p:tgtEl>
                                      </p:cBhvr>
                                      <p:to x="100000" y="95000"/>
                                    </p:animScale>
                                    <p:animScale>
                                      <p:cBhvr>
                                        <p:cTn id="27" dur="166" decel="50000">
                                          <p:stCondLst>
                                            <p:cond delay="1834"/>
                                          </p:stCondLst>
                                        </p:cTn>
                                        <p:tgtEl>
                                          <p:spTgt spid="2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Hands-on top of each other">
            <a:extLst>
              <a:ext uri="{FF2B5EF4-FFF2-40B4-BE49-F238E27FC236}">
                <a16:creationId xmlns:a16="http://schemas.microsoft.com/office/drawing/2014/main" id="{EAEF6181-2EB3-4CF1-8194-3D896089060E}"/>
              </a:ext>
            </a:extLst>
          </p:cNvPr>
          <p:cNvPicPr>
            <a:picLocks noChangeAspect="1"/>
          </p:cNvPicPr>
          <p:nvPr/>
        </p:nvPicPr>
        <p:blipFill rotWithShape="1">
          <a:blip r:embed="rId2"/>
          <a:srcRect l="38313" r="1" b="1"/>
          <a:stretch/>
        </p:blipFill>
        <p:spPr>
          <a:xfrm>
            <a:off x="1" y="10"/>
            <a:ext cx="9669642" cy="6857990"/>
          </a:xfrm>
          <a:prstGeom prst="rect">
            <a:avLst/>
          </a:prstGeom>
        </p:spPr>
      </p:pic>
      <p:sp>
        <p:nvSpPr>
          <p:cNvPr id="15"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1974D2-9928-4C67-A3AC-1CA42223B149}"/>
              </a:ext>
            </a:extLst>
          </p:cNvPr>
          <p:cNvSpPr>
            <a:spLocks noGrp="1"/>
          </p:cNvSpPr>
          <p:nvPr>
            <p:ph type="title"/>
          </p:nvPr>
        </p:nvSpPr>
        <p:spPr>
          <a:xfrm>
            <a:off x="7531610" y="365125"/>
            <a:ext cx="3822189" cy="1899912"/>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225021DB-375D-4BC3-B9D7-3A40123E4ABD}"/>
              </a:ext>
            </a:extLst>
          </p:cNvPr>
          <p:cNvSpPr>
            <a:spLocks noGrp="1"/>
          </p:cNvSpPr>
          <p:nvPr>
            <p:ph idx="1"/>
          </p:nvPr>
        </p:nvSpPr>
        <p:spPr>
          <a:xfrm>
            <a:off x="7033846" y="1885071"/>
            <a:ext cx="4319953" cy="4291892"/>
          </a:xfrm>
        </p:spPr>
        <p:txBody>
          <a:bodyPr>
            <a:noAutofit/>
          </a:bodyPr>
          <a:lstStyle/>
          <a:p>
            <a:r>
              <a:rPr lang="en-GB" sz="2000" dirty="0"/>
              <a:t>Share and edit content in real-time with Microsoft Teams collaboration tools. Collaboration is working together on a shared project or goal. Use collaboration tools for business to easily create and edit content with your team. </a:t>
            </a:r>
          </a:p>
          <a:p>
            <a:r>
              <a:rPr lang="en-GB" sz="2000" dirty="0"/>
              <a:t>Microsoft 365 empowers teamwork and collaboration through a variety of collaboration tools series, dive into Microsoft Teams, including how to collaborate in Microsoft teams and key features that make up the backbone of collaboration in the modern workplace.</a:t>
            </a:r>
          </a:p>
        </p:txBody>
      </p:sp>
    </p:spTree>
    <p:extLst>
      <p:ext uri="{BB962C8B-B14F-4D97-AF65-F5344CB8AC3E}">
        <p14:creationId xmlns:p14="http://schemas.microsoft.com/office/powerpoint/2010/main" val="318775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9E451-DDCE-4FB4-817F-92A5C2511CB9}"/>
              </a:ext>
            </a:extLst>
          </p:cNvPr>
          <p:cNvSpPr>
            <a:spLocks noGrp="1"/>
          </p:cNvSpPr>
          <p:nvPr>
            <p:ph type="title"/>
          </p:nvPr>
        </p:nvSpPr>
        <p:spPr>
          <a:xfrm>
            <a:off x="1653363" y="365760"/>
            <a:ext cx="9367203" cy="1188720"/>
          </a:xfrm>
        </p:spPr>
        <p:txBody>
          <a:bodyPr>
            <a:normAutofit/>
          </a:bodyPr>
          <a:lstStyle/>
          <a:p>
            <a:r>
              <a:rPr lang="en-GB" i="1" dirty="0"/>
              <a:t>Reference list </a:t>
            </a:r>
          </a:p>
        </p:txBody>
      </p:sp>
      <p:sp>
        <p:nvSpPr>
          <p:cNvPr id="21" name="Freeform: Shape 20">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38B600C-A072-4995-9432-36EBDDA7AFA5}"/>
              </a:ext>
            </a:extLst>
          </p:cNvPr>
          <p:cNvSpPr>
            <a:spLocks noGrp="1"/>
          </p:cNvSpPr>
          <p:nvPr>
            <p:ph idx="1"/>
          </p:nvPr>
        </p:nvSpPr>
        <p:spPr>
          <a:xfrm>
            <a:off x="1653363" y="2176272"/>
            <a:ext cx="9367204" cy="4041648"/>
          </a:xfrm>
        </p:spPr>
        <p:txBody>
          <a:bodyPr anchor="t">
            <a:normAutofit/>
          </a:bodyPr>
          <a:lstStyle/>
          <a:p>
            <a:r>
              <a:rPr lang="en-GB" sz="2400"/>
              <a:t>McCaskill,S. , Turner,B. (2021) </a:t>
            </a:r>
            <a:r>
              <a:rPr lang="en-GB" sz="2400" i="1"/>
              <a:t>Best online collaboration tools of 2022 </a:t>
            </a:r>
            <a:r>
              <a:rPr lang="en-GB" sz="2400"/>
              <a:t>November. Available at</a:t>
            </a:r>
            <a:r>
              <a:rPr lang="en-GB" sz="2400" i="1"/>
              <a:t>: </a:t>
            </a:r>
            <a:r>
              <a:rPr lang="en-GB" sz="2400" i="1">
                <a:hlinkClick r:id="rId2"/>
              </a:rPr>
              <a:t>https://www.techradar.com/uk/best/best-online-collaboration-tools</a:t>
            </a:r>
            <a:r>
              <a:rPr lang="en-GB" sz="2400" i="1"/>
              <a:t> </a:t>
            </a:r>
          </a:p>
          <a:p>
            <a:r>
              <a:rPr lang="en-GB" sz="2400"/>
              <a:t>David,B. , Resnik,J.D. , Ph,D. </a:t>
            </a:r>
            <a:r>
              <a:rPr lang="en-GB" sz="2400" i="1"/>
              <a:t>(2020) </a:t>
            </a:r>
            <a:r>
              <a:rPr lang="en-GB" sz="2400"/>
              <a:t>What is ethics in research &amp; why is important? </a:t>
            </a:r>
            <a:r>
              <a:rPr lang="en-GB" sz="2400" i="1"/>
              <a:t>December. Available at: </a:t>
            </a:r>
            <a:r>
              <a:rPr lang="en-GB" sz="2400" i="1">
                <a:hlinkClick r:id="rId3"/>
              </a:rPr>
              <a:t>https://www.niehs.nih.gov/research/resources/bioethics/whatis/index.cfm?fbclid=IwAR1J466OjmpjgtgZQIwOU5ISgWV5ZK0QDJK1Y8oKq</a:t>
            </a:r>
            <a:endParaRPr lang="en-GB" sz="2400" i="1"/>
          </a:p>
          <a:p>
            <a:r>
              <a:rPr lang="en-GB" sz="2400"/>
              <a:t>Conroy,S</a:t>
            </a:r>
            <a:r>
              <a:rPr lang="en-GB" sz="2400" i="1"/>
              <a:t>. (2018) Keeping to a research timeline, </a:t>
            </a:r>
            <a:r>
              <a:rPr lang="en-GB" sz="2400"/>
              <a:t>April. Available at</a:t>
            </a:r>
            <a:r>
              <a:rPr lang="en-GB" sz="2400" i="1"/>
              <a:t>:  </a:t>
            </a:r>
            <a:r>
              <a:rPr lang="en-GB" sz="2400" i="1">
                <a:hlinkClick r:id="rId4"/>
              </a:rPr>
              <a:t>https://www.bgs.org.uk/resources/keeping-to-a-research-timeline?fbclid=IwAR2MsAiXSlq9UeQRrnwSZ33BKqrRa-M3syOPRSOnwW4Z8jqrB</a:t>
            </a:r>
            <a:endParaRPr lang="en-GB" sz="2400" i="1"/>
          </a:p>
          <a:p>
            <a:endParaRPr lang="en-GB" sz="2400" i="1"/>
          </a:p>
        </p:txBody>
      </p:sp>
    </p:spTree>
    <p:extLst>
      <p:ext uri="{BB962C8B-B14F-4D97-AF65-F5344CB8AC3E}">
        <p14:creationId xmlns:p14="http://schemas.microsoft.com/office/powerpoint/2010/main" val="2047387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4" ma:contentTypeDescription="Create a new document." ma:contentTypeScope="" ma:versionID="401cb223902d8bc17f362329c5d8435d">
  <xsd:schema xmlns:xsd="http://www.w3.org/2001/XMLSchema" xmlns:xs="http://www.w3.org/2001/XMLSchema" xmlns:p="http://schemas.microsoft.com/office/2006/metadata/properties" xmlns:ns3="0e7fbce4-8ae7-4085-8b0a-9efa4c7cae6d" targetNamespace="http://schemas.microsoft.com/office/2006/metadata/properties" ma:root="true" ma:fieldsID="ad5ce5d31ffbda1c14e9b9d8baa3387a" ns3:_="">
    <xsd:import namespace="0e7fbce4-8ae7-4085-8b0a-9efa4c7cae6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87F422E-1006-4CE4-A6DA-29C66D26916F}">
  <ds:schemaRefs>
    <ds:schemaRef ds:uri="http://schemas.microsoft.com/sharepoint/v3/contenttype/forms"/>
  </ds:schemaRefs>
</ds:datastoreItem>
</file>

<file path=customXml/itemProps2.xml><?xml version="1.0" encoding="utf-8"?>
<ds:datastoreItem xmlns:ds="http://schemas.openxmlformats.org/officeDocument/2006/customXml" ds:itemID="{020CE2F6-1BEB-474A-ACC6-FA792265EC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F2AD1A6-B720-4C57-8252-A0E6833FD423}">
  <ds:schemaRefs>
    <ds:schemaRef ds:uri="http://schemas.microsoft.com/office/2006/documentManagement/types"/>
    <ds:schemaRef ds:uri="http://purl.org/dc/elements/1.1/"/>
    <ds:schemaRef ds:uri="http://purl.org/dc/terms/"/>
    <ds:schemaRef ds:uri="http://schemas.openxmlformats.org/package/2006/metadata/core-properties"/>
    <ds:schemaRef ds:uri="http://schemas.microsoft.com/office/infopath/2007/PartnerControls"/>
    <ds:schemaRef ds:uri="0e7fbce4-8ae7-4085-8b0a-9efa4c7cae6d"/>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Gallery</Template>
  <TotalTime>9100</TotalTime>
  <Words>606</Words>
  <Application>Microsoft Office PowerPoint</Application>
  <PresentationFormat>Widescreen</PresentationFormat>
  <Paragraphs>53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Technology </vt:lpstr>
      <vt:lpstr>This presentation will cover:</vt:lpstr>
      <vt:lpstr>Introduction and research question </vt:lpstr>
      <vt:lpstr>Relevant existing research </vt:lpstr>
      <vt:lpstr>Ethical considerations</vt:lpstr>
      <vt:lpstr>Research timeline</vt:lpstr>
      <vt:lpstr>Proposed Method</vt:lpstr>
      <vt:lpstr>Hypothesis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dc:title>
  <dc:creator>Beatris Genadieva Gelkova (2117954)</dc:creator>
  <cp:lastModifiedBy>Beatris</cp:lastModifiedBy>
  <cp:revision>1</cp:revision>
  <dcterms:created xsi:type="dcterms:W3CDTF">2022-02-19T10:36:02Z</dcterms:created>
  <dcterms:modified xsi:type="dcterms:W3CDTF">2022-02-27T09:47:35Z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