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1.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2.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13.xml" ContentType="application/vnd.openxmlformats-officedocument.theme+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86" r:id="rId2"/>
    <p:sldMasterId id="2147483698" r:id="rId3"/>
    <p:sldMasterId id="2147483710" r:id="rId4"/>
    <p:sldMasterId id="2147483736" r:id="rId5"/>
    <p:sldMasterId id="2147483748" r:id="rId6"/>
    <p:sldMasterId id="2147483760" r:id="rId7"/>
    <p:sldMasterId id="2147483772" r:id="rId8"/>
    <p:sldMasterId id="2147483784" r:id="rId9"/>
    <p:sldMasterId id="2147483796" r:id="rId10"/>
    <p:sldMasterId id="2147483808" r:id="rId11"/>
    <p:sldMasterId id="2147483846" r:id="rId12"/>
    <p:sldMasterId id="2147483858" r:id="rId13"/>
    <p:sldMasterId id="2147483870" r:id="rId14"/>
  </p:sldMasterIdLst>
  <p:notesMasterIdLst>
    <p:notesMasterId r:id="rId70"/>
  </p:notesMasterIdLst>
  <p:handoutMasterIdLst>
    <p:handoutMasterId r:id="rId71"/>
  </p:handoutMasterIdLst>
  <p:sldIdLst>
    <p:sldId id="364" r:id="rId15"/>
    <p:sldId id="366" r:id="rId16"/>
    <p:sldId id="367" r:id="rId17"/>
    <p:sldId id="371" r:id="rId18"/>
    <p:sldId id="368" r:id="rId19"/>
    <p:sldId id="361" r:id="rId20"/>
    <p:sldId id="356" r:id="rId21"/>
    <p:sldId id="357" r:id="rId22"/>
    <p:sldId id="354" r:id="rId23"/>
    <p:sldId id="363" r:id="rId24"/>
    <p:sldId id="345" r:id="rId25"/>
    <p:sldId id="358" r:id="rId26"/>
    <p:sldId id="362" r:id="rId27"/>
    <p:sldId id="359" r:id="rId28"/>
    <p:sldId id="353" r:id="rId29"/>
    <p:sldId id="380" r:id="rId30"/>
    <p:sldId id="392" r:id="rId31"/>
    <p:sldId id="383" r:id="rId32"/>
    <p:sldId id="385" r:id="rId33"/>
    <p:sldId id="384" r:id="rId34"/>
    <p:sldId id="386" r:id="rId35"/>
    <p:sldId id="387" r:id="rId36"/>
    <p:sldId id="393" r:id="rId37"/>
    <p:sldId id="389" r:id="rId38"/>
    <p:sldId id="391" r:id="rId39"/>
    <p:sldId id="396" r:id="rId40"/>
    <p:sldId id="397" r:id="rId41"/>
    <p:sldId id="398" r:id="rId42"/>
    <p:sldId id="399" r:id="rId43"/>
    <p:sldId id="400" r:id="rId44"/>
    <p:sldId id="402" r:id="rId45"/>
    <p:sldId id="403" r:id="rId46"/>
    <p:sldId id="404" r:id="rId47"/>
    <p:sldId id="405" r:id="rId48"/>
    <p:sldId id="379" r:id="rId49"/>
    <p:sldId id="378" r:id="rId50"/>
    <p:sldId id="325" r:id="rId51"/>
    <p:sldId id="406" r:id="rId52"/>
    <p:sldId id="407" r:id="rId53"/>
    <p:sldId id="408" r:id="rId54"/>
    <p:sldId id="409" r:id="rId55"/>
    <p:sldId id="410" r:id="rId56"/>
    <p:sldId id="416" r:id="rId57"/>
    <p:sldId id="417" r:id="rId58"/>
    <p:sldId id="341" r:id="rId59"/>
    <p:sldId id="412" r:id="rId60"/>
    <p:sldId id="413" r:id="rId61"/>
    <p:sldId id="421" r:id="rId62"/>
    <p:sldId id="422" r:id="rId63"/>
    <p:sldId id="423" r:id="rId64"/>
    <p:sldId id="414" r:id="rId65"/>
    <p:sldId id="415" r:id="rId66"/>
    <p:sldId id="304" r:id="rId67"/>
    <p:sldId id="321" r:id="rId68"/>
    <p:sldId id="319" r:id="rId6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33"/>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94" autoAdjust="0"/>
    <p:restoredTop sz="95405" autoAdjust="0"/>
  </p:normalViewPr>
  <p:slideViewPr>
    <p:cSldViewPr>
      <p:cViewPr varScale="1">
        <p:scale>
          <a:sx n="69" d="100"/>
          <a:sy n="69" d="100"/>
        </p:scale>
        <p:origin x="1122" y="3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4.xml"/><Relationship Id="rId26" Type="http://schemas.openxmlformats.org/officeDocument/2006/relationships/slide" Target="slides/slide12.xml"/><Relationship Id="rId39" Type="http://schemas.openxmlformats.org/officeDocument/2006/relationships/slide" Target="slides/slide25.xml"/><Relationship Id="rId21" Type="http://schemas.openxmlformats.org/officeDocument/2006/relationships/slide" Target="slides/slide7.xml"/><Relationship Id="rId34" Type="http://schemas.openxmlformats.org/officeDocument/2006/relationships/slide" Target="slides/slide20.xml"/><Relationship Id="rId42" Type="http://schemas.openxmlformats.org/officeDocument/2006/relationships/slide" Target="slides/slide28.xml"/><Relationship Id="rId47" Type="http://schemas.openxmlformats.org/officeDocument/2006/relationships/slide" Target="slides/slide33.xml"/><Relationship Id="rId50" Type="http://schemas.openxmlformats.org/officeDocument/2006/relationships/slide" Target="slides/slide36.xml"/><Relationship Id="rId55" Type="http://schemas.openxmlformats.org/officeDocument/2006/relationships/slide" Target="slides/slide41.xml"/><Relationship Id="rId63" Type="http://schemas.openxmlformats.org/officeDocument/2006/relationships/slide" Target="slides/slide49.xml"/><Relationship Id="rId68" Type="http://schemas.openxmlformats.org/officeDocument/2006/relationships/slide" Target="slides/slide54.xml"/><Relationship Id="rId76" Type="http://schemas.microsoft.com/office/2015/10/relationships/revisionInfo" Target="revisionInfo.xml"/><Relationship Id="rId7" Type="http://schemas.openxmlformats.org/officeDocument/2006/relationships/slideMaster" Target="slideMasters/slideMaster7.xml"/><Relationship Id="rId71"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2.xml"/><Relationship Id="rId29" Type="http://schemas.openxmlformats.org/officeDocument/2006/relationships/slide" Target="slides/slide15.xml"/><Relationship Id="rId11" Type="http://schemas.openxmlformats.org/officeDocument/2006/relationships/slideMaster" Target="slideMasters/slideMaster11.xml"/><Relationship Id="rId24" Type="http://schemas.openxmlformats.org/officeDocument/2006/relationships/slide" Target="slides/slide10.xml"/><Relationship Id="rId32" Type="http://schemas.openxmlformats.org/officeDocument/2006/relationships/slide" Target="slides/slide18.xml"/><Relationship Id="rId37" Type="http://schemas.openxmlformats.org/officeDocument/2006/relationships/slide" Target="slides/slide23.xml"/><Relationship Id="rId40" Type="http://schemas.openxmlformats.org/officeDocument/2006/relationships/slide" Target="slides/slide26.xml"/><Relationship Id="rId45" Type="http://schemas.openxmlformats.org/officeDocument/2006/relationships/slide" Target="slides/slide31.xml"/><Relationship Id="rId53" Type="http://schemas.openxmlformats.org/officeDocument/2006/relationships/slide" Target="slides/slide39.xml"/><Relationship Id="rId58" Type="http://schemas.openxmlformats.org/officeDocument/2006/relationships/slide" Target="slides/slide44.xml"/><Relationship Id="rId66" Type="http://schemas.openxmlformats.org/officeDocument/2006/relationships/slide" Target="slides/slide52.xml"/><Relationship Id="rId74"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36" Type="http://schemas.openxmlformats.org/officeDocument/2006/relationships/slide" Target="slides/slide22.xml"/><Relationship Id="rId49" Type="http://schemas.openxmlformats.org/officeDocument/2006/relationships/slide" Target="slides/slide35.xml"/><Relationship Id="rId57" Type="http://schemas.openxmlformats.org/officeDocument/2006/relationships/slide" Target="slides/slide43.xml"/><Relationship Id="rId61" Type="http://schemas.openxmlformats.org/officeDocument/2006/relationships/slide" Target="slides/slide47.xml"/><Relationship Id="rId10" Type="http://schemas.openxmlformats.org/officeDocument/2006/relationships/slideMaster" Target="slideMasters/slideMaster10.xml"/><Relationship Id="rId19" Type="http://schemas.openxmlformats.org/officeDocument/2006/relationships/slide" Target="slides/slide5.xml"/><Relationship Id="rId31" Type="http://schemas.openxmlformats.org/officeDocument/2006/relationships/slide" Target="slides/slide17.xml"/><Relationship Id="rId44" Type="http://schemas.openxmlformats.org/officeDocument/2006/relationships/slide" Target="slides/slide30.xml"/><Relationship Id="rId52" Type="http://schemas.openxmlformats.org/officeDocument/2006/relationships/slide" Target="slides/slide38.xml"/><Relationship Id="rId60" Type="http://schemas.openxmlformats.org/officeDocument/2006/relationships/slide" Target="slides/slide46.xml"/><Relationship Id="rId65" Type="http://schemas.openxmlformats.org/officeDocument/2006/relationships/slide" Target="slides/slide51.xml"/><Relationship Id="rId73"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slide" Target="slides/slide16.xml"/><Relationship Id="rId35" Type="http://schemas.openxmlformats.org/officeDocument/2006/relationships/slide" Target="slides/slide21.xml"/><Relationship Id="rId43" Type="http://schemas.openxmlformats.org/officeDocument/2006/relationships/slide" Target="slides/slide29.xml"/><Relationship Id="rId48" Type="http://schemas.openxmlformats.org/officeDocument/2006/relationships/slide" Target="slides/slide34.xml"/><Relationship Id="rId56" Type="http://schemas.openxmlformats.org/officeDocument/2006/relationships/slide" Target="slides/slide42.xml"/><Relationship Id="rId64" Type="http://schemas.openxmlformats.org/officeDocument/2006/relationships/slide" Target="slides/slide50.xml"/><Relationship Id="rId69" Type="http://schemas.openxmlformats.org/officeDocument/2006/relationships/slide" Target="slides/slide55.xml"/><Relationship Id="rId8" Type="http://schemas.openxmlformats.org/officeDocument/2006/relationships/slideMaster" Target="slideMasters/slideMaster8.xml"/><Relationship Id="rId51" Type="http://schemas.openxmlformats.org/officeDocument/2006/relationships/slide" Target="slides/slide37.xml"/><Relationship Id="rId72"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slide" Target="slides/slide19.xml"/><Relationship Id="rId38" Type="http://schemas.openxmlformats.org/officeDocument/2006/relationships/slide" Target="slides/slide24.xml"/><Relationship Id="rId46" Type="http://schemas.openxmlformats.org/officeDocument/2006/relationships/slide" Target="slides/slide32.xml"/><Relationship Id="rId59" Type="http://schemas.openxmlformats.org/officeDocument/2006/relationships/slide" Target="slides/slide45.xml"/><Relationship Id="rId67" Type="http://schemas.openxmlformats.org/officeDocument/2006/relationships/slide" Target="slides/slide53.xml"/><Relationship Id="rId20" Type="http://schemas.openxmlformats.org/officeDocument/2006/relationships/slide" Target="slides/slide6.xml"/><Relationship Id="rId41" Type="http://schemas.openxmlformats.org/officeDocument/2006/relationships/slide" Target="slides/slide27.xml"/><Relationship Id="rId54" Type="http://schemas.openxmlformats.org/officeDocument/2006/relationships/slide" Target="slides/slide40.xml"/><Relationship Id="rId62" Type="http://schemas.openxmlformats.org/officeDocument/2006/relationships/slide" Target="slides/slide48.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F5E4C850-FE8B-4108-8516-BC3C184DCB3E}" type="datetimeFigureOut">
              <a:rPr lang="en-GB" smtClean="0"/>
              <a:t>24/08/2017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CDDF5386-F978-4F44-9E12-EAAFBDC55B5A}" type="slidenum">
              <a:rPr lang="en-GB" smtClean="0"/>
              <a:t>‹#›</a:t>
            </a:fld>
            <a:endParaRPr lang="en-GB"/>
          </a:p>
        </p:txBody>
      </p:sp>
    </p:spTree>
    <p:extLst>
      <p:ext uri="{BB962C8B-B14F-4D97-AF65-F5344CB8AC3E}">
        <p14:creationId xmlns:p14="http://schemas.microsoft.com/office/powerpoint/2010/main" val="23042135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575D877-905F-4C06-A889-68DBF9191994}" type="datetimeFigureOut">
              <a:rPr lang="en-GB" smtClean="0"/>
              <a:t>24/08/2017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26B655D0-5261-45E6-88DA-A78E4EC68478}" type="slidenum">
              <a:rPr lang="en-GB" smtClean="0"/>
              <a:t>‹#›</a:t>
            </a:fld>
            <a:endParaRPr lang="en-GB"/>
          </a:p>
        </p:txBody>
      </p:sp>
    </p:spTree>
    <p:extLst>
      <p:ext uri="{BB962C8B-B14F-4D97-AF65-F5344CB8AC3E}">
        <p14:creationId xmlns:p14="http://schemas.microsoft.com/office/powerpoint/2010/main" val="4270240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surrey.ac.uk/library/learning/informationskills/literature_searching.htm#boolean"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Montaigne, Michel de</a:t>
            </a:r>
          </a:p>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t>11</a:t>
            </a:fld>
            <a:endParaRPr lang="en-GB"/>
          </a:p>
        </p:txBody>
      </p:sp>
    </p:spTree>
    <p:extLst>
      <p:ext uri="{BB962C8B-B14F-4D97-AF65-F5344CB8AC3E}">
        <p14:creationId xmlns:p14="http://schemas.microsoft.com/office/powerpoint/2010/main" val="727488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US" dirty="0"/>
          </a:p>
        </p:txBody>
      </p:sp>
      <p:sp>
        <p:nvSpPr>
          <p:cNvPr id="185348" name="Slide Number Placeholder 3"/>
          <p:cNvSpPr>
            <a:spLocks noGrp="1"/>
          </p:cNvSpPr>
          <p:nvPr>
            <p:ph type="sldNum" sz="quarter" idx="4294967295"/>
          </p:nvPr>
        </p:nvSpPr>
        <p:spPr bwMode="auto">
          <a:xfrm>
            <a:off x="3849688" y="9428163"/>
            <a:ext cx="2946400" cy="4968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fontAlgn="base">
              <a:spcBef>
                <a:spcPct val="0"/>
              </a:spcBef>
              <a:spcAft>
                <a:spcPct val="0"/>
              </a:spcAft>
            </a:pPr>
            <a:fld id="{F38FE46B-285B-47D0-AB63-D3C95240EDF5}" type="slidenum">
              <a:rPr lang="en-GB" altLang="en-US" b="1" i="1" smtClean="0">
                <a:solidFill>
                  <a:srgbClr val="000000"/>
                </a:solidFill>
                <a:latin typeface="Calibri" panose="020F0502020204030204" pitchFamily="34" charset="0"/>
                <a:cs typeface="Arial" panose="020B0604020202020204" pitchFamily="34" charset="0"/>
              </a:rPr>
              <a:pPr fontAlgn="base">
                <a:spcBef>
                  <a:spcPct val="0"/>
                </a:spcBef>
                <a:spcAft>
                  <a:spcPct val="0"/>
                </a:spcAft>
              </a:pPr>
              <a:t>12</a:t>
            </a:fld>
            <a:endParaRPr lang="en-GB" altLang="en-US" b="1" i="1">
              <a:solidFill>
                <a:srgbClr val="000000"/>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8569740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US" dirty="0"/>
          </a:p>
        </p:txBody>
      </p:sp>
      <p:sp>
        <p:nvSpPr>
          <p:cNvPr id="185348" name="Slide Number Placeholder 3"/>
          <p:cNvSpPr>
            <a:spLocks noGrp="1"/>
          </p:cNvSpPr>
          <p:nvPr>
            <p:ph type="sldNum" sz="quarter" idx="4294967295"/>
          </p:nvPr>
        </p:nvSpPr>
        <p:spPr bwMode="auto">
          <a:xfrm>
            <a:off x="3849688" y="9428163"/>
            <a:ext cx="2946400" cy="4968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fontAlgn="base">
              <a:spcBef>
                <a:spcPct val="0"/>
              </a:spcBef>
              <a:spcAft>
                <a:spcPct val="0"/>
              </a:spcAft>
            </a:pPr>
            <a:fld id="{F38FE46B-285B-47D0-AB63-D3C95240EDF5}" type="slidenum">
              <a:rPr lang="en-GB" altLang="en-US" b="1" i="1" smtClean="0">
                <a:solidFill>
                  <a:srgbClr val="000000"/>
                </a:solidFill>
                <a:latin typeface="Calibri" panose="020F0502020204030204" pitchFamily="34" charset="0"/>
                <a:cs typeface="Arial" panose="020B0604020202020204" pitchFamily="34" charset="0"/>
              </a:rPr>
              <a:pPr fontAlgn="base">
                <a:spcBef>
                  <a:spcPct val="0"/>
                </a:spcBef>
                <a:spcAft>
                  <a:spcPct val="0"/>
                </a:spcAft>
              </a:pPr>
              <a:t>13</a:t>
            </a:fld>
            <a:endParaRPr lang="en-GB" altLang="en-US" b="1" i="1">
              <a:solidFill>
                <a:srgbClr val="000000"/>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88246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US" dirty="0"/>
          </a:p>
        </p:txBody>
      </p:sp>
      <p:sp>
        <p:nvSpPr>
          <p:cNvPr id="185348" name="Slide Number Placeholder 3"/>
          <p:cNvSpPr>
            <a:spLocks noGrp="1"/>
          </p:cNvSpPr>
          <p:nvPr>
            <p:ph type="sldNum" sz="quarter" idx="4294967295"/>
          </p:nvPr>
        </p:nvSpPr>
        <p:spPr bwMode="auto">
          <a:xfrm>
            <a:off x="3849688" y="9428163"/>
            <a:ext cx="2946400" cy="4968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fontAlgn="base">
              <a:spcBef>
                <a:spcPct val="0"/>
              </a:spcBef>
              <a:spcAft>
                <a:spcPct val="0"/>
              </a:spcAft>
            </a:pPr>
            <a:fld id="{F38FE46B-285B-47D0-AB63-D3C95240EDF5}" type="slidenum">
              <a:rPr lang="en-GB" altLang="en-US" b="1" i="1" smtClean="0">
                <a:solidFill>
                  <a:srgbClr val="000000"/>
                </a:solidFill>
                <a:latin typeface="Calibri" panose="020F0502020204030204" pitchFamily="34" charset="0"/>
                <a:cs typeface="Arial" panose="020B0604020202020204" pitchFamily="34" charset="0"/>
              </a:rPr>
              <a:pPr fontAlgn="base">
                <a:spcBef>
                  <a:spcPct val="0"/>
                </a:spcBef>
                <a:spcAft>
                  <a:spcPct val="0"/>
                </a:spcAft>
              </a:pPr>
              <a:t>14</a:t>
            </a:fld>
            <a:endParaRPr lang="en-GB" altLang="en-US" b="1" i="1">
              <a:solidFill>
                <a:srgbClr val="000000"/>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6050783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t>15</a:t>
            </a:fld>
            <a:endParaRPr lang="en-GB"/>
          </a:p>
        </p:txBody>
      </p:sp>
    </p:spTree>
    <p:extLst>
      <p:ext uri="{BB962C8B-B14F-4D97-AF65-F5344CB8AC3E}">
        <p14:creationId xmlns:p14="http://schemas.microsoft.com/office/powerpoint/2010/main" val="2490767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US" dirty="0"/>
          </a:p>
        </p:txBody>
      </p:sp>
      <p:sp>
        <p:nvSpPr>
          <p:cNvPr id="185348" name="Slide Number Placeholder 3"/>
          <p:cNvSpPr>
            <a:spLocks noGrp="1"/>
          </p:cNvSpPr>
          <p:nvPr>
            <p:ph type="sldNum" sz="quarter" idx="4294967295"/>
          </p:nvPr>
        </p:nvSpPr>
        <p:spPr bwMode="auto">
          <a:xfrm>
            <a:off x="3849688" y="9428163"/>
            <a:ext cx="2946400" cy="4968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fontAlgn="base">
              <a:spcBef>
                <a:spcPct val="0"/>
              </a:spcBef>
              <a:spcAft>
                <a:spcPct val="0"/>
              </a:spcAft>
            </a:pPr>
            <a:fld id="{F38FE46B-285B-47D0-AB63-D3C95240EDF5}" type="slidenum">
              <a:rPr lang="en-GB" altLang="en-US" b="1" i="1" smtClean="0">
                <a:solidFill>
                  <a:srgbClr val="000000"/>
                </a:solidFill>
                <a:latin typeface="Calibri" panose="020F0502020204030204" pitchFamily="34" charset="0"/>
                <a:cs typeface="Arial" panose="020B0604020202020204" pitchFamily="34" charset="0"/>
              </a:rPr>
              <a:pPr fontAlgn="base">
                <a:spcBef>
                  <a:spcPct val="0"/>
                </a:spcBef>
                <a:spcAft>
                  <a:spcPct val="0"/>
                </a:spcAft>
              </a:pPr>
              <a:t>16</a:t>
            </a:fld>
            <a:endParaRPr lang="en-GB" altLang="en-US" b="1" i="1">
              <a:solidFill>
                <a:srgbClr val="000000"/>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856248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t>17</a:t>
            </a:fld>
            <a:endParaRPr lang="en-GB"/>
          </a:p>
        </p:txBody>
      </p:sp>
    </p:spTree>
    <p:extLst>
      <p:ext uri="{BB962C8B-B14F-4D97-AF65-F5344CB8AC3E}">
        <p14:creationId xmlns:p14="http://schemas.microsoft.com/office/powerpoint/2010/main" val="1268845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t>18</a:t>
            </a:fld>
            <a:endParaRPr lang="en-GB"/>
          </a:p>
        </p:txBody>
      </p:sp>
    </p:spTree>
    <p:extLst>
      <p:ext uri="{BB962C8B-B14F-4D97-AF65-F5344CB8AC3E}">
        <p14:creationId xmlns:p14="http://schemas.microsoft.com/office/powerpoint/2010/main" val="38450625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t>19</a:t>
            </a:fld>
            <a:endParaRPr lang="en-GB"/>
          </a:p>
        </p:txBody>
      </p:sp>
    </p:spTree>
    <p:extLst>
      <p:ext uri="{BB962C8B-B14F-4D97-AF65-F5344CB8AC3E}">
        <p14:creationId xmlns:p14="http://schemas.microsoft.com/office/powerpoint/2010/main" val="42833133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t>20</a:t>
            </a:fld>
            <a:endParaRPr lang="en-GB"/>
          </a:p>
        </p:txBody>
      </p:sp>
    </p:spTree>
    <p:extLst>
      <p:ext uri="{BB962C8B-B14F-4D97-AF65-F5344CB8AC3E}">
        <p14:creationId xmlns:p14="http://schemas.microsoft.com/office/powerpoint/2010/main" val="2019892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t>21</a:t>
            </a:fld>
            <a:endParaRPr lang="en-GB"/>
          </a:p>
        </p:txBody>
      </p:sp>
    </p:spTree>
    <p:extLst>
      <p:ext uri="{BB962C8B-B14F-4D97-AF65-F5344CB8AC3E}">
        <p14:creationId xmlns:p14="http://schemas.microsoft.com/office/powerpoint/2010/main" val="39200025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t>22</a:t>
            </a:fld>
            <a:endParaRPr lang="en-GB"/>
          </a:p>
        </p:txBody>
      </p:sp>
    </p:spTree>
    <p:extLst>
      <p:ext uri="{BB962C8B-B14F-4D97-AF65-F5344CB8AC3E}">
        <p14:creationId xmlns:p14="http://schemas.microsoft.com/office/powerpoint/2010/main" val="12066353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t>23</a:t>
            </a:fld>
            <a:endParaRPr lang="en-GB"/>
          </a:p>
        </p:txBody>
      </p:sp>
    </p:spTree>
    <p:extLst>
      <p:ext uri="{BB962C8B-B14F-4D97-AF65-F5344CB8AC3E}">
        <p14:creationId xmlns:p14="http://schemas.microsoft.com/office/powerpoint/2010/main" val="36540507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t>24</a:t>
            </a:fld>
            <a:endParaRPr lang="en-GB"/>
          </a:p>
        </p:txBody>
      </p:sp>
    </p:spTree>
    <p:extLst>
      <p:ext uri="{BB962C8B-B14F-4D97-AF65-F5344CB8AC3E}">
        <p14:creationId xmlns:p14="http://schemas.microsoft.com/office/powerpoint/2010/main" val="30149272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Find the keywords for your topic or essay. Don’t type in a long sentence.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41612979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Using synonyms - these are different words with the same meaning </a:t>
            </a:r>
          </a:p>
          <a:p>
            <a:r>
              <a:rPr lang="en-GB" sz="1200" b="0" i="0" kern="1200" dirty="0">
                <a:solidFill>
                  <a:schemeClr val="tx1"/>
                </a:solidFill>
                <a:effectLst/>
                <a:latin typeface="+mn-lt"/>
                <a:ea typeface="+mn-ea"/>
                <a:cs typeface="+mn-cs"/>
              </a:rPr>
              <a:t>Using acronyms - this is where your keywords can be condensed into a set of capital letters e.g. VAT or Value Added Tax - use both the full term and the acronym when searching.</a:t>
            </a:r>
          </a:p>
          <a:p>
            <a:r>
              <a:rPr lang="en-GB" sz="1200" b="0" i="0" kern="1200" dirty="0">
                <a:solidFill>
                  <a:schemeClr val="tx1"/>
                </a:solidFill>
                <a:effectLst/>
                <a:latin typeface="+mn-lt"/>
                <a:ea typeface="+mn-ea"/>
                <a:cs typeface="+mn-cs"/>
              </a:rPr>
              <a:t>Be aware of alternative spellings - remember to try UK and US spellings for example: labour or </a:t>
            </a:r>
            <a:r>
              <a:rPr lang="en-GB" sz="1200" b="0" i="0" kern="1200" dirty="0" err="1">
                <a:solidFill>
                  <a:schemeClr val="tx1"/>
                </a:solidFill>
                <a:effectLst/>
                <a:latin typeface="+mn-lt"/>
                <a:ea typeface="+mn-ea"/>
                <a:cs typeface="+mn-cs"/>
              </a:rPr>
              <a:t>labor</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Be aware of possible changes of place name, for example: Peking to Beijing.</a:t>
            </a:r>
          </a:p>
          <a:p>
            <a:r>
              <a:rPr lang="en-GB" sz="1200" b="0" i="0" kern="1200" dirty="0">
                <a:solidFill>
                  <a:schemeClr val="tx1"/>
                </a:solidFill>
                <a:effectLst/>
                <a:latin typeface="+mn-lt"/>
                <a:ea typeface="+mn-ea"/>
                <a:cs typeface="+mn-cs"/>
              </a:rPr>
              <a:t>To find background information consult: encyclopaedias, dictionaries, bibliographies, textbooks.</a:t>
            </a:r>
          </a:p>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13947894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Phrase searching. This allows you to use a string of words instead of a single one. Many databases allow you to search for an exact phrase such as duty of care. However, some databases will require you to use inverted commas while other will require the use of brackets e.g. "duty of care". </a:t>
            </a:r>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12881759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Wildcards. Substitute a wildcard symbol for letter(s) in a word. For example </a:t>
            </a:r>
            <a:r>
              <a:rPr lang="en-GB" sz="1200" b="0" i="0" kern="1200" dirty="0" err="1">
                <a:solidFill>
                  <a:schemeClr val="tx1"/>
                </a:solidFill>
                <a:effectLst/>
                <a:latin typeface="+mn-lt"/>
                <a:ea typeface="+mn-ea"/>
                <a:cs typeface="+mn-cs"/>
              </a:rPr>
              <a:t>organi?ation</a:t>
            </a:r>
            <a:r>
              <a:rPr lang="en-GB" sz="1200" b="0" i="0" kern="1200" dirty="0">
                <a:solidFill>
                  <a:schemeClr val="tx1"/>
                </a:solidFill>
                <a:effectLst/>
                <a:latin typeface="+mn-lt"/>
                <a:ea typeface="+mn-ea"/>
                <a:cs typeface="+mn-cs"/>
              </a:rPr>
              <a:t> will find organisation or organization. Wildcards are very useful in dealing with spelling variations. Remember symbols used may vary between the different databases.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Truncation. A truncation character allows you to broaden your search by retrieving varying endings of your search term </a:t>
            </a:r>
            <a:r>
              <a:rPr lang="en-GB" sz="1200" b="0" i="0" kern="1200" dirty="0" err="1">
                <a:solidFill>
                  <a:schemeClr val="tx1"/>
                </a:solidFill>
                <a:effectLst/>
                <a:latin typeface="+mn-lt"/>
                <a:ea typeface="+mn-ea"/>
                <a:cs typeface="+mn-cs"/>
              </a:rPr>
              <a:t>e.g</a:t>
            </a:r>
            <a:r>
              <a:rPr lang="en-GB" sz="1200" b="0" i="0" kern="1200" dirty="0">
                <a:solidFill>
                  <a:schemeClr val="tx1"/>
                </a:solidFill>
                <a:effectLst/>
                <a:latin typeface="+mn-lt"/>
                <a:ea typeface="+mn-ea"/>
                <a:cs typeface="+mn-cs"/>
              </a:rPr>
              <a:t> Child* will retrieve articles that include the word child, children, childcare, children's, childhood.</a:t>
            </a:r>
          </a:p>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29</a:t>
            </a:fld>
            <a:endParaRPr lang="en-GB">
              <a:solidFill>
                <a:prstClr val="black"/>
              </a:solidFill>
            </a:endParaRPr>
          </a:p>
        </p:txBody>
      </p:sp>
    </p:spTree>
    <p:extLst>
      <p:ext uri="{BB962C8B-B14F-4D97-AF65-F5344CB8AC3E}">
        <p14:creationId xmlns:p14="http://schemas.microsoft.com/office/powerpoint/2010/main" val="729614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Use </a:t>
            </a:r>
            <a:r>
              <a:rPr lang="en-GB" sz="1200" b="0" i="0" u="none" strike="noStrike" kern="1200" dirty="0">
                <a:solidFill>
                  <a:schemeClr val="tx1"/>
                </a:solidFill>
                <a:effectLst/>
                <a:latin typeface="+mn-lt"/>
                <a:ea typeface="+mn-ea"/>
                <a:cs typeface="+mn-cs"/>
                <a:hlinkClick r:id="rId3"/>
              </a:rPr>
              <a:t>Boolean operators</a:t>
            </a:r>
            <a:r>
              <a:rPr lang="en-GB" sz="1200" b="0" i="0" kern="1200" dirty="0">
                <a:solidFill>
                  <a:schemeClr val="tx1"/>
                </a:solidFill>
                <a:effectLst/>
                <a:latin typeface="+mn-lt"/>
                <a:ea typeface="+mn-ea"/>
                <a:cs typeface="+mn-cs"/>
              </a:rPr>
              <a:t> (AND, OR </a:t>
            </a:r>
            <a:r>
              <a:rPr lang="en-GB" sz="1200" b="0" i="0" kern="1200" dirty="0" err="1">
                <a:solidFill>
                  <a:schemeClr val="tx1"/>
                </a:solidFill>
                <a:effectLst/>
                <a:latin typeface="+mn-lt"/>
                <a:ea typeface="+mn-ea"/>
                <a:cs typeface="+mn-cs"/>
              </a:rPr>
              <a:t>or</a:t>
            </a:r>
            <a:r>
              <a:rPr lang="en-GB" sz="1200" b="0" i="0" kern="1200" dirty="0">
                <a:solidFill>
                  <a:schemeClr val="tx1"/>
                </a:solidFill>
                <a:effectLst/>
                <a:latin typeface="+mn-lt"/>
                <a:ea typeface="+mn-ea"/>
                <a:cs typeface="+mn-cs"/>
              </a:rPr>
              <a:t> NOT) to combine search terms.</a:t>
            </a:r>
          </a:p>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30</a:t>
            </a:fld>
            <a:endParaRPr lang="en-GB">
              <a:solidFill>
                <a:prstClr val="black"/>
              </a:solidFill>
            </a:endParaRPr>
          </a:p>
        </p:txBody>
      </p:sp>
    </p:spTree>
    <p:extLst>
      <p:ext uri="{BB962C8B-B14F-4D97-AF65-F5344CB8AC3E}">
        <p14:creationId xmlns:p14="http://schemas.microsoft.com/office/powerpoint/2010/main" val="28051880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Arial" panose="020B0604020202020204" pitchFamily="34" charset="0"/>
                <a:cs typeface="Arial" panose="020B0604020202020204" pitchFamily="34" charset="0"/>
              </a:rPr>
              <a:t>Books</a:t>
            </a:r>
          </a:p>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48</a:t>
            </a:fld>
            <a:endParaRPr lang="en-GB">
              <a:solidFill>
                <a:prstClr val="black"/>
              </a:solidFill>
            </a:endParaRPr>
          </a:p>
        </p:txBody>
      </p:sp>
    </p:spTree>
    <p:extLst>
      <p:ext uri="{BB962C8B-B14F-4D97-AF65-F5344CB8AC3E}">
        <p14:creationId xmlns:p14="http://schemas.microsoft.com/office/powerpoint/2010/main" val="27115855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Arial" panose="020B0604020202020204" pitchFamily="34" charset="0"/>
                <a:cs typeface="Arial" panose="020B0604020202020204" pitchFamily="34" charset="0"/>
              </a:rPr>
              <a:t>Journal article</a:t>
            </a:r>
          </a:p>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49</a:t>
            </a:fld>
            <a:endParaRPr lang="en-GB">
              <a:solidFill>
                <a:prstClr val="black"/>
              </a:solidFill>
            </a:endParaRPr>
          </a:p>
        </p:txBody>
      </p:sp>
    </p:spTree>
    <p:extLst>
      <p:ext uri="{BB962C8B-B14F-4D97-AF65-F5344CB8AC3E}">
        <p14:creationId xmlns:p14="http://schemas.microsoft.com/office/powerpoint/2010/main" val="37451916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Arial" panose="020B0604020202020204" pitchFamily="34" charset="0"/>
                <a:cs typeface="Arial" panose="020B0604020202020204" pitchFamily="34" charset="0"/>
              </a:rPr>
              <a:t>Chapters of edited book</a:t>
            </a:r>
          </a:p>
          <a:p>
            <a:endParaRPr lang="en-GB" dirty="0"/>
          </a:p>
        </p:txBody>
      </p:sp>
      <p:sp>
        <p:nvSpPr>
          <p:cNvPr id="4" name="Slide Number Placeholder 3"/>
          <p:cNvSpPr>
            <a:spLocks noGrp="1"/>
          </p:cNvSpPr>
          <p:nvPr>
            <p:ph type="sldNum" sz="quarter" idx="10"/>
          </p:nvPr>
        </p:nvSpPr>
        <p:spPr/>
        <p:txBody>
          <a:bodyPr/>
          <a:lstStyle/>
          <a:p>
            <a:fld id="{26B655D0-5261-45E6-88DA-A78E4EC68478}" type="slidenum">
              <a:rPr lang="en-GB" smtClean="0">
                <a:solidFill>
                  <a:prstClr val="black"/>
                </a:solidFill>
              </a:rPr>
              <a:pPr/>
              <a:t>50</a:t>
            </a:fld>
            <a:endParaRPr lang="en-GB">
              <a:solidFill>
                <a:prstClr val="black"/>
              </a:solidFill>
            </a:endParaRPr>
          </a:p>
        </p:txBody>
      </p:sp>
    </p:spTree>
    <p:extLst>
      <p:ext uri="{BB962C8B-B14F-4D97-AF65-F5344CB8AC3E}">
        <p14:creationId xmlns:p14="http://schemas.microsoft.com/office/powerpoint/2010/main" val="26610241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a:t>
            </a:r>
            <a:r>
              <a:rPr lang="en-GB" baseline="0" dirty="0"/>
              <a:t> UWTSD is taking the Open Access agenda forward</a:t>
            </a:r>
            <a:endParaRPr lang="en-GB" dirty="0"/>
          </a:p>
        </p:txBody>
      </p:sp>
      <p:sp>
        <p:nvSpPr>
          <p:cNvPr id="4" name="Slide Number Placeholder 3"/>
          <p:cNvSpPr>
            <a:spLocks noGrp="1"/>
          </p:cNvSpPr>
          <p:nvPr>
            <p:ph type="sldNum" sz="quarter" idx="10"/>
          </p:nvPr>
        </p:nvSpPr>
        <p:spPr/>
        <p:txBody>
          <a:bodyPr/>
          <a:lstStyle/>
          <a:p>
            <a:fld id="{5DB5F6E5-CB66-4F78-8A26-4B365D526D73}" type="slidenum">
              <a:rPr lang="en-GB" smtClean="0">
                <a:solidFill>
                  <a:prstClr val="black"/>
                </a:solidFill>
              </a:rPr>
              <a:pPr/>
              <a:t>54</a:t>
            </a:fld>
            <a:endParaRPr lang="en-GB">
              <a:solidFill>
                <a:prstClr val="black"/>
              </a:solidFill>
            </a:endParaRPr>
          </a:p>
        </p:txBody>
      </p:sp>
    </p:spTree>
    <p:extLst>
      <p:ext uri="{BB962C8B-B14F-4D97-AF65-F5344CB8AC3E}">
        <p14:creationId xmlns:p14="http://schemas.microsoft.com/office/powerpoint/2010/main" val="1008585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685800" y="2130423"/>
            <a:ext cx="7772400" cy="1470026"/>
          </a:xfrm>
        </p:spPr>
        <p:txBody>
          <a:bodyPr/>
          <a:lstStyle>
            <a:lvl1pPr>
              <a:defRPr/>
            </a:lvl1pPr>
          </a:lstStyle>
          <a:p>
            <a:pPr lvl="0"/>
            <a:r>
              <a:rPr lang="en-US"/>
              <a:t>Click to edit Master title style</a:t>
            </a:r>
            <a:endParaRPr lang="en-GB"/>
          </a:p>
        </p:txBody>
      </p:sp>
      <p:sp>
        <p:nvSpPr>
          <p:cNvPr id="3" name="Subtitle 2"/>
          <p:cNvSpPr txBox="1">
            <a:spLocks noGrp="1"/>
          </p:cNvSpPr>
          <p:nvPr>
            <p:ph type="subTitle" idx="1"/>
          </p:nvPr>
        </p:nvSpPr>
        <p:spPr>
          <a:xfrm>
            <a:off x="1371600" y="3886200"/>
            <a:ext cx="64008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pPr lvl="0"/>
            <a:fld id="{8C3CAD39-8497-4999-AB4C-C1C842AD3B4D}" type="datetime1">
              <a:rPr lang="en-GB"/>
              <a:pPr lvl="0"/>
              <a:t>24/08/2017</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558D59EA-7D95-4C9D-A106-5EB6024FF589}" type="slidenum">
              <a:t>‹#›</a:t>
            </a:fld>
            <a:endParaRPr lang="en-GB"/>
          </a:p>
        </p:txBody>
      </p:sp>
    </p:spTree>
    <p:extLst>
      <p:ext uri="{BB962C8B-B14F-4D97-AF65-F5344CB8AC3E}">
        <p14:creationId xmlns:p14="http://schemas.microsoft.com/office/powerpoint/2010/main" val="3452131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6F12604F-0BA5-4F03-BEC8-EBB3186DD3E2}" type="datetime1">
              <a:rPr lang="en-GB"/>
              <a:pPr lvl="0"/>
              <a:t>24/08/2017</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35947C6C-7FC9-4A23-AC1D-BF7858B0AE8D}" type="slidenum">
              <a:t>‹#›</a:t>
            </a:fld>
            <a:endParaRPr lang="en-GB"/>
          </a:p>
        </p:txBody>
      </p:sp>
    </p:spTree>
    <p:extLst>
      <p:ext uri="{BB962C8B-B14F-4D97-AF65-F5344CB8AC3E}">
        <p14:creationId xmlns:p14="http://schemas.microsoft.com/office/powerpoint/2010/main" val="59777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722311" y="4406895"/>
            <a:ext cx="77724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p:cNvSpPr txBox="1">
            <a:spLocks noGrp="1"/>
          </p:cNvSpPr>
          <p:nvPr>
            <p:ph type="body" idx="1"/>
          </p:nvPr>
        </p:nvSpPr>
        <p:spPr>
          <a:xfrm>
            <a:off x="722311" y="2906713"/>
            <a:ext cx="7772400" cy="1500182"/>
          </a:xfrm>
        </p:spPr>
        <p:txBody>
          <a:bodyPr anchor="b"/>
          <a:lstStyle>
            <a:lvl1pPr marL="0" indent="0">
              <a:spcBef>
                <a:spcPts val="500"/>
              </a:spcBef>
              <a:buNone/>
              <a:defRPr sz="20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57331236-45EC-4953-B8BA-F4111284E207}" type="datetime1">
              <a:rPr lang="en-GB"/>
              <a:pPr lvl="0"/>
              <a:t>24/08/2017</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F3FFF069-3AC3-432A-A792-07C119F393F2}" type="slidenum">
              <a:t>‹#›</a:t>
            </a:fld>
            <a:endParaRPr lang="en-GB"/>
          </a:p>
        </p:txBody>
      </p:sp>
    </p:spTree>
    <p:extLst>
      <p:ext uri="{BB962C8B-B14F-4D97-AF65-F5344CB8AC3E}">
        <p14:creationId xmlns:p14="http://schemas.microsoft.com/office/powerpoint/2010/main" val="3166442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457200"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4648196"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pPr lvl="0"/>
            <a:fld id="{F7B520E3-E7AB-4A4D-966A-8954E93763DD}" type="datetime1">
              <a:rPr lang="en-GB"/>
              <a:pPr lvl="0"/>
              <a:t>24/08/2017</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323812F6-71F6-422E-829F-89242659F3B6}" type="slidenum">
              <a:t>‹#›</a:t>
            </a:fld>
            <a:endParaRPr lang="en-GB"/>
          </a:p>
        </p:txBody>
      </p:sp>
    </p:spTree>
    <p:extLst>
      <p:ext uri="{BB962C8B-B14F-4D97-AF65-F5344CB8AC3E}">
        <p14:creationId xmlns:p14="http://schemas.microsoft.com/office/powerpoint/2010/main" val="4046734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457200" y="1535113"/>
            <a:ext cx="4040184" cy="639759"/>
          </a:xfrm>
        </p:spPr>
        <p:txBody>
          <a:bodyPr anchor="b"/>
          <a:lstStyle>
            <a:lvl1pPr marL="0" indent="0">
              <a:spcBef>
                <a:spcPts val="600"/>
              </a:spcBef>
              <a:buNone/>
              <a:defRPr sz="2400" b="1"/>
            </a:lvl1pPr>
          </a:lstStyle>
          <a:p>
            <a:pPr lvl="0"/>
            <a:r>
              <a:rPr lang="en-US"/>
              <a:t>Click to edit Master text styles</a:t>
            </a:r>
          </a:p>
        </p:txBody>
      </p:sp>
      <p:sp>
        <p:nvSpPr>
          <p:cNvPr id="4" name="Content Placeholder 3"/>
          <p:cNvSpPr txBox="1">
            <a:spLocks noGrp="1"/>
          </p:cNvSpPr>
          <p:nvPr>
            <p:ph idx="2"/>
          </p:nvPr>
        </p:nvSpPr>
        <p:spPr>
          <a:xfrm>
            <a:off x="457200" y="2174872"/>
            <a:ext cx="4040184"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4645023" y="1535113"/>
            <a:ext cx="4041776" cy="639759"/>
          </a:xfrm>
        </p:spPr>
        <p:txBody>
          <a:bodyPr anchor="b"/>
          <a:lstStyle>
            <a:lvl1pPr marL="0" indent="0">
              <a:spcBef>
                <a:spcPts val="600"/>
              </a:spcBef>
              <a:buNone/>
              <a:defRPr sz="2400" b="1"/>
            </a:lvl1pPr>
          </a:lstStyle>
          <a:p>
            <a:pPr lvl="0"/>
            <a:r>
              <a:rPr lang="en-US"/>
              <a:t>Click to edit Master text styles</a:t>
            </a:r>
          </a:p>
        </p:txBody>
      </p:sp>
      <p:sp>
        <p:nvSpPr>
          <p:cNvPr id="6" name="Content Placeholder 5"/>
          <p:cNvSpPr txBox="1">
            <a:spLocks noGrp="1"/>
          </p:cNvSpPr>
          <p:nvPr>
            <p:ph idx="4"/>
          </p:nvPr>
        </p:nvSpPr>
        <p:spPr>
          <a:xfrm>
            <a:off x="4645023" y="2174872"/>
            <a:ext cx="4041776"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pPr lvl="0"/>
            <a:fld id="{7138FAA3-8505-47B1-B53C-E70884FB1F3F}" type="datetime1">
              <a:rPr lang="en-GB"/>
              <a:pPr lvl="0"/>
              <a:t>24/08/2017</a:t>
            </a:fld>
            <a:endParaRPr lang="en-GB"/>
          </a:p>
        </p:txBody>
      </p:sp>
      <p:sp>
        <p:nvSpPr>
          <p:cNvPr id="8" name="Footer Placeholder 7"/>
          <p:cNvSpPr txBox="1">
            <a:spLocks noGrp="1"/>
          </p:cNvSpPr>
          <p:nvPr>
            <p:ph type="ftr" sz="quarter" idx="9"/>
          </p:nvPr>
        </p:nvSpPr>
        <p:spPr/>
        <p:txBody>
          <a:bodyPr/>
          <a:lstStyle>
            <a:lvl1pPr>
              <a:defRPr/>
            </a:lvl1pPr>
          </a:lstStyle>
          <a:p>
            <a:pPr lvl="0"/>
            <a:endParaRPr lang="en-GB"/>
          </a:p>
        </p:txBody>
      </p:sp>
      <p:sp>
        <p:nvSpPr>
          <p:cNvPr id="9" name="Slide Number Placeholder 8"/>
          <p:cNvSpPr txBox="1">
            <a:spLocks noGrp="1"/>
          </p:cNvSpPr>
          <p:nvPr>
            <p:ph type="sldNum" sz="quarter" idx="8"/>
          </p:nvPr>
        </p:nvSpPr>
        <p:spPr/>
        <p:txBody>
          <a:bodyPr/>
          <a:lstStyle>
            <a:lvl1pPr>
              <a:defRPr/>
            </a:lvl1pPr>
          </a:lstStyle>
          <a:p>
            <a:pPr lvl="0"/>
            <a:fld id="{5A3A9512-D8AC-47C5-AB89-5D48D3F0D5C9}" type="slidenum">
              <a:t>‹#›</a:t>
            </a:fld>
            <a:endParaRPr lang="en-GB"/>
          </a:p>
        </p:txBody>
      </p:sp>
    </p:spTree>
    <p:extLst>
      <p:ext uri="{BB962C8B-B14F-4D97-AF65-F5344CB8AC3E}">
        <p14:creationId xmlns:p14="http://schemas.microsoft.com/office/powerpoint/2010/main" val="687830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pPr lvl="0"/>
            <a:fld id="{477F9F2A-E0D1-4D01-8DC5-4A8B9D5FE4C1}" type="datetime1">
              <a:rPr lang="en-GB"/>
              <a:pPr lvl="0"/>
              <a:t>24/08/2017</a:t>
            </a:fld>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45A4E379-1146-42A3-8474-E8211D3A045C}" type="slidenum">
              <a:t>‹#›</a:t>
            </a:fld>
            <a:endParaRPr lang="en-GB"/>
          </a:p>
        </p:txBody>
      </p:sp>
    </p:spTree>
    <p:extLst>
      <p:ext uri="{BB962C8B-B14F-4D97-AF65-F5344CB8AC3E}">
        <p14:creationId xmlns:p14="http://schemas.microsoft.com/office/powerpoint/2010/main" val="3348708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157B0D11-2176-4052-9A89-42C81B5B018A}" type="datetime1">
              <a:rPr lang="en-GB"/>
              <a:pPr lvl="0"/>
              <a:t>24/08/2017</a:t>
            </a:fld>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737336B7-A64C-4D66-B55F-27E317F8CC72}" type="slidenum">
              <a:t>‹#›</a:t>
            </a:fld>
            <a:endParaRPr lang="en-GB"/>
          </a:p>
        </p:txBody>
      </p:sp>
    </p:spTree>
    <p:extLst>
      <p:ext uri="{BB962C8B-B14F-4D97-AF65-F5344CB8AC3E}">
        <p14:creationId xmlns:p14="http://schemas.microsoft.com/office/powerpoint/2010/main" val="3404841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0" y="273048"/>
            <a:ext cx="3008311" cy="1162046"/>
          </a:xfrm>
        </p:spPr>
        <p:txBody>
          <a:bodyPr anchor="b" anchorCtr="0"/>
          <a:lstStyle>
            <a:lvl1pPr algn="l">
              <a:defRPr sz="2000" b="1"/>
            </a:lvl1pPr>
          </a:lstStyle>
          <a:p>
            <a:pPr lvl="0"/>
            <a:r>
              <a:rPr lang="en-US"/>
              <a:t>Click to edit Master title style</a:t>
            </a:r>
            <a:endParaRPr lang="en-GB"/>
          </a:p>
        </p:txBody>
      </p:sp>
      <p:sp>
        <p:nvSpPr>
          <p:cNvPr id="3" name="Content Placeholder 2"/>
          <p:cNvSpPr txBox="1">
            <a:spLocks noGrp="1"/>
          </p:cNvSpPr>
          <p:nvPr>
            <p:ph idx="1"/>
          </p:nvPr>
        </p:nvSpPr>
        <p:spPr>
          <a:xfrm>
            <a:off x="3575047" y="273048"/>
            <a:ext cx="5111752"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457200" y="1435095"/>
            <a:ext cx="3008311" cy="46910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0FA75999-DE4F-4B52-9AB3-12B1BC31E0A9}" type="datetime1">
              <a:rPr lang="en-GB"/>
              <a:pPr lvl="0"/>
              <a:t>24/08/2017</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6B9A5DA2-074B-484B-973E-0C533362B366}" type="slidenum">
              <a:t>‹#›</a:t>
            </a:fld>
            <a:endParaRPr lang="en-GB"/>
          </a:p>
        </p:txBody>
      </p:sp>
    </p:spTree>
    <p:extLst>
      <p:ext uri="{BB962C8B-B14F-4D97-AF65-F5344CB8AC3E}">
        <p14:creationId xmlns:p14="http://schemas.microsoft.com/office/powerpoint/2010/main" val="1525282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792288" y="4800600"/>
            <a:ext cx="5486400" cy="566735"/>
          </a:xfrm>
        </p:spPr>
        <p:txBody>
          <a:bodyPr anchor="b" anchorCtr="0"/>
          <a:lstStyle>
            <a:lvl1pPr algn="l">
              <a:defRPr sz="2000" b="1"/>
            </a:lvl1pPr>
          </a:lstStyle>
          <a:p>
            <a:pPr lvl="0"/>
            <a:r>
              <a:rPr lang="en-US"/>
              <a:t>Click to edit Master title style</a:t>
            </a:r>
            <a:endParaRPr lang="en-GB"/>
          </a:p>
        </p:txBody>
      </p:sp>
      <p:sp>
        <p:nvSpPr>
          <p:cNvPr id="3" name="Picture Placeholder 2"/>
          <p:cNvSpPr txBox="1">
            <a:spLocks noGrp="1"/>
          </p:cNvSpPr>
          <p:nvPr>
            <p:ph type="pic" idx="1"/>
          </p:nvPr>
        </p:nvSpPr>
        <p:spPr>
          <a:xfrm>
            <a:off x="1792288" y="612776"/>
            <a:ext cx="5486400" cy="4114800"/>
          </a:xfrm>
        </p:spPr>
        <p:txBody>
          <a:bodyPr/>
          <a:lstStyle>
            <a:lvl1pPr marL="0" indent="0">
              <a:buNone/>
              <a:defRPr lang="en-GB"/>
            </a:lvl1pPr>
          </a:lstStyle>
          <a:p>
            <a:pPr lvl="0"/>
            <a:endParaRPr lang="en-GB"/>
          </a:p>
        </p:txBody>
      </p:sp>
      <p:sp>
        <p:nvSpPr>
          <p:cNvPr id="4" name="Text Placeholder 3"/>
          <p:cNvSpPr txBox="1">
            <a:spLocks noGrp="1"/>
          </p:cNvSpPr>
          <p:nvPr>
            <p:ph type="body" idx="2"/>
          </p:nvPr>
        </p:nvSpPr>
        <p:spPr>
          <a:xfrm>
            <a:off x="1792288" y="5367335"/>
            <a:ext cx="5486400" cy="8048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4B5D4BA0-FBFC-40EC-AB1B-49225BD607F2}" type="datetime1">
              <a:rPr lang="en-GB"/>
              <a:pPr lvl="0"/>
              <a:t>24/08/2017</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467B15FE-18D7-409C-9914-F5DE445B796B}" type="slidenum">
              <a:t>‹#›</a:t>
            </a:fld>
            <a:endParaRPr lang="en-GB"/>
          </a:p>
        </p:txBody>
      </p:sp>
    </p:spTree>
    <p:extLst>
      <p:ext uri="{BB962C8B-B14F-4D97-AF65-F5344CB8AC3E}">
        <p14:creationId xmlns:p14="http://schemas.microsoft.com/office/powerpoint/2010/main" val="2124748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43A30886-84C6-45E9-8575-0CEFDD6CAB5A}" type="datetime1">
              <a:rPr lang="en-GB"/>
              <a:pPr lvl="0"/>
              <a:t>24/08/2017</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0717B2E4-51CF-4498-BE1E-B74F5380449B}" type="slidenum">
              <a:t>‹#›</a:t>
            </a:fld>
            <a:endParaRPr lang="en-GB"/>
          </a:p>
        </p:txBody>
      </p:sp>
    </p:spTree>
    <p:extLst>
      <p:ext uri="{BB962C8B-B14F-4D97-AF65-F5344CB8AC3E}">
        <p14:creationId xmlns:p14="http://schemas.microsoft.com/office/powerpoint/2010/main" val="2383202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6629400" y="274640"/>
            <a:ext cx="2057400" cy="5851529"/>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457200" y="274640"/>
            <a:ext cx="6019796"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CE99E869-8DA1-4D03-A4D0-87D3E4EB6CFD}" type="datetime1">
              <a:rPr lang="en-GB"/>
              <a:pPr lvl="0"/>
              <a:t>24/08/2017</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1A6FFA4A-98C9-4B82-A37F-BA4C5D42EB94}" type="slidenum">
              <a:t>‹#›</a:t>
            </a:fld>
            <a:endParaRPr lang="en-GB"/>
          </a:p>
        </p:txBody>
      </p:sp>
    </p:spTree>
    <p:extLst>
      <p:ext uri="{BB962C8B-B14F-4D97-AF65-F5344CB8AC3E}">
        <p14:creationId xmlns:p14="http://schemas.microsoft.com/office/powerpoint/2010/main" val="1010082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CF3CAB66-040D-491C-9908-EF3C3244F7CE}" type="datetimeFigureOut">
              <a:rPr lang="en-GB"/>
              <a:pPr>
                <a:defRPr/>
              </a:pPr>
              <a:t>24/08/2017</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b="0" i="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D5EB417-69B6-40C5-A815-CA8854A010BB}" type="slidenum">
              <a:rPr lang="en-GB"/>
              <a:pPr>
                <a:defRPr/>
              </a:pPr>
              <a:t>‹#›</a:t>
            </a:fld>
            <a:endParaRPr lang="en-GB"/>
          </a:p>
        </p:txBody>
      </p:sp>
    </p:spTree>
    <p:extLst>
      <p:ext uri="{BB962C8B-B14F-4D97-AF65-F5344CB8AC3E}">
        <p14:creationId xmlns:p14="http://schemas.microsoft.com/office/powerpoint/2010/main" val="7730280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B1EDCC1-2B9A-4C99-8EA7-3A56C7D3D7B9}" type="datetimeFigureOut">
              <a:rPr lang="en-GB"/>
              <a:pPr>
                <a:defRPr/>
              </a:pPr>
              <a:t>24/08/2017</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D53EBEF-D27A-459C-AAD4-9844F728A7CD}" type="slidenum">
              <a:rPr lang="en-GB"/>
              <a:pPr>
                <a:defRPr/>
              </a:pPr>
              <a:t>‹#›</a:t>
            </a:fld>
            <a:endParaRPr lang="en-GB"/>
          </a:p>
        </p:txBody>
      </p:sp>
    </p:spTree>
    <p:extLst>
      <p:ext uri="{BB962C8B-B14F-4D97-AF65-F5344CB8AC3E}">
        <p14:creationId xmlns:p14="http://schemas.microsoft.com/office/powerpoint/2010/main" val="586117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39EA1E44-4406-4C4E-926B-3C1F988AC4DE}" type="datetimeFigureOut">
              <a:rPr lang="en-GB"/>
              <a:pPr>
                <a:defRPr/>
              </a:pPr>
              <a:t>24/08/2017</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873053A1-7396-4784-BB04-2E2831F717B8}" type="slidenum">
              <a:rPr lang="en-GB"/>
              <a:pPr>
                <a:defRPr/>
              </a:pPr>
              <a:t>‹#›</a:t>
            </a:fld>
            <a:endParaRPr lang="en-GB"/>
          </a:p>
        </p:txBody>
      </p:sp>
    </p:spTree>
    <p:extLst>
      <p:ext uri="{BB962C8B-B14F-4D97-AF65-F5344CB8AC3E}">
        <p14:creationId xmlns:p14="http://schemas.microsoft.com/office/powerpoint/2010/main" val="20950191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29DB5E9-D88A-4637-9AF4-EE4BD6F10FDA}" type="datetimeFigureOut">
              <a:rPr lang="en-GB"/>
              <a:pPr>
                <a:defRPr/>
              </a:pPr>
              <a:t>24/08/2017</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A86DA9A-ADAA-427A-8670-6D1961886E37}" type="slidenum">
              <a:rPr lang="en-GB"/>
              <a:pPr>
                <a:defRPr/>
              </a:pPr>
              <a:t>‹#›</a:t>
            </a:fld>
            <a:endParaRPr lang="en-GB"/>
          </a:p>
        </p:txBody>
      </p:sp>
    </p:spTree>
    <p:extLst>
      <p:ext uri="{BB962C8B-B14F-4D97-AF65-F5344CB8AC3E}">
        <p14:creationId xmlns:p14="http://schemas.microsoft.com/office/powerpoint/2010/main" val="13753599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19BE88B8-39FF-4777-8080-F87A19C5AC6C}" type="datetimeFigureOut">
              <a:rPr lang="en-GB"/>
              <a:pPr>
                <a:defRPr/>
              </a:pPr>
              <a:t>24/08/2017</a:t>
            </a:fld>
            <a:endParaRPr lang="en-GB"/>
          </a:p>
        </p:txBody>
      </p:sp>
      <p:sp>
        <p:nvSpPr>
          <p:cNvPr id="8" name="Slide Number Placeholder 8"/>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02688988-30FC-4647-BDC9-8B36AB8BE95B}" type="slidenum">
              <a:rPr lang="en-GB"/>
              <a:pPr>
                <a:defRPr/>
              </a:pPr>
              <a:t>‹#›</a:t>
            </a:fld>
            <a:endParaRPr lang="en-GB"/>
          </a:p>
        </p:txBody>
      </p:sp>
    </p:spTree>
    <p:extLst>
      <p:ext uri="{BB962C8B-B14F-4D97-AF65-F5344CB8AC3E}">
        <p14:creationId xmlns:p14="http://schemas.microsoft.com/office/powerpoint/2010/main" val="25492884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DC973319-74DB-403C-8763-2C64FC0E17E4}" type="datetimeFigureOut">
              <a:rPr lang="en-GB"/>
              <a:pPr>
                <a:defRPr/>
              </a:pPr>
              <a:t>24/08/2017</a:t>
            </a:fld>
            <a:endParaRPr lang="en-GB"/>
          </a:p>
        </p:txBody>
      </p:sp>
      <p:sp>
        <p:nvSpPr>
          <p:cNvPr id="4" name="Slide Number Placeholder 4"/>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4BA74F0F-5AAB-4897-8D0B-A5DB08FF3806}" type="slidenum">
              <a:rPr lang="en-GB"/>
              <a:pPr>
                <a:defRPr/>
              </a:pPr>
              <a:t>‹#›</a:t>
            </a:fld>
            <a:endParaRPr lang="en-GB"/>
          </a:p>
        </p:txBody>
      </p:sp>
    </p:spTree>
    <p:extLst>
      <p:ext uri="{BB962C8B-B14F-4D97-AF65-F5344CB8AC3E}">
        <p14:creationId xmlns:p14="http://schemas.microsoft.com/office/powerpoint/2010/main" val="8487648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23D1B3A-D8F5-471D-A1B3-2E11C1A61E4C}" type="datetimeFigureOut">
              <a:rPr lang="en-GB"/>
              <a:pPr>
                <a:defRPr/>
              </a:pPr>
              <a:t>24/08/2017</a:t>
            </a:fld>
            <a:endParaRPr lang="en-GB"/>
          </a:p>
        </p:txBody>
      </p:sp>
      <p:sp>
        <p:nvSpPr>
          <p:cNvPr id="3" name="Slide Number Placeholder 3"/>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EF98E5A-910A-4A2F-8342-98AF0E8C999B}" type="slidenum">
              <a:rPr lang="en-GB"/>
              <a:pPr>
                <a:defRPr/>
              </a:pPr>
              <a:t>‹#›</a:t>
            </a:fld>
            <a:endParaRPr lang="en-GB"/>
          </a:p>
        </p:txBody>
      </p:sp>
    </p:spTree>
    <p:extLst>
      <p:ext uri="{BB962C8B-B14F-4D97-AF65-F5344CB8AC3E}">
        <p14:creationId xmlns:p14="http://schemas.microsoft.com/office/powerpoint/2010/main" val="6721514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506F6274-4B03-4E46-8805-26A529695A17}" type="datetimeFigureOut">
              <a:rPr lang="en-GB"/>
              <a:pPr>
                <a:defRPr/>
              </a:pPr>
              <a:t>24/08/2017</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C21C9E74-0DC2-47CF-8ECE-5501A7A4AC40}" type="slidenum">
              <a:rPr lang="en-GB"/>
              <a:pPr>
                <a:defRPr/>
              </a:pPr>
              <a:t>‹#›</a:t>
            </a:fld>
            <a:endParaRPr lang="en-GB"/>
          </a:p>
        </p:txBody>
      </p:sp>
    </p:spTree>
    <p:extLst>
      <p:ext uri="{BB962C8B-B14F-4D97-AF65-F5344CB8AC3E}">
        <p14:creationId xmlns:p14="http://schemas.microsoft.com/office/powerpoint/2010/main" val="42588428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4E2FCDD-91D9-449C-9CC5-02DFA342D5EA}" type="datetimeFigureOut">
              <a:rPr lang="en-GB"/>
              <a:pPr>
                <a:defRPr/>
              </a:pPr>
              <a:t>24/08/2017</a:t>
            </a:fld>
            <a:endParaRPr lang="en-GB"/>
          </a:p>
        </p:txBody>
      </p:sp>
      <p:sp>
        <p:nvSpPr>
          <p:cNvPr id="6" name="Slide Number Placeholder 6"/>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F06162C1-0668-4F74-9AB6-0DBBDA7C73AF}" type="slidenum">
              <a:rPr lang="en-GB"/>
              <a:pPr>
                <a:defRPr/>
              </a:pPr>
              <a:t>‹#›</a:t>
            </a:fld>
            <a:endParaRPr lang="en-GB"/>
          </a:p>
        </p:txBody>
      </p:sp>
    </p:spTree>
    <p:extLst>
      <p:ext uri="{BB962C8B-B14F-4D97-AF65-F5344CB8AC3E}">
        <p14:creationId xmlns:p14="http://schemas.microsoft.com/office/powerpoint/2010/main" val="7999957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65DA9156-AD7D-407E-97D1-867DCB61353A}" type="datetimeFigureOut">
              <a:rPr lang="en-GB"/>
              <a:pPr>
                <a:defRPr/>
              </a:pPr>
              <a:t>24/08/2017</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A55BAF5A-BE4E-46F3-ABC3-9EF8267AF55E}" type="slidenum">
              <a:rPr lang="en-GB"/>
              <a:pPr>
                <a:defRPr/>
              </a:pPr>
              <a:t>‹#›</a:t>
            </a:fld>
            <a:endParaRPr lang="en-GB"/>
          </a:p>
        </p:txBody>
      </p:sp>
    </p:spTree>
    <p:extLst>
      <p:ext uri="{BB962C8B-B14F-4D97-AF65-F5344CB8AC3E}">
        <p14:creationId xmlns:p14="http://schemas.microsoft.com/office/powerpoint/2010/main" val="35271685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391E2329-732B-4FE0-A2D0-A2786EEA1D0F}" type="datetimeFigureOut">
              <a:rPr lang="en-GB"/>
              <a:pPr>
                <a:defRPr/>
              </a:pPr>
              <a:t>24/08/2017</a:t>
            </a:fld>
            <a:endParaRPr lang="en-GB"/>
          </a:p>
        </p:txBody>
      </p:sp>
      <p:sp>
        <p:nvSpPr>
          <p:cNvPr id="5" name="Slide Number Placeholder 5"/>
          <p:cNvSpPr>
            <a:spLocks noGrp="1"/>
          </p:cNvSpPr>
          <p:nvPr>
            <p:ph type="sldNum" sz="quarter" idx="11"/>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fld id="{9C1741E1-A5A8-41BC-944B-C4B3104BB7C6}" type="slidenum">
              <a:rPr lang="en-GB"/>
              <a:pPr>
                <a:defRPr/>
              </a:pPr>
              <a:t>‹#›</a:t>
            </a:fld>
            <a:endParaRPr lang="en-GB"/>
          </a:p>
        </p:txBody>
      </p:sp>
    </p:spTree>
    <p:extLst>
      <p:ext uri="{BB962C8B-B14F-4D97-AF65-F5344CB8AC3E}">
        <p14:creationId xmlns:p14="http://schemas.microsoft.com/office/powerpoint/2010/main" val="31591702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287506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86777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632820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17231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893694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1283865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01066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359264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20696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3959638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5265203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685800" y="2130423"/>
            <a:ext cx="7772400" cy="1470026"/>
          </a:xfrm>
        </p:spPr>
        <p:txBody>
          <a:bodyPr/>
          <a:lstStyle>
            <a:lvl1pPr>
              <a:defRPr/>
            </a:lvl1pPr>
          </a:lstStyle>
          <a:p>
            <a:pPr lvl="0"/>
            <a:r>
              <a:rPr lang="en-US"/>
              <a:t>Click to edit Master title style</a:t>
            </a:r>
            <a:endParaRPr lang="en-GB"/>
          </a:p>
        </p:txBody>
      </p:sp>
      <p:sp>
        <p:nvSpPr>
          <p:cNvPr id="3" name="Subtitle 2"/>
          <p:cNvSpPr txBox="1">
            <a:spLocks noGrp="1"/>
          </p:cNvSpPr>
          <p:nvPr>
            <p:ph type="subTitle" idx="1"/>
          </p:nvPr>
        </p:nvSpPr>
        <p:spPr>
          <a:xfrm>
            <a:off x="1371600" y="3886202"/>
            <a:ext cx="64008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fld id="{8C3CAD39-8497-4999-AB4C-C1C842AD3B4D}"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558D59EA-7D95-4C9D-A106-5EB6024FF589}" type="slidenum">
              <a:rPr/>
              <a:pPr/>
              <a:t>‹#›</a:t>
            </a:fld>
            <a:endParaRPr/>
          </a:p>
        </p:txBody>
      </p:sp>
    </p:spTree>
    <p:extLst>
      <p:ext uri="{BB962C8B-B14F-4D97-AF65-F5344CB8AC3E}">
        <p14:creationId xmlns:p14="http://schemas.microsoft.com/office/powerpoint/2010/main" val="847460638"/>
      </p:ext>
    </p:extLst>
  </p:cSld>
  <p:clrMapOvr>
    <a:masterClrMapping/>
  </p:clrMapOvr>
  <p:hf sldNum="0"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6F12604F-0BA5-4F03-BEC8-EBB3186DD3E2}"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35947C6C-7FC9-4A23-AC1D-BF7858B0AE8D}" type="slidenum">
              <a:rPr/>
              <a:pPr/>
              <a:t>‹#›</a:t>
            </a:fld>
            <a:endParaRPr/>
          </a:p>
        </p:txBody>
      </p:sp>
    </p:spTree>
    <p:extLst>
      <p:ext uri="{BB962C8B-B14F-4D97-AF65-F5344CB8AC3E}">
        <p14:creationId xmlns:p14="http://schemas.microsoft.com/office/powerpoint/2010/main" val="102859896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722311" y="4406897"/>
            <a:ext cx="7772400" cy="1362071"/>
          </a:xfrm>
        </p:spPr>
        <p:txBody>
          <a:bodyPr anchor="t" anchorCtr="0"/>
          <a:lstStyle>
            <a:lvl1pPr algn="l">
              <a:defRPr sz="3000" b="1" cap="all"/>
            </a:lvl1pPr>
          </a:lstStyle>
          <a:p>
            <a:pPr lvl="0"/>
            <a:r>
              <a:rPr lang="en-US"/>
              <a:t>Click to edit Master title style</a:t>
            </a:r>
            <a:endParaRPr lang="en-GB"/>
          </a:p>
        </p:txBody>
      </p:sp>
      <p:sp>
        <p:nvSpPr>
          <p:cNvPr id="3" name="Text Placeholder 2"/>
          <p:cNvSpPr txBox="1">
            <a:spLocks noGrp="1"/>
          </p:cNvSpPr>
          <p:nvPr>
            <p:ph type="body" idx="1"/>
          </p:nvPr>
        </p:nvSpPr>
        <p:spPr>
          <a:xfrm>
            <a:off x="722311" y="2906713"/>
            <a:ext cx="7772400" cy="1500182"/>
          </a:xfrm>
        </p:spPr>
        <p:txBody>
          <a:bodyPr anchor="b"/>
          <a:lstStyle>
            <a:lvl1pPr marL="0" indent="0">
              <a:spcBef>
                <a:spcPts val="375"/>
              </a:spcBef>
              <a:buNone/>
              <a:defRPr sz="15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fld id="{57331236-45EC-4953-B8BA-F4111284E207}"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F3FFF069-3AC3-432A-A792-07C119F393F2}" type="slidenum">
              <a:rPr/>
              <a:pPr/>
              <a:t>‹#›</a:t>
            </a:fld>
            <a:endParaRPr/>
          </a:p>
        </p:txBody>
      </p:sp>
    </p:spTree>
    <p:extLst>
      <p:ext uri="{BB962C8B-B14F-4D97-AF65-F5344CB8AC3E}">
        <p14:creationId xmlns:p14="http://schemas.microsoft.com/office/powerpoint/2010/main" val="177872474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457201" y="1600202"/>
            <a:ext cx="4038603" cy="4525959"/>
          </a:xfrm>
        </p:spPr>
        <p:txBody>
          <a:bodyPr/>
          <a:lstStyle>
            <a:lvl1pPr>
              <a:spcBef>
                <a:spcPts val="525"/>
              </a:spcBef>
              <a:defRPr sz="2100"/>
            </a:lvl1pPr>
            <a:lvl2pPr>
              <a:spcBef>
                <a:spcPts val="450"/>
              </a:spcBef>
              <a:defRPr sz="1800"/>
            </a:lvl2pPr>
            <a:lvl3pPr>
              <a:spcBef>
                <a:spcPts val="375"/>
              </a:spcBef>
              <a:defRPr sz="1500"/>
            </a:lvl3pPr>
            <a:lvl4pPr>
              <a:spcBef>
                <a:spcPts val="300"/>
              </a:spcBef>
              <a:defRPr sz="1350"/>
            </a:lvl4pPr>
            <a:lvl5pPr>
              <a:spcBef>
                <a:spcPts val="300"/>
              </a:spcBef>
              <a:defRPr sz="13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4648196" y="1600202"/>
            <a:ext cx="4038603" cy="4525959"/>
          </a:xfrm>
        </p:spPr>
        <p:txBody>
          <a:bodyPr/>
          <a:lstStyle>
            <a:lvl1pPr>
              <a:spcBef>
                <a:spcPts val="525"/>
              </a:spcBef>
              <a:defRPr sz="2100"/>
            </a:lvl1pPr>
            <a:lvl2pPr>
              <a:spcBef>
                <a:spcPts val="450"/>
              </a:spcBef>
              <a:defRPr sz="1800"/>
            </a:lvl2pPr>
            <a:lvl3pPr>
              <a:spcBef>
                <a:spcPts val="375"/>
              </a:spcBef>
              <a:defRPr sz="1500"/>
            </a:lvl3pPr>
            <a:lvl4pPr>
              <a:spcBef>
                <a:spcPts val="300"/>
              </a:spcBef>
              <a:defRPr sz="1350"/>
            </a:lvl4pPr>
            <a:lvl5pPr>
              <a:spcBef>
                <a:spcPts val="300"/>
              </a:spcBef>
              <a:defRPr sz="13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fld id="{F7B520E3-E7AB-4A4D-966A-8954E93763DD}"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323812F6-71F6-422E-829F-89242659F3B6}" type="slidenum">
              <a:rPr/>
              <a:pPr/>
              <a:t>‹#›</a:t>
            </a:fld>
            <a:endParaRPr/>
          </a:p>
        </p:txBody>
      </p:sp>
    </p:spTree>
    <p:extLst>
      <p:ext uri="{BB962C8B-B14F-4D97-AF65-F5344CB8AC3E}">
        <p14:creationId xmlns:p14="http://schemas.microsoft.com/office/powerpoint/2010/main" val="230661962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457200" y="1535114"/>
            <a:ext cx="4040184" cy="639759"/>
          </a:xfrm>
        </p:spPr>
        <p:txBody>
          <a:bodyPr anchor="b"/>
          <a:lstStyle>
            <a:lvl1pPr marL="0" indent="0">
              <a:spcBef>
                <a:spcPts val="450"/>
              </a:spcBef>
              <a:buNone/>
              <a:defRPr sz="1800" b="1"/>
            </a:lvl1pPr>
          </a:lstStyle>
          <a:p>
            <a:pPr lvl="0"/>
            <a:r>
              <a:rPr lang="en-US"/>
              <a:t>Click to edit Master text styles</a:t>
            </a:r>
          </a:p>
        </p:txBody>
      </p:sp>
      <p:sp>
        <p:nvSpPr>
          <p:cNvPr id="4" name="Content Placeholder 3"/>
          <p:cNvSpPr txBox="1">
            <a:spLocks noGrp="1"/>
          </p:cNvSpPr>
          <p:nvPr>
            <p:ph idx="2"/>
          </p:nvPr>
        </p:nvSpPr>
        <p:spPr>
          <a:xfrm>
            <a:off x="457200" y="2174872"/>
            <a:ext cx="4040184" cy="3951286"/>
          </a:xfrm>
        </p:spPr>
        <p:txBody>
          <a:bodyPr/>
          <a:lstStyle>
            <a:lvl1pPr>
              <a:spcBef>
                <a:spcPts val="450"/>
              </a:spcBef>
              <a:defRPr sz="1800"/>
            </a:lvl1pPr>
            <a:lvl2pPr>
              <a:spcBef>
                <a:spcPts val="375"/>
              </a:spcBef>
              <a:defRPr sz="1500"/>
            </a:lvl2pPr>
            <a:lvl3pPr>
              <a:spcBef>
                <a:spcPts val="300"/>
              </a:spcBef>
              <a:defRPr sz="1350"/>
            </a:lvl3pPr>
            <a:lvl4pPr>
              <a:spcBef>
                <a:spcPts val="300"/>
              </a:spcBef>
              <a:defRPr sz="1200"/>
            </a:lvl4pPr>
            <a:lvl5pPr>
              <a:spcBef>
                <a:spcPts val="3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4645024" y="1535114"/>
            <a:ext cx="4041776" cy="639759"/>
          </a:xfrm>
        </p:spPr>
        <p:txBody>
          <a:bodyPr anchor="b"/>
          <a:lstStyle>
            <a:lvl1pPr marL="0" indent="0">
              <a:spcBef>
                <a:spcPts val="450"/>
              </a:spcBef>
              <a:buNone/>
              <a:defRPr sz="1800" b="1"/>
            </a:lvl1pPr>
          </a:lstStyle>
          <a:p>
            <a:pPr lvl="0"/>
            <a:r>
              <a:rPr lang="en-US"/>
              <a:t>Click to edit Master text styles</a:t>
            </a:r>
          </a:p>
        </p:txBody>
      </p:sp>
      <p:sp>
        <p:nvSpPr>
          <p:cNvPr id="6" name="Content Placeholder 5"/>
          <p:cNvSpPr txBox="1">
            <a:spLocks noGrp="1"/>
          </p:cNvSpPr>
          <p:nvPr>
            <p:ph idx="4"/>
          </p:nvPr>
        </p:nvSpPr>
        <p:spPr>
          <a:xfrm>
            <a:off x="4645024" y="2174872"/>
            <a:ext cx="4041776" cy="3951286"/>
          </a:xfrm>
        </p:spPr>
        <p:txBody>
          <a:bodyPr/>
          <a:lstStyle>
            <a:lvl1pPr>
              <a:spcBef>
                <a:spcPts val="450"/>
              </a:spcBef>
              <a:defRPr sz="1800"/>
            </a:lvl1pPr>
            <a:lvl2pPr>
              <a:spcBef>
                <a:spcPts val="375"/>
              </a:spcBef>
              <a:defRPr sz="1500"/>
            </a:lvl2pPr>
            <a:lvl3pPr>
              <a:spcBef>
                <a:spcPts val="300"/>
              </a:spcBef>
              <a:defRPr sz="1350"/>
            </a:lvl3pPr>
            <a:lvl4pPr>
              <a:spcBef>
                <a:spcPts val="300"/>
              </a:spcBef>
              <a:defRPr sz="1200"/>
            </a:lvl4pPr>
            <a:lvl5pPr>
              <a:spcBef>
                <a:spcPts val="3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fld id="{7138FAA3-8505-47B1-B53C-E70884FB1F3F}" type="datetime1">
              <a:rPr lang="en-US"/>
              <a:pPr/>
              <a:t>8/24/2017</a:t>
            </a:fld>
            <a:endParaRPr/>
          </a:p>
        </p:txBody>
      </p:sp>
      <p:sp>
        <p:nvSpPr>
          <p:cNvPr id="8" name="Footer Placeholder 7"/>
          <p:cNvSpPr txBox="1">
            <a:spLocks noGrp="1"/>
          </p:cNvSpPr>
          <p:nvPr>
            <p:ph type="ftr" sz="quarter" idx="9"/>
          </p:nvPr>
        </p:nvSpPr>
        <p:spPr/>
        <p:txBody>
          <a:bodyPr/>
          <a:lstStyle>
            <a:lvl1pPr>
              <a:defRPr/>
            </a:lvl1pPr>
          </a:lstStyle>
          <a:p>
            <a:endParaRPr/>
          </a:p>
        </p:txBody>
      </p:sp>
      <p:sp>
        <p:nvSpPr>
          <p:cNvPr id="9" name="Slide Number Placeholder 8"/>
          <p:cNvSpPr txBox="1">
            <a:spLocks noGrp="1"/>
          </p:cNvSpPr>
          <p:nvPr>
            <p:ph type="sldNum" sz="quarter" idx="8"/>
          </p:nvPr>
        </p:nvSpPr>
        <p:spPr/>
        <p:txBody>
          <a:bodyPr/>
          <a:lstStyle>
            <a:lvl1pPr>
              <a:defRPr/>
            </a:lvl1pPr>
          </a:lstStyle>
          <a:p>
            <a:fld id="{5A3A9512-D8AC-47C5-AB89-5D48D3F0D5C9}" type="slidenum">
              <a:rPr/>
              <a:pPr/>
              <a:t>‹#›</a:t>
            </a:fld>
            <a:endParaRPr/>
          </a:p>
        </p:txBody>
      </p:sp>
    </p:spTree>
    <p:extLst>
      <p:ext uri="{BB962C8B-B14F-4D97-AF65-F5344CB8AC3E}">
        <p14:creationId xmlns:p14="http://schemas.microsoft.com/office/powerpoint/2010/main" val="127590243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fld id="{477F9F2A-E0D1-4D01-8DC5-4A8B9D5FE4C1}" type="datetime1">
              <a:rPr lang="en-US"/>
              <a:pPr/>
              <a:t>8/24/2017</a:t>
            </a:fld>
            <a:endParaRPr/>
          </a:p>
        </p:txBody>
      </p:sp>
      <p:sp>
        <p:nvSpPr>
          <p:cNvPr id="4" name="Footer Placeholder 3"/>
          <p:cNvSpPr txBox="1">
            <a:spLocks noGrp="1"/>
          </p:cNvSpPr>
          <p:nvPr>
            <p:ph type="ftr" sz="quarter" idx="9"/>
          </p:nvPr>
        </p:nvSpPr>
        <p:spPr/>
        <p:txBody>
          <a:bodyPr/>
          <a:lstStyle>
            <a:lvl1pPr>
              <a:defRPr/>
            </a:lvl1pPr>
          </a:lstStyle>
          <a:p>
            <a:endParaRPr/>
          </a:p>
        </p:txBody>
      </p:sp>
      <p:sp>
        <p:nvSpPr>
          <p:cNvPr id="5" name="Slide Number Placeholder 4"/>
          <p:cNvSpPr txBox="1">
            <a:spLocks noGrp="1"/>
          </p:cNvSpPr>
          <p:nvPr>
            <p:ph type="sldNum" sz="quarter" idx="8"/>
          </p:nvPr>
        </p:nvSpPr>
        <p:spPr/>
        <p:txBody>
          <a:bodyPr/>
          <a:lstStyle>
            <a:lvl1pPr>
              <a:defRPr/>
            </a:lvl1pPr>
          </a:lstStyle>
          <a:p>
            <a:fld id="{45A4E379-1146-42A3-8474-E8211D3A045C}" type="slidenum">
              <a:rPr/>
              <a:pPr/>
              <a:t>‹#›</a:t>
            </a:fld>
            <a:endParaRPr/>
          </a:p>
        </p:txBody>
      </p:sp>
    </p:spTree>
    <p:extLst>
      <p:ext uri="{BB962C8B-B14F-4D97-AF65-F5344CB8AC3E}">
        <p14:creationId xmlns:p14="http://schemas.microsoft.com/office/powerpoint/2010/main" val="194919905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fld id="{157B0D11-2176-4052-9A89-42C81B5B018A}" type="datetime1">
              <a:rPr lang="en-US"/>
              <a:pPr/>
              <a:t>8/24/2017</a:t>
            </a:fld>
            <a:endParaRPr/>
          </a:p>
        </p:txBody>
      </p:sp>
      <p:sp>
        <p:nvSpPr>
          <p:cNvPr id="3" name="Footer Placeholder 2"/>
          <p:cNvSpPr txBox="1">
            <a:spLocks noGrp="1"/>
          </p:cNvSpPr>
          <p:nvPr>
            <p:ph type="ftr" sz="quarter" idx="9"/>
          </p:nvPr>
        </p:nvSpPr>
        <p:spPr/>
        <p:txBody>
          <a:bodyPr/>
          <a:lstStyle>
            <a:lvl1pPr>
              <a:defRPr/>
            </a:lvl1pPr>
          </a:lstStyle>
          <a:p>
            <a:endParaRPr/>
          </a:p>
        </p:txBody>
      </p:sp>
      <p:sp>
        <p:nvSpPr>
          <p:cNvPr id="4" name="Slide Number Placeholder 3"/>
          <p:cNvSpPr txBox="1">
            <a:spLocks noGrp="1"/>
          </p:cNvSpPr>
          <p:nvPr>
            <p:ph type="sldNum" sz="quarter" idx="8"/>
          </p:nvPr>
        </p:nvSpPr>
        <p:spPr/>
        <p:txBody>
          <a:bodyPr/>
          <a:lstStyle>
            <a:lvl1pPr>
              <a:defRPr/>
            </a:lvl1pPr>
          </a:lstStyle>
          <a:p>
            <a:fld id="{737336B7-A64C-4D66-B55F-27E317F8CC72}" type="slidenum">
              <a:rPr/>
              <a:pPr/>
              <a:t>‹#›</a:t>
            </a:fld>
            <a:endParaRPr/>
          </a:p>
        </p:txBody>
      </p:sp>
    </p:spTree>
    <p:extLst>
      <p:ext uri="{BB962C8B-B14F-4D97-AF65-F5344CB8AC3E}">
        <p14:creationId xmlns:p14="http://schemas.microsoft.com/office/powerpoint/2010/main" val="38229259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1" y="273048"/>
            <a:ext cx="3008311" cy="1162046"/>
          </a:xfrm>
        </p:spPr>
        <p:txBody>
          <a:bodyPr anchor="b" anchorCtr="0"/>
          <a:lstStyle>
            <a:lvl1pPr algn="l">
              <a:defRPr sz="1500" b="1"/>
            </a:lvl1pPr>
          </a:lstStyle>
          <a:p>
            <a:pPr lvl="0"/>
            <a:r>
              <a:rPr lang="en-US"/>
              <a:t>Click to edit Master title style</a:t>
            </a:r>
            <a:endParaRPr lang="en-GB"/>
          </a:p>
        </p:txBody>
      </p:sp>
      <p:sp>
        <p:nvSpPr>
          <p:cNvPr id="3" name="Content Placeholder 2"/>
          <p:cNvSpPr txBox="1">
            <a:spLocks noGrp="1"/>
          </p:cNvSpPr>
          <p:nvPr>
            <p:ph idx="1"/>
          </p:nvPr>
        </p:nvSpPr>
        <p:spPr>
          <a:xfrm>
            <a:off x="3575048" y="273048"/>
            <a:ext cx="5111752"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457201" y="1435095"/>
            <a:ext cx="3008311" cy="4691064"/>
          </a:xfrm>
        </p:spPr>
        <p:txBody>
          <a:bodyPr/>
          <a:lstStyle>
            <a:lvl1pPr marL="0" indent="0">
              <a:spcBef>
                <a:spcPts val="225"/>
              </a:spcBef>
              <a:buNone/>
              <a:defRPr sz="105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0FA75999-DE4F-4B52-9AB3-12B1BC31E0A9}"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6B9A5DA2-074B-484B-973E-0C533362B366}" type="slidenum">
              <a:rPr/>
              <a:pPr/>
              <a:t>‹#›</a:t>
            </a:fld>
            <a:endParaRPr/>
          </a:p>
        </p:txBody>
      </p:sp>
    </p:spTree>
    <p:extLst>
      <p:ext uri="{BB962C8B-B14F-4D97-AF65-F5344CB8AC3E}">
        <p14:creationId xmlns:p14="http://schemas.microsoft.com/office/powerpoint/2010/main" val="402332290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792288" y="4800602"/>
            <a:ext cx="5486400" cy="566735"/>
          </a:xfrm>
        </p:spPr>
        <p:txBody>
          <a:bodyPr anchor="b" anchorCtr="0"/>
          <a:lstStyle>
            <a:lvl1pPr algn="l">
              <a:defRPr sz="1500" b="1"/>
            </a:lvl1pPr>
          </a:lstStyle>
          <a:p>
            <a:pPr lvl="0"/>
            <a:r>
              <a:rPr lang="en-US"/>
              <a:t>Click to edit Master title style</a:t>
            </a:r>
            <a:endParaRPr lang="en-GB"/>
          </a:p>
        </p:txBody>
      </p:sp>
      <p:sp>
        <p:nvSpPr>
          <p:cNvPr id="3" name="Picture Placeholder 2"/>
          <p:cNvSpPr txBox="1">
            <a:spLocks noGrp="1"/>
          </p:cNvSpPr>
          <p:nvPr>
            <p:ph type="pic" idx="1"/>
          </p:nvPr>
        </p:nvSpPr>
        <p:spPr>
          <a:xfrm>
            <a:off x="1792288" y="612776"/>
            <a:ext cx="5486400" cy="4114800"/>
          </a:xfrm>
        </p:spPr>
        <p:txBody>
          <a:bodyPr/>
          <a:lstStyle>
            <a:lvl1pPr marL="0" indent="0">
              <a:buNone/>
              <a:defRPr lang="en-GB"/>
            </a:lvl1pPr>
          </a:lstStyle>
          <a:p>
            <a:pPr lvl="0"/>
            <a:endParaRPr lang="en-GB"/>
          </a:p>
        </p:txBody>
      </p:sp>
      <p:sp>
        <p:nvSpPr>
          <p:cNvPr id="4" name="Text Placeholder 3"/>
          <p:cNvSpPr txBox="1">
            <a:spLocks noGrp="1"/>
          </p:cNvSpPr>
          <p:nvPr>
            <p:ph type="body" idx="2"/>
          </p:nvPr>
        </p:nvSpPr>
        <p:spPr>
          <a:xfrm>
            <a:off x="1792288" y="5367335"/>
            <a:ext cx="5486400" cy="804864"/>
          </a:xfrm>
        </p:spPr>
        <p:txBody>
          <a:bodyPr/>
          <a:lstStyle>
            <a:lvl1pPr marL="0" indent="0">
              <a:spcBef>
                <a:spcPts val="225"/>
              </a:spcBef>
              <a:buNone/>
              <a:defRPr sz="105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4B5D4BA0-FBFC-40EC-AB1B-49225BD607F2}"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467B15FE-18D7-409C-9914-F5DE445B796B}" type="slidenum">
              <a:rPr/>
              <a:pPr/>
              <a:t>‹#›</a:t>
            </a:fld>
            <a:endParaRPr/>
          </a:p>
        </p:txBody>
      </p:sp>
    </p:spTree>
    <p:extLst>
      <p:ext uri="{BB962C8B-B14F-4D97-AF65-F5344CB8AC3E}">
        <p14:creationId xmlns:p14="http://schemas.microsoft.com/office/powerpoint/2010/main" val="37874541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43A30886-84C6-45E9-8575-0CEFDD6CAB5A}"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0717B2E4-51CF-4498-BE1E-B74F5380449B}" type="slidenum">
              <a:rPr/>
              <a:pPr/>
              <a:t>‹#›</a:t>
            </a:fld>
            <a:endParaRPr/>
          </a:p>
        </p:txBody>
      </p:sp>
    </p:spTree>
    <p:extLst>
      <p:ext uri="{BB962C8B-B14F-4D97-AF65-F5344CB8AC3E}">
        <p14:creationId xmlns:p14="http://schemas.microsoft.com/office/powerpoint/2010/main" val="45609878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6629400" y="274642"/>
            <a:ext cx="2057400" cy="5851529"/>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457201" y="274642"/>
            <a:ext cx="6019796"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CE99E869-8DA1-4D03-A4D0-87D3E4EB6CFD}"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1A6FFA4A-98C9-4B82-A37F-BA4C5D42EB94}" type="slidenum">
              <a:rPr/>
              <a:pPr/>
              <a:t>‹#›</a:t>
            </a:fld>
            <a:endParaRPr/>
          </a:p>
        </p:txBody>
      </p:sp>
    </p:spTree>
    <p:extLst>
      <p:ext uri="{BB962C8B-B14F-4D97-AF65-F5344CB8AC3E}">
        <p14:creationId xmlns:p14="http://schemas.microsoft.com/office/powerpoint/2010/main" val="424901562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b="1" i="1"/>
            </a:lvl1pPr>
          </a:lstStyle>
          <a:p>
            <a:pPr>
              <a:defRPr/>
            </a:pPr>
            <a:fld id="{3E32B9F5-3E27-4CA2-B2F2-089A6D5125E0}"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8A917006-2ABB-45CE-87AA-ECA2A2970792}" type="slidenum">
              <a:rPr lang="en-GB" altLang="en-US"/>
              <a:pPr>
                <a:defRPr/>
              </a:pPr>
              <a:t>‹#›</a:t>
            </a:fld>
            <a:endParaRPr lang="en-GB" altLang="en-US"/>
          </a:p>
        </p:txBody>
      </p:sp>
    </p:spTree>
    <p:extLst>
      <p:ext uri="{BB962C8B-B14F-4D97-AF65-F5344CB8AC3E}">
        <p14:creationId xmlns:p14="http://schemas.microsoft.com/office/powerpoint/2010/main" val="145417390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0C66E97E-DA97-4223-BC53-B229B2C01F05}"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798025F0-410A-4566-8523-C428E0ED86CC}" type="slidenum">
              <a:rPr lang="en-GB" altLang="en-US"/>
              <a:pPr>
                <a:defRPr/>
              </a:pPr>
              <a:t>‹#›</a:t>
            </a:fld>
            <a:endParaRPr lang="en-GB" altLang="en-US"/>
          </a:p>
        </p:txBody>
      </p:sp>
    </p:spTree>
    <p:extLst>
      <p:ext uri="{BB962C8B-B14F-4D97-AF65-F5344CB8AC3E}">
        <p14:creationId xmlns:p14="http://schemas.microsoft.com/office/powerpoint/2010/main" val="351582711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b="1" i="1"/>
            </a:lvl1pPr>
          </a:lstStyle>
          <a:p>
            <a:pPr>
              <a:defRPr/>
            </a:pPr>
            <a:fld id="{B8D29A00-BF81-4714-B023-52D650897399}"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681FEB69-339D-4842-91DE-A7AAC8F66914}" type="slidenum">
              <a:rPr lang="en-GB" altLang="en-US"/>
              <a:pPr>
                <a:defRPr/>
              </a:pPr>
              <a:t>‹#›</a:t>
            </a:fld>
            <a:endParaRPr lang="en-GB" altLang="en-US"/>
          </a:p>
        </p:txBody>
      </p:sp>
    </p:spTree>
    <p:extLst>
      <p:ext uri="{BB962C8B-B14F-4D97-AF65-F5344CB8AC3E}">
        <p14:creationId xmlns:p14="http://schemas.microsoft.com/office/powerpoint/2010/main" val="284295424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b="1" i="1"/>
            </a:lvl1pPr>
          </a:lstStyle>
          <a:p>
            <a:pPr>
              <a:defRPr/>
            </a:pPr>
            <a:fld id="{EE5C3187-09A4-4498-B513-2899B25C93B2}"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730EA30A-0058-4668-B4E7-3B420E094876}" type="slidenum">
              <a:rPr lang="en-GB" altLang="en-US"/>
              <a:pPr>
                <a:defRPr/>
              </a:pPr>
              <a:t>‹#›</a:t>
            </a:fld>
            <a:endParaRPr lang="en-GB" altLang="en-US"/>
          </a:p>
        </p:txBody>
      </p:sp>
    </p:spTree>
    <p:extLst>
      <p:ext uri="{BB962C8B-B14F-4D97-AF65-F5344CB8AC3E}">
        <p14:creationId xmlns:p14="http://schemas.microsoft.com/office/powerpoint/2010/main" val="59332911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b="1" i="1"/>
            </a:lvl1pPr>
          </a:lstStyle>
          <a:p>
            <a:pPr>
              <a:defRPr/>
            </a:pPr>
            <a:fld id="{25BCDF6B-87D8-43C6-B803-39E130A51461}" type="datetimeFigureOut">
              <a:rPr lang="en-GB"/>
              <a:pPr>
                <a:defRPr/>
              </a:pPr>
              <a:t>24/08/2017</a:t>
            </a:fld>
            <a:endParaRPr lang="en-GB"/>
          </a:p>
        </p:txBody>
      </p:sp>
      <p:sp>
        <p:nvSpPr>
          <p:cNvPr id="8" name="Footer Placeholder 4"/>
          <p:cNvSpPr>
            <a:spLocks noGrp="1"/>
          </p:cNvSpPr>
          <p:nvPr>
            <p:ph type="ftr" sz="quarter" idx="11"/>
          </p:nvPr>
        </p:nvSpPr>
        <p:spPr/>
        <p:txBody>
          <a:bodyPr/>
          <a:lstStyle>
            <a:lvl1pPr>
              <a:defRPr b="1" i="1"/>
            </a:lvl1pPr>
          </a:lstStyle>
          <a:p>
            <a:pPr>
              <a:defRPr/>
            </a:pPr>
            <a:endParaRPr lang="en-GB"/>
          </a:p>
        </p:txBody>
      </p:sp>
      <p:sp>
        <p:nvSpPr>
          <p:cNvPr id="9" name="Slide Number Placeholder 5"/>
          <p:cNvSpPr>
            <a:spLocks noGrp="1"/>
          </p:cNvSpPr>
          <p:nvPr>
            <p:ph type="sldNum" sz="quarter" idx="12"/>
          </p:nvPr>
        </p:nvSpPr>
        <p:spPr/>
        <p:txBody>
          <a:bodyPr/>
          <a:lstStyle>
            <a:lvl1pPr>
              <a:defRPr b="1" i="1"/>
            </a:lvl1pPr>
          </a:lstStyle>
          <a:p>
            <a:pPr>
              <a:defRPr/>
            </a:pPr>
            <a:fld id="{5D214401-057F-49CF-BD87-62B3547652FD}" type="slidenum">
              <a:rPr lang="en-GB" altLang="en-US"/>
              <a:pPr>
                <a:defRPr/>
              </a:pPr>
              <a:t>‹#›</a:t>
            </a:fld>
            <a:endParaRPr lang="en-GB" altLang="en-US"/>
          </a:p>
        </p:txBody>
      </p:sp>
    </p:spTree>
    <p:extLst>
      <p:ext uri="{BB962C8B-B14F-4D97-AF65-F5344CB8AC3E}">
        <p14:creationId xmlns:p14="http://schemas.microsoft.com/office/powerpoint/2010/main" val="107441004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b="1" i="1"/>
            </a:lvl1pPr>
          </a:lstStyle>
          <a:p>
            <a:pPr>
              <a:defRPr/>
            </a:pPr>
            <a:fld id="{47C9E39F-9016-4BD0-81C3-759E833A29C6}" type="datetimeFigureOut">
              <a:rPr lang="en-GB"/>
              <a:pPr>
                <a:defRPr/>
              </a:pPr>
              <a:t>24/08/2017</a:t>
            </a:fld>
            <a:endParaRPr lang="en-GB"/>
          </a:p>
        </p:txBody>
      </p:sp>
      <p:sp>
        <p:nvSpPr>
          <p:cNvPr id="4" name="Footer Placeholder 4"/>
          <p:cNvSpPr>
            <a:spLocks noGrp="1"/>
          </p:cNvSpPr>
          <p:nvPr>
            <p:ph type="ftr" sz="quarter" idx="11"/>
          </p:nvPr>
        </p:nvSpPr>
        <p:spPr/>
        <p:txBody>
          <a:bodyPr/>
          <a:lstStyle>
            <a:lvl1pPr>
              <a:defRPr b="1" i="1"/>
            </a:lvl1pPr>
          </a:lstStyle>
          <a:p>
            <a:pPr>
              <a:defRPr/>
            </a:pPr>
            <a:endParaRPr lang="en-GB"/>
          </a:p>
        </p:txBody>
      </p:sp>
      <p:sp>
        <p:nvSpPr>
          <p:cNvPr id="5" name="Slide Number Placeholder 5"/>
          <p:cNvSpPr>
            <a:spLocks noGrp="1"/>
          </p:cNvSpPr>
          <p:nvPr>
            <p:ph type="sldNum" sz="quarter" idx="12"/>
          </p:nvPr>
        </p:nvSpPr>
        <p:spPr/>
        <p:txBody>
          <a:bodyPr/>
          <a:lstStyle>
            <a:lvl1pPr>
              <a:defRPr b="1" i="1"/>
            </a:lvl1pPr>
          </a:lstStyle>
          <a:p>
            <a:pPr>
              <a:defRPr/>
            </a:pPr>
            <a:fld id="{C1F3D866-7ADA-4DE8-886D-E4DC3BD1361E}" type="slidenum">
              <a:rPr lang="en-GB" altLang="en-US"/>
              <a:pPr>
                <a:defRPr/>
              </a:pPr>
              <a:t>‹#›</a:t>
            </a:fld>
            <a:endParaRPr lang="en-GB" altLang="en-US"/>
          </a:p>
        </p:txBody>
      </p:sp>
    </p:spTree>
    <p:extLst>
      <p:ext uri="{BB962C8B-B14F-4D97-AF65-F5344CB8AC3E}">
        <p14:creationId xmlns:p14="http://schemas.microsoft.com/office/powerpoint/2010/main" val="226095830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b="1" i="1"/>
            </a:lvl1pPr>
          </a:lstStyle>
          <a:p>
            <a:pPr>
              <a:defRPr/>
            </a:pPr>
            <a:fld id="{5A0F52A7-63EA-47CF-82B8-A267908992CD}" type="datetimeFigureOut">
              <a:rPr lang="en-GB"/>
              <a:pPr>
                <a:defRPr/>
              </a:pPr>
              <a:t>24/08/2017</a:t>
            </a:fld>
            <a:endParaRPr lang="en-GB"/>
          </a:p>
        </p:txBody>
      </p:sp>
      <p:sp>
        <p:nvSpPr>
          <p:cNvPr id="3" name="Footer Placeholder 4"/>
          <p:cNvSpPr>
            <a:spLocks noGrp="1"/>
          </p:cNvSpPr>
          <p:nvPr>
            <p:ph type="ftr" sz="quarter" idx="11"/>
          </p:nvPr>
        </p:nvSpPr>
        <p:spPr/>
        <p:txBody>
          <a:bodyPr/>
          <a:lstStyle>
            <a:lvl1pPr>
              <a:defRPr b="1" i="1"/>
            </a:lvl1pPr>
          </a:lstStyle>
          <a:p>
            <a:pPr>
              <a:defRPr/>
            </a:pPr>
            <a:endParaRPr lang="en-GB"/>
          </a:p>
        </p:txBody>
      </p:sp>
      <p:sp>
        <p:nvSpPr>
          <p:cNvPr id="4" name="Slide Number Placeholder 5"/>
          <p:cNvSpPr>
            <a:spLocks noGrp="1"/>
          </p:cNvSpPr>
          <p:nvPr>
            <p:ph type="sldNum" sz="quarter" idx="12"/>
          </p:nvPr>
        </p:nvSpPr>
        <p:spPr/>
        <p:txBody>
          <a:bodyPr/>
          <a:lstStyle>
            <a:lvl1pPr>
              <a:defRPr b="1" i="1"/>
            </a:lvl1pPr>
          </a:lstStyle>
          <a:p>
            <a:pPr>
              <a:defRPr/>
            </a:pPr>
            <a:fld id="{F992335F-D1AC-460F-A6DB-9280C4B86689}" type="slidenum">
              <a:rPr lang="en-GB" altLang="en-US"/>
              <a:pPr>
                <a:defRPr/>
              </a:pPr>
              <a:t>‹#›</a:t>
            </a:fld>
            <a:endParaRPr lang="en-GB" altLang="en-US"/>
          </a:p>
        </p:txBody>
      </p:sp>
    </p:spTree>
    <p:extLst>
      <p:ext uri="{BB962C8B-B14F-4D97-AF65-F5344CB8AC3E}">
        <p14:creationId xmlns:p14="http://schemas.microsoft.com/office/powerpoint/2010/main" val="240086527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BF339751-83C5-4545-9ECA-4ACF0B7087EC}"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8F6D3270-406F-49CB-8D42-C3A93A94FF90}" type="slidenum">
              <a:rPr lang="en-GB" altLang="en-US"/>
              <a:pPr>
                <a:defRPr/>
              </a:pPr>
              <a:t>‹#›</a:t>
            </a:fld>
            <a:endParaRPr lang="en-GB" altLang="en-US"/>
          </a:p>
        </p:txBody>
      </p:sp>
    </p:spTree>
    <p:extLst>
      <p:ext uri="{BB962C8B-B14F-4D97-AF65-F5344CB8AC3E}">
        <p14:creationId xmlns:p14="http://schemas.microsoft.com/office/powerpoint/2010/main" val="122496397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623BADFD-8140-44D8-8166-586FB6E90CFA}"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A52C2349-8860-422C-8382-C92CF5276A12}" type="slidenum">
              <a:rPr lang="en-GB" altLang="en-US"/>
              <a:pPr>
                <a:defRPr/>
              </a:pPr>
              <a:t>‹#›</a:t>
            </a:fld>
            <a:endParaRPr lang="en-GB" altLang="en-US"/>
          </a:p>
        </p:txBody>
      </p:sp>
    </p:spTree>
    <p:extLst>
      <p:ext uri="{BB962C8B-B14F-4D97-AF65-F5344CB8AC3E}">
        <p14:creationId xmlns:p14="http://schemas.microsoft.com/office/powerpoint/2010/main" val="423484719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2D689294-EBD8-4507-ADB8-540FB93BD8D0}"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AA7AB08B-A31D-47EB-9C18-6B42AC730026}" type="slidenum">
              <a:rPr lang="en-GB" altLang="en-US"/>
              <a:pPr>
                <a:defRPr/>
              </a:pPr>
              <a:t>‹#›</a:t>
            </a:fld>
            <a:endParaRPr lang="en-GB" altLang="en-US"/>
          </a:p>
        </p:txBody>
      </p:sp>
    </p:spTree>
    <p:extLst>
      <p:ext uri="{BB962C8B-B14F-4D97-AF65-F5344CB8AC3E}">
        <p14:creationId xmlns:p14="http://schemas.microsoft.com/office/powerpoint/2010/main" val="181279043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028DADFC-6960-44A1-94CE-CDD0CC75C1AD}"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2C38A81E-273E-46FF-90AE-55B15D10D3CD}" type="slidenum">
              <a:rPr lang="en-GB" altLang="en-US"/>
              <a:pPr>
                <a:defRPr/>
              </a:pPr>
              <a:t>‹#›</a:t>
            </a:fld>
            <a:endParaRPr lang="en-GB" altLang="en-US"/>
          </a:p>
        </p:txBody>
      </p:sp>
    </p:spTree>
    <p:extLst>
      <p:ext uri="{BB962C8B-B14F-4D97-AF65-F5344CB8AC3E}">
        <p14:creationId xmlns:p14="http://schemas.microsoft.com/office/powerpoint/2010/main" val="33656028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b="1" i="1"/>
            </a:lvl1pPr>
          </a:lstStyle>
          <a:p>
            <a:pPr>
              <a:defRPr/>
            </a:pPr>
            <a:fld id="{3E32B9F5-3E27-4CA2-B2F2-089A6D5125E0}"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8A917006-2ABB-45CE-87AA-ECA2A2970792}" type="slidenum">
              <a:rPr lang="en-GB" altLang="en-US"/>
              <a:pPr>
                <a:defRPr/>
              </a:pPr>
              <a:t>‹#›</a:t>
            </a:fld>
            <a:endParaRPr lang="en-GB" altLang="en-US"/>
          </a:p>
        </p:txBody>
      </p:sp>
    </p:spTree>
    <p:extLst>
      <p:ext uri="{BB962C8B-B14F-4D97-AF65-F5344CB8AC3E}">
        <p14:creationId xmlns:p14="http://schemas.microsoft.com/office/powerpoint/2010/main" val="277158548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0C66E97E-DA97-4223-BC53-B229B2C01F05}"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798025F0-410A-4566-8523-C428E0ED86CC}" type="slidenum">
              <a:rPr lang="en-GB" altLang="en-US"/>
              <a:pPr>
                <a:defRPr/>
              </a:pPr>
              <a:t>‹#›</a:t>
            </a:fld>
            <a:endParaRPr lang="en-GB" altLang="en-US"/>
          </a:p>
        </p:txBody>
      </p:sp>
    </p:spTree>
    <p:extLst>
      <p:ext uri="{BB962C8B-B14F-4D97-AF65-F5344CB8AC3E}">
        <p14:creationId xmlns:p14="http://schemas.microsoft.com/office/powerpoint/2010/main" val="407478753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b="1" i="1"/>
            </a:lvl1pPr>
          </a:lstStyle>
          <a:p>
            <a:pPr>
              <a:defRPr/>
            </a:pPr>
            <a:fld id="{B8D29A00-BF81-4714-B023-52D650897399}"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681FEB69-339D-4842-91DE-A7AAC8F66914}" type="slidenum">
              <a:rPr lang="en-GB" altLang="en-US"/>
              <a:pPr>
                <a:defRPr/>
              </a:pPr>
              <a:t>‹#›</a:t>
            </a:fld>
            <a:endParaRPr lang="en-GB" altLang="en-US"/>
          </a:p>
        </p:txBody>
      </p:sp>
    </p:spTree>
    <p:extLst>
      <p:ext uri="{BB962C8B-B14F-4D97-AF65-F5344CB8AC3E}">
        <p14:creationId xmlns:p14="http://schemas.microsoft.com/office/powerpoint/2010/main" val="153033066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b="1" i="1"/>
            </a:lvl1pPr>
          </a:lstStyle>
          <a:p>
            <a:pPr>
              <a:defRPr/>
            </a:pPr>
            <a:fld id="{EE5C3187-09A4-4498-B513-2899B25C93B2}"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730EA30A-0058-4668-B4E7-3B420E094876}" type="slidenum">
              <a:rPr lang="en-GB" altLang="en-US"/>
              <a:pPr>
                <a:defRPr/>
              </a:pPr>
              <a:t>‹#›</a:t>
            </a:fld>
            <a:endParaRPr lang="en-GB" altLang="en-US"/>
          </a:p>
        </p:txBody>
      </p:sp>
    </p:spTree>
    <p:extLst>
      <p:ext uri="{BB962C8B-B14F-4D97-AF65-F5344CB8AC3E}">
        <p14:creationId xmlns:p14="http://schemas.microsoft.com/office/powerpoint/2010/main" val="249003723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b="1" i="1"/>
            </a:lvl1pPr>
          </a:lstStyle>
          <a:p>
            <a:pPr>
              <a:defRPr/>
            </a:pPr>
            <a:fld id="{25BCDF6B-87D8-43C6-B803-39E130A51461}" type="datetimeFigureOut">
              <a:rPr lang="en-GB"/>
              <a:pPr>
                <a:defRPr/>
              </a:pPr>
              <a:t>24/08/2017</a:t>
            </a:fld>
            <a:endParaRPr lang="en-GB"/>
          </a:p>
        </p:txBody>
      </p:sp>
      <p:sp>
        <p:nvSpPr>
          <p:cNvPr id="8" name="Footer Placeholder 4"/>
          <p:cNvSpPr>
            <a:spLocks noGrp="1"/>
          </p:cNvSpPr>
          <p:nvPr>
            <p:ph type="ftr" sz="quarter" idx="11"/>
          </p:nvPr>
        </p:nvSpPr>
        <p:spPr/>
        <p:txBody>
          <a:bodyPr/>
          <a:lstStyle>
            <a:lvl1pPr>
              <a:defRPr b="1" i="1"/>
            </a:lvl1pPr>
          </a:lstStyle>
          <a:p>
            <a:pPr>
              <a:defRPr/>
            </a:pPr>
            <a:endParaRPr lang="en-GB"/>
          </a:p>
        </p:txBody>
      </p:sp>
      <p:sp>
        <p:nvSpPr>
          <p:cNvPr id="9" name="Slide Number Placeholder 5"/>
          <p:cNvSpPr>
            <a:spLocks noGrp="1"/>
          </p:cNvSpPr>
          <p:nvPr>
            <p:ph type="sldNum" sz="quarter" idx="12"/>
          </p:nvPr>
        </p:nvSpPr>
        <p:spPr/>
        <p:txBody>
          <a:bodyPr/>
          <a:lstStyle>
            <a:lvl1pPr>
              <a:defRPr b="1" i="1"/>
            </a:lvl1pPr>
          </a:lstStyle>
          <a:p>
            <a:pPr>
              <a:defRPr/>
            </a:pPr>
            <a:fld id="{5D214401-057F-49CF-BD87-62B3547652FD}" type="slidenum">
              <a:rPr lang="en-GB" altLang="en-US"/>
              <a:pPr>
                <a:defRPr/>
              </a:pPr>
              <a:t>‹#›</a:t>
            </a:fld>
            <a:endParaRPr lang="en-GB" altLang="en-US"/>
          </a:p>
        </p:txBody>
      </p:sp>
    </p:spTree>
    <p:extLst>
      <p:ext uri="{BB962C8B-B14F-4D97-AF65-F5344CB8AC3E}">
        <p14:creationId xmlns:p14="http://schemas.microsoft.com/office/powerpoint/2010/main" val="231876995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b="1" i="1"/>
            </a:lvl1pPr>
          </a:lstStyle>
          <a:p>
            <a:pPr>
              <a:defRPr/>
            </a:pPr>
            <a:fld id="{47C9E39F-9016-4BD0-81C3-759E833A29C6}" type="datetimeFigureOut">
              <a:rPr lang="en-GB"/>
              <a:pPr>
                <a:defRPr/>
              </a:pPr>
              <a:t>24/08/2017</a:t>
            </a:fld>
            <a:endParaRPr lang="en-GB"/>
          </a:p>
        </p:txBody>
      </p:sp>
      <p:sp>
        <p:nvSpPr>
          <p:cNvPr id="4" name="Footer Placeholder 4"/>
          <p:cNvSpPr>
            <a:spLocks noGrp="1"/>
          </p:cNvSpPr>
          <p:nvPr>
            <p:ph type="ftr" sz="quarter" idx="11"/>
          </p:nvPr>
        </p:nvSpPr>
        <p:spPr/>
        <p:txBody>
          <a:bodyPr/>
          <a:lstStyle>
            <a:lvl1pPr>
              <a:defRPr b="1" i="1"/>
            </a:lvl1pPr>
          </a:lstStyle>
          <a:p>
            <a:pPr>
              <a:defRPr/>
            </a:pPr>
            <a:endParaRPr lang="en-GB"/>
          </a:p>
        </p:txBody>
      </p:sp>
      <p:sp>
        <p:nvSpPr>
          <p:cNvPr id="5" name="Slide Number Placeholder 5"/>
          <p:cNvSpPr>
            <a:spLocks noGrp="1"/>
          </p:cNvSpPr>
          <p:nvPr>
            <p:ph type="sldNum" sz="quarter" idx="12"/>
          </p:nvPr>
        </p:nvSpPr>
        <p:spPr/>
        <p:txBody>
          <a:bodyPr/>
          <a:lstStyle>
            <a:lvl1pPr>
              <a:defRPr b="1" i="1"/>
            </a:lvl1pPr>
          </a:lstStyle>
          <a:p>
            <a:pPr>
              <a:defRPr/>
            </a:pPr>
            <a:fld id="{C1F3D866-7ADA-4DE8-886D-E4DC3BD1361E}" type="slidenum">
              <a:rPr lang="en-GB" altLang="en-US"/>
              <a:pPr>
                <a:defRPr/>
              </a:pPr>
              <a:t>‹#›</a:t>
            </a:fld>
            <a:endParaRPr lang="en-GB" altLang="en-US"/>
          </a:p>
        </p:txBody>
      </p:sp>
    </p:spTree>
    <p:extLst>
      <p:ext uri="{BB962C8B-B14F-4D97-AF65-F5344CB8AC3E}">
        <p14:creationId xmlns:p14="http://schemas.microsoft.com/office/powerpoint/2010/main" val="95732889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b="1" i="1"/>
            </a:lvl1pPr>
          </a:lstStyle>
          <a:p>
            <a:pPr>
              <a:defRPr/>
            </a:pPr>
            <a:fld id="{5A0F52A7-63EA-47CF-82B8-A267908992CD}" type="datetimeFigureOut">
              <a:rPr lang="en-GB"/>
              <a:pPr>
                <a:defRPr/>
              </a:pPr>
              <a:t>24/08/2017</a:t>
            </a:fld>
            <a:endParaRPr lang="en-GB"/>
          </a:p>
        </p:txBody>
      </p:sp>
      <p:sp>
        <p:nvSpPr>
          <p:cNvPr id="3" name="Footer Placeholder 4"/>
          <p:cNvSpPr>
            <a:spLocks noGrp="1"/>
          </p:cNvSpPr>
          <p:nvPr>
            <p:ph type="ftr" sz="quarter" idx="11"/>
          </p:nvPr>
        </p:nvSpPr>
        <p:spPr/>
        <p:txBody>
          <a:bodyPr/>
          <a:lstStyle>
            <a:lvl1pPr>
              <a:defRPr b="1" i="1"/>
            </a:lvl1pPr>
          </a:lstStyle>
          <a:p>
            <a:pPr>
              <a:defRPr/>
            </a:pPr>
            <a:endParaRPr lang="en-GB"/>
          </a:p>
        </p:txBody>
      </p:sp>
      <p:sp>
        <p:nvSpPr>
          <p:cNvPr id="4" name="Slide Number Placeholder 5"/>
          <p:cNvSpPr>
            <a:spLocks noGrp="1"/>
          </p:cNvSpPr>
          <p:nvPr>
            <p:ph type="sldNum" sz="quarter" idx="12"/>
          </p:nvPr>
        </p:nvSpPr>
        <p:spPr/>
        <p:txBody>
          <a:bodyPr/>
          <a:lstStyle>
            <a:lvl1pPr>
              <a:defRPr b="1" i="1"/>
            </a:lvl1pPr>
          </a:lstStyle>
          <a:p>
            <a:pPr>
              <a:defRPr/>
            </a:pPr>
            <a:fld id="{F992335F-D1AC-460F-A6DB-9280C4B86689}" type="slidenum">
              <a:rPr lang="en-GB" altLang="en-US"/>
              <a:pPr>
                <a:defRPr/>
              </a:pPr>
              <a:t>‹#›</a:t>
            </a:fld>
            <a:endParaRPr lang="en-GB" altLang="en-US"/>
          </a:p>
        </p:txBody>
      </p:sp>
    </p:spTree>
    <p:extLst>
      <p:ext uri="{BB962C8B-B14F-4D97-AF65-F5344CB8AC3E}">
        <p14:creationId xmlns:p14="http://schemas.microsoft.com/office/powerpoint/2010/main" val="383094098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BF339751-83C5-4545-9ECA-4ACF0B7087EC}"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8F6D3270-406F-49CB-8D42-C3A93A94FF90}" type="slidenum">
              <a:rPr lang="en-GB" altLang="en-US"/>
              <a:pPr>
                <a:defRPr/>
              </a:pPr>
              <a:t>‹#›</a:t>
            </a:fld>
            <a:endParaRPr lang="en-GB" altLang="en-US"/>
          </a:p>
        </p:txBody>
      </p:sp>
    </p:spTree>
    <p:extLst>
      <p:ext uri="{BB962C8B-B14F-4D97-AF65-F5344CB8AC3E}">
        <p14:creationId xmlns:p14="http://schemas.microsoft.com/office/powerpoint/2010/main" val="313701789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623BADFD-8140-44D8-8166-586FB6E90CFA}"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A52C2349-8860-422C-8382-C92CF5276A12}" type="slidenum">
              <a:rPr lang="en-GB" altLang="en-US"/>
              <a:pPr>
                <a:defRPr/>
              </a:pPr>
              <a:t>‹#›</a:t>
            </a:fld>
            <a:endParaRPr lang="en-GB" altLang="en-US"/>
          </a:p>
        </p:txBody>
      </p:sp>
    </p:spTree>
    <p:extLst>
      <p:ext uri="{BB962C8B-B14F-4D97-AF65-F5344CB8AC3E}">
        <p14:creationId xmlns:p14="http://schemas.microsoft.com/office/powerpoint/2010/main" val="154153731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2D689294-EBD8-4507-ADB8-540FB93BD8D0}"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AA7AB08B-A31D-47EB-9C18-6B42AC730026}" type="slidenum">
              <a:rPr lang="en-GB" altLang="en-US"/>
              <a:pPr>
                <a:defRPr/>
              </a:pPr>
              <a:t>‹#›</a:t>
            </a:fld>
            <a:endParaRPr lang="en-GB" altLang="en-US"/>
          </a:p>
        </p:txBody>
      </p:sp>
    </p:spTree>
    <p:extLst>
      <p:ext uri="{BB962C8B-B14F-4D97-AF65-F5344CB8AC3E}">
        <p14:creationId xmlns:p14="http://schemas.microsoft.com/office/powerpoint/2010/main" val="318596262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028DADFC-6960-44A1-94CE-CDD0CC75C1AD}"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2C38A81E-273E-46FF-90AE-55B15D10D3CD}" type="slidenum">
              <a:rPr lang="en-GB" altLang="en-US"/>
              <a:pPr>
                <a:defRPr/>
              </a:pPr>
              <a:t>‹#›</a:t>
            </a:fld>
            <a:endParaRPr lang="en-GB" altLang="en-US"/>
          </a:p>
        </p:txBody>
      </p:sp>
    </p:spTree>
    <p:extLst>
      <p:ext uri="{BB962C8B-B14F-4D97-AF65-F5344CB8AC3E}">
        <p14:creationId xmlns:p14="http://schemas.microsoft.com/office/powerpoint/2010/main" val="79973939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b="1" i="1"/>
            </a:lvl1pPr>
          </a:lstStyle>
          <a:p>
            <a:pPr>
              <a:defRPr/>
            </a:pPr>
            <a:fld id="{A2ECF529-159E-4A1D-9196-C844CBF95771}"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985F9394-A891-42D8-9783-F0488081EB01}" type="slidenum">
              <a:rPr lang="en-GB" altLang="en-US"/>
              <a:pPr>
                <a:defRPr/>
              </a:pPr>
              <a:t>‹#›</a:t>
            </a:fld>
            <a:endParaRPr lang="en-GB" altLang="en-US"/>
          </a:p>
        </p:txBody>
      </p:sp>
    </p:spTree>
    <p:extLst>
      <p:ext uri="{BB962C8B-B14F-4D97-AF65-F5344CB8AC3E}">
        <p14:creationId xmlns:p14="http://schemas.microsoft.com/office/powerpoint/2010/main" val="18832157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55899E12-E8BA-42FE-9676-AC150BEBE2E6}"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4F80DC2F-45D2-4AD3-85C6-DE3C7C298023}" type="slidenum">
              <a:rPr lang="en-GB" altLang="en-US"/>
              <a:pPr>
                <a:defRPr/>
              </a:pPr>
              <a:t>‹#›</a:t>
            </a:fld>
            <a:endParaRPr lang="en-GB" altLang="en-US"/>
          </a:p>
        </p:txBody>
      </p:sp>
    </p:spTree>
    <p:extLst>
      <p:ext uri="{BB962C8B-B14F-4D97-AF65-F5344CB8AC3E}">
        <p14:creationId xmlns:p14="http://schemas.microsoft.com/office/powerpoint/2010/main" val="137723021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b="1" i="1"/>
            </a:lvl1pPr>
          </a:lstStyle>
          <a:p>
            <a:pPr>
              <a:defRPr/>
            </a:pPr>
            <a:fld id="{3157B98B-BBF6-42AC-ABFB-F370FF39B0D6}"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AEFC1374-8269-4F8B-9FE3-52D17709AE45}" type="slidenum">
              <a:rPr lang="en-GB" altLang="en-US"/>
              <a:pPr>
                <a:defRPr/>
              </a:pPr>
              <a:t>‹#›</a:t>
            </a:fld>
            <a:endParaRPr lang="en-GB" altLang="en-US"/>
          </a:p>
        </p:txBody>
      </p:sp>
    </p:spTree>
    <p:extLst>
      <p:ext uri="{BB962C8B-B14F-4D97-AF65-F5344CB8AC3E}">
        <p14:creationId xmlns:p14="http://schemas.microsoft.com/office/powerpoint/2010/main" val="396798794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b="1" i="1"/>
            </a:lvl1pPr>
          </a:lstStyle>
          <a:p>
            <a:pPr>
              <a:defRPr/>
            </a:pPr>
            <a:fld id="{73633E35-F22F-45DC-86F6-8039DE8907E9}"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4C29129A-FBF6-4490-9D3E-9C9E664ECBDF}" type="slidenum">
              <a:rPr lang="en-GB" altLang="en-US"/>
              <a:pPr>
                <a:defRPr/>
              </a:pPr>
              <a:t>‹#›</a:t>
            </a:fld>
            <a:endParaRPr lang="en-GB" altLang="en-US"/>
          </a:p>
        </p:txBody>
      </p:sp>
    </p:spTree>
    <p:extLst>
      <p:ext uri="{BB962C8B-B14F-4D97-AF65-F5344CB8AC3E}">
        <p14:creationId xmlns:p14="http://schemas.microsoft.com/office/powerpoint/2010/main" val="334015929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b="1" i="1"/>
            </a:lvl1pPr>
          </a:lstStyle>
          <a:p>
            <a:pPr>
              <a:defRPr/>
            </a:pPr>
            <a:fld id="{35A24E0B-8D15-46C2-8E60-271197C3C0EA}" type="datetimeFigureOut">
              <a:rPr lang="en-GB"/>
              <a:pPr>
                <a:defRPr/>
              </a:pPr>
              <a:t>24/08/2017</a:t>
            </a:fld>
            <a:endParaRPr lang="en-GB"/>
          </a:p>
        </p:txBody>
      </p:sp>
      <p:sp>
        <p:nvSpPr>
          <p:cNvPr id="8" name="Footer Placeholder 4"/>
          <p:cNvSpPr>
            <a:spLocks noGrp="1"/>
          </p:cNvSpPr>
          <p:nvPr>
            <p:ph type="ftr" sz="quarter" idx="11"/>
          </p:nvPr>
        </p:nvSpPr>
        <p:spPr/>
        <p:txBody>
          <a:bodyPr/>
          <a:lstStyle>
            <a:lvl1pPr>
              <a:defRPr b="1" i="1"/>
            </a:lvl1pPr>
          </a:lstStyle>
          <a:p>
            <a:pPr>
              <a:defRPr/>
            </a:pPr>
            <a:endParaRPr lang="en-GB"/>
          </a:p>
        </p:txBody>
      </p:sp>
      <p:sp>
        <p:nvSpPr>
          <p:cNvPr id="9" name="Slide Number Placeholder 5"/>
          <p:cNvSpPr>
            <a:spLocks noGrp="1"/>
          </p:cNvSpPr>
          <p:nvPr>
            <p:ph type="sldNum" sz="quarter" idx="12"/>
          </p:nvPr>
        </p:nvSpPr>
        <p:spPr/>
        <p:txBody>
          <a:bodyPr/>
          <a:lstStyle>
            <a:lvl1pPr>
              <a:defRPr b="1" i="1"/>
            </a:lvl1pPr>
          </a:lstStyle>
          <a:p>
            <a:pPr>
              <a:defRPr/>
            </a:pPr>
            <a:fld id="{A00FA2E3-0482-4425-AC4F-3888D5CF1AB4}" type="slidenum">
              <a:rPr lang="en-GB" altLang="en-US"/>
              <a:pPr>
                <a:defRPr/>
              </a:pPr>
              <a:t>‹#›</a:t>
            </a:fld>
            <a:endParaRPr lang="en-GB" altLang="en-US"/>
          </a:p>
        </p:txBody>
      </p:sp>
    </p:spTree>
    <p:extLst>
      <p:ext uri="{BB962C8B-B14F-4D97-AF65-F5344CB8AC3E}">
        <p14:creationId xmlns:p14="http://schemas.microsoft.com/office/powerpoint/2010/main" val="20535340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b="1" i="1"/>
            </a:lvl1pPr>
          </a:lstStyle>
          <a:p>
            <a:pPr>
              <a:defRPr/>
            </a:pPr>
            <a:fld id="{D376996E-3D89-46A6-A301-5DEA2C439CE9}" type="datetimeFigureOut">
              <a:rPr lang="en-GB"/>
              <a:pPr>
                <a:defRPr/>
              </a:pPr>
              <a:t>24/08/2017</a:t>
            </a:fld>
            <a:endParaRPr lang="en-GB"/>
          </a:p>
        </p:txBody>
      </p:sp>
      <p:sp>
        <p:nvSpPr>
          <p:cNvPr id="4" name="Footer Placeholder 4"/>
          <p:cNvSpPr>
            <a:spLocks noGrp="1"/>
          </p:cNvSpPr>
          <p:nvPr>
            <p:ph type="ftr" sz="quarter" idx="11"/>
          </p:nvPr>
        </p:nvSpPr>
        <p:spPr/>
        <p:txBody>
          <a:bodyPr/>
          <a:lstStyle>
            <a:lvl1pPr>
              <a:defRPr b="1" i="1"/>
            </a:lvl1pPr>
          </a:lstStyle>
          <a:p>
            <a:pPr>
              <a:defRPr/>
            </a:pPr>
            <a:endParaRPr lang="en-GB"/>
          </a:p>
        </p:txBody>
      </p:sp>
      <p:sp>
        <p:nvSpPr>
          <p:cNvPr id="5" name="Slide Number Placeholder 5"/>
          <p:cNvSpPr>
            <a:spLocks noGrp="1"/>
          </p:cNvSpPr>
          <p:nvPr>
            <p:ph type="sldNum" sz="quarter" idx="12"/>
          </p:nvPr>
        </p:nvSpPr>
        <p:spPr/>
        <p:txBody>
          <a:bodyPr/>
          <a:lstStyle>
            <a:lvl1pPr>
              <a:defRPr b="1" i="1"/>
            </a:lvl1pPr>
          </a:lstStyle>
          <a:p>
            <a:pPr>
              <a:defRPr/>
            </a:pPr>
            <a:fld id="{96E0557A-4272-4604-9BBA-6C3264AD02A5}" type="slidenum">
              <a:rPr lang="en-GB" altLang="en-US"/>
              <a:pPr>
                <a:defRPr/>
              </a:pPr>
              <a:t>‹#›</a:t>
            </a:fld>
            <a:endParaRPr lang="en-GB" altLang="en-US"/>
          </a:p>
        </p:txBody>
      </p:sp>
    </p:spTree>
    <p:extLst>
      <p:ext uri="{BB962C8B-B14F-4D97-AF65-F5344CB8AC3E}">
        <p14:creationId xmlns:p14="http://schemas.microsoft.com/office/powerpoint/2010/main" val="300400336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b="1" i="1"/>
            </a:lvl1pPr>
          </a:lstStyle>
          <a:p>
            <a:pPr>
              <a:defRPr/>
            </a:pPr>
            <a:fld id="{F95507AF-8725-4585-96E0-ED7C1DBD7AE9}" type="datetimeFigureOut">
              <a:rPr lang="en-GB"/>
              <a:pPr>
                <a:defRPr/>
              </a:pPr>
              <a:t>24/08/2017</a:t>
            </a:fld>
            <a:endParaRPr lang="en-GB"/>
          </a:p>
        </p:txBody>
      </p:sp>
      <p:sp>
        <p:nvSpPr>
          <p:cNvPr id="3" name="Footer Placeholder 4"/>
          <p:cNvSpPr>
            <a:spLocks noGrp="1"/>
          </p:cNvSpPr>
          <p:nvPr>
            <p:ph type="ftr" sz="quarter" idx="11"/>
          </p:nvPr>
        </p:nvSpPr>
        <p:spPr/>
        <p:txBody>
          <a:bodyPr/>
          <a:lstStyle>
            <a:lvl1pPr>
              <a:defRPr b="1" i="1"/>
            </a:lvl1pPr>
          </a:lstStyle>
          <a:p>
            <a:pPr>
              <a:defRPr/>
            </a:pPr>
            <a:endParaRPr lang="en-GB"/>
          </a:p>
        </p:txBody>
      </p:sp>
      <p:sp>
        <p:nvSpPr>
          <p:cNvPr id="4" name="Slide Number Placeholder 5"/>
          <p:cNvSpPr>
            <a:spLocks noGrp="1"/>
          </p:cNvSpPr>
          <p:nvPr>
            <p:ph type="sldNum" sz="quarter" idx="12"/>
          </p:nvPr>
        </p:nvSpPr>
        <p:spPr/>
        <p:txBody>
          <a:bodyPr/>
          <a:lstStyle>
            <a:lvl1pPr>
              <a:defRPr b="1" i="1"/>
            </a:lvl1pPr>
          </a:lstStyle>
          <a:p>
            <a:pPr>
              <a:defRPr/>
            </a:pPr>
            <a:fld id="{235B23E0-EE4A-4BF4-9CFE-475141B80918}" type="slidenum">
              <a:rPr lang="en-GB" altLang="en-US"/>
              <a:pPr>
                <a:defRPr/>
              </a:pPr>
              <a:t>‹#›</a:t>
            </a:fld>
            <a:endParaRPr lang="en-GB" altLang="en-US"/>
          </a:p>
        </p:txBody>
      </p:sp>
    </p:spTree>
    <p:extLst>
      <p:ext uri="{BB962C8B-B14F-4D97-AF65-F5344CB8AC3E}">
        <p14:creationId xmlns:p14="http://schemas.microsoft.com/office/powerpoint/2010/main" val="26599075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21C2DBF7-624B-4AA9-889A-B933CE827B11}"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D2F55700-E97A-42EA-A6F6-76B56D25F366}" type="slidenum">
              <a:rPr lang="en-GB" altLang="en-US"/>
              <a:pPr>
                <a:defRPr/>
              </a:pPr>
              <a:t>‹#›</a:t>
            </a:fld>
            <a:endParaRPr lang="en-GB" altLang="en-US"/>
          </a:p>
        </p:txBody>
      </p:sp>
    </p:spTree>
    <p:extLst>
      <p:ext uri="{BB962C8B-B14F-4D97-AF65-F5344CB8AC3E}">
        <p14:creationId xmlns:p14="http://schemas.microsoft.com/office/powerpoint/2010/main" val="2145504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2B194AA1-DD5B-4849-98B6-C75C345E1D7C}"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0C9561BB-9A7A-4362-AD60-25748956D623}" type="slidenum">
              <a:rPr lang="en-GB" altLang="en-US"/>
              <a:pPr>
                <a:defRPr/>
              </a:pPr>
              <a:t>‹#›</a:t>
            </a:fld>
            <a:endParaRPr lang="en-GB" altLang="en-US"/>
          </a:p>
        </p:txBody>
      </p:sp>
    </p:spTree>
    <p:extLst>
      <p:ext uri="{BB962C8B-B14F-4D97-AF65-F5344CB8AC3E}">
        <p14:creationId xmlns:p14="http://schemas.microsoft.com/office/powerpoint/2010/main" val="159275437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AB833CC6-375F-47C1-8494-AF8BA356C1DB}"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FD2DD76B-E10F-408E-9FEE-6BC59B3F5A74}" type="slidenum">
              <a:rPr lang="en-GB" altLang="en-US"/>
              <a:pPr>
                <a:defRPr/>
              </a:pPr>
              <a:t>‹#›</a:t>
            </a:fld>
            <a:endParaRPr lang="en-GB" altLang="en-US"/>
          </a:p>
        </p:txBody>
      </p:sp>
    </p:spTree>
    <p:extLst>
      <p:ext uri="{BB962C8B-B14F-4D97-AF65-F5344CB8AC3E}">
        <p14:creationId xmlns:p14="http://schemas.microsoft.com/office/powerpoint/2010/main" val="374832338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A502CECB-8E9B-4313-ADB4-0713D765BA0E}"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964FB3E4-2EF7-40FD-9BE5-9EC10463F6D2}" type="slidenum">
              <a:rPr lang="en-GB" altLang="en-US"/>
              <a:pPr>
                <a:defRPr/>
              </a:pPr>
              <a:t>‹#›</a:t>
            </a:fld>
            <a:endParaRPr lang="en-GB" altLang="en-US"/>
          </a:p>
        </p:txBody>
      </p:sp>
    </p:spTree>
    <p:extLst>
      <p:ext uri="{BB962C8B-B14F-4D97-AF65-F5344CB8AC3E}">
        <p14:creationId xmlns:p14="http://schemas.microsoft.com/office/powerpoint/2010/main" val="206676695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b="1" i="1"/>
            </a:lvl1pPr>
          </a:lstStyle>
          <a:p>
            <a:pPr>
              <a:defRPr/>
            </a:pPr>
            <a:fld id="{A2ECF529-159E-4A1D-9196-C844CBF95771}"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985F9394-A891-42D8-9783-F0488081EB01}" type="slidenum">
              <a:rPr lang="en-GB" altLang="en-US"/>
              <a:pPr>
                <a:defRPr/>
              </a:pPr>
              <a:t>‹#›</a:t>
            </a:fld>
            <a:endParaRPr lang="en-GB" altLang="en-US"/>
          </a:p>
        </p:txBody>
      </p:sp>
    </p:spTree>
    <p:extLst>
      <p:ext uri="{BB962C8B-B14F-4D97-AF65-F5344CB8AC3E}">
        <p14:creationId xmlns:p14="http://schemas.microsoft.com/office/powerpoint/2010/main" val="4291385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55899E12-E8BA-42FE-9676-AC150BEBE2E6}"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4F80DC2F-45D2-4AD3-85C6-DE3C7C298023}" type="slidenum">
              <a:rPr lang="en-GB" altLang="en-US"/>
              <a:pPr>
                <a:defRPr/>
              </a:pPr>
              <a:t>‹#›</a:t>
            </a:fld>
            <a:endParaRPr lang="en-GB" altLang="en-US"/>
          </a:p>
        </p:txBody>
      </p:sp>
    </p:spTree>
    <p:extLst>
      <p:ext uri="{BB962C8B-B14F-4D97-AF65-F5344CB8AC3E}">
        <p14:creationId xmlns:p14="http://schemas.microsoft.com/office/powerpoint/2010/main" val="279328453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b="1" i="1"/>
            </a:lvl1pPr>
          </a:lstStyle>
          <a:p>
            <a:pPr>
              <a:defRPr/>
            </a:pPr>
            <a:fld id="{3157B98B-BBF6-42AC-ABFB-F370FF39B0D6}"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AEFC1374-8269-4F8B-9FE3-52D17709AE45}" type="slidenum">
              <a:rPr lang="en-GB" altLang="en-US"/>
              <a:pPr>
                <a:defRPr/>
              </a:pPr>
              <a:t>‹#›</a:t>
            </a:fld>
            <a:endParaRPr lang="en-GB" altLang="en-US"/>
          </a:p>
        </p:txBody>
      </p:sp>
    </p:spTree>
    <p:extLst>
      <p:ext uri="{BB962C8B-B14F-4D97-AF65-F5344CB8AC3E}">
        <p14:creationId xmlns:p14="http://schemas.microsoft.com/office/powerpoint/2010/main" val="31851267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b="1" i="1"/>
            </a:lvl1pPr>
          </a:lstStyle>
          <a:p>
            <a:pPr>
              <a:defRPr/>
            </a:pPr>
            <a:fld id="{73633E35-F22F-45DC-86F6-8039DE8907E9}"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4C29129A-FBF6-4490-9D3E-9C9E664ECBDF}" type="slidenum">
              <a:rPr lang="en-GB" altLang="en-US"/>
              <a:pPr>
                <a:defRPr/>
              </a:pPr>
              <a:t>‹#›</a:t>
            </a:fld>
            <a:endParaRPr lang="en-GB" altLang="en-US"/>
          </a:p>
        </p:txBody>
      </p:sp>
    </p:spTree>
    <p:extLst>
      <p:ext uri="{BB962C8B-B14F-4D97-AF65-F5344CB8AC3E}">
        <p14:creationId xmlns:p14="http://schemas.microsoft.com/office/powerpoint/2010/main" val="9724922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b="1" i="1"/>
            </a:lvl1pPr>
          </a:lstStyle>
          <a:p>
            <a:pPr>
              <a:defRPr/>
            </a:pPr>
            <a:fld id="{35A24E0B-8D15-46C2-8E60-271197C3C0EA}" type="datetimeFigureOut">
              <a:rPr lang="en-GB"/>
              <a:pPr>
                <a:defRPr/>
              </a:pPr>
              <a:t>24/08/2017</a:t>
            </a:fld>
            <a:endParaRPr lang="en-GB"/>
          </a:p>
        </p:txBody>
      </p:sp>
      <p:sp>
        <p:nvSpPr>
          <p:cNvPr id="8" name="Footer Placeholder 4"/>
          <p:cNvSpPr>
            <a:spLocks noGrp="1"/>
          </p:cNvSpPr>
          <p:nvPr>
            <p:ph type="ftr" sz="quarter" idx="11"/>
          </p:nvPr>
        </p:nvSpPr>
        <p:spPr/>
        <p:txBody>
          <a:bodyPr/>
          <a:lstStyle>
            <a:lvl1pPr>
              <a:defRPr b="1" i="1"/>
            </a:lvl1pPr>
          </a:lstStyle>
          <a:p>
            <a:pPr>
              <a:defRPr/>
            </a:pPr>
            <a:endParaRPr lang="en-GB"/>
          </a:p>
        </p:txBody>
      </p:sp>
      <p:sp>
        <p:nvSpPr>
          <p:cNvPr id="9" name="Slide Number Placeholder 5"/>
          <p:cNvSpPr>
            <a:spLocks noGrp="1"/>
          </p:cNvSpPr>
          <p:nvPr>
            <p:ph type="sldNum" sz="quarter" idx="12"/>
          </p:nvPr>
        </p:nvSpPr>
        <p:spPr/>
        <p:txBody>
          <a:bodyPr/>
          <a:lstStyle>
            <a:lvl1pPr>
              <a:defRPr b="1" i="1"/>
            </a:lvl1pPr>
          </a:lstStyle>
          <a:p>
            <a:pPr>
              <a:defRPr/>
            </a:pPr>
            <a:fld id="{A00FA2E3-0482-4425-AC4F-3888D5CF1AB4}" type="slidenum">
              <a:rPr lang="en-GB" altLang="en-US"/>
              <a:pPr>
                <a:defRPr/>
              </a:pPr>
              <a:t>‹#›</a:t>
            </a:fld>
            <a:endParaRPr lang="en-GB" altLang="en-US"/>
          </a:p>
        </p:txBody>
      </p:sp>
    </p:spTree>
    <p:extLst>
      <p:ext uri="{BB962C8B-B14F-4D97-AF65-F5344CB8AC3E}">
        <p14:creationId xmlns:p14="http://schemas.microsoft.com/office/powerpoint/2010/main" val="407897398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b="1" i="1"/>
            </a:lvl1pPr>
          </a:lstStyle>
          <a:p>
            <a:pPr>
              <a:defRPr/>
            </a:pPr>
            <a:fld id="{D376996E-3D89-46A6-A301-5DEA2C439CE9}" type="datetimeFigureOut">
              <a:rPr lang="en-GB"/>
              <a:pPr>
                <a:defRPr/>
              </a:pPr>
              <a:t>24/08/2017</a:t>
            </a:fld>
            <a:endParaRPr lang="en-GB"/>
          </a:p>
        </p:txBody>
      </p:sp>
      <p:sp>
        <p:nvSpPr>
          <p:cNvPr id="4" name="Footer Placeholder 4"/>
          <p:cNvSpPr>
            <a:spLocks noGrp="1"/>
          </p:cNvSpPr>
          <p:nvPr>
            <p:ph type="ftr" sz="quarter" idx="11"/>
          </p:nvPr>
        </p:nvSpPr>
        <p:spPr/>
        <p:txBody>
          <a:bodyPr/>
          <a:lstStyle>
            <a:lvl1pPr>
              <a:defRPr b="1" i="1"/>
            </a:lvl1pPr>
          </a:lstStyle>
          <a:p>
            <a:pPr>
              <a:defRPr/>
            </a:pPr>
            <a:endParaRPr lang="en-GB"/>
          </a:p>
        </p:txBody>
      </p:sp>
      <p:sp>
        <p:nvSpPr>
          <p:cNvPr id="5" name="Slide Number Placeholder 5"/>
          <p:cNvSpPr>
            <a:spLocks noGrp="1"/>
          </p:cNvSpPr>
          <p:nvPr>
            <p:ph type="sldNum" sz="quarter" idx="12"/>
          </p:nvPr>
        </p:nvSpPr>
        <p:spPr/>
        <p:txBody>
          <a:bodyPr/>
          <a:lstStyle>
            <a:lvl1pPr>
              <a:defRPr b="1" i="1"/>
            </a:lvl1pPr>
          </a:lstStyle>
          <a:p>
            <a:pPr>
              <a:defRPr/>
            </a:pPr>
            <a:fld id="{96E0557A-4272-4604-9BBA-6C3264AD02A5}" type="slidenum">
              <a:rPr lang="en-GB" altLang="en-US"/>
              <a:pPr>
                <a:defRPr/>
              </a:pPr>
              <a:t>‹#›</a:t>
            </a:fld>
            <a:endParaRPr lang="en-GB" altLang="en-US"/>
          </a:p>
        </p:txBody>
      </p:sp>
    </p:spTree>
    <p:extLst>
      <p:ext uri="{BB962C8B-B14F-4D97-AF65-F5344CB8AC3E}">
        <p14:creationId xmlns:p14="http://schemas.microsoft.com/office/powerpoint/2010/main" val="31447868"/>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b="1" i="1"/>
            </a:lvl1pPr>
          </a:lstStyle>
          <a:p>
            <a:pPr>
              <a:defRPr/>
            </a:pPr>
            <a:fld id="{F95507AF-8725-4585-96E0-ED7C1DBD7AE9}" type="datetimeFigureOut">
              <a:rPr lang="en-GB"/>
              <a:pPr>
                <a:defRPr/>
              </a:pPr>
              <a:t>24/08/2017</a:t>
            </a:fld>
            <a:endParaRPr lang="en-GB"/>
          </a:p>
        </p:txBody>
      </p:sp>
      <p:sp>
        <p:nvSpPr>
          <p:cNvPr id="3" name="Footer Placeholder 4"/>
          <p:cNvSpPr>
            <a:spLocks noGrp="1"/>
          </p:cNvSpPr>
          <p:nvPr>
            <p:ph type="ftr" sz="quarter" idx="11"/>
          </p:nvPr>
        </p:nvSpPr>
        <p:spPr/>
        <p:txBody>
          <a:bodyPr/>
          <a:lstStyle>
            <a:lvl1pPr>
              <a:defRPr b="1" i="1"/>
            </a:lvl1pPr>
          </a:lstStyle>
          <a:p>
            <a:pPr>
              <a:defRPr/>
            </a:pPr>
            <a:endParaRPr lang="en-GB"/>
          </a:p>
        </p:txBody>
      </p:sp>
      <p:sp>
        <p:nvSpPr>
          <p:cNvPr id="4" name="Slide Number Placeholder 5"/>
          <p:cNvSpPr>
            <a:spLocks noGrp="1"/>
          </p:cNvSpPr>
          <p:nvPr>
            <p:ph type="sldNum" sz="quarter" idx="12"/>
          </p:nvPr>
        </p:nvSpPr>
        <p:spPr/>
        <p:txBody>
          <a:bodyPr/>
          <a:lstStyle>
            <a:lvl1pPr>
              <a:defRPr b="1" i="1"/>
            </a:lvl1pPr>
          </a:lstStyle>
          <a:p>
            <a:pPr>
              <a:defRPr/>
            </a:pPr>
            <a:fld id="{235B23E0-EE4A-4BF4-9CFE-475141B80918}" type="slidenum">
              <a:rPr lang="en-GB" altLang="en-US"/>
              <a:pPr>
                <a:defRPr/>
              </a:pPr>
              <a:t>‹#›</a:t>
            </a:fld>
            <a:endParaRPr lang="en-GB" altLang="en-US"/>
          </a:p>
        </p:txBody>
      </p:sp>
    </p:spTree>
    <p:extLst>
      <p:ext uri="{BB962C8B-B14F-4D97-AF65-F5344CB8AC3E}">
        <p14:creationId xmlns:p14="http://schemas.microsoft.com/office/powerpoint/2010/main" val="1886980835"/>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21C2DBF7-624B-4AA9-889A-B933CE827B11}"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D2F55700-E97A-42EA-A6F6-76B56D25F366}" type="slidenum">
              <a:rPr lang="en-GB" altLang="en-US"/>
              <a:pPr>
                <a:defRPr/>
              </a:pPr>
              <a:t>‹#›</a:t>
            </a:fld>
            <a:endParaRPr lang="en-GB" altLang="en-US"/>
          </a:p>
        </p:txBody>
      </p:sp>
    </p:spTree>
    <p:extLst>
      <p:ext uri="{BB962C8B-B14F-4D97-AF65-F5344CB8AC3E}">
        <p14:creationId xmlns:p14="http://schemas.microsoft.com/office/powerpoint/2010/main" val="174633007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2B194AA1-DD5B-4849-98B6-C75C345E1D7C}"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0C9561BB-9A7A-4362-AD60-25748956D623}" type="slidenum">
              <a:rPr lang="en-GB" altLang="en-US"/>
              <a:pPr>
                <a:defRPr/>
              </a:pPr>
              <a:t>‹#›</a:t>
            </a:fld>
            <a:endParaRPr lang="en-GB" altLang="en-US"/>
          </a:p>
        </p:txBody>
      </p:sp>
    </p:spTree>
    <p:extLst>
      <p:ext uri="{BB962C8B-B14F-4D97-AF65-F5344CB8AC3E}">
        <p14:creationId xmlns:p14="http://schemas.microsoft.com/office/powerpoint/2010/main" val="163000564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AB833CC6-375F-47C1-8494-AF8BA356C1DB}"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FD2DD76B-E10F-408E-9FEE-6BC59B3F5A74}" type="slidenum">
              <a:rPr lang="en-GB" altLang="en-US"/>
              <a:pPr>
                <a:defRPr/>
              </a:pPr>
              <a:t>‹#›</a:t>
            </a:fld>
            <a:endParaRPr lang="en-GB" altLang="en-US"/>
          </a:p>
        </p:txBody>
      </p:sp>
    </p:spTree>
    <p:extLst>
      <p:ext uri="{BB962C8B-B14F-4D97-AF65-F5344CB8AC3E}">
        <p14:creationId xmlns:p14="http://schemas.microsoft.com/office/powerpoint/2010/main" val="350458269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A502CECB-8E9B-4313-ADB4-0713D765BA0E}"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964FB3E4-2EF7-40FD-9BE5-9EC10463F6D2}" type="slidenum">
              <a:rPr lang="en-GB" altLang="en-US"/>
              <a:pPr>
                <a:defRPr/>
              </a:pPr>
              <a:t>‹#›</a:t>
            </a:fld>
            <a:endParaRPr lang="en-GB" altLang="en-US"/>
          </a:p>
        </p:txBody>
      </p:sp>
    </p:spTree>
    <p:extLst>
      <p:ext uri="{BB962C8B-B14F-4D97-AF65-F5344CB8AC3E}">
        <p14:creationId xmlns:p14="http://schemas.microsoft.com/office/powerpoint/2010/main" val="2297995545"/>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7141129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7162772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987216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639764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5303198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82788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6995213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45138680"/>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6402997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3573202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45554698"/>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685800" y="2130423"/>
            <a:ext cx="7772400" cy="1470026"/>
          </a:xfrm>
        </p:spPr>
        <p:txBody>
          <a:bodyPr/>
          <a:lstStyle>
            <a:lvl1pPr>
              <a:defRPr/>
            </a:lvl1pPr>
          </a:lstStyle>
          <a:p>
            <a:pPr lvl="0"/>
            <a:r>
              <a:rPr lang="en-US"/>
              <a:t>Click to edit Master title style</a:t>
            </a:r>
            <a:endParaRPr lang="en-GB"/>
          </a:p>
        </p:txBody>
      </p:sp>
      <p:sp>
        <p:nvSpPr>
          <p:cNvPr id="3" name="Subtitle 2"/>
          <p:cNvSpPr txBox="1">
            <a:spLocks noGrp="1"/>
          </p:cNvSpPr>
          <p:nvPr>
            <p:ph type="subTitle" idx="1"/>
          </p:nvPr>
        </p:nvSpPr>
        <p:spPr>
          <a:xfrm>
            <a:off x="1371600" y="3886200"/>
            <a:ext cx="64008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fld id="{8C3CAD39-8497-4999-AB4C-C1C842AD3B4D}"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558D59EA-7D95-4C9D-A106-5EB6024FF589}" type="slidenum">
              <a:rPr/>
              <a:pPr/>
              <a:t>‹#›</a:t>
            </a:fld>
            <a:endParaRPr/>
          </a:p>
        </p:txBody>
      </p:sp>
    </p:spTree>
    <p:extLst>
      <p:ext uri="{BB962C8B-B14F-4D97-AF65-F5344CB8AC3E}">
        <p14:creationId xmlns:p14="http://schemas.microsoft.com/office/powerpoint/2010/main" val="809484055"/>
      </p:ext>
    </p:extLst>
  </p:cSld>
  <p:clrMapOvr>
    <a:masterClrMapping/>
  </p:clrMapOvr>
  <p:hf sldNum="0" hdr="0" ftr="0" dt="0"/>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6F12604F-0BA5-4F03-BEC8-EBB3186DD3E2}"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35947C6C-7FC9-4A23-AC1D-BF7858B0AE8D}" type="slidenum">
              <a:rPr/>
              <a:pPr/>
              <a:t>‹#›</a:t>
            </a:fld>
            <a:endParaRPr/>
          </a:p>
        </p:txBody>
      </p:sp>
    </p:spTree>
    <p:extLst>
      <p:ext uri="{BB962C8B-B14F-4D97-AF65-F5344CB8AC3E}">
        <p14:creationId xmlns:p14="http://schemas.microsoft.com/office/powerpoint/2010/main" val="371217889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722311" y="4406895"/>
            <a:ext cx="77724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p:cNvSpPr txBox="1">
            <a:spLocks noGrp="1"/>
          </p:cNvSpPr>
          <p:nvPr>
            <p:ph type="body" idx="1"/>
          </p:nvPr>
        </p:nvSpPr>
        <p:spPr>
          <a:xfrm>
            <a:off x="722311" y="2906713"/>
            <a:ext cx="7772400" cy="1500182"/>
          </a:xfrm>
        </p:spPr>
        <p:txBody>
          <a:bodyPr anchor="b"/>
          <a:lstStyle>
            <a:lvl1pPr marL="0" indent="0">
              <a:spcBef>
                <a:spcPts val="500"/>
              </a:spcBef>
              <a:buNone/>
              <a:defRPr sz="20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fld id="{57331236-45EC-4953-B8BA-F4111284E207}"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F3FFF069-3AC3-432A-A792-07C119F393F2}" type="slidenum">
              <a:rPr/>
              <a:pPr/>
              <a:t>‹#›</a:t>
            </a:fld>
            <a:endParaRPr/>
          </a:p>
        </p:txBody>
      </p:sp>
    </p:spTree>
    <p:extLst>
      <p:ext uri="{BB962C8B-B14F-4D97-AF65-F5344CB8AC3E}">
        <p14:creationId xmlns:p14="http://schemas.microsoft.com/office/powerpoint/2010/main" val="1619431667"/>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457200"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4648196"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fld id="{F7B520E3-E7AB-4A4D-966A-8954E93763DD}"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323812F6-71F6-422E-829F-89242659F3B6}" type="slidenum">
              <a:rPr/>
              <a:pPr/>
              <a:t>‹#›</a:t>
            </a:fld>
            <a:endParaRPr/>
          </a:p>
        </p:txBody>
      </p:sp>
    </p:spTree>
    <p:extLst>
      <p:ext uri="{BB962C8B-B14F-4D97-AF65-F5344CB8AC3E}">
        <p14:creationId xmlns:p14="http://schemas.microsoft.com/office/powerpoint/2010/main" val="133950858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457200" y="1535113"/>
            <a:ext cx="4040184" cy="639759"/>
          </a:xfrm>
        </p:spPr>
        <p:txBody>
          <a:bodyPr anchor="b"/>
          <a:lstStyle>
            <a:lvl1pPr marL="0" indent="0">
              <a:spcBef>
                <a:spcPts val="600"/>
              </a:spcBef>
              <a:buNone/>
              <a:defRPr sz="2400" b="1"/>
            </a:lvl1pPr>
          </a:lstStyle>
          <a:p>
            <a:pPr lvl="0"/>
            <a:r>
              <a:rPr lang="en-US"/>
              <a:t>Click to edit Master text styles</a:t>
            </a:r>
          </a:p>
        </p:txBody>
      </p:sp>
      <p:sp>
        <p:nvSpPr>
          <p:cNvPr id="4" name="Content Placeholder 3"/>
          <p:cNvSpPr txBox="1">
            <a:spLocks noGrp="1"/>
          </p:cNvSpPr>
          <p:nvPr>
            <p:ph idx="2"/>
          </p:nvPr>
        </p:nvSpPr>
        <p:spPr>
          <a:xfrm>
            <a:off x="457200" y="2174872"/>
            <a:ext cx="4040184"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4645023" y="1535113"/>
            <a:ext cx="4041776" cy="639759"/>
          </a:xfrm>
        </p:spPr>
        <p:txBody>
          <a:bodyPr anchor="b"/>
          <a:lstStyle>
            <a:lvl1pPr marL="0" indent="0">
              <a:spcBef>
                <a:spcPts val="600"/>
              </a:spcBef>
              <a:buNone/>
              <a:defRPr sz="2400" b="1"/>
            </a:lvl1pPr>
          </a:lstStyle>
          <a:p>
            <a:pPr lvl="0"/>
            <a:r>
              <a:rPr lang="en-US"/>
              <a:t>Click to edit Master text styles</a:t>
            </a:r>
          </a:p>
        </p:txBody>
      </p:sp>
      <p:sp>
        <p:nvSpPr>
          <p:cNvPr id="6" name="Content Placeholder 5"/>
          <p:cNvSpPr txBox="1">
            <a:spLocks noGrp="1"/>
          </p:cNvSpPr>
          <p:nvPr>
            <p:ph idx="4"/>
          </p:nvPr>
        </p:nvSpPr>
        <p:spPr>
          <a:xfrm>
            <a:off x="4645023" y="2174872"/>
            <a:ext cx="4041776"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fld id="{7138FAA3-8505-47B1-B53C-E70884FB1F3F}" type="datetime1">
              <a:rPr lang="en-US"/>
              <a:pPr/>
              <a:t>8/24/2017</a:t>
            </a:fld>
            <a:endParaRPr/>
          </a:p>
        </p:txBody>
      </p:sp>
      <p:sp>
        <p:nvSpPr>
          <p:cNvPr id="8" name="Footer Placeholder 7"/>
          <p:cNvSpPr txBox="1">
            <a:spLocks noGrp="1"/>
          </p:cNvSpPr>
          <p:nvPr>
            <p:ph type="ftr" sz="quarter" idx="9"/>
          </p:nvPr>
        </p:nvSpPr>
        <p:spPr/>
        <p:txBody>
          <a:bodyPr/>
          <a:lstStyle>
            <a:lvl1pPr>
              <a:defRPr/>
            </a:lvl1pPr>
          </a:lstStyle>
          <a:p>
            <a:endParaRPr/>
          </a:p>
        </p:txBody>
      </p:sp>
      <p:sp>
        <p:nvSpPr>
          <p:cNvPr id="9" name="Slide Number Placeholder 8"/>
          <p:cNvSpPr txBox="1">
            <a:spLocks noGrp="1"/>
          </p:cNvSpPr>
          <p:nvPr>
            <p:ph type="sldNum" sz="quarter" idx="8"/>
          </p:nvPr>
        </p:nvSpPr>
        <p:spPr/>
        <p:txBody>
          <a:bodyPr/>
          <a:lstStyle>
            <a:lvl1pPr>
              <a:defRPr/>
            </a:lvl1pPr>
          </a:lstStyle>
          <a:p>
            <a:fld id="{5A3A9512-D8AC-47C5-AB89-5D48D3F0D5C9}" type="slidenum">
              <a:rPr/>
              <a:pPr/>
              <a:t>‹#›</a:t>
            </a:fld>
            <a:endParaRPr/>
          </a:p>
        </p:txBody>
      </p:sp>
    </p:spTree>
    <p:extLst>
      <p:ext uri="{BB962C8B-B14F-4D97-AF65-F5344CB8AC3E}">
        <p14:creationId xmlns:p14="http://schemas.microsoft.com/office/powerpoint/2010/main" val="1714102107"/>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fld id="{477F9F2A-E0D1-4D01-8DC5-4A8B9D5FE4C1}" type="datetime1">
              <a:rPr lang="en-US"/>
              <a:pPr/>
              <a:t>8/24/2017</a:t>
            </a:fld>
            <a:endParaRPr/>
          </a:p>
        </p:txBody>
      </p:sp>
      <p:sp>
        <p:nvSpPr>
          <p:cNvPr id="4" name="Footer Placeholder 3"/>
          <p:cNvSpPr txBox="1">
            <a:spLocks noGrp="1"/>
          </p:cNvSpPr>
          <p:nvPr>
            <p:ph type="ftr" sz="quarter" idx="9"/>
          </p:nvPr>
        </p:nvSpPr>
        <p:spPr/>
        <p:txBody>
          <a:bodyPr/>
          <a:lstStyle>
            <a:lvl1pPr>
              <a:defRPr/>
            </a:lvl1pPr>
          </a:lstStyle>
          <a:p>
            <a:endParaRPr/>
          </a:p>
        </p:txBody>
      </p:sp>
      <p:sp>
        <p:nvSpPr>
          <p:cNvPr id="5" name="Slide Number Placeholder 4"/>
          <p:cNvSpPr txBox="1">
            <a:spLocks noGrp="1"/>
          </p:cNvSpPr>
          <p:nvPr>
            <p:ph type="sldNum" sz="quarter" idx="8"/>
          </p:nvPr>
        </p:nvSpPr>
        <p:spPr/>
        <p:txBody>
          <a:bodyPr/>
          <a:lstStyle>
            <a:lvl1pPr>
              <a:defRPr/>
            </a:lvl1pPr>
          </a:lstStyle>
          <a:p>
            <a:fld id="{45A4E379-1146-42A3-8474-E8211D3A045C}" type="slidenum">
              <a:rPr/>
              <a:pPr/>
              <a:t>‹#›</a:t>
            </a:fld>
            <a:endParaRPr/>
          </a:p>
        </p:txBody>
      </p:sp>
    </p:spTree>
    <p:extLst>
      <p:ext uri="{BB962C8B-B14F-4D97-AF65-F5344CB8AC3E}">
        <p14:creationId xmlns:p14="http://schemas.microsoft.com/office/powerpoint/2010/main" val="1965903834"/>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fld id="{157B0D11-2176-4052-9A89-42C81B5B018A}" type="datetime1">
              <a:rPr lang="en-US"/>
              <a:pPr/>
              <a:t>8/24/2017</a:t>
            </a:fld>
            <a:endParaRPr/>
          </a:p>
        </p:txBody>
      </p:sp>
      <p:sp>
        <p:nvSpPr>
          <p:cNvPr id="3" name="Footer Placeholder 2"/>
          <p:cNvSpPr txBox="1">
            <a:spLocks noGrp="1"/>
          </p:cNvSpPr>
          <p:nvPr>
            <p:ph type="ftr" sz="quarter" idx="9"/>
          </p:nvPr>
        </p:nvSpPr>
        <p:spPr/>
        <p:txBody>
          <a:bodyPr/>
          <a:lstStyle>
            <a:lvl1pPr>
              <a:defRPr/>
            </a:lvl1pPr>
          </a:lstStyle>
          <a:p>
            <a:endParaRPr/>
          </a:p>
        </p:txBody>
      </p:sp>
      <p:sp>
        <p:nvSpPr>
          <p:cNvPr id="4" name="Slide Number Placeholder 3"/>
          <p:cNvSpPr txBox="1">
            <a:spLocks noGrp="1"/>
          </p:cNvSpPr>
          <p:nvPr>
            <p:ph type="sldNum" sz="quarter" idx="8"/>
          </p:nvPr>
        </p:nvSpPr>
        <p:spPr/>
        <p:txBody>
          <a:bodyPr/>
          <a:lstStyle>
            <a:lvl1pPr>
              <a:defRPr/>
            </a:lvl1pPr>
          </a:lstStyle>
          <a:p>
            <a:fld id="{737336B7-A64C-4D66-B55F-27E317F8CC72}" type="slidenum">
              <a:rPr/>
              <a:pPr/>
              <a:t>‹#›</a:t>
            </a:fld>
            <a:endParaRPr/>
          </a:p>
        </p:txBody>
      </p:sp>
    </p:spTree>
    <p:extLst>
      <p:ext uri="{BB962C8B-B14F-4D97-AF65-F5344CB8AC3E}">
        <p14:creationId xmlns:p14="http://schemas.microsoft.com/office/powerpoint/2010/main" val="989937321"/>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0" y="273048"/>
            <a:ext cx="3008311" cy="1162046"/>
          </a:xfrm>
        </p:spPr>
        <p:txBody>
          <a:bodyPr anchor="b" anchorCtr="0"/>
          <a:lstStyle>
            <a:lvl1pPr algn="l">
              <a:defRPr sz="2000" b="1"/>
            </a:lvl1pPr>
          </a:lstStyle>
          <a:p>
            <a:pPr lvl="0"/>
            <a:r>
              <a:rPr lang="en-US"/>
              <a:t>Click to edit Master title style</a:t>
            </a:r>
            <a:endParaRPr lang="en-GB"/>
          </a:p>
        </p:txBody>
      </p:sp>
      <p:sp>
        <p:nvSpPr>
          <p:cNvPr id="3" name="Content Placeholder 2"/>
          <p:cNvSpPr txBox="1">
            <a:spLocks noGrp="1"/>
          </p:cNvSpPr>
          <p:nvPr>
            <p:ph idx="1"/>
          </p:nvPr>
        </p:nvSpPr>
        <p:spPr>
          <a:xfrm>
            <a:off x="3575047" y="273048"/>
            <a:ext cx="5111752"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457200" y="1435095"/>
            <a:ext cx="3008311" cy="46910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0FA75999-DE4F-4B52-9AB3-12B1BC31E0A9}"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6B9A5DA2-074B-484B-973E-0C533362B366}" type="slidenum">
              <a:rPr/>
              <a:pPr/>
              <a:t>‹#›</a:t>
            </a:fld>
            <a:endParaRPr/>
          </a:p>
        </p:txBody>
      </p:sp>
    </p:spTree>
    <p:extLst>
      <p:ext uri="{BB962C8B-B14F-4D97-AF65-F5344CB8AC3E}">
        <p14:creationId xmlns:p14="http://schemas.microsoft.com/office/powerpoint/2010/main" val="416034795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792288" y="4800600"/>
            <a:ext cx="5486400" cy="566735"/>
          </a:xfrm>
        </p:spPr>
        <p:txBody>
          <a:bodyPr anchor="b" anchorCtr="0"/>
          <a:lstStyle>
            <a:lvl1pPr algn="l">
              <a:defRPr sz="2000" b="1"/>
            </a:lvl1pPr>
          </a:lstStyle>
          <a:p>
            <a:pPr lvl="0"/>
            <a:r>
              <a:rPr lang="en-US"/>
              <a:t>Click to edit Master title style</a:t>
            </a:r>
            <a:endParaRPr lang="en-GB"/>
          </a:p>
        </p:txBody>
      </p:sp>
      <p:sp>
        <p:nvSpPr>
          <p:cNvPr id="3" name="Picture Placeholder 2"/>
          <p:cNvSpPr txBox="1">
            <a:spLocks noGrp="1"/>
          </p:cNvSpPr>
          <p:nvPr>
            <p:ph type="pic" idx="1"/>
          </p:nvPr>
        </p:nvSpPr>
        <p:spPr>
          <a:xfrm>
            <a:off x="1792288" y="612776"/>
            <a:ext cx="5486400" cy="4114800"/>
          </a:xfrm>
        </p:spPr>
        <p:txBody>
          <a:bodyPr/>
          <a:lstStyle>
            <a:lvl1pPr marL="0" indent="0">
              <a:buNone/>
              <a:defRPr lang="en-GB"/>
            </a:lvl1pPr>
          </a:lstStyle>
          <a:p>
            <a:pPr lvl="0"/>
            <a:endParaRPr lang="en-GB"/>
          </a:p>
        </p:txBody>
      </p:sp>
      <p:sp>
        <p:nvSpPr>
          <p:cNvPr id="4" name="Text Placeholder 3"/>
          <p:cNvSpPr txBox="1">
            <a:spLocks noGrp="1"/>
          </p:cNvSpPr>
          <p:nvPr>
            <p:ph type="body" idx="2"/>
          </p:nvPr>
        </p:nvSpPr>
        <p:spPr>
          <a:xfrm>
            <a:off x="1792288" y="5367335"/>
            <a:ext cx="5486400" cy="8048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4B5D4BA0-FBFC-40EC-AB1B-49225BD607F2}"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467B15FE-18D7-409C-9914-F5DE445B796B}" type="slidenum">
              <a:rPr/>
              <a:pPr/>
              <a:t>‹#›</a:t>
            </a:fld>
            <a:endParaRPr/>
          </a:p>
        </p:txBody>
      </p:sp>
    </p:spTree>
    <p:extLst>
      <p:ext uri="{BB962C8B-B14F-4D97-AF65-F5344CB8AC3E}">
        <p14:creationId xmlns:p14="http://schemas.microsoft.com/office/powerpoint/2010/main" val="238712420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43A30886-84C6-45E9-8575-0CEFDD6CAB5A}"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0717B2E4-51CF-4498-BE1E-B74F5380449B}" type="slidenum">
              <a:rPr/>
              <a:pPr/>
              <a:t>‹#›</a:t>
            </a:fld>
            <a:endParaRPr/>
          </a:p>
        </p:txBody>
      </p:sp>
    </p:spTree>
    <p:extLst>
      <p:ext uri="{BB962C8B-B14F-4D97-AF65-F5344CB8AC3E}">
        <p14:creationId xmlns:p14="http://schemas.microsoft.com/office/powerpoint/2010/main" val="1776034247"/>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6629400" y="274640"/>
            <a:ext cx="2057400" cy="5851529"/>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457200" y="274640"/>
            <a:ext cx="6019796"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CE99E869-8DA1-4D03-A4D0-87D3E4EB6CFD}"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1A6FFA4A-98C9-4B82-A37F-BA4C5D42EB94}" type="slidenum">
              <a:rPr/>
              <a:pPr/>
              <a:t>‹#›</a:t>
            </a:fld>
            <a:endParaRPr/>
          </a:p>
        </p:txBody>
      </p:sp>
    </p:spTree>
    <p:extLst>
      <p:ext uri="{BB962C8B-B14F-4D97-AF65-F5344CB8AC3E}">
        <p14:creationId xmlns:p14="http://schemas.microsoft.com/office/powerpoint/2010/main" val="2687495375"/>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685800" y="2130423"/>
            <a:ext cx="7772400" cy="1470026"/>
          </a:xfrm>
        </p:spPr>
        <p:txBody>
          <a:bodyPr/>
          <a:lstStyle>
            <a:lvl1pPr>
              <a:defRPr/>
            </a:lvl1pPr>
          </a:lstStyle>
          <a:p>
            <a:pPr lvl="0"/>
            <a:r>
              <a:rPr lang="en-US"/>
              <a:t>Click to edit Master title style</a:t>
            </a:r>
            <a:endParaRPr lang="en-GB"/>
          </a:p>
        </p:txBody>
      </p:sp>
      <p:sp>
        <p:nvSpPr>
          <p:cNvPr id="3" name="Subtitle 2"/>
          <p:cNvSpPr txBox="1">
            <a:spLocks noGrp="1"/>
          </p:cNvSpPr>
          <p:nvPr>
            <p:ph type="subTitle" idx="1"/>
          </p:nvPr>
        </p:nvSpPr>
        <p:spPr>
          <a:xfrm>
            <a:off x="1371600" y="3886202"/>
            <a:ext cx="64008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fld id="{8C3CAD39-8497-4999-AB4C-C1C842AD3B4D}"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558D59EA-7D95-4C9D-A106-5EB6024FF589}" type="slidenum">
              <a:rPr/>
              <a:pPr/>
              <a:t>‹#›</a:t>
            </a:fld>
            <a:endParaRPr/>
          </a:p>
        </p:txBody>
      </p:sp>
    </p:spTree>
    <p:extLst>
      <p:ext uri="{BB962C8B-B14F-4D97-AF65-F5344CB8AC3E}">
        <p14:creationId xmlns:p14="http://schemas.microsoft.com/office/powerpoint/2010/main" val="3699507644"/>
      </p:ext>
    </p:extLst>
  </p:cSld>
  <p:clrMapOvr>
    <a:masterClrMapping/>
  </p:clrMapOvr>
  <p:hf sldNum="0" hdr="0" ftr="0" dt="0"/>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6F12604F-0BA5-4F03-BEC8-EBB3186DD3E2}"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35947C6C-7FC9-4A23-AC1D-BF7858B0AE8D}" type="slidenum">
              <a:rPr/>
              <a:pPr/>
              <a:t>‹#›</a:t>
            </a:fld>
            <a:endParaRPr/>
          </a:p>
        </p:txBody>
      </p:sp>
    </p:spTree>
    <p:extLst>
      <p:ext uri="{BB962C8B-B14F-4D97-AF65-F5344CB8AC3E}">
        <p14:creationId xmlns:p14="http://schemas.microsoft.com/office/powerpoint/2010/main" val="2192750429"/>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722311" y="4406897"/>
            <a:ext cx="7772400" cy="1362071"/>
          </a:xfrm>
        </p:spPr>
        <p:txBody>
          <a:bodyPr anchor="t" anchorCtr="0"/>
          <a:lstStyle>
            <a:lvl1pPr algn="l">
              <a:defRPr sz="3000" b="1" cap="all"/>
            </a:lvl1pPr>
          </a:lstStyle>
          <a:p>
            <a:pPr lvl="0"/>
            <a:r>
              <a:rPr lang="en-US"/>
              <a:t>Click to edit Master title style</a:t>
            </a:r>
            <a:endParaRPr lang="en-GB"/>
          </a:p>
        </p:txBody>
      </p:sp>
      <p:sp>
        <p:nvSpPr>
          <p:cNvPr id="3" name="Text Placeholder 2"/>
          <p:cNvSpPr txBox="1">
            <a:spLocks noGrp="1"/>
          </p:cNvSpPr>
          <p:nvPr>
            <p:ph type="body" idx="1"/>
          </p:nvPr>
        </p:nvSpPr>
        <p:spPr>
          <a:xfrm>
            <a:off x="722311" y="2906713"/>
            <a:ext cx="7772400" cy="1500182"/>
          </a:xfrm>
        </p:spPr>
        <p:txBody>
          <a:bodyPr anchor="b"/>
          <a:lstStyle>
            <a:lvl1pPr marL="0" indent="0">
              <a:spcBef>
                <a:spcPts val="375"/>
              </a:spcBef>
              <a:buNone/>
              <a:defRPr sz="15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fld id="{57331236-45EC-4953-B8BA-F4111284E207}"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F3FFF069-3AC3-432A-A792-07C119F393F2}" type="slidenum">
              <a:rPr/>
              <a:pPr/>
              <a:t>‹#›</a:t>
            </a:fld>
            <a:endParaRPr/>
          </a:p>
        </p:txBody>
      </p:sp>
    </p:spTree>
    <p:extLst>
      <p:ext uri="{BB962C8B-B14F-4D97-AF65-F5344CB8AC3E}">
        <p14:creationId xmlns:p14="http://schemas.microsoft.com/office/powerpoint/2010/main" val="46032813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457201" y="1600202"/>
            <a:ext cx="4038603" cy="4525959"/>
          </a:xfrm>
        </p:spPr>
        <p:txBody>
          <a:bodyPr/>
          <a:lstStyle>
            <a:lvl1pPr>
              <a:spcBef>
                <a:spcPts val="525"/>
              </a:spcBef>
              <a:defRPr sz="2100"/>
            </a:lvl1pPr>
            <a:lvl2pPr>
              <a:spcBef>
                <a:spcPts val="450"/>
              </a:spcBef>
              <a:defRPr sz="1800"/>
            </a:lvl2pPr>
            <a:lvl3pPr>
              <a:spcBef>
                <a:spcPts val="375"/>
              </a:spcBef>
              <a:defRPr sz="1500"/>
            </a:lvl3pPr>
            <a:lvl4pPr>
              <a:spcBef>
                <a:spcPts val="300"/>
              </a:spcBef>
              <a:defRPr sz="1350"/>
            </a:lvl4pPr>
            <a:lvl5pPr>
              <a:spcBef>
                <a:spcPts val="300"/>
              </a:spcBef>
              <a:defRPr sz="13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4648196" y="1600202"/>
            <a:ext cx="4038603" cy="4525959"/>
          </a:xfrm>
        </p:spPr>
        <p:txBody>
          <a:bodyPr/>
          <a:lstStyle>
            <a:lvl1pPr>
              <a:spcBef>
                <a:spcPts val="525"/>
              </a:spcBef>
              <a:defRPr sz="2100"/>
            </a:lvl1pPr>
            <a:lvl2pPr>
              <a:spcBef>
                <a:spcPts val="450"/>
              </a:spcBef>
              <a:defRPr sz="1800"/>
            </a:lvl2pPr>
            <a:lvl3pPr>
              <a:spcBef>
                <a:spcPts val="375"/>
              </a:spcBef>
              <a:defRPr sz="1500"/>
            </a:lvl3pPr>
            <a:lvl4pPr>
              <a:spcBef>
                <a:spcPts val="300"/>
              </a:spcBef>
              <a:defRPr sz="1350"/>
            </a:lvl4pPr>
            <a:lvl5pPr>
              <a:spcBef>
                <a:spcPts val="300"/>
              </a:spcBef>
              <a:defRPr sz="13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fld id="{F7B520E3-E7AB-4A4D-966A-8954E93763DD}"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323812F6-71F6-422E-829F-89242659F3B6}" type="slidenum">
              <a:rPr/>
              <a:pPr/>
              <a:t>‹#›</a:t>
            </a:fld>
            <a:endParaRPr/>
          </a:p>
        </p:txBody>
      </p:sp>
    </p:spTree>
    <p:extLst>
      <p:ext uri="{BB962C8B-B14F-4D97-AF65-F5344CB8AC3E}">
        <p14:creationId xmlns:p14="http://schemas.microsoft.com/office/powerpoint/2010/main" val="3942463594"/>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457200" y="1535114"/>
            <a:ext cx="4040184" cy="639759"/>
          </a:xfrm>
        </p:spPr>
        <p:txBody>
          <a:bodyPr anchor="b"/>
          <a:lstStyle>
            <a:lvl1pPr marL="0" indent="0">
              <a:spcBef>
                <a:spcPts val="450"/>
              </a:spcBef>
              <a:buNone/>
              <a:defRPr sz="1800" b="1"/>
            </a:lvl1pPr>
          </a:lstStyle>
          <a:p>
            <a:pPr lvl="0"/>
            <a:r>
              <a:rPr lang="en-US"/>
              <a:t>Click to edit Master text styles</a:t>
            </a:r>
          </a:p>
        </p:txBody>
      </p:sp>
      <p:sp>
        <p:nvSpPr>
          <p:cNvPr id="4" name="Content Placeholder 3"/>
          <p:cNvSpPr txBox="1">
            <a:spLocks noGrp="1"/>
          </p:cNvSpPr>
          <p:nvPr>
            <p:ph idx="2"/>
          </p:nvPr>
        </p:nvSpPr>
        <p:spPr>
          <a:xfrm>
            <a:off x="457200" y="2174872"/>
            <a:ext cx="4040184" cy="3951286"/>
          </a:xfrm>
        </p:spPr>
        <p:txBody>
          <a:bodyPr/>
          <a:lstStyle>
            <a:lvl1pPr>
              <a:spcBef>
                <a:spcPts val="450"/>
              </a:spcBef>
              <a:defRPr sz="1800"/>
            </a:lvl1pPr>
            <a:lvl2pPr>
              <a:spcBef>
                <a:spcPts val="375"/>
              </a:spcBef>
              <a:defRPr sz="1500"/>
            </a:lvl2pPr>
            <a:lvl3pPr>
              <a:spcBef>
                <a:spcPts val="300"/>
              </a:spcBef>
              <a:defRPr sz="1350"/>
            </a:lvl3pPr>
            <a:lvl4pPr>
              <a:spcBef>
                <a:spcPts val="300"/>
              </a:spcBef>
              <a:defRPr sz="1200"/>
            </a:lvl4pPr>
            <a:lvl5pPr>
              <a:spcBef>
                <a:spcPts val="3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4645024" y="1535114"/>
            <a:ext cx="4041776" cy="639759"/>
          </a:xfrm>
        </p:spPr>
        <p:txBody>
          <a:bodyPr anchor="b"/>
          <a:lstStyle>
            <a:lvl1pPr marL="0" indent="0">
              <a:spcBef>
                <a:spcPts val="450"/>
              </a:spcBef>
              <a:buNone/>
              <a:defRPr sz="1800" b="1"/>
            </a:lvl1pPr>
          </a:lstStyle>
          <a:p>
            <a:pPr lvl="0"/>
            <a:r>
              <a:rPr lang="en-US"/>
              <a:t>Click to edit Master text styles</a:t>
            </a:r>
          </a:p>
        </p:txBody>
      </p:sp>
      <p:sp>
        <p:nvSpPr>
          <p:cNvPr id="6" name="Content Placeholder 5"/>
          <p:cNvSpPr txBox="1">
            <a:spLocks noGrp="1"/>
          </p:cNvSpPr>
          <p:nvPr>
            <p:ph idx="4"/>
          </p:nvPr>
        </p:nvSpPr>
        <p:spPr>
          <a:xfrm>
            <a:off x="4645024" y="2174872"/>
            <a:ext cx="4041776" cy="3951286"/>
          </a:xfrm>
        </p:spPr>
        <p:txBody>
          <a:bodyPr/>
          <a:lstStyle>
            <a:lvl1pPr>
              <a:spcBef>
                <a:spcPts val="450"/>
              </a:spcBef>
              <a:defRPr sz="1800"/>
            </a:lvl1pPr>
            <a:lvl2pPr>
              <a:spcBef>
                <a:spcPts val="375"/>
              </a:spcBef>
              <a:defRPr sz="1500"/>
            </a:lvl2pPr>
            <a:lvl3pPr>
              <a:spcBef>
                <a:spcPts val="300"/>
              </a:spcBef>
              <a:defRPr sz="1350"/>
            </a:lvl3pPr>
            <a:lvl4pPr>
              <a:spcBef>
                <a:spcPts val="300"/>
              </a:spcBef>
              <a:defRPr sz="1200"/>
            </a:lvl4pPr>
            <a:lvl5pPr>
              <a:spcBef>
                <a:spcPts val="3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fld id="{7138FAA3-8505-47B1-B53C-E70884FB1F3F}" type="datetime1">
              <a:rPr lang="en-US"/>
              <a:pPr/>
              <a:t>8/24/2017</a:t>
            </a:fld>
            <a:endParaRPr/>
          </a:p>
        </p:txBody>
      </p:sp>
      <p:sp>
        <p:nvSpPr>
          <p:cNvPr id="8" name="Footer Placeholder 7"/>
          <p:cNvSpPr txBox="1">
            <a:spLocks noGrp="1"/>
          </p:cNvSpPr>
          <p:nvPr>
            <p:ph type="ftr" sz="quarter" idx="9"/>
          </p:nvPr>
        </p:nvSpPr>
        <p:spPr/>
        <p:txBody>
          <a:bodyPr/>
          <a:lstStyle>
            <a:lvl1pPr>
              <a:defRPr/>
            </a:lvl1pPr>
          </a:lstStyle>
          <a:p>
            <a:endParaRPr/>
          </a:p>
        </p:txBody>
      </p:sp>
      <p:sp>
        <p:nvSpPr>
          <p:cNvPr id="9" name="Slide Number Placeholder 8"/>
          <p:cNvSpPr txBox="1">
            <a:spLocks noGrp="1"/>
          </p:cNvSpPr>
          <p:nvPr>
            <p:ph type="sldNum" sz="quarter" idx="8"/>
          </p:nvPr>
        </p:nvSpPr>
        <p:spPr/>
        <p:txBody>
          <a:bodyPr/>
          <a:lstStyle>
            <a:lvl1pPr>
              <a:defRPr/>
            </a:lvl1pPr>
          </a:lstStyle>
          <a:p>
            <a:fld id="{5A3A9512-D8AC-47C5-AB89-5D48D3F0D5C9}" type="slidenum">
              <a:rPr/>
              <a:pPr/>
              <a:t>‹#›</a:t>
            </a:fld>
            <a:endParaRPr/>
          </a:p>
        </p:txBody>
      </p:sp>
    </p:spTree>
    <p:extLst>
      <p:ext uri="{BB962C8B-B14F-4D97-AF65-F5344CB8AC3E}">
        <p14:creationId xmlns:p14="http://schemas.microsoft.com/office/powerpoint/2010/main" val="174054731"/>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fld id="{477F9F2A-E0D1-4D01-8DC5-4A8B9D5FE4C1}" type="datetime1">
              <a:rPr lang="en-US"/>
              <a:pPr/>
              <a:t>8/24/2017</a:t>
            </a:fld>
            <a:endParaRPr/>
          </a:p>
        </p:txBody>
      </p:sp>
      <p:sp>
        <p:nvSpPr>
          <p:cNvPr id="4" name="Footer Placeholder 3"/>
          <p:cNvSpPr txBox="1">
            <a:spLocks noGrp="1"/>
          </p:cNvSpPr>
          <p:nvPr>
            <p:ph type="ftr" sz="quarter" idx="9"/>
          </p:nvPr>
        </p:nvSpPr>
        <p:spPr/>
        <p:txBody>
          <a:bodyPr/>
          <a:lstStyle>
            <a:lvl1pPr>
              <a:defRPr/>
            </a:lvl1pPr>
          </a:lstStyle>
          <a:p>
            <a:endParaRPr/>
          </a:p>
        </p:txBody>
      </p:sp>
      <p:sp>
        <p:nvSpPr>
          <p:cNvPr id="5" name="Slide Number Placeholder 4"/>
          <p:cNvSpPr txBox="1">
            <a:spLocks noGrp="1"/>
          </p:cNvSpPr>
          <p:nvPr>
            <p:ph type="sldNum" sz="quarter" idx="8"/>
          </p:nvPr>
        </p:nvSpPr>
        <p:spPr/>
        <p:txBody>
          <a:bodyPr/>
          <a:lstStyle>
            <a:lvl1pPr>
              <a:defRPr/>
            </a:lvl1pPr>
          </a:lstStyle>
          <a:p>
            <a:fld id="{45A4E379-1146-42A3-8474-E8211D3A045C}" type="slidenum">
              <a:rPr/>
              <a:pPr/>
              <a:t>‹#›</a:t>
            </a:fld>
            <a:endParaRPr/>
          </a:p>
        </p:txBody>
      </p:sp>
    </p:spTree>
    <p:extLst>
      <p:ext uri="{BB962C8B-B14F-4D97-AF65-F5344CB8AC3E}">
        <p14:creationId xmlns:p14="http://schemas.microsoft.com/office/powerpoint/2010/main" val="366139353"/>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fld id="{157B0D11-2176-4052-9A89-42C81B5B018A}" type="datetime1">
              <a:rPr lang="en-US"/>
              <a:pPr/>
              <a:t>8/24/2017</a:t>
            </a:fld>
            <a:endParaRPr/>
          </a:p>
        </p:txBody>
      </p:sp>
      <p:sp>
        <p:nvSpPr>
          <p:cNvPr id="3" name="Footer Placeholder 2"/>
          <p:cNvSpPr txBox="1">
            <a:spLocks noGrp="1"/>
          </p:cNvSpPr>
          <p:nvPr>
            <p:ph type="ftr" sz="quarter" idx="9"/>
          </p:nvPr>
        </p:nvSpPr>
        <p:spPr/>
        <p:txBody>
          <a:bodyPr/>
          <a:lstStyle>
            <a:lvl1pPr>
              <a:defRPr/>
            </a:lvl1pPr>
          </a:lstStyle>
          <a:p>
            <a:endParaRPr/>
          </a:p>
        </p:txBody>
      </p:sp>
      <p:sp>
        <p:nvSpPr>
          <p:cNvPr id="4" name="Slide Number Placeholder 3"/>
          <p:cNvSpPr txBox="1">
            <a:spLocks noGrp="1"/>
          </p:cNvSpPr>
          <p:nvPr>
            <p:ph type="sldNum" sz="quarter" idx="8"/>
          </p:nvPr>
        </p:nvSpPr>
        <p:spPr/>
        <p:txBody>
          <a:bodyPr/>
          <a:lstStyle>
            <a:lvl1pPr>
              <a:defRPr/>
            </a:lvl1pPr>
          </a:lstStyle>
          <a:p>
            <a:fld id="{737336B7-A64C-4D66-B55F-27E317F8CC72}" type="slidenum">
              <a:rPr/>
              <a:pPr/>
              <a:t>‹#›</a:t>
            </a:fld>
            <a:endParaRPr/>
          </a:p>
        </p:txBody>
      </p:sp>
    </p:spTree>
    <p:extLst>
      <p:ext uri="{BB962C8B-B14F-4D97-AF65-F5344CB8AC3E}">
        <p14:creationId xmlns:p14="http://schemas.microsoft.com/office/powerpoint/2010/main" val="1627821265"/>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1" y="273048"/>
            <a:ext cx="3008311" cy="1162046"/>
          </a:xfrm>
        </p:spPr>
        <p:txBody>
          <a:bodyPr anchor="b" anchorCtr="0"/>
          <a:lstStyle>
            <a:lvl1pPr algn="l">
              <a:defRPr sz="1500" b="1"/>
            </a:lvl1pPr>
          </a:lstStyle>
          <a:p>
            <a:pPr lvl="0"/>
            <a:r>
              <a:rPr lang="en-US"/>
              <a:t>Click to edit Master title style</a:t>
            </a:r>
            <a:endParaRPr lang="en-GB"/>
          </a:p>
        </p:txBody>
      </p:sp>
      <p:sp>
        <p:nvSpPr>
          <p:cNvPr id="3" name="Content Placeholder 2"/>
          <p:cNvSpPr txBox="1">
            <a:spLocks noGrp="1"/>
          </p:cNvSpPr>
          <p:nvPr>
            <p:ph idx="1"/>
          </p:nvPr>
        </p:nvSpPr>
        <p:spPr>
          <a:xfrm>
            <a:off x="3575048" y="273048"/>
            <a:ext cx="5111752"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457201" y="1435095"/>
            <a:ext cx="3008311" cy="4691064"/>
          </a:xfrm>
        </p:spPr>
        <p:txBody>
          <a:bodyPr/>
          <a:lstStyle>
            <a:lvl1pPr marL="0" indent="0">
              <a:spcBef>
                <a:spcPts val="225"/>
              </a:spcBef>
              <a:buNone/>
              <a:defRPr sz="105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0FA75999-DE4F-4B52-9AB3-12B1BC31E0A9}"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6B9A5DA2-074B-484B-973E-0C533362B366}" type="slidenum">
              <a:rPr/>
              <a:pPr/>
              <a:t>‹#›</a:t>
            </a:fld>
            <a:endParaRPr/>
          </a:p>
        </p:txBody>
      </p:sp>
    </p:spTree>
    <p:extLst>
      <p:ext uri="{BB962C8B-B14F-4D97-AF65-F5344CB8AC3E}">
        <p14:creationId xmlns:p14="http://schemas.microsoft.com/office/powerpoint/2010/main" val="3389531862"/>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792288" y="4800602"/>
            <a:ext cx="5486400" cy="566735"/>
          </a:xfrm>
        </p:spPr>
        <p:txBody>
          <a:bodyPr anchor="b" anchorCtr="0"/>
          <a:lstStyle>
            <a:lvl1pPr algn="l">
              <a:defRPr sz="1500" b="1"/>
            </a:lvl1pPr>
          </a:lstStyle>
          <a:p>
            <a:pPr lvl="0"/>
            <a:r>
              <a:rPr lang="en-US"/>
              <a:t>Click to edit Master title style</a:t>
            </a:r>
            <a:endParaRPr lang="en-GB"/>
          </a:p>
        </p:txBody>
      </p:sp>
      <p:sp>
        <p:nvSpPr>
          <p:cNvPr id="3" name="Picture Placeholder 2"/>
          <p:cNvSpPr txBox="1">
            <a:spLocks noGrp="1"/>
          </p:cNvSpPr>
          <p:nvPr>
            <p:ph type="pic" idx="1"/>
          </p:nvPr>
        </p:nvSpPr>
        <p:spPr>
          <a:xfrm>
            <a:off x="1792288" y="612776"/>
            <a:ext cx="5486400" cy="4114800"/>
          </a:xfrm>
        </p:spPr>
        <p:txBody>
          <a:bodyPr/>
          <a:lstStyle>
            <a:lvl1pPr marL="0" indent="0">
              <a:buNone/>
              <a:defRPr lang="en-GB"/>
            </a:lvl1pPr>
          </a:lstStyle>
          <a:p>
            <a:pPr lvl="0"/>
            <a:endParaRPr lang="en-GB"/>
          </a:p>
        </p:txBody>
      </p:sp>
      <p:sp>
        <p:nvSpPr>
          <p:cNvPr id="4" name="Text Placeholder 3"/>
          <p:cNvSpPr txBox="1">
            <a:spLocks noGrp="1"/>
          </p:cNvSpPr>
          <p:nvPr>
            <p:ph type="body" idx="2"/>
          </p:nvPr>
        </p:nvSpPr>
        <p:spPr>
          <a:xfrm>
            <a:off x="1792288" y="5367335"/>
            <a:ext cx="5486400" cy="804864"/>
          </a:xfrm>
        </p:spPr>
        <p:txBody>
          <a:bodyPr/>
          <a:lstStyle>
            <a:lvl1pPr marL="0" indent="0">
              <a:spcBef>
                <a:spcPts val="225"/>
              </a:spcBef>
              <a:buNone/>
              <a:defRPr sz="105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4B5D4BA0-FBFC-40EC-AB1B-49225BD607F2}"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467B15FE-18D7-409C-9914-F5DE445B796B}" type="slidenum">
              <a:rPr/>
              <a:pPr/>
              <a:t>‹#›</a:t>
            </a:fld>
            <a:endParaRPr/>
          </a:p>
        </p:txBody>
      </p:sp>
    </p:spTree>
    <p:extLst>
      <p:ext uri="{BB962C8B-B14F-4D97-AF65-F5344CB8AC3E}">
        <p14:creationId xmlns:p14="http://schemas.microsoft.com/office/powerpoint/2010/main" val="1525825877"/>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43A30886-84C6-45E9-8575-0CEFDD6CAB5A}"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0717B2E4-51CF-4498-BE1E-B74F5380449B}" type="slidenum">
              <a:rPr/>
              <a:pPr/>
              <a:t>‹#›</a:t>
            </a:fld>
            <a:endParaRPr/>
          </a:p>
        </p:txBody>
      </p:sp>
    </p:spTree>
    <p:extLst>
      <p:ext uri="{BB962C8B-B14F-4D97-AF65-F5344CB8AC3E}">
        <p14:creationId xmlns:p14="http://schemas.microsoft.com/office/powerpoint/2010/main" val="3967385316"/>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6629400" y="274642"/>
            <a:ext cx="2057400" cy="5851529"/>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457201" y="274642"/>
            <a:ext cx="6019796"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CE99E869-8DA1-4D03-A4D0-87D3E4EB6CFD}"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1A6FFA4A-98C9-4B82-A37F-BA4C5D42EB94}" type="slidenum">
              <a:rPr/>
              <a:pPr/>
              <a:t>‹#›</a:t>
            </a:fld>
            <a:endParaRPr/>
          </a:p>
        </p:txBody>
      </p:sp>
    </p:spTree>
    <p:extLst>
      <p:ext uri="{BB962C8B-B14F-4D97-AF65-F5344CB8AC3E}">
        <p14:creationId xmlns:p14="http://schemas.microsoft.com/office/powerpoint/2010/main" val="185592128"/>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b="1" i="1"/>
            </a:lvl1pPr>
          </a:lstStyle>
          <a:p>
            <a:pPr>
              <a:defRPr/>
            </a:pPr>
            <a:fld id="{AFA508D5-9708-4D59-8DC3-C94D33721D56}"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B2C8296C-F680-4E81-B881-5072BFEB94C1}" type="slidenum">
              <a:rPr lang="en-GB" altLang="en-US"/>
              <a:pPr>
                <a:defRPr/>
              </a:pPr>
              <a:t>‹#›</a:t>
            </a:fld>
            <a:endParaRPr lang="en-GB" altLang="en-US"/>
          </a:p>
        </p:txBody>
      </p:sp>
    </p:spTree>
    <p:extLst>
      <p:ext uri="{BB962C8B-B14F-4D97-AF65-F5344CB8AC3E}">
        <p14:creationId xmlns:p14="http://schemas.microsoft.com/office/powerpoint/2010/main" val="1080409075"/>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120F72A5-CD5C-4395-865C-05E55DD112D3}"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01767FF0-9FFD-41EB-930B-5239D01A4BF7}" type="slidenum">
              <a:rPr lang="en-GB" altLang="en-US"/>
              <a:pPr>
                <a:defRPr/>
              </a:pPr>
              <a:t>‹#›</a:t>
            </a:fld>
            <a:endParaRPr lang="en-GB" altLang="en-US"/>
          </a:p>
        </p:txBody>
      </p:sp>
    </p:spTree>
    <p:extLst>
      <p:ext uri="{BB962C8B-B14F-4D97-AF65-F5344CB8AC3E}">
        <p14:creationId xmlns:p14="http://schemas.microsoft.com/office/powerpoint/2010/main" val="3215586305"/>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b="1" i="1"/>
            </a:lvl1pPr>
          </a:lstStyle>
          <a:p>
            <a:pPr>
              <a:defRPr/>
            </a:pPr>
            <a:fld id="{B667901F-0A27-4674-8BE3-3E16BD3C1C23}"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6FD93A28-CF7B-4EB4-9AE6-42E72D52B663}" type="slidenum">
              <a:rPr lang="en-GB" altLang="en-US"/>
              <a:pPr>
                <a:defRPr/>
              </a:pPr>
              <a:t>‹#›</a:t>
            </a:fld>
            <a:endParaRPr lang="en-GB" altLang="en-US"/>
          </a:p>
        </p:txBody>
      </p:sp>
    </p:spTree>
    <p:extLst>
      <p:ext uri="{BB962C8B-B14F-4D97-AF65-F5344CB8AC3E}">
        <p14:creationId xmlns:p14="http://schemas.microsoft.com/office/powerpoint/2010/main" val="1521220732"/>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b="1" i="1"/>
            </a:lvl1pPr>
          </a:lstStyle>
          <a:p>
            <a:pPr>
              <a:defRPr/>
            </a:pPr>
            <a:fld id="{0E84BDAB-1E82-4A06-B6C5-6A3393C1179B}"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31BB6D62-4871-4FEB-ABFF-FC1968C85DC6}" type="slidenum">
              <a:rPr lang="en-GB" altLang="en-US"/>
              <a:pPr>
                <a:defRPr/>
              </a:pPr>
              <a:t>‹#›</a:t>
            </a:fld>
            <a:endParaRPr lang="en-GB" altLang="en-US"/>
          </a:p>
        </p:txBody>
      </p:sp>
    </p:spTree>
    <p:extLst>
      <p:ext uri="{BB962C8B-B14F-4D97-AF65-F5344CB8AC3E}">
        <p14:creationId xmlns:p14="http://schemas.microsoft.com/office/powerpoint/2010/main" val="803888630"/>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b="1" i="1"/>
            </a:lvl1pPr>
          </a:lstStyle>
          <a:p>
            <a:pPr>
              <a:defRPr/>
            </a:pPr>
            <a:fld id="{1BB73BB3-214B-4259-A0EE-CD2EC41D4B55}" type="datetimeFigureOut">
              <a:rPr lang="en-GB"/>
              <a:pPr>
                <a:defRPr/>
              </a:pPr>
              <a:t>24/08/2017</a:t>
            </a:fld>
            <a:endParaRPr lang="en-GB"/>
          </a:p>
        </p:txBody>
      </p:sp>
      <p:sp>
        <p:nvSpPr>
          <p:cNvPr id="8" name="Footer Placeholder 4"/>
          <p:cNvSpPr>
            <a:spLocks noGrp="1"/>
          </p:cNvSpPr>
          <p:nvPr>
            <p:ph type="ftr" sz="quarter" idx="11"/>
          </p:nvPr>
        </p:nvSpPr>
        <p:spPr/>
        <p:txBody>
          <a:bodyPr/>
          <a:lstStyle>
            <a:lvl1pPr>
              <a:defRPr b="1" i="1"/>
            </a:lvl1pPr>
          </a:lstStyle>
          <a:p>
            <a:pPr>
              <a:defRPr/>
            </a:pPr>
            <a:endParaRPr lang="en-GB"/>
          </a:p>
        </p:txBody>
      </p:sp>
      <p:sp>
        <p:nvSpPr>
          <p:cNvPr id="9" name="Slide Number Placeholder 5"/>
          <p:cNvSpPr>
            <a:spLocks noGrp="1"/>
          </p:cNvSpPr>
          <p:nvPr>
            <p:ph type="sldNum" sz="quarter" idx="12"/>
          </p:nvPr>
        </p:nvSpPr>
        <p:spPr/>
        <p:txBody>
          <a:bodyPr/>
          <a:lstStyle>
            <a:lvl1pPr>
              <a:defRPr b="1" i="1"/>
            </a:lvl1pPr>
          </a:lstStyle>
          <a:p>
            <a:pPr>
              <a:defRPr/>
            </a:pPr>
            <a:fld id="{DB9C60B6-BCC8-4466-8807-29F4A6073B8D}" type="slidenum">
              <a:rPr lang="en-GB" altLang="en-US"/>
              <a:pPr>
                <a:defRPr/>
              </a:pPr>
              <a:t>‹#›</a:t>
            </a:fld>
            <a:endParaRPr lang="en-GB" altLang="en-US"/>
          </a:p>
        </p:txBody>
      </p:sp>
    </p:spTree>
    <p:extLst>
      <p:ext uri="{BB962C8B-B14F-4D97-AF65-F5344CB8AC3E}">
        <p14:creationId xmlns:p14="http://schemas.microsoft.com/office/powerpoint/2010/main" val="336612022"/>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b="1" i="1"/>
            </a:lvl1pPr>
          </a:lstStyle>
          <a:p>
            <a:pPr>
              <a:defRPr/>
            </a:pPr>
            <a:fld id="{E58B6C48-0430-455D-A2E2-09F66E5E2D1F}" type="datetimeFigureOut">
              <a:rPr lang="en-GB"/>
              <a:pPr>
                <a:defRPr/>
              </a:pPr>
              <a:t>24/08/2017</a:t>
            </a:fld>
            <a:endParaRPr lang="en-GB"/>
          </a:p>
        </p:txBody>
      </p:sp>
      <p:sp>
        <p:nvSpPr>
          <p:cNvPr id="4" name="Footer Placeholder 4"/>
          <p:cNvSpPr>
            <a:spLocks noGrp="1"/>
          </p:cNvSpPr>
          <p:nvPr>
            <p:ph type="ftr" sz="quarter" idx="11"/>
          </p:nvPr>
        </p:nvSpPr>
        <p:spPr/>
        <p:txBody>
          <a:bodyPr/>
          <a:lstStyle>
            <a:lvl1pPr>
              <a:defRPr b="1" i="1"/>
            </a:lvl1pPr>
          </a:lstStyle>
          <a:p>
            <a:pPr>
              <a:defRPr/>
            </a:pPr>
            <a:endParaRPr lang="en-GB"/>
          </a:p>
        </p:txBody>
      </p:sp>
      <p:sp>
        <p:nvSpPr>
          <p:cNvPr id="5" name="Slide Number Placeholder 5"/>
          <p:cNvSpPr>
            <a:spLocks noGrp="1"/>
          </p:cNvSpPr>
          <p:nvPr>
            <p:ph type="sldNum" sz="quarter" idx="12"/>
          </p:nvPr>
        </p:nvSpPr>
        <p:spPr/>
        <p:txBody>
          <a:bodyPr/>
          <a:lstStyle>
            <a:lvl1pPr>
              <a:defRPr b="1" i="1"/>
            </a:lvl1pPr>
          </a:lstStyle>
          <a:p>
            <a:pPr>
              <a:defRPr/>
            </a:pPr>
            <a:fld id="{FE3425C3-A3DC-4236-9721-08A21757D2C0}" type="slidenum">
              <a:rPr lang="en-GB" altLang="en-US"/>
              <a:pPr>
                <a:defRPr/>
              </a:pPr>
              <a:t>‹#›</a:t>
            </a:fld>
            <a:endParaRPr lang="en-GB" altLang="en-US"/>
          </a:p>
        </p:txBody>
      </p:sp>
    </p:spTree>
    <p:extLst>
      <p:ext uri="{BB962C8B-B14F-4D97-AF65-F5344CB8AC3E}">
        <p14:creationId xmlns:p14="http://schemas.microsoft.com/office/powerpoint/2010/main" val="4227556283"/>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b="1" i="1"/>
            </a:lvl1pPr>
          </a:lstStyle>
          <a:p>
            <a:pPr>
              <a:defRPr/>
            </a:pPr>
            <a:fld id="{908CE261-EEE5-468C-B2C3-A1570710BD81}" type="datetimeFigureOut">
              <a:rPr lang="en-GB"/>
              <a:pPr>
                <a:defRPr/>
              </a:pPr>
              <a:t>24/08/2017</a:t>
            </a:fld>
            <a:endParaRPr lang="en-GB"/>
          </a:p>
        </p:txBody>
      </p:sp>
      <p:sp>
        <p:nvSpPr>
          <p:cNvPr id="3" name="Footer Placeholder 4"/>
          <p:cNvSpPr>
            <a:spLocks noGrp="1"/>
          </p:cNvSpPr>
          <p:nvPr>
            <p:ph type="ftr" sz="quarter" idx="11"/>
          </p:nvPr>
        </p:nvSpPr>
        <p:spPr/>
        <p:txBody>
          <a:bodyPr/>
          <a:lstStyle>
            <a:lvl1pPr>
              <a:defRPr b="1" i="1"/>
            </a:lvl1pPr>
          </a:lstStyle>
          <a:p>
            <a:pPr>
              <a:defRPr/>
            </a:pPr>
            <a:endParaRPr lang="en-GB"/>
          </a:p>
        </p:txBody>
      </p:sp>
      <p:sp>
        <p:nvSpPr>
          <p:cNvPr id="4" name="Slide Number Placeholder 5"/>
          <p:cNvSpPr>
            <a:spLocks noGrp="1"/>
          </p:cNvSpPr>
          <p:nvPr>
            <p:ph type="sldNum" sz="quarter" idx="12"/>
          </p:nvPr>
        </p:nvSpPr>
        <p:spPr/>
        <p:txBody>
          <a:bodyPr/>
          <a:lstStyle>
            <a:lvl1pPr>
              <a:defRPr b="1" i="1"/>
            </a:lvl1pPr>
          </a:lstStyle>
          <a:p>
            <a:pPr>
              <a:defRPr/>
            </a:pPr>
            <a:fld id="{C7488DF7-4238-4DAC-97EA-5B3ABB5C7E8A}" type="slidenum">
              <a:rPr lang="en-GB" altLang="en-US"/>
              <a:pPr>
                <a:defRPr/>
              </a:pPr>
              <a:t>‹#›</a:t>
            </a:fld>
            <a:endParaRPr lang="en-GB" altLang="en-US"/>
          </a:p>
        </p:txBody>
      </p:sp>
    </p:spTree>
    <p:extLst>
      <p:ext uri="{BB962C8B-B14F-4D97-AF65-F5344CB8AC3E}">
        <p14:creationId xmlns:p14="http://schemas.microsoft.com/office/powerpoint/2010/main" val="3716314943"/>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032005E9-746A-42FD-93F2-2ACEED90DF9D}"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D878A00F-CAE2-4D89-B3D2-D940101C5AF0}" type="slidenum">
              <a:rPr lang="en-GB" altLang="en-US"/>
              <a:pPr>
                <a:defRPr/>
              </a:pPr>
              <a:t>‹#›</a:t>
            </a:fld>
            <a:endParaRPr lang="en-GB" altLang="en-US"/>
          </a:p>
        </p:txBody>
      </p:sp>
    </p:spTree>
    <p:extLst>
      <p:ext uri="{BB962C8B-B14F-4D97-AF65-F5344CB8AC3E}">
        <p14:creationId xmlns:p14="http://schemas.microsoft.com/office/powerpoint/2010/main" val="2169729450"/>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p:cNvSpPr>
            <a:spLocks noGrp="1"/>
          </p:cNvSpPr>
          <p:nvPr>
            <p:ph type="dt" sz="half" idx="10"/>
          </p:nvPr>
        </p:nvSpPr>
        <p:spPr/>
        <p:txBody>
          <a:bodyPr/>
          <a:lstStyle>
            <a:lvl1pPr>
              <a:defRPr b="1" i="1"/>
            </a:lvl1pPr>
          </a:lstStyle>
          <a:p>
            <a:pPr>
              <a:defRPr/>
            </a:pPr>
            <a:fld id="{05FD39B0-0323-4A11-999F-60D22C994F70}" type="datetimeFigureOut">
              <a:rPr lang="en-GB"/>
              <a:pPr>
                <a:defRPr/>
              </a:pPr>
              <a:t>24/08/2017</a:t>
            </a:fld>
            <a:endParaRPr lang="en-GB"/>
          </a:p>
        </p:txBody>
      </p:sp>
      <p:sp>
        <p:nvSpPr>
          <p:cNvPr id="6" name="Footer Placeholder 4"/>
          <p:cNvSpPr>
            <a:spLocks noGrp="1"/>
          </p:cNvSpPr>
          <p:nvPr>
            <p:ph type="ftr" sz="quarter" idx="11"/>
          </p:nvPr>
        </p:nvSpPr>
        <p:spPr/>
        <p:txBody>
          <a:bodyPr/>
          <a:lstStyle>
            <a:lvl1pPr>
              <a:defRPr b="1" i="1"/>
            </a:lvl1pPr>
          </a:lstStyle>
          <a:p>
            <a:pPr>
              <a:defRPr/>
            </a:pPr>
            <a:endParaRPr lang="en-GB"/>
          </a:p>
        </p:txBody>
      </p:sp>
      <p:sp>
        <p:nvSpPr>
          <p:cNvPr id="7" name="Slide Number Placeholder 5"/>
          <p:cNvSpPr>
            <a:spLocks noGrp="1"/>
          </p:cNvSpPr>
          <p:nvPr>
            <p:ph type="sldNum" sz="quarter" idx="12"/>
          </p:nvPr>
        </p:nvSpPr>
        <p:spPr/>
        <p:txBody>
          <a:bodyPr/>
          <a:lstStyle>
            <a:lvl1pPr>
              <a:defRPr b="1" i="1"/>
            </a:lvl1pPr>
          </a:lstStyle>
          <a:p>
            <a:pPr>
              <a:defRPr/>
            </a:pPr>
            <a:fld id="{98427204-7974-4AFF-8C88-745A5A8AC8E5}" type="slidenum">
              <a:rPr lang="en-GB" altLang="en-US"/>
              <a:pPr>
                <a:defRPr/>
              </a:pPr>
              <a:t>‹#›</a:t>
            </a:fld>
            <a:endParaRPr lang="en-GB" altLang="en-US"/>
          </a:p>
        </p:txBody>
      </p:sp>
    </p:spTree>
    <p:extLst>
      <p:ext uri="{BB962C8B-B14F-4D97-AF65-F5344CB8AC3E}">
        <p14:creationId xmlns:p14="http://schemas.microsoft.com/office/powerpoint/2010/main" val="2639436657"/>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99B61631-6D96-4BE1-A693-889ECC2CED33}"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573B3F98-F949-4150-ADE0-302068E02500}" type="slidenum">
              <a:rPr lang="en-GB" altLang="en-US"/>
              <a:pPr>
                <a:defRPr/>
              </a:pPr>
              <a:t>‹#›</a:t>
            </a:fld>
            <a:endParaRPr lang="en-GB" altLang="en-US"/>
          </a:p>
        </p:txBody>
      </p:sp>
    </p:spTree>
    <p:extLst>
      <p:ext uri="{BB962C8B-B14F-4D97-AF65-F5344CB8AC3E}">
        <p14:creationId xmlns:p14="http://schemas.microsoft.com/office/powerpoint/2010/main" val="2989135192"/>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b="1" i="1"/>
            </a:lvl1pPr>
          </a:lstStyle>
          <a:p>
            <a:pPr>
              <a:defRPr/>
            </a:pPr>
            <a:fld id="{0037F292-570D-4268-B208-F7BFF07E0D94}" type="datetimeFigureOut">
              <a:rPr lang="en-GB"/>
              <a:pPr>
                <a:defRPr/>
              </a:pPr>
              <a:t>24/08/2017</a:t>
            </a:fld>
            <a:endParaRPr lang="en-GB"/>
          </a:p>
        </p:txBody>
      </p:sp>
      <p:sp>
        <p:nvSpPr>
          <p:cNvPr id="5" name="Footer Placeholder 4"/>
          <p:cNvSpPr>
            <a:spLocks noGrp="1"/>
          </p:cNvSpPr>
          <p:nvPr>
            <p:ph type="ftr" sz="quarter" idx="11"/>
          </p:nvPr>
        </p:nvSpPr>
        <p:spPr/>
        <p:txBody>
          <a:bodyPr/>
          <a:lstStyle>
            <a:lvl1pPr>
              <a:defRPr b="1" i="1"/>
            </a:lvl1pPr>
          </a:lstStyle>
          <a:p>
            <a:pPr>
              <a:defRPr/>
            </a:pPr>
            <a:endParaRPr lang="en-GB"/>
          </a:p>
        </p:txBody>
      </p:sp>
      <p:sp>
        <p:nvSpPr>
          <p:cNvPr id="6" name="Slide Number Placeholder 5"/>
          <p:cNvSpPr>
            <a:spLocks noGrp="1"/>
          </p:cNvSpPr>
          <p:nvPr>
            <p:ph type="sldNum" sz="quarter" idx="12"/>
          </p:nvPr>
        </p:nvSpPr>
        <p:spPr/>
        <p:txBody>
          <a:bodyPr/>
          <a:lstStyle>
            <a:lvl1pPr>
              <a:defRPr b="1" i="1"/>
            </a:lvl1pPr>
          </a:lstStyle>
          <a:p>
            <a:pPr>
              <a:defRPr/>
            </a:pPr>
            <a:fld id="{0537DCD7-53DD-4F8B-868F-5A5F45A2C55B}" type="slidenum">
              <a:rPr lang="en-GB" altLang="en-US"/>
              <a:pPr>
                <a:defRPr/>
              </a:pPr>
              <a:t>‹#›</a:t>
            </a:fld>
            <a:endParaRPr lang="en-GB" altLang="en-US"/>
          </a:p>
        </p:txBody>
      </p:sp>
    </p:spTree>
    <p:extLst>
      <p:ext uri="{BB962C8B-B14F-4D97-AF65-F5344CB8AC3E}">
        <p14:creationId xmlns:p14="http://schemas.microsoft.com/office/powerpoint/2010/main" val="3556083877"/>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685800" y="2130423"/>
            <a:ext cx="7772400" cy="1470026"/>
          </a:xfrm>
        </p:spPr>
        <p:txBody>
          <a:bodyPr/>
          <a:lstStyle>
            <a:lvl1pPr>
              <a:defRPr/>
            </a:lvl1pPr>
          </a:lstStyle>
          <a:p>
            <a:pPr lvl="0"/>
            <a:r>
              <a:rPr lang="en-US"/>
              <a:t>Click to edit Master title style</a:t>
            </a:r>
            <a:endParaRPr lang="en-GB"/>
          </a:p>
        </p:txBody>
      </p:sp>
      <p:sp>
        <p:nvSpPr>
          <p:cNvPr id="3" name="Subtitle 2"/>
          <p:cNvSpPr txBox="1">
            <a:spLocks noGrp="1"/>
          </p:cNvSpPr>
          <p:nvPr>
            <p:ph type="subTitle" idx="1"/>
          </p:nvPr>
        </p:nvSpPr>
        <p:spPr>
          <a:xfrm>
            <a:off x="1371600" y="3886202"/>
            <a:ext cx="64008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fld id="{8C3CAD39-8497-4999-AB4C-C1C842AD3B4D}"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558D59EA-7D95-4C9D-A106-5EB6024FF589}" type="slidenum">
              <a:rPr/>
              <a:pPr/>
              <a:t>‹#›</a:t>
            </a:fld>
            <a:endParaRPr/>
          </a:p>
        </p:txBody>
      </p:sp>
    </p:spTree>
    <p:extLst>
      <p:ext uri="{BB962C8B-B14F-4D97-AF65-F5344CB8AC3E}">
        <p14:creationId xmlns:p14="http://schemas.microsoft.com/office/powerpoint/2010/main" val="358514240"/>
      </p:ext>
    </p:extLst>
  </p:cSld>
  <p:clrMapOvr>
    <a:masterClrMapping/>
  </p:clrMapOvr>
  <p:hf sldNum="0" hdr="0" ftr="0" dt="0"/>
</p:sldLayout>
</file>

<file path=ppt/slideLayouts/slideLayout1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6F12604F-0BA5-4F03-BEC8-EBB3186DD3E2}"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35947C6C-7FC9-4A23-AC1D-BF7858B0AE8D}" type="slidenum">
              <a:rPr/>
              <a:pPr/>
              <a:t>‹#›</a:t>
            </a:fld>
            <a:endParaRPr/>
          </a:p>
        </p:txBody>
      </p:sp>
    </p:spTree>
    <p:extLst>
      <p:ext uri="{BB962C8B-B14F-4D97-AF65-F5344CB8AC3E}">
        <p14:creationId xmlns:p14="http://schemas.microsoft.com/office/powerpoint/2010/main" val="1642828510"/>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722311" y="4406897"/>
            <a:ext cx="7772400" cy="1362071"/>
          </a:xfrm>
        </p:spPr>
        <p:txBody>
          <a:bodyPr anchor="t" anchorCtr="0"/>
          <a:lstStyle>
            <a:lvl1pPr algn="l">
              <a:defRPr sz="3000" b="1" cap="all"/>
            </a:lvl1pPr>
          </a:lstStyle>
          <a:p>
            <a:pPr lvl="0"/>
            <a:r>
              <a:rPr lang="en-US"/>
              <a:t>Click to edit Master title style</a:t>
            </a:r>
            <a:endParaRPr lang="en-GB"/>
          </a:p>
        </p:txBody>
      </p:sp>
      <p:sp>
        <p:nvSpPr>
          <p:cNvPr id="3" name="Text Placeholder 2"/>
          <p:cNvSpPr txBox="1">
            <a:spLocks noGrp="1"/>
          </p:cNvSpPr>
          <p:nvPr>
            <p:ph type="body" idx="1"/>
          </p:nvPr>
        </p:nvSpPr>
        <p:spPr>
          <a:xfrm>
            <a:off x="722311" y="2906713"/>
            <a:ext cx="7772400" cy="1500182"/>
          </a:xfrm>
        </p:spPr>
        <p:txBody>
          <a:bodyPr anchor="b"/>
          <a:lstStyle>
            <a:lvl1pPr marL="0" indent="0">
              <a:spcBef>
                <a:spcPts val="375"/>
              </a:spcBef>
              <a:buNone/>
              <a:defRPr sz="15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fld id="{57331236-45EC-4953-B8BA-F4111284E207}"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F3FFF069-3AC3-432A-A792-07C119F393F2}" type="slidenum">
              <a:rPr/>
              <a:pPr/>
              <a:t>‹#›</a:t>
            </a:fld>
            <a:endParaRPr/>
          </a:p>
        </p:txBody>
      </p:sp>
    </p:spTree>
    <p:extLst>
      <p:ext uri="{BB962C8B-B14F-4D97-AF65-F5344CB8AC3E}">
        <p14:creationId xmlns:p14="http://schemas.microsoft.com/office/powerpoint/2010/main" val="133639048"/>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457201" y="1600202"/>
            <a:ext cx="4038603" cy="4525959"/>
          </a:xfrm>
        </p:spPr>
        <p:txBody>
          <a:bodyPr/>
          <a:lstStyle>
            <a:lvl1pPr>
              <a:spcBef>
                <a:spcPts val="525"/>
              </a:spcBef>
              <a:defRPr sz="2100"/>
            </a:lvl1pPr>
            <a:lvl2pPr>
              <a:spcBef>
                <a:spcPts val="450"/>
              </a:spcBef>
              <a:defRPr sz="1800"/>
            </a:lvl2pPr>
            <a:lvl3pPr>
              <a:spcBef>
                <a:spcPts val="375"/>
              </a:spcBef>
              <a:defRPr sz="1500"/>
            </a:lvl3pPr>
            <a:lvl4pPr>
              <a:spcBef>
                <a:spcPts val="300"/>
              </a:spcBef>
              <a:defRPr sz="1350"/>
            </a:lvl4pPr>
            <a:lvl5pPr>
              <a:spcBef>
                <a:spcPts val="300"/>
              </a:spcBef>
              <a:defRPr sz="13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4648196" y="1600202"/>
            <a:ext cx="4038603" cy="4525959"/>
          </a:xfrm>
        </p:spPr>
        <p:txBody>
          <a:bodyPr/>
          <a:lstStyle>
            <a:lvl1pPr>
              <a:spcBef>
                <a:spcPts val="525"/>
              </a:spcBef>
              <a:defRPr sz="2100"/>
            </a:lvl1pPr>
            <a:lvl2pPr>
              <a:spcBef>
                <a:spcPts val="450"/>
              </a:spcBef>
              <a:defRPr sz="1800"/>
            </a:lvl2pPr>
            <a:lvl3pPr>
              <a:spcBef>
                <a:spcPts val="375"/>
              </a:spcBef>
              <a:defRPr sz="1500"/>
            </a:lvl3pPr>
            <a:lvl4pPr>
              <a:spcBef>
                <a:spcPts val="300"/>
              </a:spcBef>
              <a:defRPr sz="1350"/>
            </a:lvl4pPr>
            <a:lvl5pPr>
              <a:spcBef>
                <a:spcPts val="300"/>
              </a:spcBef>
              <a:defRPr sz="13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fld id="{F7B520E3-E7AB-4A4D-966A-8954E93763DD}"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323812F6-71F6-422E-829F-89242659F3B6}" type="slidenum">
              <a:rPr/>
              <a:pPr/>
              <a:t>‹#›</a:t>
            </a:fld>
            <a:endParaRPr/>
          </a:p>
        </p:txBody>
      </p:sp>
    </p:spTree>
    <p:extLst>
      <p:ext uri="{BB962C8B-B14F-4D97-AF65-F5344CB8AC3E}">
        <p14:creationId xmlns:p14="http://schemas.microsoft.com/office/powerpoint/2010/main" val="1373709297"/>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457200" y="1535114"/>
            <a:ext cx="4040184" cy="639759"/>
          </a:xfrm>
        </p:spPr>
        <p:txBody>
          <a:bodyPr anchor="b"/>
          <a:lstStyle>
            <a:lvl1pPr marL="0" indent="0">
              <a:spcBef>
                <a:spcPts val="450"/>
              </a:spcBef>
              <a:buNone/>
              <a:defRPr sz="1800" b="1"/>
            </a:lvl1pPr>
          </a:lstStyle>
          <a:p>
            <a:pPr lvl="0"/>
            <a:r>
              <a:rPr lang="en-US"/>
              <a:t>Click to edit Master text styles</a:t>
            </a:r>
          </a:p>
        </p:txBody>
      </p:sp>
      <p:sp>
        <p:nvSpPr>
          <p:cNvPr id="4" name="Content Placeholder 3"/>
          <p:cNvSpPr txBox="1">
            <a:spLocks noGrp="1"/>
          </p:cNvSpPr>
          <p:nvPr>
            <p:ph idx="2"/>
          </p:nvPr>
        </p:nvSpPr>
        <p:spPr>
          <a:xfrm>
            <a:off x="457200" y="2174872"/>
            <a:ext cx="4040184" cy="3951286"/>
          </a:xfrm>
        </p:spPr>
        <p:txBody>
          <a:bodyPr/>
          <a:lstStyle>
            <a:lvl1pPr>
              <a:spcBef>
                <a:spcPts val="450"/>
              </a:spcBef>
              <a:defRPr sz="1800"/>
            </a:lvl1pPr>
            <a:lvl2pPr>
              <a:spcBef>
                <a:spcPts val="375"/>
              </a:spcBef>
              <a:defRPr sz="1500"/>
            </a:lvl2pPr>
            <a:lvl3pPr>
              <a:spcBef>
                <a:spcPts val="300"/>
              </a:spcBef>
              <a:defRPr sz="1350"/>
            </a:lvl3pPr>
            <a:lvl4pPr>
              <a:spcBef>
                <a:spcPts val="300"/>
              </a:spcBef>
              <a:defRPr sz="1200"/>
            </a:lvl4pPr>
            <a:lvl5pPr>
              <a:spcBef>
                <a:spcPts val="3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4645024" y="1535114"/>
            <a:ext cx="4041776" cy="639759"/>
          </a:xfrm>
        </p:spPr>
        <p:txBody>
          <a:bodyPr anchor="b"/>
          <a:lstStyle>
            <a:lvl1pPr marL="0" indent="0">
              <a:spcBef>
                <a:spcPts val="450"/>
              </a:spcBef>
              <a:buNone/>
              <a:defRPr sz="1800" b="1"/>
            </a:lvl1pPr>
          </a:lstStyle>
          <a:p>
            <a:pPr lvl="0"/>
            <a:r>
              <a:rPr lang="en-US"/>
              <a:t>Click to edit Master text styles</a:t>
            </a:r>
          </a:p>
        </p:txBody>
      </p:sp>
      <p:sp>
        <p:nvSpPr>
          <p:cNvPr id="6" name="Content Placeholder 5"/>
          <p:cNvSpPr txBox="1">
            <a:spLocks noGrp="1"/>
          </p:cNvSpPr>
          <p:nvPr>
            <p:ph idx="4"/>
          </p:nvPr>
        </p:nvSpPr>
        <p:spPr>
          <a:xfrm>
            <a:off x="4645024" y="2174872"/>
            <a:ext cx="4041776" cy="3951286"/>
          </a:xfrm>
        </p:spPr>
        <p:txBody>
          <a:bodyPr/>
          <a:lstStyle>
            <a:lvl1pPr>
              <a:spcBef>
                <a:spcPts val="450"/>
              </a:spcBef>
              <a:defRPr sz="1800"/>
            </a:lvl1pPr>
            <a:lvl2pPr>
              <a:spcBef>
                <a:spcPts val="375"/>
              </a:spcBef>
              <a:defRPr sz="1500"/>
            </a:lvl2pPr>
            <a:lvl3pPr>
              <a:spcBef>
                <a:spcPts val="300"/>
              </a:spcBef>
              <a:defRPr sz="1350"/>
            </a:lvl3pPr>
            <a:lvl4pPr>
              <a:spcBef>
                <a:spcPts val="300"/>
              </a:spcBef>
              <a:defRPr sz="1200"/>
            </a:lvl4pPr>
            <a:lvl5pPr>
              <a:spcBef>
                <a:spcPts val="3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fld id="{7138FAA3-8505-47B1-B53C-E70884FB1F3F}" type="datetime1">
              <a:rPr lang="en-US"/>
              <a:pPr/>
              <a:t>8/24/2017</a:t>
            </a:fld>
            <a:endParaRPr/>
          </a:p>
        </p:txBody>
      </p:sp>
      <p:sp>
        <p:nvSpPr>
          <p:cNvPr id="8" name="Footer Placeholder 7"/>
          <p:cNvSpPr txBox="1">
            <a:spLocks noGrp="1"/>
          </p:cNvSpPr>
          <p:nvPr>
            <p:ph type="ftr" sz="quarter" idx="9"/>
          </p:nvPr>
        </p:nvSpPr>
        <p:spPr/>
        <p:txBody>
          <a:bodyPr/>
          <a:lstStyle>
            <a:lvl1pPr>
              <a:defRPr/>
            </a:lvl1pPr>
          </a:lstStyle>
          <a:p>
            <a:endParaRPr/>
          </a:p>
        </p:txBody>
      </p:sp>
      <p:sp>
        <p:nvSpPr>
          <p:cNvPr id="9" name="Slide Number Placeholder 8"/>
          <p:cNvSpPr txBox="1">
            <a:spLocks noGrp="1"/>
          </p:cNvSpPr>
          <p:nvPr>
            <p:ph type="sldNum" sz="quarter" idx="8"/>
          </p:nvPr>
        </p:nvSpPr>
        <p:spPr/>
        <p:txBody>
          <a:bodyPr/>
          <a:lstStyle>
            <a:lvl1pPr>
              <a:defRPr/>
            </a:lvl1pPr>
          </a:lstStyle>
          <a:p>
            <a:fld id="{5A3A9512-D8AC-47C5-AB89-5D48D3F0D5C9}" type="slidenum">
              <a:rPr/>
              <a:pPr/>
              <a:t>‹#›</a:t>
            </a:fld>
            <a:endParaRPr/>
          </a:p>
        </p:txBody>
      </p:sp>
    </p:spTree>
    <p:extLst>
      <p:ext uri="{BB962C8B-B14F-4D97-AF65-F5344CB8AC3E}">
        <p14:creationId xmlns:p14="http://schemas.microsoft.com/office/powerpoint/2010/main" val="2731013507"/>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fld id="{477F9F2A-E0D1-4D01-8DC5-4A8B9D5FE4C1}" type="datetime1">
              <a:rPr lang="en-US"/>
              <a:pPr/>
              <a:t>8/24/2017</a:t>
            </a:fld>
            <a:endParaRPr/>
          </a:p>
        </p:txBody>
      </p:sp>
      <p:sp>
        <p:nvSpPr>
          <p:cNvPr id="4" name="Footer Placeholder 3"/>
          <p:cNvSpPr txBox="1">
            <a:spLocks noGrp="1"/>
          </p:cNvSpPr>
          <p:nvPr>
            <p:ph type="ftr" sz="quarter" idx="9"/>
          </p:nvPr>
        </p:nvSpPr>
        <p:spPr/>
        <p:txBody>
          <a:bodyPr/>
          <a:lstStyle>
            <a:lvl1pPr>
              <a:defRPr/>
            </a:lvl1pPr>
          </a:lstStyle>
          <a:p>
            <a:endParaRPr/>
          </a:p>
        </p:txBody>
      </p:sp>
      <p:sp>
        <p:nvSpPr>
          <p:cNvPr id="5" name="Slide Number Placeholder 4"/>
          <p:cNvSpPr txBox="1">
            <a:spLocks noGrp="1"/>
          </p:cNvSpPr>
          <p:nvPr>
            <p:ph type="sldNum" sz="quarter" idx="8"/>
          </p:nvPr>
        </p:nvSpPr>
        <p:spPr/>
        <p:txBody>
          <a:bodyPr/>
          <a:lstStyle>
            <a:lvl1pPr>
              <a:defRPr/>
            </a:lvl1pPr>
          </a:lstStyle>
          <a:p>
            <a:fld id="{45A4E379-1146-42A3-8474-E8211D3A045C}" type="slidenum">
              <a:rPr/>
              <a:pPr/>
              <a:t>‹#›</a:t>
            </a:fld>
            <a:endParaRPr/>
          </a:p>
        </p:txBody>
      </p:sp>
    </p:spTree>
    <p:extLst>
      <p:ext uri="{BB962C8B-B14F-4D97-AF65-F5344CB8AC3E}">
        <p14:creationId xmlns:p14="http://schemas.microsoft.com/office/powerpoint/2010/main" val="2293674564"/>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fld id="{157B0D11-2176-4052-9A89-42C81B5B018A}" type="datetime1">
              <a:rPr lang="en-US"/>
              <a:pPr/>
              <a:t>8/24/2017</a:t>
            </a:fld>
            <a:endParaRPr/>
          </a:p>
        </p:txBody>
      </p:sp>
      <p:sp>
        <p:nvSpPr>
          <p:cNvPr id="3" name="Footer Placeholder 2"/>
          <p:cNvSpPr txBox="1">
            <a:spLocks noGrp="1"/>
          </p:cNvSpPr>
          <p:nvPr>
            <p:ph type="ftr" sz="quarter" idx="9"/>
          </p:nvPr>
        </p:nvSpPr>
        <p:spPr/>
        <p:txBody>
          <a:bodyPr/>
          <a:lstStyle>
            <a:lvl1pPr>
              <a:defRPr/>
            </a:lvl1pPr>
          </a:lstStyle>
          <a:p>
            <a:endParaRPr/>
          </a:p>
        </p:txBody>
      </p:sp>
      <p:sp>
        <p:nvSpPr>
          <p:cNvPr id="4" name="Slide Number Placeholder 3"/>
          <p:cNvSpPr txBox="1">
            <a:spLocks noGrp="1"/>
          </p:cNvSpPr>
          <p:nvPr>
            <p:ph type="sldNum" sz="quarter" idx="8"/>
          </p:nvPr>
        </p:nvSpPr>
        <p:spPr/>
        <p:txBody>
          <a:bodyPr/>
          <a:lstStyle>
            <a:lvl1pPr>
              <a:defRPr/>
            </a:lvl1pPr>
          </a:lstStyle>
          <a:p>
            <a:fld id="{737336B7-A64C-4D66-B55F-27E317F8CC72}" type="slidenum">
              <a:rPr/>
              <a:pPr/>
              <a:t>‹#›</a:t>
            </a:fld>
            <a:endParaRPr/>
          </a:p>
        </p:txBody>
      </p:sp>
    </p:spTree>
    <p:extLst>
      <p:ext uri="{BB962C8B-B14F-4D97-AF65-F5344CB8AC3E}">
        <p14:creationId xmlns:p14="http://schemas.microsoft.com/office/powerpoint/2010/main" val="4001962233"/>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1" y="273048"/>
            <a:ext cx="3008311" cy="1162046"/>
          </a:xfrm>
        </p:spPr>
        <p:txBody>
          <a:bodyPr anchor="b" anchorCtr="0"/>
          <a:lstStyle>
            <a:lvl1pPr algn="l">
              <a:defRPr sz="1500" b="1"/>
            </a:lvl1pPr>
          </a:lstStyle>
          <a:p>
            <a:pPr lvl="0"/>
            <a:r>
              <a:rPr lang="en-US"/>
              <a:t>Click to edit Master title style</a:t>
            </a:r>
            <a:endParaRPr lang="en-GB"/>
          </a:p>
        </p:txBody>
      </p:sp>
      <p:sp>
        <p:nvSpPr>
          <p:cNvPr id="3" name="Content Placeholder 2"/>
          <p:cNvSpPr txBox="1">
            <a:spLocks noGrp="1"/>
          </p:cNvSpPr>
          <p:nvPr>
            <p:ph idx="1"/>
          </p:nvPr>
        </p:nvSpPr>
        <p:spPr>
          <a:xfrm>
            <a:off x="3575048" y="273048"/>
            <a:ext cx="5111752"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457201" y="1435095"/>
            <a:ext cx="3008311" cy="4691064"/>
          </a:xfrm>
        </p:spPr>
        <p:txBody>
          <a:bodyPr/>
          <a:lstStyle>
            <a:lvl1pPr marL="0" indent="0">
              <a:spcBef>
                <a:spcPts val="225"/>
              </a:spcBef>
              <a:buNone/>
              <a:defRPr sz="105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0FA75999-DE4F-4B52-9AB3-12B1BC31E0A9}"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6B9A5DA2-074B-484B-973E-0C533362B366}" type="slidenum">
              <a:rPr/>
              <a:pPr/>
              <a:t>‹#›</a:t>
            </a:fld>
            <a:endParaRPr/>
          </a:p>
        </p:txBody>
      </p:sp>
    </p:spTree>
    <p:extLst>
      <p:ext uri="{BB962C8B-B14F-4D97-AF65-F5344CB8AC3E}">
        <p14:creationId xmlns:p14="http://schemas.microsoft.com/office/powerpoint/2010/main" val="307599876"/>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792288" y="4800602"/>
            <a:ext cx="5486400" cy="566735"/>
          </a:xfrm>
        </p:spPr>
        <p:txBody>
          <a:bodyPr anchor="b" anchorCtr="0"/>
          <a:lstStyle>
            <a:lvl1pPr algn="l">
              <a:defRPr sz="1500" b="1"/>
            </a:lvl1pPr>
          </a:lstStyle>
          <a:p>
            <a:pPr lvl="0"/>
            <a:r>
              <a:rPr lang="en-US"/>
              <a:t>Click to edit Master title style</a:t>
            </a:r>
            <a:endParaRPr lang="en-GB"/>
          </a:p>
        </p:txBody>
      </p:sp>
      <p:sp>
        <p:nvSpPr>
          <p:cNvPr id="3" name="Picture Placeholder 2"/>
          <p:cNvSpPr txBox="1">
            <a:spLocks noGrp="1"/>
          </p:cNvSpPr>
          <p:nvPr>
            <p:ph type="pic" idx="1"/>
          </p:nvPr>
        </p:nvSpPr>
        <p:spPr>
          <a:xfrm>
            <a:off x="1792288" y="612776"/>
            <a:ext cx="5486400" cy="4114800"/>
          </a:xfrm>
        </p:spPr>
        <p:txBody>
          <a:bodyPr/>
          <a:lstStyle>
            <a:lvl1pPr marL="0" indent="0">
              <a:buNone/>
              <a:defRPr lang="en-GB"/>
            </a:lvl1pPr>
          </a:lstStyle>
          <a:p>
            <a:pPr lvl="0"/>
            <a:endParaRPr lang="en-GB"/>
          </a:p>
        </p:txBody>
      </p:sp>
      <p:sp>
        <p:nvSpPr>
          <p:cNvPr id="4" name="Text Placeholder 3"/>
          <p:cNvSpPr txBox="1">
            <a:spLocks noGrp="1"/>
          </p:cNvSpPr>
          <p:nvPr>
            <p:ph type="body" idx="2"/>
          </p:nvPr>
        </p:nvSpPr>
        <p:spPr>
          <a:xfrm>
            <a:off x="1792288" y="5367335"/>
            <a:ext cx="5486400" cy="804864"/>
          </a:xfrm>
        </p:spPr>
        <p:txBody>
          <a:bodyPr/>
          <a:lstStyle>
            <a:lvl1pPr marL="0" indent="0">
              <a:spcBef>
                <a:spcPts val="225"/>
              </a:spcBef>
              <a:buNone/>
              <a:defRPr sz="105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4B5D4BA0-FBFC-40EC-AB1B-49225BD607F2}"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467B15FE-18D7-409C-9914-F5DE445B796B}" type="slidenum">
              <a:rPr/>
              <a:pPr/>
              <a:t>‹#›</a:t>
            </a:fld>
            <a:endParaRPr/>
          </a:p>
        </p:txBody>
      </p:sp>
    </p:spTree>
    <p:extLst>
      <p:ext uri="{BB962C8B-B14F-4D97-AF65-F5344CB8AC3E}">
        <p14:creationId xmlns:p14="http://schemas.microsoft.com/office/powerpoint/2010/main" val="182149505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43A30886-84C6-45E9-8575-0CEFDD6CAB5A}"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0717B2E4-51CF-4498-BE1E-B74F5380449B}" type="slidenum">
              <a:rPr/>
              <a:pPr/>
              <a:t>‹#›</a:t>
            </a:fld>
            <a:endParaRPr/>
          </a:p>
        </p:txBody>
      </p:sp>
    </p:spTree>
    <p:extLst>
      <p:ext uri="{BB962C8B-B14F-4D97-AF65-F5344CB8AC3E}">
        <p14:creationId xmlns:p14="http://schemas.microsoft.com/office/powerpoint/2010/main" val="3970426260"/>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6629400" y="274642"/>
            <a:ext cx="2057400" cy="5851529"/>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457201" y="274642"/>
            <a:ext cx="6019796"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CE99E869-8DA1-4D03-A4D0-87D3E4EB6CFD}"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1A6FFA4A-98C9-4B82-A37F-BA4C5D42EB94}" type="slidenum">
              <a:rPr/>
              <a:pPr/>
              <a:t>‹#›</a:t>
            </a:fld>
            <a:endParaRPr/>
          </a:p>
        </p:txBody>
      </p:sp>
    </p:spTree>
    <p:extLst>
      <p:ext uri="{BB962C8B-B14F-4D97-AF65-F5344CB8AC3E}">
        <p14:creationId xmlns:p14="http://schemas.microsoft.com/office/powerpoint/2010/main" val="2491807861"/>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685800" y="2130423"/>
            <a:ext cx="7772400" cy="1470026"/>
          </a:xfrm>
        </p:spPr>
        <p:txBody>
          <a:bodyPr/>
          <a:lstStyle>
            <a:lvl1pPr>
              <a:defRPr/>
            </a:lvl1pPr>
          </a:lstStyle>
          <a:p>
            <a:pPr lvl="0"/>
            <a:r>
              <a:rPr lang="en-US"/>
              <a:t>Click to edit Master title style</a:t>
            </a:r>
            <a:endParaRPr lang="en-GB"/>
          </a:p>
        </p:txBody>
      </p:sp>
      <p:sp>
        <p:nvSpPr>
          <p:cNvPr id="3" name="Subtitle 2"/>
          <p:cNvSpPr txBox="1">
            <a:spLocks noGrp="1"/>
          </p:cNvSpPr>
          <p:nvPr>
            <p:ph type="subTitle" idx="1"/>
          </p:nvPr>
        </p:nvSpPr>
        <p:spPr>
          <a:xfrm>
            <a:off x="1371600" y="3886202"/>
            <a:ext cx="64008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fld id="{8C3CAD39-8497-4999-AB4C-C1C842AD3B4D}"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558D59EA-7D95-4C9D-A106-5EB6024FF589}" type="slidenum">
              <a:rPr/>
              <a:pPr/>
              <a:t>‹#›</a:t>
            </a:fld>
            <a:endParaRPr/>
          </a:p>
        </p:txBody>
      </p:sp>
    </p:spTree>
    <p:extLst>
      <p:ext uri="{BB962C8B-B14F-4D97-AF65-F5344CB8AC3E}">
        <p14:creationId xmlns:p14="http://schemas.microsoft.com/office/powerpoint/2010/main" val="21798406"/>
      </p:ext>
    </p:extLst>
  </p:cSld>
  <p:clrMapOvr>
    <a:masterClrMapping/>
  </p:clrMapOvr>
  <p:hf sldNum="0" hdr="0" ftr="0" dt="0"/>
</p:sldLayout>
</file>

<file path=ppt/slideLayouts/slideLayout1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6F12604F-0BA5-4F03-BEC8-EBB3186DD3E2}"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35947C6C-7FC9-4A23-AC1D-BF7858B0AE8D}" type="slidenum">
              <a:rPr/>
              <a:pPr/>
              <a:t>‹#›</a:t>
            </a:fld>
            <a:endParaRPr/>
          </a:p>
        </p:txBody>
      </p:sp>
    </p:spTree>
    <p:extLst>
      <p:ext uri="{BB962C8B-B14F-4D97-AF65-F5344CB8AC3E}">
        <p14:creationId xmlns:p14="http://schemas.microsoft.com/office/powerpoint/2010/main" val="12537692"/>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722311" y="4406897"/>
            <a:ext cx="7772400" cy="1362071"/>
          </a:xfrm>
        </p:spPr>
        <p:txBody>
          <a:bodyPr anchor="t" anchorCtr="0"/>
          <a:lstStyle>
            <a:lvl1pPr algn="l">
              <a:defRPr sz="3000" b="1" cap="all"/>
            </a:lvl1pPr>
          </a:lstStyle>
          <a:p>
            <a:pPr lvl="0"/>
            <a:r>
              <a:rPr lang="en-US"/>
              <a:t>Click to edit Master title style</a:t>
            </a:r>
            <a:endParaRPr lang="en-GB"/>
          </a:p>
        </p:txBody>
      </p:sp>
      <p:sp>
        <p:nvSpPr>
          <p:cNvPr id="3" name="Text Placeholder 2"/>
          <p:cNvSpPr txBox="1">
            <a:spLocks noGrp="1"/>
          </p:cNvSpPr>
          <p:nvPr>
            <p:ph type="body" idx="1"/>
          </p:nvPr>
        </p:nvSpPr>
        <p:spPr>
          <a:xfrm>
            <a:off x="722311" y="2906713"/>
            <a:ext cx="7772400" cy="1500182"/>
          </a:xfrm>
        </p:spPr>
        <p:txBody>
          <a:bodyPr anchor="b"/>
          <a:lstStyle>
            <a:lvl1pPr marL="0" indent="0">
              <a:spcBef>
                <a:spcPts val="375"/>
              </a:spcBef>
              <a:buNone/>
              <a:defRPr sz="15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fld id="{57331236-45EC-4953-B8BA-F4111284E207}"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F3FFF069-3AC3-432A-A792-07C119F393F2}" type="slidenum">
              <a:rPr/>
              <a:pPr/>
              <a:t>‹#›</a:t>
            </a:fld>
            <a:endParaRPr/>
          </a:p>
        </p:txBody>
      </p:sp>
    </p:spTree>
    <p:extLst>
      <p:ext uri="{BB962C8B-B14F-4D97-AF65-F5344CB8AC3E}">
        <p14:creationId xmlns:p14="http://schemas.microsoft.com/office/powerpoint/2010/main" val="1113300800"/>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457201" y="1600202"/>
            <a:ext cx="4038603" cy="4525959"/>
          </a:xfrm>
        </p:spPr>
        <p:txBody>
          <a:bodyPr/>
          <a:lstStyle>
            <a:lvl1pPr>
              <a:spcBef>
                <a:spcPts val="525"/>
              </a:spcBef>
              <a:defRPr sz="2100"/>
            </a:lvl1pPr>
            <a:lvl2pPr>
              <a:spcBef>
                <a:spcPts val="450"/>
              </a:spcBef>
              <a:defRPr sz="1800"/>
            </a:lvl2pPr>
            <a:lvl3pPr>
              <a:spcBef>
                <a:spcPts val="375"/>
              </a:spcBef>
              <a:defRPr sz="1500"/>
            </a:lvl3pPr>
            <a:lvl4pPr>
              <a:spcBef>
                <a:spcPts val="300"/>
              </a:spcBef>
              <a:defRPr sz="1350"/>
            </a:lvl4pPr>
            <a:lvl5pPr>
              <a:spcBef>
                <a:spcPts val="300"/>
              </a:spcBef>
              <a:defRPr sz="13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4648196" y="1600202"/>
            <a:ext cx="4038603" cy="4525959"/>
          </a:xfrm>
        </p:spPr>
        <p:txBody>
          <a:bodyPr/>
          <a:lstStyle>
            <a:lvl1pPr>
              <a:spcBef>
                <a:spcPts val="525"/>
              </a:spcBef>
              <a:defRPr sz="2100"/>
            </a:lvl1pPr>
            <a:lvl2pPr>
              <a:spcBef>
                <a:spcPts val="450"/>
              </a:spcBef>
              <a:defRPr sz="1800"/>
            </a:lvl2pPr>
            <a:lvl3pPr>
              <a:spcBef>
                <a:spcPts val="375"/>
              </a:spcBef>
              <a:defRPr sz="1500"/>
            </a:lvl3pPr>
            <a:lvl4pPr>
              <a:spcBef>
                <a:spcPts val="300"/>
              </a:spcBef>
              <a:defRPr sz="1350"/>
            </a:lvl4pPr>
            <a:lvl5pPr>
              <a:spcBef>
                <a:spcPts val="300"/>
              </a:spcBef>
              <a:defRPr sz="13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fld id="{F7B520E3-E7AB-4A4D-966A-8954E93763DD}"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323812F6-71F6-422E-829F-89242659F3B6}" type="slidenum">
              <a:rPr/>
              <a:pPr/>
              <a:t>‹#›</a:t>
            </a:fld>
            <a:endParaRPr/>
          </a:p>
        </p:txBody>
      </p:sp>
    </p:spTree>
    <p:extLst>
      <p:ext uri="{BB962C8B-B14F-4D97-AF65-F5344CB8AC3E}">
        <p14:creationId xmlns:p14="http://schemas.microsoft.com/office/powerpoint/2010/main" val="1396034543"/>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457200" y="1535114"/>
            <a:ext cx="4040184" cy="639759"/>
          </a:xfrm>
        </p:spPr>
        <p:txBody>
          <a:bodyPr anchor="b"/>
          <a:lstStyle>
            <a:lvl1pPr marL="0" indent="0">
              <a:spcBef>
                <a:spcPts val="450"/>
              </a:spcBef>
              <a:buNone/>
              <a:defRPr sz="1800" b="1"/>
            </a:lvl1pPr>
          </a:lstStyle>
          <a:p>
            <a:pPr lvl="0"/>
            <a:r>
              <a:rPr lang="en-US"/>
              <a:t>Click to edit Master text styles</a:t>
            </a:r>
          </a:p>
        </p:txBody>
      </p:sp>
      <p:sp>
        <p:nvSpPr>
          <p:cNvPr id="4" name="Content Placeholder 3"/>
          <p:cNvSpPr txBox="1">
            <a:spLocks noGrp="1"/>
          </p:cNvSpPr>
          <p:nvPr>
            <p:ph idx="2"/>
          </p:nvPr>
        </p:nvSpPr>
        <p:spPr>
          <a:xfrm>
            <a:off x="457200" y="2174872"/>
            <a:ext cx="4040184" cy="3951286"/>
          </a:xfrm>
        </p:spPr>
        <p:txBody>
          <a:bodyPr/>
          <a:lstStyle>
            <a:lvl1pPr>
              <a:spcBef>
                <a:spcPts val="450"/>
              </a:spcBef>
              <a:defRPr sz="1800"/>
            </a:lvl1pPr>
            <a:lvl2pPr>
              <a:spcBef>
                <a:spcPts val="375"/>
              </a:spcBef>
              <a:defRPr sz="1500"/>
            </a:lvl2pPr>
            <a:lvl3pPr>
              <a:spcBef>
                <a:spcPts val="300"/>
              </a:spcBef>
              <a:defRPr sz="1350"/>
            </a:lvl3pPr>
            <a:lvl4pPr>
              <a:spcBef>
                <a:spcPts val="300"/>
              </a:spcBef>
              <a:defRPr sz="1200"/>
            </a:lvl4pPr>
            <a:lvl5pPr>
              <a:spcBef>
                <a:spcPts val="3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4645024" y="1535114"/>
            <a:ext cx="4041776" cy="639759"/>
          </a:xfrm>
        </p:spPr>
        <p:txBody>
          <a:bodyPr anchor="b"/>
          <a:lstStyle>
            <a:lvl1pPr marL="0" indent="0">
              <a:spcBef>
                <a:spcPts val="450"/>
              </a:spcBef>
              <a:buNone/>
              <a:defRPr sz="1800" b="1"/>
            </a:lvl1pPr>
          </a:lstStyle>
          <a:p>
            <a:pPr lvl="0"/>
            <a:r>
              <a:rPr lang="en-US"/>
              <a:t>Click to edit Master text styles</a:t>
            </a:r>
          </a:p>
        </p:txBody>
      </p:sp>
      <p:sp>
        <p:nvSpPr>
          <p:cNvPr id="6" name="Content Placeholder 5"/>
          <p:cNvSpPr txBox="1">
            <a:spLocks noGrp="1"/>
          </p:cNvSpPr>
          <p:nvPr>
            <p:ph idx="4"/>
          </p:nvPr>
        </p:nvSpPr>
        <p:spPr>
          <a:xfrm>
            <a:off x="4645024" y="2174872"/>
            <a:ext cx="4041776" cy="3951286"/>
          </a:xfrm>
        </p:spPr>
        <p:txBody>
          <a:bodyPr/>
          <a:lstStyle>
            <a:lvl1pPr>
              <a:spcBef>
                <a:spcPts val="450"/>
              </a:spcBef>
              <a:defRPr sz="1800"/>
            </a:lvl1pPr>
            <a:lvl2pPr>
              <a:spcBef>
                <a:spcPts val="375"/>
              </a:spcBef>
              <a:defRPr sz="1500"/>
            </a:lvl2pPr>
            <a:lvl3pPr>
              <a:spcBef>
                <a:spcPts val="300"/>
              </a:spcBef>
              <a:defRPr sz="1350"/>
            </a:lvl3pPr>
            <a:lvl4pPr>
              <a:spcBef>
                <a:spcPts val="300"/>
              </a:spcBef>
              <a:defRPr sz="1200"/>
            </a:lvl4pPr>
            <a:lvl5pPr>
              <a:spcBef>
                <a:spcPts val="3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fld id="{7138FAA3-8505-47B1-B53C-E70884FB1F3F}" type="datetime1">
              <a:rPr lang="en-US"/>
              <a:pPr/>
              <a:t>8/24/2017</a:t>
            </a:fld>
            <a:endParaRPr/>
          </a:p>
        </p:txBody>
      </p:sp>
      <p:sp>
        <p:nvSpPr>
          <p:cNvPr id="8" name="Footer Placeholder 7"/>
          <p:cNvSpPr txBox="1">
            <a:spLocks noGrp="1"/>
          </p:cNvSpPr>
          <p:nvPr>
            <p:ph type="ftr" sz="quarter" idx="9"/>
          </p:nvPr>
        </p:nvSpPr>
        <p:spPr/>
        <p:txBody>
          <a:bodyPr/>
          <a:lstStyle>
            <a:lvl1pPr>
              <a:defRPr/>
            </a:lvl1pPr>
          </a:lstStyle>
          <a:p>
            <a:endParaRPr/>
          </a:p>
        </p:txBody>
      </p:sp>
      <p:sp>
        <p:nvSpPr>
          <p:cNvPr id="9" name="Slide Number Placeholder 8"/>
          <p:cNvSpPr txBox="1">
            <a:spLocks noGrp="1"/>
          </p:cNvSpPr>
          <p:nvPr>
            <p:ph type="sldNum" sz="quarter" idx="8"/>
          </p:nvPr>
        </p:nvSpPr>
        <p:spPr/>
        <p:txBody>
          <a:bodyPr/>
          <a:lstStyle>
            <a:lvl1pPr>
              <a:defRPr/>
            </a:lvl1pPr>
          </a:lstStyle>
          <a:p>
            <a:fld id="{5A3A9512-D8AC-47C5-AB89-5D48D3F0D5C9}" type="slidenum">
              <a:rPr/>
              <a:pPr/>
              <a:t>‹#›</a:t>
            </a:fld>
            <a:endParaRPr/>
          </a:p>
        </p:txBody>
      </p:sp>
    </p:spTree>
    <p:extLst>
      <p:ext uri="{BB962C8B-B14F-4D97-AF65-F5344CB8AC3E}">
        <p14:creationId xmlns:p14="http://schemas.microsoft.com/office/powerpoint/2010/main" val="147919209"/>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fld id="{477F9F2A-E0D1-4D01-8DC5-4A8B9D5FE4C1}" type="datetime1">
              <a:rPr lang="en-US"/>
              <a:pPr/>
              <a:t>8/24/2017</a:t>
            </a:fld>
            <a:endParaRPr/>
          </a:p>
        </p:txBody>
      </p:sp>
      <p:sp>
        <p:nvSpPr>
          <p:cNvPr id="4" name="Footer Placeholder 3"/>
          <p:cNvSpPr txBox="1">
            <a:spLocks noGrp="1"/>
          </p:cNvSpPr>
          <p:nvPr>
            <p:ph type="ftr" sz="quarter" idx="9"/>
          </p:nvPr>
        </p:nvSpPr>
        <p:spPr/>
        <p:txBody>
          <a:bodyPr/>
          <a:lstStyle>
            <a:lvl1pPr>
              <a:defRPr/>
            </a:lvl1pPr>
          </a:lstStyle>
          <a:p>
            <a:endParaRPr/>
          </a:p>
        </p:txBody>
      </p:sp>
      <p:sp>
        <p:nvSpPr>
          <p:cNvPr id="5" name="Slide Number Placeholder 4"/>
          <p:cNvSpPr txBox="1">
            <a:spLocks noGrp="1"/>
          </p:cNvSpPr>
          <p:nvPr>
            <p:ph type="sldNum" sz="quarter" idx="8"/>
          </p:nvPr>
        </p:nvSpPr>
        <p:spPr/>
        <p:txBody>
          <a:bodyPr/>
          <a:lstStyle>
            <a:lvl1pPr>
              <a:defRPr/>
            </a:lvl1pPr>
          </a:lstStyle>
          <a:p>
            <a:fld id="{45A4E379-1146-42A3-8474-E8211D3A045C}" type="slidenum">
              <a:rPr/>
              <a:pPr/>
              <a:t>‹#›</a:t>
            </a:fld>
            <a:endParaRPr/>
          </a:p>
        </p:txBody>
      </p:sp>
    </p:spTree>
    <p:extLst>
      <p:ext uri="{BB962C8B-B14F-4D97-AF65-F5344CB8AC3E}">
        <p14:creationId xmlns:p14="http://schemas.microsoft.com/office/powerpoint/2010/main" val="2933245955"/>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fld id="{157B0D11-2176-4052-9A89-42C81B5B018A}" type="datetime1">
              <a:rPr lang="en-US"/>
              <a:pPr/>
              <a:t>8/24/2017</a:t>
            </a:fld>
            <a:endParaRPr/>
          </a:p>
        </p:txBody>
      </p:sp>
      <p:sp>
        <p:nvSpPr>
          <p:cNvPr id="3" name="Footer Placeholder 2"/>
          <p:cNvSpPr txBox="1">
            <a:spLocks noGrp="1"/>
          </p:cNvSpPr>
          <p:nvPr>
            <p:ph type="ftr" sz="quarter" idx="9"/>
          </p:nvPr>
        </p:nvSpPr>
        <p:spPr/>
        <p:txBody>
          <a:bodyPr/>
          <a:lstStyle>
            <a:lvl1pPr>
              <a:defRPr/>
            </a:lvl1pPr>
          </a:lstStyle>
          <a:p>
            <a:endParaRPr/>
          </a:p>
        </p:txBody>
      </p:sp>
      <p:sp>
        <p:nvSpPr>
          <p:cNvPr id="4" name="Slide Number Placeholder 3"/>
          <p:cNvSpPr txBox="1">
            <a:spLocks noGrp="1"/>
          </p:cNvSpPr>
          <p:nvPr>
            <p:ph type="sldNum" sz="quarter" idx="8"/>
          </p:nvPr>
        </p:nvSpPr>
        <p:spPr/>
        <p:txBody>
          <a:bodyPr/>
          <a:lstStyle>
            <a:lvl1pPr>
              <a:defRPr/>
            </a:lvl1pPr>
          </a:lstStyle>
          <a:p>
            <a:fld id="{737336B7-A64C-4D66-B55F-27E317F8CC72}" type="slidenum">
              <a:rPr/>
              <a:pPr/>
              <a:t>‹#›</a:t>
            </a:fld>
            <a:endParaRPr/>
          </a:p>
        </p:txBody>
      </p:sp>
    </p:spTree>
    <p:extLst>
      <p:ext uri="{BB962C8B-B14F-4D97-AF65-F5344CB8AC3E}">
        <p14:creationId xmlns:p14="http://schemas.microsoft.com/office/powerpoint/2010/main" val="3630826257"/>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1" y="273048"/>
            <a:ext cx="3008311" cy="1162046"/>
          </a:xfrm>
        </p:spPr>
        <p:txBody>
          <a:bodyPr anchor="b" anchorCtr="0"/>
          <a:lstStyle>
            <a:lvl1pPr algn="l">
              <a:defRPr sz="1500" b="1"/>
            </a:lvl1pPr>
          </a:lstStyle>
          <a:p>
            <a:pPr lvl="0"/>
            <a:r>
              <a:rPr lang="en-US"/>
              <a:t>Click to edit Master title style</a:t>
            </a:r>
            <a:endParaRPr lang="en-GB"/>
          </a:p>
        </p:txBody>
      </p:sp>
      <p:sp>
        <p:nvSpPr>
          <p:cNvPr id="3" name="Content Placeholder 2"/>
          <p:cNvSpPr txBox="1">
            <a:spLocks noGrp="1"/>
          </p:cNvSpPr>
          <p:nvPr>
            <p:ph idx="1"/>
          </p:nvPr>
        </p:nvSpPr>
        <p:spPr>
          <a:xfrm>
            <a:off x="3575048" y="273048"/>
            <a:ext cx="5111752"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457201" y="1435095"/>
            <a:ext cx="3008311" cy="4691064"/>
          </a:xfrm>
        </p:spPr>
        <p:txBody>
          <a:bodyPr/>
          <a:lstStyle>
            <a:lvl1pPr marL="0" indent="0">
              <a:spcBef>
                <a:spcPts val="225"/>
              </a:spcBef>
              <a:buNone/>
              <a:defRPr sz="105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0FA75999-DE4F-4B52-9AB3-12B1BC31E0A9}"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6B9A5DA2-074B-484B-973E-0C533362B366}" type="slidenum">
              <a:rPr/>
              <a:pPr/>
              <a:t>‹#›</a:t>
            </a:fld>
            <a:endParaRPr/>
          </a:p>
        </p:txBody>
      </p:sp>
    </p:spTree>
    <p:extLst>
      <p:ext uri="{BB962C8B-B14F-4D97-AF65-F5344CB8AC3E}">
        <p14:creationId xmlns:p14="http://schemas.microsoft.com/office/powerpoint/2010/main" val="1334074924"/>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792288" y="4800602"/>
            <a:ext cx="5486400" cy="566735"/>
          </a:xfrm>
        </p:spPr>
        <p:txBody>
          <a:bodyPr anchor="b" anchorCtr="0"/>
          <a:lstStyle>
            <a:lvl1pPr algn="l">
              <a:defRPr sz="1500" b="1"/>
            </a:lvl1pPr>
          </a:lstStyle>
          <a:p>
            <a:pPr lvl="0"/>
            <a:r>
              <a:rPr lang="en-US"/>
              <a:t>Click to edit Master title style</a:t>
            </a:r>
            <a:endParaRPr lang="en-GB"/>
          </a:p>
        </p:txBody>
      </p:sp>
      <p:sp>
        <p:nvSpPr>
          <p:cNvPr id="3" name="Picture Placeholder 2"/>
          <p:cNvSpPr txBox="1">
            <a:spLocks noGrp="1"/>
          </p:cNvSpPr>
          <p:nvPr>
            <p:ph type="pic" idx="1"/>
          </p:nvPr>
        </p:nvSpPr>
        <p:spPr>
          <a:xfrm>
            <a:off x="1792288" y="612776"/>
            <a:ext cx="5486400" cy="4114800"/>
          </a:xfrm>
        </p:spPr>
        <p:txBody>
          <a:bodyPr/>
          <a:lstStyle>
            <a:lvl1pPr marL="0" indent="0">
              <a:buNone/>
              <a:defRPr lang="en-GB"/>
            </a:lvl1pPr>
          </a:lstStyle>
          <a:p>
            <a:pPr lvl="0"/>
            <a:endParaRPr lang="en-GB"/>
          </a:p>
        </p:txBody>
      </p:sp>
      <p:sp>
        <p:nvSpPr>
          <p:cNvPr id="4" name="Text Placeholder 3"/>
          <p:cNvSpPr txBox="1">
            <a:spLocks noGrp="1"/>
          </p:cNvSpPr>
          <p:nvPr>
            <p:ph type="body" idx="2"/>
          </p:nvPr>
        </p:nvSpPr>
        <p:spPr>
          <a:xfrm>
            <a:off x="1792288" y="5367335"/>
            <a:ext cx="5486400" cy="804864"/>
          </a:xfrm>
        </p:spPr>
        <p:txBody>
          <a:bodyPr/>
          <a:lstStyle>
            <a:lvl1pPr marL="0" indent="0">
              <a:spcBef>
                <a:spcPts val="225"/>
              </a:spcBef>
              <a:buNone/>
              <a:defRPr sz="105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fld id="{4B5D4BA0-FBFC-40EC-AB1B-49225BD607F2}" type="datetime1">
              <a:rPr lang="en-US"/>
              <a:pPr/>
              <a:t>8/24/2017</a:t>
            </a:fld>
            <a:endParaRPr/>
          </a:p>
        </p:txBody>
      </p:sp>
      <p:sp>
        <p:nvSpPr>
          <p:cNvPr id="6" name="Footer Placeholder 5"/>
          <p:cNvSpPr txBox="1">
            <a:spLocks noGrp="1"/>
          </p:cNvSpPr>
          <p:nvPr>
            <p:ph type="ftr" sz="quarter" idx="9"/>
          </p:nvPr>
        </p:nvSpPr>
        <p:spPr/>
        <p:txBody>
          <a:bodyPr/>
          <a:lstStyle>
            <a:lvl1pPr>
              <a:defRPr/>
            </a:lvl1pPr>
          </a:lstStyle>
          <a:p>
            <a:endParaRPr/>
          </a:p>
        </p:txBody>
      </p:sp>
      <p:sp>
        <p:nvSpPr>
          <p:cNvPr id="7" name="Slide Number Placeholder 6"/>
          <p:cNvSpPr txBox="1">
            <a:spLocks noGrp="1"/>
          </p:cNvSpPr>
          <p:nvPr>
            <p:ph type="sldNum" sz="quarter" idx="8"/>
          </p:nvPr>
        </p:nvSpPr>
        <p:spPr/>
        <p:txBody>
          <a:bodyPr/>
          <a:lstStyle>
            <a:lvl1pPr>
              <a:defRPr/>
            </a:lvl1pPr>
          </a:lstStyle>
          <a:p>
            <a:fld id="{467B15FE-18D7-409C-9914-F5DE445B796B}" type="slidenum">
              <a:rPr/>
              <a:pPr/>
              <a:t>‹#›</a:t>
            </a:fld>
            <a:endParaRPr/>
          </a:p>
        </p:txBody>
      </p:sp>
    </p:spTree>
    <p:extLst>
      <p:ext uri="{BB962C8B-B14F-4D97-AF65-F5344CB8AC3E}">
        <p14:creationId xmlns:p14="http://schemas.microsoft.com/office/powerpoint/2010/main" val="2806174099"/>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43A30886-84C6-45E9-8575-0CEFDD6CAB5A}"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0717B2E4-51CF-4498-BE1E-B74F5380449B}" type="slidenum">
              <a:rPr/>
              <a:pPr/>
              <a:t>‹#›</a:t>
            </a:fld>
            <a:endParaRPr/>
          </a:p>
        </p:txBody>
      </p:sp>
    </p:spTree>
    <p:extLst>
      <p:ext uri="{BB962C8B-B14F-4D97-AF65-F5344CB8AC3E}">
        <p14:creationId xmlns:p14="http://schemas.microsoft.com/office/powerpoint/2010/main" val="1147794627"/>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6629400" y="274642"/>
            <a:ext cx="2057400" cy="5851529"/>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457201" y="274642"/>
            <a:ext cx="6019796"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fld id="{CE99E869-8DA1-4D03-A4D0-87D3E4EB6CFD}" type="datetime1">
              <a:rPr lang="en-US"/>
              <a:pPr/>
              <a:t>8/24/2017</a:t>
            </a:fld>
            <a:endParaRPr/>
          </a:p>
        </p:txBody>
      </p:sp>
      <p:sp>
        <p:nvSpPr>
          <p:cNvPr id="5" name="Footer Placeholder 4"/>
          <p:cNvSpPr txBox="1">
            <a:spLocks noGrp="1"/>
          </p:cNvSpPr>
          <p:nvPr>
            <p:ph type="ftr" sz="quarter" idx="9"/>
          </p:nvPr>
        </p:nvSpPr>
        <p:spPr/>
        <p:txBody>
          <a:bodyPr/>
          <a:lstStyle>
            <a:lvl1pPr>
              <a:defRPr/>
            </a:lvl1pPr>
          </a:lstStyle>
          <a:p>
            <a:endParaRPr/>
          </a:p>
        </p:txBody>
      </p:sp>
      <p:sp>
        <p:nvSpPr>
          <p:cNvPr id="6" name="Slide Number Placeholder 5"/>
          <p:cNvSpPr txBox="1">
            <a:spLocks noGrp="1"/>
          </p:cNvSpPr>
          <p:nvPr>
            <p:ph type="sldNum" sz="quarter" idx="8"/>
          </p:nvPr>
        </p:nvSpPr>
        <p:spPr/>
        <p:txBody>
          <a:bodyPr/>
          <a:lstStyle>
            <a:lvl1pPr>
              <a:defRPr/>
            </a:lvl1pPr>
          </a:lstStyle>
          <a:p>
            <a:fld id="{1A6FFA4A-98C9-4B82-A37F-BA4C5D42EB94}" type="slidenum">
              <a:rPr/>
              <a:pPr/>
              <a:t>‹#›</a:t>
            </a:fld>
            <a:endParaRPr/>
          </a:p>
        </p:txBody>
      </p:sp>
    </p:spTree>
    <p:extLst>
      <p:ext uri="{BB962C8B-B14F-4D97-AF65-F5344CB8AC3E}">
        <p14:creationId xmlns:p14="http://schemas.microsoft.com/office/powerpoint/2010/main" val="2963056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3.jpe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3.jpe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image" Target="../media/image3.jpeg"/><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image" Target="../media/image3.jpeg"/><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image" Target="../media/image1.jpeg"/><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10.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8.xml"/><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theme" Target="../theme/theme11.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9.xml"/><Relationship Id="rId13" Type="http://schemas.openxmlformats.org/officeDocument/2006/relationships/image" Target="../media/image3.jpeg"/><Relationship Id="rId3" Type="http://schemas.openxmlformats.org/officeDocument/2006/relationships/slideLayout" Target="../slideLayouts/slideLayout124.xml"/><Relationship Id="rId7" Type="http://schemas.openxmlformats.org/officeDocument/2006/relationships/slideLayout" Target="../slideLayouts/slideLayout128.xml"/><Relationship Id="rId12" Type="http://schemas.openxmlformats.org/officeDocument/2006/relationships/theme" Target="../theme/theme12.xml"/><Relationship Id="rId2" Type="http://schemas.openxmlformats.org/officeDocument/2006/relationships/slideLayout" Target="../slideLayouts/slideLayout123.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5" Type="http://schemas.openxmlformats.org/officeDocument/2006/relationships/slideLayout" Target="../slideLayouts/slideLayout126.xml"/><Relationship Id="rId10" Type="http://schemas.openxmlformats.org/officeDocument/2006/relationships/slideLayout" Target="../slideLayouts/slideLayout131.xml"/><Relationship Id="rId4" Type="http://schemas.openxmlformats.org/officeDocument/2006/relationships/slideLayout" Target="../slideLayouts/slideLayout125.xml"/><Relationship Id="rId9" Type="http://schemas.openxmlformats.org/officeDocument/2006/relationships/slideLayout" Target="../slideLayouts/slideLayout130.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40.xml"/><Relationship Id="rId3" Type="http://schemas.openxmlformats.org/officeDocument/2006/relationships/slideLayout" Target="../slideLayouts/slideLayout135.xml"/><Relationship Id="rId7" Type="http://schemas.openxmlformats.org/officeDocument/2006/relationships/slideLayout" Target="../slideLayouts/slideLayout139.xml"/><Relationship Id="rId12" Type="http://schemas.openxmlformats.org/officeDocument/2006/relationships/theme" Target="../theme/theme13.xml"/><Relationship Id="rId2" Type="http://schemas.openxmlformats.org/officeDocument/2006/relationships/slideLayout" Target="../slideLayouts/slideLayout134.xml"/><Relationship Id="rId1" Type="http://schemas.openxmlformats.org/officeDocument/2006/relationships/slideLayout" Target="../slideLayouts/slideLayout133.xml"/><Relationship Id="rId6" Type="http://schemas.openxmlformats.org/officeDocument/2006/relationships/slideLayout" Target="../slideLayouts/slideLayout138.xml"/><Relationship Id="rId11" Type="http://schemas.openxmlformats.org/officeDocument/2006/relationships/slideLayout" Target="../slideLayouts/slideLayout143.xml"/><Relationship Id="rId5" Type="http://schemas.openxmlformats.org/officeDocument/2006/relationships/slideLayout" Target="../slideLayouts/slideLayout137.xml"/><Relationship Id="rId10" Type="http://schemas.openxmlformats.org/officeDocument/2006/relationships/slideLayout" Target="../slideLayouts/slideLayout142.xml"/><Relationship Id="rId4" Type="http://schemas.openxmlformats.org/officeDocument/2006/relationships/slideLayout" Target="../slideLayouts/slideLayout136.xml"/><Relationship Id="rId9" Type="http://schemas.openxmlformats.org/officeDocument/2006/relationships/slideLayout" Target="../slideLayouts/slideLayout141.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51.xml"/><Relationship Id="rId3" Type="http://schemas.openxmlformats.org/officeDocument/2006/relationships/slideLayout" Target="../slideLayouts/slideLayout146.xml"/><Relationship Id="rId7" Type="http://schemas.openxmlformats.org/officeDocument/2006/relationships/slideLayout" Target="../slideLayouts/slideLayout150.xml"/><Relationship Id="rId12" Type="http://schemas.openxmlformats.org/officeDocument/2006/relationships/theme" Target="../theme/theme14.xml"/><Relationship Id="rId2" Type="http://schemas.openxmlformats.org/officeDocument/2006/relationships/slideLayout" Target="../slideLayouts/slideLayout145.xml"/><Relationship Id="rId1" Type="http://schemas.openxmlformats.org/officeDocument/2006/relationships/slideLayout" Target="../slideLayouts/slideLayout144.xml"/><Relationship Id="rId6" Type="http://schemas.openxmlformats.org/officeDocument/2006/relationships/slideLayout" Target="../slideLayouts/slideLayout149.xml"/><Relationship Id="rId11" Type="http://schemas.openxmlformats.org/officeDocument/2006/relationships/slideLayout" Target="../slideLayouts/slideLayout154.xml"/><Relationship Id="rId5" Type="http://schemas.openxmlformats.org/officeDocument/2006/relationships/slideLayout" Target="../slideLayouts/slideLayout148.xml"/><Relationship Id="rId10" Type="http://schemas.openxmlformats.org/officeDocument/2006/relationships/slideLayout" Target="../slideLayouts/slideLayout153.xml"/><Relationship Id="rId4" Type="http://schemas.openxmlformats.org/officeDocument/2006/relationships/slideLayout" Target="../slideLayouts/slideLayout147.xml"/><Relationship Id="rId9" Type="http://schemas.openxmlformats.org/officeDocument/2006/relationships/slideLayout" Target="../slideLayouts/slideLayout1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lstStyle/>
          <a:p>
            <a:pPr lvl="0"/>
            <a:r>
              <a:rPr lang="en-US"/>
              <a:t>Click to edit Master title style</a:t>
            </a:r>
            <a:endParaRPr lang="en-GB"/>
          </a:p>
        </p:txBody>
      </p:sp>
      <p:sp>
        <p:nvSpPr>
          <p:cNvPr id="3" name="Text Placeholder 2"/>
          <p:cNvSpPr txBox="1">
            <a:spLocks noGrp="1"/>
          </p:cNvSpPr>
          <p:nvPr>
            <p:ph type="body" idx="1"/>
          </p:nvPr>
        </p:nvSpPr>
        <p:spPr>
          <a:xfrm>
            <a:off x="457200" y="1600200"/>
            <a:ext cx="8229600" cy="4525959"/>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457200" y="6356351"/>
            <a:ext cx="2133596" cy="365129"/>
          </a:xfrm>
          <a:prstGeom prst="rect">
            <a:avLst/>
          </a:prstGeom>
          <a:noFill/>
          <a:ln>
            <a:noFill/>
          </a:ln>
        </p:spPr>
        <p:txBody>
          <a:bodyPr vert="horz" wrap="square" lIns="91440" tIns="45720" rIns="91440" bIns="45720" anchor="ctr"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pPr lvl="0"/>
            <a:fld id="{7078E458-9F9E-4FB9-A5ED-390FCDE5F084}" type="datetime1">
              <a:rPr lang="en-GB"/>
              <a:pPr lvl="0"/>
              <a:t>24/08/2017</a:t>
            </a:fld>
            <a:endParaRPr lang="en-GB"/>
          </a:p>
        </p:txBody>
      </p:sp>
      <p:sp>
        <p:nvSpPr>
          <p:cNvPr id="5" name="Footer Placeholder 4"/>
          <p:cNvSpPr txBox="1">
            <a:spLocks noGrp="1"/>
          </p:cNvSpPr>
          <p:nvPr>
            <p:ph type="ftr" sz="quarter" idx="3"/>
          </p:nvPr>
        </p:nvSpPr>
        <p:spPr>
          <a:xfrm>
            <a:off x="3124203" y="6356351"/>
            <a:ext cx="2895603" cy="365129"/>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pPr lvl="0"/>
            <a:endParaRPr lang="en-GB"/>
          </a:p>
        </p:txBody>
      </p:sp>
      <p:sp>
        <p:nvSpPr>
          <p:cNvPr id="6" name="Slide Number Placeholder 5"/>
          <p:cNvSpPr txBox="1">
            <a:spLocks noGrp="1"/>
          </p:cNvSpPr>
          <p:nvPr>
            <p:ph type="sldNum" sz="quarter" idx="4"/>
          </p:nvPr>
        </p:nvSpPr>
        <p:spPr>
          <a:xfrm>
            <a:off x="6553203" y="6356351"/>
            <a:ext cx="2133596" cy="365129"/>
          </a:xfrm>
          <a:prstGeom prst="rect">
            <a:avLst/>
          </a:prstGeom>
          <a:noFill/>
          <a:ln>
            <a:noFill/>
          </a:ln>
        </p:spPr>
        <p:txBody>
          <a:bodyPr vert="horz" wrap="square" lIns="91440" tIns="45720" rIns="91440" bIns="45720" anchor="ctr"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pPr lvl="0"/>
            <a:fld id="{81C68837-5314-4E2A-954C-5BEB69E35BD6}"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alibri"/>
          <a:ea typeface=""/>
          <a:cs typeface=""/>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Calibri"/>
          <a:ea typeface=""/>
          <a:cs typeface=""/>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ea typeface=""/>
          <a:cs typeface=""/>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ea typeface=""/>
          <a:cs typeface=""/>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ea typeface=""/>
          <a:cs typeface=""/>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ea typeface=""/>
          <a:cs typeface=""/>
        </a:defRPr>
      </a:lvl5pPr>
    </p:bodyStyle>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536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536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b="0" i="0" smtClean="0">
                <a:solidFill>
                  <a:prstClr val="black">
                    <a:tint val="75000"/>
                  </a:prstClr>
                </a:solidFill>
                <a:latin typeface="Myriad Pro"/>
                <a:cs typeface="+mn-cs"/>
              </a:defRPr>
            </a:lvl1pPr>
          </a:lstStyle>
          <a:p>
            <a:pPr>
              <a:defRPr/>
            </a:pPr>
            <a:fld id="{35FEEAD3-2E2E-4448-BCB1-597DD42D5F1E}" type="datetimeFigureOut">
              <a:rPr lang="en-GB"/>
              <a:pPr>
                <a:defRPr/>
              </a:pPr>
              <a:t>24/08/2017</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b="0" i="0" smtClean="0">
                <a:solidFill>
                  <a:prstClr val="black">
                    <a:tint val="75000"/>
                  </a:prstClr>
                </a:solidFill>
                <a:latin typeface="Myriad Pro"/>
                <a:cs typeface="+mn-cs"/>
              </a:defRPr>
            </a:lvl1pPr>
          </a:lstStyle>
          <a:p>
            <a:pPr>
              <a:defRPr/>
            </a:pPr>
            <a:fld id="{340E7AD9-6BFD-4B40-8174-732BA592260C}" type="slidenum">
              <a:rPr lang="en-GB"/>
              <a:pPr>
                <a:defRPr/>
              </a:pPr>
              <a:t>‹#›</a:t>
            </a:fld>
            <a:endParaRPr lang="en-GB" dirty="0"/>
          </a:p>
        </p:txBody>
      </p:sp>
    </p:spTree>
    <p:extLst>
      <p:ext uri="{BB962C8B-B14F-4D97-AF65-F5344CB8AC3E}">
        <p14:creationId xmlns:p14="http://schemas.microsoft.com/office/powerpoint/2010/main" val="1880368628"/>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24/08/2017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51549001"/>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lstStyle/>
          <a:p>
            <a:pPr lvl="0"/>
            <a:r>
              <a:rPr lang="en-US"/>
              <a:t>Click to edit Master title style</a:t>
            </a:r>
            <a:endParaRPr lang="en-GB"/>
          </a:p>
        </p:txBody>
      </p:sp>
      <p:sp>
        <p:nvSpPr>
          <p:cNvPr id="3" name="Text Placeholder 2"/>
          <p:cNvSpPr txBox="1">
            <a:spLocks noGrp="1"/>
          </p:cNvSpPr>
          <p:nvPr>
            <p:ph type="body" idx="1"/>
          </p:nvPr>
        </p:nvSpPr>
        <p:spPr>
          <a:xfrm>
            <a:off x="457200" y="1600202"/>
            <a:ext cx="8229600" cy="4525959"/>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457201" y="6356353"/>
            <a:ext cx="2133596" cy="365129"/>
          </a:xfrm>
          <a:prstGeom prst="rect">
            <a:avLst/>
          </a:prstGeom>
          <a:noFill/>
          <a:ln>
            <a:noFill/>
          </a:ln>
        </p:spPr>
        <p:txBody>
          <a:bodyPr vert="horz" wrap="square" lIns="91440" tIns="45720" rIns="91440" bIns="45720" anchor="ctr" anchorCtr="0" compatLnSpc="1"/>
          <a:lstStyle>
            <a:lvl1pPr marL="0" marR="0" lvl="0" indent="0" algn="l"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ea typeface=""/>
                <a:cs typeface=""/>
              </a:defRPr>
            </a:lvl1pPr>
          </a:lstStyle>
          <a:p>
            <a:fld id="{7078E458-9F9E-4FB9-A5ED-390FCDE5F084}" type="datetime1">
              <a:rPr lang="en-US"/>
              <a:pPr/>
              <a:t>8/24/2017</a:t>
            </a:fld>
            <a:endParaRPr/>
          </a:p>
        </p:txBody>
      </p:sp>
      <p:sp>
        <p:nvSpPr>
          <p:cNvPr id="5" name="Footer Placeholder 4"/>
          <p:cNvSpPr txBox="1">
            <a:spLocks noGrp="1"/>
          </p:cNvSpPr>
          <p:nvPr>
            <p:ph type="ftr" sz="quarter" idx="3"/>
          </p:nvPr>
        </p:nvSpPr>
        <p:spPr>
          <a:xfrm>
            <a:off x="3124204" y="6356353"/>
            <a:ext cx="2895603" cy="365129"/>
          </a:xfrm>
          <a:prstGeom prst="rect">
            <a:avLst/>
          </a:prstGeom>
          <a:noFill/>
          <a:ln>
            <a:noFill/>
          </a:ln>
        </p:spPr>
        <p:txBody>
          <a:bodyPr vert="horz" wrap="square" lIns="91440" tIns="45720" rIns="91440" bIns="45720" anchor="ctr" anchorCtr="1" compatLnSpc="1"/>
          <a:lstStyle>
            <a:lvl1pPr marL="0" marR="0" lvl="0" indent="0" algn="ctr"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ea typeface=""/>
                <a:cs typeface=""/>
              </a:defRPr>
            </a:lvl1pPr>
          </a:lstStyle>
          <a:p>
            <a:endParaRPr/>
          </a:p>
        </p:txBody>
      </p:sp>
      <p:sp>
        <p:nvSpPr>
          <p:cNvPr id="6" name="Slide Number Placeholder 5"/>
          <p:cNvSpPr txBox="1">
            <a:spLocks noGrp="1"/>
          </p:cNvSpPr>
          <p:nvPr>
            <p:ph type="sldNum" sz="quarter" idx="4"/>
          </p:nvPr>
        </p:nvSpPr>
        <p:spPr>
          <a:xfrm>
            <a:off x="6553204" y="6356353"/>
            <a:ext cx="2133596" cy="365129"/>
          </a:xfrm>
          <a:prstGeom prst="rect">
            <a:avLst/>
          </a:prstGeom>
          <a:noFill/>
          <a:ln>
            <a:noFill/>
          </a:ln>
        </p:spPr>
        <p:txBody>
          <a:bodyPr vert="horz" wrap="square" lIns="91440" tIns="45720" rIns="91440" bIns="45720" anchor="ctr" anchorCtr="0" compatLnSpc="1"/>
          <a:lstStyle>
            <a:lvl1pPr marL="0" marR="0" lvl="0" indent="0" algn="r"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ea typeface=""/>
                <a:cs typeface=""/>
              </a:defRPr>
            </a:lvl1pPr>
          </a:lstStyle>
          <a:p>
            <a:fld id="{81C68837-5314-4E2A-954C-5BEB69E35BD6}" type="slidenum">
              <a:rPr/>
              <a:pPr/>
              <a:t>‹#›</a:t>
            </a:fld>
            <a:endParaRPr/>
          </a:p>
        </p:txBody>
      </p:sp>
    </p:spTree>
    <p:extLst>
      <p:ext uri="{BB962C8B-B14F-4D97-AF65-F5344CB8AC3E}">
        <p14:creationId xmlns:p14="http://schemas.microsoft.com/office/powerpoint/2010/main" val="596150391"/>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marL="0" marR="0" lvl="0" indent="0" algn="ctr" defTabSz="685800" rtl="0" fontAlgn="auto" hangingPunct="1">
        <a:lnSpc>
          <a:spcPct val="100000"/>
        </a:lnSpc>
        <a:spcBef>
          <a:spcPts val="0"/>
        </a:spcBef>
        <a:spcAft>
          <a:spcPts val="0"/>
        </a:spcAft>
        <a:buNone/>
        <a:tabLst/>
        <a:defRPr lang="en-US" sz="3300" b="0" i="0" u="none" strike="noStrike" kern="1200" cap="none" spc="0" baseline="0">
          <a:solidFill>
            <a:srgbClr val="000000"/>
          </a:solidFill>
          <a:uFillTx/>
          <a:latin typeface="Calibri"/>
          <a:ea typeface=""/>
          <a:cs typeface=""/>
        </a:defRPr>
      </a:lvl1pPr>
    </p:titleStyle>
    <p:bodyStyle>
      <a:lvl1pPr marL="257175" marR="0" lvl="0" indent="-257175" algn="l" defTabSz="6858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ea typeface=""/>
          <a:cs typeface=""/>
        </a:defRPr>
      </a:lvl1pPr>
      <a:lvl2pPr marL="557213" marR="0" lvl="1" indent="-214313" algn="l" defTabSz="685800" rtl="0" fontAlgn="auto" hangingPunct="1">
        <a:lnSpc>
          <a:spcPct val="100000"/>
        </a:lnSpc>
        <a:spcBef>
          <a:spcPts val="525"/>
        </a:spcBef>
        <a:spcAft>
          <a:spcPts val="0"/>
        </a:spcAft>
        <a:buSzPct val="100000"/>
        <a:buFont typeface="Arial" pitchFamily="34"/>
        <a:buChar char="–"/>
        <a:tabLst/>
        <a:defRPr lang="en-US" sz="2100" b="0" i="0" u="none" strike="noStrike" kern="1200" cap="none" spc="0" baseline="0">
          <a:solidFill>
            <a:srgbClr val="000000"/>
          </a:solidFill>
          <a:uFillTx/>
          <a:latin typeface="Calibri"/>
          <a:ea typeface=""/>
          <a:cs typeface=""/>
        </a:defRPr>
      </a:lvl2pPr>
      <a:lvl3pPr marL="857250" marR="0" lvl="2" indent="-171450" algn="l" defTabSz="685800" rtl="0" fontAlgn="auto" hangingPunct="1">
        <a:lnSpc>
          <a:spcPct val="100000"/>
        </a:lnSpc>
        <a:spcBef>
          <a:spcPts val="450"/>
        </a:spcBef>
        <a:spcAft>
          <a:spcPts val="0"/>
        </a:spcAft>
        <a:buSzPct val="100000"/>
        <a:buFont typeface="Arial" pitchFamily="34"/>
        <a:buChar char="•"/>
        <a:tabLst/>
        <a:defRPr lang="en-US" sz="1800" b="0" i="0" u="none" strike="noStrike" kern="1200" cap="none" spc="0" baseline="0">
          <a:solidFill>
            <a:srgbClr val="000000"/>
          </a:solidFill>
          <a:uFillTx/>
          <a:latin typeface="Calibri"/>
          <a:ea typeface=""/>
          <a:cs typeface=""/>
        </a:defRPr>
      </a:lvl3pPr>
      <a:lvl4pPr marL="1200150" marR="0" lvl="3" indent="-171450" algn="l" defTabSz="685800" rtl="0" fontAlgn="auto" hangingPunct="1">
        <a:lnSpc>
          <a:spcPct val="100000"/>
        </a:lnSpc>
        <a:spcBef>
          <a:spcPts val="375"/>
        </a:spcBef>
        <a:spcAft>
          <a:spcPts val="0"/>
        </a:spcAft>
        <a:buSzPct val="100000"/>
        <a:buFont typeface="Arial" pitchFamily="34"/>
        <a:buChar char="–"/>
        <a:tabLst/>
        <a:defRPr lang="en-US" sz="1500" b="0" i="0" u="none" strike="noStrike" kern="1200" cap="none" spc="0" baseline="0">
          <a:solidFill>
            <a:srgbClr val="000000"/>
          </a:solidFill>
          <a:uFillTx/>
          <a:latin typeface="Calibri"/>
          <a:ea typeface=""/>
          <a:cs typeface=""/>
        </a:defRPr>
      </a:lvl4pPr>
      <a:lvl5pPr marL="1543050" marR="0" lvl="4" indent="-171450" algn="l" defTabSz="685800" rtl="0" fontAlgn="auto" hangingPunct="1">
        <a:lnSpc>
          <a:spcPct val="100000"/>
        </a:lnSpc>
        <a:spcBef>
          <a:spcPts val="375"/>
        </a:spcBef>
        <a:spcAft>
          <a:spcPts val="0"/>
        </a:spcAft>
        <a:buSzPct val="100000"/>
        <a:buFont typeface="Arial" pitchFamily="34"/>
        <a:buChar char="»"/>
        <a:tabLst/>
        <a:defRPr lang="en-US" sz="1500" b="0" i="0" u="none" strike="noStrike" kern="1200" cap="none" spc="0" baseline="0">
          <a:solidFill>
            <a:srgbClr val="000000"/>
          </a:solidFill>
          <a:uFillTx/>
          <a:latin typeface="Calibri"/>
          <a:ea typeface=""/>
          <a:cs typeface=""/>
        </a:defRPr>
      </a:lvl5pPr>
    </p:bodyStyle>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b="0" i="0">
                <a:solidFill>
                  <a:prstClr val="black">
                    <a:tint val="75000"/>
                  </a:prstClr>
                </a:solidFill>
                <a:latin typeface="+mn-lt"/>
                <a:cs typeface="+mn-cs"/>
              </a:defRPr>
            </a:lvl1pPr>
          </a:lstStyle>
          <a:p>
            <a:pPr>
              <a:defRPr/>
            </a:pPr>
            <a:fld id="{7D5E3DA9-77F4-4BFA-889F-5E3A05A63B54}" type="datetimeFigureOut">
              <a:rPr lang="en-GB"/>
              <a:pPr>
                <a:defRPr/>
              </a:pPr>
              <a:t>24/08/2017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b="0" i="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b="0" i="0">
                <a:solidFill>
                  <a:srgbClr val="898989"/>
                </a:solidFill>
                <a:latin typeface="Calibri" panose="020F0502020204030204" pitchFamily="34" charset="0"/>
              </a:defRPr>
            </a:lvl1pPr>
          </a:lstStyle>
          <a:p>
            <a:pPr fontAlgn="base">
              <a:spcBef>
                <a:spcPct val="0"/>
              </a:spcBef>
              <a:spcAft>
                <a:spcPct val="0"/>
              </a:spcAft>
              <a:defRPr/>
            </a:pPr>
            <a:fld id="{8ADDBDCF-B233-49F8-A731-FFA21C0002A5}" type="slidenum">
              <a:rPr lang="en-GB" altLang="en-US">
                <a:cs typeface="Arial" panose="020B0604020202020204" pitchFamily="34" charset="0"/>
              </a:rPr>
              <a:pPr fontAlgn="base">
                <a:spcBef>
                  <a:spcPct val="0"/>
                </a:spcBef>
                <a:spcAft>
                  <a:spcPct val="0"/>
                </a:spcAft>
                <a:defRPr/>
              </a:pPr>
              <a:t>‹#›</a:t>
            </a:fld>
            <a:endParaRPr lang="en-GB" altLang="en-US">
              <a:cs typeface="Arial" panose="020B0604020202020204" pitchFamily="34" charset="0"/>
            </a:endParaRPr>
          </a:p>
        </p:txBody>
      </p:sp>
    </p:spTree>
    <p:extLst>
      <p:ext uri="{BB962C8B-B14F-4D97-AF65-F5344CB8AC3E}">
        <p14:creationId xmlns:p14="http://schemas.microsoft.com/office/powerpoint/2010/main" val="3293283479"/>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b="0" i="0">
                <a:solidFill>
                  <a:prstClr val="black">
                    <a:tint val="75000"/>
                  </a:prstClr>
                </a:solidFill>
                <a:latin typeface="+mn-lt"/>
                <a:cs typeface="+mn-cs"/>
              </a:defRPr>
            </a:lvl1pPr>
          </a:lstStyle>
          <a:p>
            <a:pPr>
              <a:defRPr/>
            </a:pPr>
            <a:fld id="{7D5E3DA9-77F4-4BFA-889F-5E3A05A63B54}" type="datetimeFigureOut">
              <a:rPr lang="en-GB"/>
              <a:pPr>
                <a:defRPr/>
              </a:pPr>
              <a:t>24/08/2017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b="0" i="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b="0" i="0">
                <a:solidFill>
                  <a:srgbClr val="898989"/>
                </a:solidFill>
                <a:latin typeface="Calibri" panose="020F0502020204030204" pitchFamily="34" charset="0"/>
              </a:defRPr>
            </a:lvl1pPr>
          </a:lstStyle>
          <a:p>
            <a:pPr fontAlgn="base">
              <a:spcBef>
                <a:spcPct val="0"/>
              </a:spcBef>
              <a:spcAft>
                <a:spcPct val="0"/>
              </a:spcAft>
              <a:defRPr/>
            </a:pPr>
            <a:fld id="{8ADDBDCF-B233-49F8-A731-FFA21C0002A5}" type="slidenum">
              <a:rPr lang="en-GB" altLang="en-US">
                <a:cs typeface="Arial" panose="020B0604020202020204" pitchFamily="34" charset="0"/>
              </a:rPr>
              <a:pPr fontAlgn="base">
                <a:spcBef>
                  <a:spcPct val="0"/>
                </a:spcBef>
                <a:spcAft>
                  <a:spcPct val="0"/>
                </a:spcAft>
                <a:defRPr/>
              </a:pPr>
              <a:t>‹#›</a:t>
            </a:fld>
            <a:endParaRPr lang="en-GB" altLang="en-US">
              <a:cs typeface="Arial" panose="020B0604020202020204" pitchFamily="34" charset="0"/>
            </a:endParaRPr>
          </a:p>
        </p:txBody>
      </p:sp>
    </p:spTree>
    <p:extLst>
      <p:ext uri="{BB962C8B-B14F-4D97-AF65-F5344CB8AC3E}">
        <p14:creationId xmlns:p14="http://schemas.microsoft.com/office/powerpoint/2010/main" val="614003389"/>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b="0" i="0">
                <a:solidFill>
                  <a:prstClr val="black">
                    <a:tint val="75000"/>
                  </a:prstClr>
                </a:solidFill>
                <a:latin typeface="+mn-lt"/>
                <a:cs typeface="+mn-cs"/>
              </a:defRPr>
            </a:lvl1pPr>
          </a:lstStyle>
          <a:p>
            <a:pPr>
              <a:defRPr/>
            </a:pPr>
            <a:fld id="{E46E5D96-15C3-4C82-84D5-D5FB0A0BF59F}" type="datetimeFigureOut">
              <a:rPr lang="en-GB"/>
              <a:pPr>
                <a:defRPr/>
              </a:pPr>
              <a:t>24/08/2017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b="0" i="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b="0" i="0">
                <a:solidFill>
                  <a:srgbClr val="898989"/>
                </a:solidFill>
                <a:latin typeface="Calibri" panose="020F0502020204030204" pitchFamily="34" charset="0"/>
              </a:defRPr>
            </a:lvl1pPr>
          </a:lstStyle>
          <a:p>
            <a:pPr fontAlgn="base">
              <a:spcBef>
                <a:spcPct val="0"/>
              </a:spcBef>
              <a:spcAft>
                <a:spcPct val="0"/>
              </a:spcAft>
              <a:defRPr/>
            </a:pPr>
            <a:fld id="{B7DACD6E-4131-4A5D-BEB3-1354DE4D5F06}" type="slidenum">
              <a:rPr lang="en-GB" altLang="en-US">
                <a:cs typeface="Arial" panose="020B0604020202020204" pitchFamily="34" charset="0"/>
              </a:rPr>
              <a:pPr fontAlgn="base">
                <a:spcBef>
                  <a:spcPct val="0"/>
                </a:spcBef>
                <a:spcAft>
                  <a:spcPct val="0"/>
                </a:spcAft>
                <a:defRPr/>
              </a:pPr>
              <a:t>‹#›</a:t>
            </a:fld>
            <a:endParaRPr lang="en-GB" altLang="en-US">
              <a:cs typeface="Arial" panose="020B0604020202020204" pitchFamily="34" charset="0"/>
            </a:endParaRPr>
          </a:p>
        </p:txBody>
      </p:sp>
    </p:spTree>
    <p:extLst>
      <p:ext uri="{BB962C8B-B14F-4D97-AF65-F5344CB8AC3E}">
        <p14:creationId xmlns:p14="http://schemas.microsoft.com/office/powerpoint/2010/main" val="3263903766"/>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b="0" i="0">
                <a:solidFill>
                  <a:prstClr val="black">
                    <a:tint val="75000"/>
                  </a:prstClr>
                </a:solidFill>
                <a:latin typeface="+mn-lt"/>
                <a:cs typeface="+mn-cs"/>
              </a:defRPr>
            </a:lvl1pPr>
          </a:lstStyle>
          <a:p>
            <a:pPr>
              <a:defRPr/>
            </a:pPr>
            <a:fld id="{E46E5D96-15C3-4C82-84D5-D5FB0A0BF59F}" type="datetimeFigureOut">
              <a:rPr lang="en-GB"/>
              <a:pPr>
                <a:defRPr/>
              </a:pPr>
              <a:t>24/08/2017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b="0" i="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b="0" i="0">
                <a:solidFill>
                  <a:srgbClr val="898989"/>
                </a:solidFill>
                <a:latin typeface="Calibri" panose="020F0502020204030204" pitchFamily="34" charset="0"/>
              </a:defRPr>
            </a:lvl1pPr>
          </a:lstStyle>
          <a:p>
            <a:pPr fontAlgn="base">
              <a:spcBef>
                <a:spcPct val="0"/>
              </a:spcBef>
              <a:spcAft>
                <a:spcPct val="0"/>
              </a:spcAft>
              <a:defRPr/>
            </a:pPr>
            <a:fld id="{B7DACD6E-4131-4A5D-BEB3-1354DE4D5F06}" type="slidenum">
              <a:rPr lang="en-GB" altLang="en-US">
                <a:cs typeface="Arial" panose="020B0604020202020204" pitchFamily="34" charset="0"/>
              </a:rPr>
              <a:pPr fontAlgn="base">
                <a:spcBef>
                  <a:spcPct val="0"/>
                </a:spcBef>
                <a:spcAft>
                  <a:spcPct val="0"/>
                </a:spcAft>
                <a:defRPr/>
              </a:pPr>
              <a:t>‹#›</a:t>
            </a:fld>
            <a:endParaRPr lang="en-GB" altLang="en-US">
              <a:cs typeface="Arial" panose="020B0604020202020204" pitchFamily="34" charset="0"/>
            </a:endParaRPr>
          </a:p>
        </p:txBody>
      </p:sp>
    </p:spTree>
    <p:extLst>
      <p:ext uri="{BB962C8B-B14F-4D97-AF65-F5344CB8AC3E}">
        <p14:creationId xmlns:p14="http://schemas.microsoft.com/office/powerpoint/2010/main" val="4078871413"/>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solidFill>
                  <a:prstClr val="black">
                    <a:tint val="75000"/>
                  </a:prstClr>
                </a:solidFill>
              </a:rPr>
              <a:pPr/>
              <a:t>24/08/2017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13568562"/>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lstStyle/>
          <a:p>
            <a:pPr lvl="0"/>
            <a:r>
              <a:rPr lang="en-US"/>
              <a:t>Click to edit Master title style</a:t>
            </a:r>
            <a:endParaRPr lang="en-GB"/>
          </a:p>
        </p:txBody>
      </p:sp>
      <p:sp>
        <p:nvSpPr>
          <p:cNvPr id="3" name="Text Placeholder 2"/>
          <p:cNvSpPr txBox="1">
            <a:spLocks noGrp="1"/>
          </p:cNvSpPr>
          <p:nvPr>
            <p:ph type="body" idx="1"/>
          </p:nvPr>
        </p:nvSpPr>
        <p:spPr>
          <a:xfrm>
            <a:off x="457200" y="1600200"/>
            <a:ext cx="8229600" cy="4525959"/>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457200" y="6356351"/>
            <a:ext cx="2133596" cy="365129"/>
          </a:xfrm>
          <a:prstGeom prst="rect">
            <a:avLst/>
          </a:prstGeom>
          <a:noFill/>
          <a:ln>
            <a:noFill/>
          </a:ln>
        </p:spPr>
        <p:txBody>
          <a:bodyPr vert="horz" wrap="square" lIns="91440" tIns="45720" rIns="91440" bIns="45720" anchor="ctr"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fld id="{7078E458-9F9E-4FB9-A5ED-390FCDE5F084}" type="datetime1">
              <a:rPr lang="en-US"/>
              <a:pPr/>
              <a:t>8/24/2017</a:t>
            </a:fld>
            <a:endParaRPr/>
          </a:p>
        </p:txBody>
      </p:sp>
      <p:sp>
        <p:nvSpPr>
          <p:cNvPr id="5" name="Footer Placeholder 4"/>
          <p:cNvSpPr txBox="1">
            <a:spLocks noGrp="1"/>
          </p:cNvSpPr>
          <p:nvPr>
            <p:ph type="ftr" sz="quarter" idx="3"/>
          </p:nvPr>
        </p:nvSpPr>
        <p:spPr>
          <a:xfrm>
            <a:off x="3124203" y="6356351"/>
            <a:ext cx="2895603" cy="365129"/>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endParaRPr/>
          </a:p>
        </p:txBody>
      </p:sp>
      <p:sp>
        <p:nvSpPr>
          <p:cNvPr id="6" name="Slide Number Placeholder 5"/>
          <p:cNvSpPr txBox="1">
            <a:spLocks noGrp="1"/>
          </p:cNvSpPr>
          <p:nvPr>
            <p:ph type="sldNum" sz="quarter" idx="4"/>
          </p:nvPr>
        </p:nvSpPr>
        <p:spPr>
          <a:xfrm>
            <a:off x="6553203" y="6356351"/>
            <a:ext cx="2133596" cy="365129"/>
          </a:xfrm>
          <a:prstGeom prst="rect">
            <a:avLst/>
          </a:prstGeom>
          <a:noFill/>
          <a:ln>
            <a:noFill/>
          </a:ln>
        </p:spPr>
        <p:txBody>
          <a:bodyPr vert="horz" wrap="square" lIns="91440" tIns="45720" rIns="91440" bIns="45720" anchor="ctr"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ea typeface=""/>
                <a:cs typeface=""/>
              </a:defRPr>
            </a:lvl1pPr>
          </a:lstStyle>
          <a:p>
            <a:fld id="{81C68837-5314-4E2A-954C-5BEB69E35BD6}" type="slidenum">
              <a:rPr/>
              <a:pPr/>
              <a:t>‹#›</a:t>
            </a:fld>
            <a:endParaRPr/>
          </a:p>
        </p:txBody>
      </p:sp>
    </p:spTree>
    <p:extLst>
      <p:ext uri="{BB962C8B-B14F-4D97-AF65-F5344CB8AC3E}">
        <p14:creationId xmlns:p14="http://schemas.microsoft.com/office/powerpoint/2010/main" val="2748019390"/>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alibri"/>
          <a:ea typeface=""/>
          <a:cs typeface=""/>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Calibri"/>
          <a:ea typeface=""/>
          <a:cs typeface=""/>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ea typeface=""/>
          <a:cs typeface=""/>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ea typeface=""/>
          <a:cs typeface=""/>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ea typeface=""/>
          <a:cs typeface=""/>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ea typeface=""/>
          <a:cs typeface=""/>
        </a:defRPr>
      </a:lvl5pPr>
    </p:bodyStyle>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lstStyle/>
          <a:p>
            <a:pPr lvl="0"/>
            <a:r>
              <a:rPr lang="en-US"/>
              <a:t>Click to edit Master title style</a:t>
            </a:r>
            <a:endParaRPr lang="en-GB"/>
          </a:p>
        </p:txBody>
      </p:sp>
      <p:sp>
        <p:nvSpPr>
          <p:cNvPr id="3" name="Text Placeholder 2"/>
          <p:cNvSpPr txBox="1">
            <a:spLocks noGrp="1"/>
          </p:cNvSpPr>
          <p:nvPr>
            <p:ph type="body" idx="1"/>
          </p:nvPr>
        </p:nvSpPr>
        <p:spPr>
          <a:xfrm>
            <a:off x="457200" y="1600202"/>
            <a:ext cx="8229600" cy="4525959"/>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457201" y="6356353"/>
            <a:ext cx="2133596" cy="365129"/>
          </a:xfrm>
          <a:prstGeom prst="rect">
            <a:avLst/>
          </a:prstGeom>
          <a:noFill/>
          <a:ln>
            <a:noFill/>
          </a:ln>
        </p:spPr>
        <p:txBody>
          <a:bodyPr vert="horz" wrap="square" lIns="91440" tIns="45720" rIns="91440" bIns="45720" anchor="ctr" anchorCtr="0" compatLnSpc="1"/>
          <a:lstStyle>
            <a:lvl1pPr marL="0" marR="0" lvl="0" indent="0" algn="l"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ea typeface=""/>
                <a:cs typeface=""/>
              </a:defRPr>
            </a:lvl1pPr>
          </a:lstStyle>
          <a:p>
            <a:fld id="{7078E458-9F9E-4FB9-A5ED-390FCDE5F084}" type="datetime1">
              <a:rPr lang="en-US"/>
              <a:pPr/>
              <a:t>8/24/2017</a:t>
            </a:fld>
            <a:endParaRPr/>
          </a:p>
        </p:txBody>
      </p:sp>
      <p:sp>
        <p:nvSpPr>
          <p:cNvPr id="5" name="Footer Placeholder 4"/>
          <p:cNvSpPr txBox="1">
            <a:spLocks noGrp="1"/>
          </p:cNvSpPr>
          <p:nvPr>
            <p:ph type="ftr" sz="quarter" idx="3"/>
          </p:nvPr>
        </p:nvSpPr>
        <p:spPr>
          <a:xfrm>
            <a:off x="3124204" y="6356353"/>
            <a:ext cx="2895603" cy="365129"/>
          </a:xfrm>
          <a:prstGeom prst="rect">
            <a:avLst/>
          </a:prstGeom>
          <a:noFill/>
          <a:ln>
            <a:noFill/>
          </a:ln>
        </p:spPr>
        <p:txBody>
          <a:bodyPr vert="horz" wrap="square" lIns="91440" tIns="45720" rIns="91440" bIns="45720" anchor="ctr" anchorCtr="1" compatLnSpc="1"/>
          <a:lstStyle>
            <a:lvl1pPr marL="0" marR="0" lvl="0" indent="0" algn="ctr"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ea typeface=""/>
                <a:cs typeface=""/>
              </a:defRPr>
            </a:lvl1pPr>
          </a:lstStyle>
          <a:p>
            <a:endParaRPr/>
          </a:p>
        </p:txBody>
      </p:sp>
      <p:sp>
        <p:nvSpPr>
          <p:cNvPr id="6" name="Slide Number Placeholder 5"/>
          <p:cNvSpPr txBox="1">
            <a:spLocks noGrp="1"/>
          </p:cNvSpPr>
          <p:nvPr>
            <p:ph type="sldNum" sz="quarter" idx="4"/>
          </p:nvPr>
        </p:nvSpPr>
        <p:spPr>
          <a:xfrm>
            <a:off x="6553204" y="6356353"/>
            <a:ext cx="2133596" cy="365129"/>
          </a:xfrm>
          <a:prstGeom prst="rect">
            <a:avLst/>
          </a:prstGeom>
          <a:noFill/>
          <a:ln>
            <a:noFill/>
          </a:ln>
        </p:spPr>
        <p:txBody>
          <a:bodyPr vert="horz" wrap="square" lIns="91440" tIns="45720" rIns="91440" bIns="45720" anchor="ctr" anchorCtr="0" compatLnSpc="1"/>
          <a:lstStyle>
            <a:lvl1pPr marL="0" marR="0" lvl="0" indent="0" algn="r"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ea typeface=""/>
                <a:cs typeface=""/>
              </a:defRPr>
            </a:lvl1pPr>
          </a:lstStyle>
          <a:p>
            <a:fld id="{81C68837-5314-4E2A-954C-5BEB69E35BD6}" type="slidenum">
              <a:rPr/>
              <a:pPr/>
              <a:t>‹#›</a:t>
            </a:fld>
            <a:endParaRPr/>
          </a:p>
        </p:txBody>
      </p:sp>
    </p:spTree>
    <p:extLst>
      <p:ext uri="{BB962C8B-B14F-4D97-AF65-F5344CB8AC3E}">
        <p14:creationId xmlns:p14="http://schemas.microsoft.com/office/powerpoint/2010/main" val="2015371486"/>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Lst>
  <p:txStyles>
    <p:titleStyle>
      <a:lvl1pPr marL="0" marR="0" lvl="0" indent="0" algn="ctr" defTabSz="685800" rtl="0" fontAlgn="auto" hangingPunct="1">
        <a:lnSpc>
          <a:spcPct val="100000"/>
        </a:lnSpc>
        <a:spcBef>
          <a:spcPts val="0"/>
        </a:spcBef>
        <a:spcAft>
          <a:spcPts val="0"/>
        </a:spcAft>
        <a:buNone/>
        <a:tabLst/>
        <a:defRPr lang="en-US" sz="3300" b="0" i="0" u="none" strike="noStrike" kern="1200" cap="none" spc="0" baseline="0">
          <a:solidFill>
            <a:srgbClr val="000000"/>
          </a:solidFill>
          <a:uFillTx/>
          <a:latin typeface="Calibri"/>
          <a:ea typeface=""/>
          <a:cs typeface=""/>
        </a:defRPr>
      </a:lvl1pPr>
    </p:titleStyle>
    <p:bodyStyle>
      <a:lvl1pPr marL="257175" marR="0" lvl="0" indent="-257175" algn="l" defTabSz="6858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ea typeface=""/>
          <a:cs typeface=""/>
        </a:defRPr>
      </a:lvl1pPr>
      <a:lvl2pPr marL="557213" marR="0" lvl="1" indent="-214313" algn="l" defTabSz="685800" rtl="0" fontAlgn="auto" hangingPunct="1">
        <a:lnSpc>
          <a:spcPct val="100000"/>
        </a:lnSpc>
        <a:spcBef>
          <a:spcPts val="525"/>
        </a:spcBef>
        <a:spcAft>
          <a:spcPts val="0"/>
        </a:spcAft>
        <a:buSzPct val="100000"/>
        <a:buFont typeface="Arial" pitchFamily="34"/>
        <a:buChar char="–"/>
        <a:tabLst/>
        <a:defRPr lang="en-US" sz="2100" b="0" i="0" u="none" strike="noStrike" kern="1200" cap="none" spc="0" baseline="0">
          <a:solidFill>
            <a:srgbClr val="000000"/>
          </a:solidFill>
          <a:uFillTx/>
          <a:latin typeface="Calibri"/>
          <a:ea typeface=""/>
          <a:cs typeface=""/>
        </a:defRPr>
      </a:lvl2pPr>
      <a:lvl3pPr marL="857250" marR="0" lvl="2" indent="-171450" algn="l" defTabSz="685800" rtl="0" fontAlgn="auto" hangingPunct="1">
        <a:lnSpc>
          <a:spcPct val="100000"/>
        </a:lnSpc>
        <a:spcBef>
          <a:spcPts val="450"/>
        </a:spcBef>
        <a:spcAft>
          <a:spcPts val="0"/>
        </a:spcAft>
        <a:buSzPct val="100000"/>
        <a:buFont typeface="Arial" pitchFamily="34"/>
        <a:buChar char="•"/>
        <a:tabLst/>
        <a:defRPr lang="en-US" sz="1800" b="0" i="0" u="none" strike="noStrike" kern="1200" cap="none" spc="0" baseline="0">
          <a:solidFill>
            <a:srgbClr val="000000"/>
          </a:solidFill>
          <a:uFillTx/>
          <a:latin typeface="Calibri"/>
          <a:ea typeface=""/>
          <a:cs typeface=""/>
        </a:defRPr>
      </a:lvl3pPr>
      <a:lvl4pPr marL="1200150" marR="0" lvl="3" indent="-171450" algn="l" defTabSz="685800" rtl="0" fontAlgn="auto" hangingPunct="1">
        <a:lnSpc>
          <a:spcPct val="100000"/>
        </a:lnSpc>
        <a:spcBef>
          <a:spcPts val="375"/>
        </a:spcBef>
        <a:spcAft>
          <a:spcPts val="0"/>
        </a:spcAft>
        <a:buSzPct val="100000"/>
        <a:buFont typeface="Arial" pitchFamily="34"/>
        <a:buChar char="–"/>
        <a:tabLst/>
        <a:defRPr lang="en-US" sz="1500" b="0" i="0" u="none" strike="noStrike" kern="1200" cap="none" spc="0" baseline="0">
          <a:solidFill>
            <a:srgbClr val="000000"/>
          </a:solidFill>
          <a:uFillTx/>
          <a:latin typeface="Calibri"/>
          <a:ea typeface=""/>
          <a:cs typeface=""/>
        </a:defRPr>
      </a:lvl4pPr>
      <a:lvl5pPr marL="1543050" marR="0" lvl="4" indent="-171450" algn="l" defTabSz="685800" rtl="0" fontAlgn="auto" hangingPunct="1">
        <a:lnSpc>
          <a:spcPct val="100000"/>
        </a:lnSpc>
        <a:spcBef>
          <a:spcPts val="375"/>
        </a:spcBef>
        <a:spcAft>
          <a:spcPts val="0"/>
        </a:spcAft>
        <a:buSzPct val="100000"/>
        <a:buFont typeface="Arial" pitchFamily="34"/>
        <a:buChar char="»"/>
        <a:tabLst/>
        <a:defRPr lang="en-US" sz="1500" b="0" i="0" u="none" strike="noStrike" kern="1200" cap="none" spc="0" baseline="0">
          <a:solidFill>
            <a:srgbClr val="000000"/>
          </a:solidFill>
          <a:uFillTx/>
          <a:latin typeface="Calibri"/>
          <a:ea typeface=""/>
          <a:cs typeface=""/>
        </a:defRPr>
      </a:lvl5pPr>
    </p:bodyStyle>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33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3315" name="Text Placeholder 2"/>
          <p:cNvSpPr>
            <a:spLocks noGrp="1"/>
          </p:cNvSpPr>
          <p:nvPr>
            <p:ph type="body" idx="1"/>
          </p:nvPr>
        </p:nvSpPr>
        <p:spPr bwMode="auto">
          <a:xfrm>
            <a:off x="457200" y="1600202"/>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900" b="0" i="0">
                <a:solidFill>
                  <a:prstClr val="black">
                    <a:tint val="75000"/>
                  </a:prstClr>
                </a:solidFill>
                <a:latin typeface="+mn-lt"/>
                <a:cs typeface="+mn-cs"/>
              </a:defRPr>
            </a:lvl1pPr>
          </a:lstStyle>
          <a:p>
            <a:pPr>
              <a:defRPr/>
            </a:pPr>
            <a:fld id="{D0EA1C95-5124-459D-BF4C-6DE19CE5AA14}" type="datetimeFigureOut">
              <a:rPr lang="en-GB"/>
              <a:pPr>
                <a:defRPr/>
              </a:pPr>
              <a:t>24/08/2017</a:t>
            </a:fld>
            <a:endParaRPr lang="en-GB"/>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900" b="0" i="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b="0" i="0">
                <a:solidFill>
                  <a:srgbClr val="898989"/>
                </a:solidFill>
                <a:latin typeface="Calibri" panose="020F0502020204030204" pitchFamily="34" charset="0"/>
              </a:defRPr>
            </a:lvl1pPr>
          </a:lstStyle>
          <a:p>
            <a:pPr fontAlgn="base">
              <a:spcBef>
                <a:spcPct val="0"/>
              </a:spcBef>
              <a:spcAft>
                <a:spcPct val="0"/>
              </a:spcAft>
              <a:defRPr/>
            </a:pPr>
            <a:fld id="{0E50B2AD-5582-40FF-A640-BB800FEBD758}" type="slidenum">
              <a:rPr lang="en-GB" altLang="en-US">
                <a:cs typeface="Arial" panose="020B0604020202020204" pitchFamily="34" charset="0"/>
              </a:rPr>
              <a:pPr fontAlgn="base">
                <a:spcBef>
                  <a:spcPct val="0"/>
                </a:spcBef>
                <a:spcAft>
                  <a:spcPct val="0"/>
                </a:spcAft>
                <a:defRPr/>
              </a:pPr>
              <a:t>‹#›</a:t>
            </a:fld>
            <a:endParaRPr lang="en-GB" altLang="en-US">
              <a:cs typeface="Arial" panose="020B0604020202020204" pitchFamily="34" charset="0"/>
            </a:endParaRPr>
          </a:p>
        </p:txBody>
      </p:sp>
    </p:spTree>
    <p:extLst>
      <p:ext uri="{BB962C8B-B14F-4D97-AF65-F5344CB8AC3E}">
        <p14:creationId xmlns:p14="http://schemas.microsoft.com/office/powerpoint/2010/main" val="3510635650"/>
      </p:ext>
    </p:extLst>
  </p:cSld>
  <p:clrMap bg1="lt1" tx1="dk1" bg2="lt2" tx2="dk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52" r:id="rId6"/>
    <p:sldLayoutId id="2147483853" r:id="rId7"/>
    <p:sldLayoutId id="2147483854" r:id="rId8"/>
    <p:sldLayoutId id="2147483855" r:id="rId9"/>
    <p:sldLayoutId id="2147483856" r:id="rId10"/>
    <p:sldLayoutId id="2147483857" r:id="rId11"/>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Calibri" pitchFamily="34" charset="0"/>
        </a:defRPr>
      </a:lvl2pPr>
      <a:lvl3pPr algn="ctr" rtl="0" eaLnBrk="0" fontAlgn="base" hangingPunct="0">
        <a:spcBef>
          <a:spcPct val="0"/>
        </a:spcBef>
        <a:spcAft>
          <a:spcPct val="0"/>
        </a:spcAft>
        <a:defRPr sz="3300">
          <a:solidFill>
            <a:schemeClr val="tx1"/>
          </a:solidFill>
          <a:latin typeface="Calibri" pitchFamily="34" charset="0"/>
        </a:defRPr>
      </a:lvl3pPr>
      <a:lvl4pPr algn="ctr" rtl="0" eaLnBrk="0" fontAlgn="base" hangingPunct="0">
        <a:spcBef>
          <a:spcPct val="0"/>
        </a:spcBef>
        <a:spcAft>
          <a:spcPct val="0"/>
        </a:spcAft>
        <a:defRPr sz="3300">
          <a:solidFill>
            <a:schemeClr val="tx1"/>
          </a:solidFill>
          <a:latin typeface="Calibri" pitchFamily="34" charset="0"/>
        </a:defRPr>
      </a:lvl4pPr>
      <a:lvl5pPr algn="ctr" rtl="0" eaLnBrk="0" fontAlgn="base" hangingPunct="0">
        <a:spcBef>
          <a:spcPct val="0"/>
        </a:spcBef>
        <a:spcAft>
          <a:spcPct val="0"/>
        </a:spcAft>
        <a:defRPr sz="3300">
          <a:solidFill>
            <a:schemeClr val="tx1"/>
          </a:solidFill>
          <a:latin typeface="Calibri" pitchFamily="34" charset="0"/>
        </a:defRPr>
      </a:lvl5pPr>
      <a:lvl6pPr marL="342900" algn="ctr" rtl="0" fontAlgn="base">
        <a:spcBef>
          <a:spcPct val="0"/>
        </a:spcBef>
        <a:spcAft>
          <a:spcPct val="0"/>
        </a:spcAft>
        <a:defRPr sz="3300">
          <a:solidFill>
            <a:schemeClr val="tx1"/>
          </a:solidFill>
          <a:latin typeface="Calibri" pitchFamily="34" charset="0"/>
        </a:defRPr>
      </a:lvl6pPr>
      <a:lvl7pPr marL="685800" algn="ctr" rtl="0" fontAlgn="base">
        <a:spcBef>
          <a:spcPct val="0"/>
        </a:spcBef>
        <a:spcAft>
          <a:spcPct val="0"/>
        </a:spcAft>
        <a:defRPr sz="3300">
          <a:solidFill>
            <a:schemeClr val="tx1"/>
          </a:solidFill>
          <a:latin typeface="Calibri" pitchFamily="34" charset="0"/>
        </a:defRPr>
      </a:lvl7pPr>
      <a:lvl8pPr marL="1028700" algn="ctr" rtl="0" fontAlgn="base">
        <a:spcBef>
          <a:spcPct val="0"/>
        </a:spcBef>
        <a:spcAft>
          <a:spcPct val="0"/>
        </a:spcAft>
        <a:defRPr sz="3300">
          <a:solidFill>
            <a:schemeClr val="tx1"/>
          </a:solidFill>
          <a:latin typeface="Calibri" pitchFamily="34" charset="0"/>
        </a:defRPr>
      </a:lvl8pPr>
      <a:lvl9pPr marL="1371600" algn="ctr" rtl="0" fontAlgn="base">
        <a:spcBef>
          <a:spcPct val="0"/>
        </a:spcBef>
        <a:spcAft>
          <a:spcPct val="0"/>
        </a:spcAft>
        <a:defRPr sz="3300">
          <a:solidFill>
            <a:schemeClr val="tx1"/>
          </a:solidFill>
          <a:latin typeface="Calibri" pitchFamily="34" charset="0"/>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lstStyle/>
          <a:p>
            <a:pPr lvl="0"/>
            <a:r>
              <a:rPr lang="en-US"/>
              <a:t>Click to edit Master title style</a:t>
            </a:r>
            <a:endParaRPr lang="en-GB"/>
          </a:p>
        </p:txBody>
      </p:sp>
      <p:sp>
        <p:nvSpPr>
          <p:cNvPr id="3" name="Text Placeholder 2"/>
          <p:cNvSpPr txBox="1">
            <a:spLocks noGrp="1"/>
          </p:cNvSpPr>
          <p:nvPr>
            <p:ph type="body" idx="1"/>
          </p:nvPr>
        </p:nvSpPr>
        <p:spPr>
          <a:xfrm>
            <a:off x="457200" y="1600202"/>
            <a:ext cx="8229600" cy="4525959"/>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457201" y="6356353"/>
            <a:ext cx="2133596" cy="365129"/>
          </a:xfrm>
          <a:prstGeom prst="rect">
            <a:avLst/>
          </a:prstGeom>
          <a:noFill/>
          <a:ln>
            <a:noFill/>
          </a:ln>
        </p:spPr>
        <p:txBody>
          <a:bodyPr vert="horz" wrap="square" lIns="91440" tIns="45720" rIns="91440" bIns="45720" anchor="ctr" anchorCtr="0" compatLnSpc="1"/>
          <a:lstStyle>
            <a:lvl1pPr marL="0" marR="0" lvl="0" indent="0" algn="l"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ea typeface=""/>
                <a:cs typeface=""/>
              </a:defRPr>
            </a:lvl1pPr>
          </a:lstStyle>
          <a:p>
            <a:fld id="{7078E458-9F9E-4FB9-A5ED-390FCDE5F084}" type="datetime1">
              <a:rPr lang="en-US"/>
              <a:pPr/>
              <a:t>8/24/2017</a:t>
            </a:fld>
            <a:endParaRPr/>
          </a:p>
        </p:txBody>
      </p:sp>
      <p:sp>
        <p:nvSpPr>
          <p:cNvPr id="5" name="Footer Placeholder 4"/>
          <p:cNvSpPr txBox="1">
            <a:spLocks noGrp="1"/>
          </p:cNvSpPr>
          <p:nvPr>
            <p:ph type="ftr" sz="quarter" idx="3"/>
          </p:nvPr>
        </p:nvSpPr>
        <p:spPr>
          <a:xfrm>
            <a:off x="3124204" y="6356353"/>
            <a:ext cx="2895603" cy="365129"/>
          </a:xfrm>
          <a:prstGeom prst="rect">
            <a:avLst/>
          </a:prstGeom>
          <a:noFill/>
          <a:ln>
            <a:noFill/>
          </a:ln>
        </p:spPr>
        <p:txBody>
          <a:bodyPr vert="horz" wrap="square" lIns="91440" tIns="45720" rIns="91440" bIns="45720" anchor="ctr" anchorCtr="1" compatLnSpc="1"/>
          <a:lstStyle>
            <a:lvl1pPr marL="0" marR="0" lvl="0" indent="0" algn="ctr"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ea typeface=""/>
                <a:cs typeface=""/>
              </a:defRPr>
            </a:lvl1pPr>
          </a:lstStyle>
          <a:p>
            <a:endParaRPr/>
          </a:p>
        </p:txBody>
      </p:sp>
      <p:sp>
        <p:nvSpPr>
          <p:cNvPr id="6" name="Slide Number Placeholder 5"/>
          <p:cNvSpPr txBox="1">
            <a:spLocks noGrp="1"/>
          </p:cNvSpPr>
          <p:nvPr>
            <p:ph type="sldNum" sz="quarter" idx="4"/>
          </p:nvPr>
        </p:nvSpPr>
        <p:spPr>
          <a:xfrm>
            <a:off x="6553204" y="6356353"/>
            <a:ext cx="2133596" cy="365129"/>
          </a:xfrm>
          <a:prstGeom prst="rect">
            <a:avLst/>
          </a:prstGeom>
          <a:noFill/>
          <a:ln>
            <a:noFill/>
          </a:ln>
        </p:spPr>
        <p:txBody>
          <a:bodyPr vert="horz" wrap="square" lIns="91440" tIns="45720" rIns="91440" bIns="45720" anchor="ctr" anchorCtr="0" compatLnSpc="1"/>
          <a:lstStyle>
            <a:lvl1pPr marL="0" marR="0" lvl="0" indent="0" algn="r"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ea typeface=""/>
                <a:cs typeface=""/>
              </a:defRPr>
            </a:lvl1pPr>
          </a:lstStyle>
          <a:p>
            <a:fld id="{81C68837-5314-4E2A-954C-5BEB69E35BD6}" type="slidenum">
              <a:rPr/>
              <a:pPr/>
              <a:t>‹#›</a:t>
            </a:fld>
            <a:endParaRPr/>
          </a:p>
        </p:txBody>
      </p:sp>
    </p:spTree>
    <p:extLst>
      <p:ext uri="{BB962C8B-B14F-4D97-AF65-F5344CB8AC3E}">
        <p14:creationId xmlns:p14="http://schemas.microsoft.com/office/powerpoint/2010/main" val="3333202466"/>
      </p:ext>
    </p:extLst>
  </p:cSld>
  <p:clrMap bg1="lt1" tx1="dk1" bg2="lt2" tx2="dk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Lst>
  <p:txStyles>
    <p:titleStyle>
      <a:lvl1pPr marL="0" marR="0" lvl="0" indent="0" algn="ctr" defTabSz="685800" rtl="0" fontAlgn="auto" hangingPunct="1">
        <a:lnSpc>
          <a:spcPct val="100000"/>
        </a:lnSpc>
        <a:spcBef>
          <a:spcPts val="0"/>
        </a:spcBef>
        <a:spcAft>
          <a:spcPts val="0"/>
        </a:spcAft>
        <a:buNone/>
        <a:tabLst/>
        <a:defRPr lang="en-US" sz="3300" b="0" i="0" u="none" strike="noStrike" kern="1200" cap="none" spc="0" baseline="0">
          <a:solidFill>
            <a:srgbClr val="000000"/>
          </a:solidFill>
          <a:uFillTx/>
          <a:latin typeface="Calibri"/>
          <a:ea typeface=""/>
          <a:cs typeface=""/>
        </a:defRPr>
      </a:lvl1pPr>
    </p:titleStyle>
    <p:bodyStyle>
      <a:lvl1pPr marL="257175" marR="0" lvl="0" indent="-257175" algn="l" defTabSz="6858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ea typeface=""/>
          <a:cs typeface=""/>
        </a:defRPr>
      </a:lvl1pPr>
      <a:lvl2pPr marL="557213" marR="0" lvl="1" indent="-214313" algn="l" defTabSz="685800" rtl="0" fontAlgn="auto" hangingPunct="1">
        <a:lnSpc>
          <a:spcPct val="100000"/>
        </a:lnSpc>
        <a:spcBef>
          <a:spcPts val="525"/>
        </a:spcBef>
        <a:spcAft>
          <a:spcPts val="0"/>
        </a:spcAft>
        <a:buSzPct val="100000"/>
        <a:buFont typeface="Arial" pitchFamily="34"/>
        <a:buChar char="–"/>
        <a:tabLst/>
        <a:defRPr lang="en-US" sz="2100" b="0" i="0" u="none" strike="noStrike" kern="1200" cap="none" spc="0" baseline="0">
          <a:solidFill>
            <a:srgbClr val="000000"/>
          </a:solidFill>
          <a:uFillTx/>
          <a:latin typeface="Calibri"/>
          <a:ea typeface=""/>
          <a:cs typeface=""/>
        </a:defRPr>
      </a:lvl2pPr>
      <a:lvl3pPr marL="857250" marR="0" lvl="2" indent="-171450" algn="l" defTabSz="685800" rtl="0" fontAlgn="auto" hangingPunct="1">
        <a:lnSpc>
          <a:spcPct val="100000"/>
        </a:lnSpc>
        <a:spcBef>
          <a:spcPts val="450"/>
        </a:spcBef>
        <a:spcAft>
          <a:spcPts val="0"/>
        </a:spcAft>
        <a:buSzPct val="100000"/>
        <a:buFont typeface="Arial" pitchFamily="34"/>
        <a:buChar char="•"/>
        <a:tabLst/>
        <a:defRPr lang="en-US" sz="1800" b="0" i="0" u="none" strike="noStrike" kern="1200" cap="none" spc="0" baseline="0">
          <a:solidFill>
            <a:srgbClr val="000000"/>
          </a:solidFill>
          <a:uFillTx/>
          <a:latin typeface="Calibri"/>
          <a:ea typeface=""/>
          <a:cs typeface=""/>
        </a:defRPr>
      </a:lvl3pPr>
      <a:lvl4pPr marL="1200150" marR="0" lvl="3" indent="-171450" algn="l" defTabSz="685800" rtl="0" fontAlgn="auto" hangingPunct="1">
        <a:lnSpc>
          <a:spcPct val="100000"/>
        </a:lnSpc>
        <a:spcBef>
          <a:spcPts val="375"/>
        </a:spcBef>
        <a:spcAft>
          <a:spcPts val="0"/>
        </a:spcAft>
        <a:buSzPct val="100000"/>
        <a:buFont typeface="Arial" pitchFamily="34"/>
        <a:buChar char="–"/>
        <a:tabLst/>
        <a:defRPr lang="en-US" sz="1500" b="0" i="0" u="none" strike="noStrike" kern="1200" cap="none" spc="0" baseline="0">
          <a:solidFill>
            <a:srgbClr val="000000"/>
          </a:solidFill>
          <a:uFillTx/>
          <a:latin typeface="Calibri"/>
          <a:ea typeface=""/>
          <a:cs typeface=""/>
        </a:defRPr>
      </a:lvl4pPr>
      <a:lvl5pPr marL="1543050" marR="0" lvl="4" indent="-171450" algn="l" defTabSz="685800" rtl="0" fontAlgn="auto" hangingPunct="1">
        <a:lnSpc>
          <a:spcPct val="100000"/>
        </a:lnSpc>
        <a:spcBef>
          <a:spcPts val="375"/>
        </a:spcBef>
        <a:spcAft>
          <a:spcPts val="0"/>
        </a:spcAft>
        <a:buSzPct val="100000"/>
        <a:buFont typeface="Arial" pitchFamily="34"/>
        <a:buChar char="»"/>
        <a:tabLst/>
        <a:defRPr lang="en-US" sz="1500" b="0" i="0" u="none" strike="noStrike" kern="1200" cap="none" spc="0" baseline="0">
          <a:solidFill>
            <a:srgbClr val="000000"/>
          </a:solidFill>
          <a:uFillTx/>
          <a:latin typeface="Calibri"/>
          <a:ea typeface=""/>
          <a:cs typeface=""/>
        </a:defRPr>
      </a:lvl5pPr>
    </p:bodyStyle>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lstStyle/>
          <a:p>
            <a:pPr lvl="0"/>
            <a:r>
              <a:rPr lang="en-US"/>
              <a:t>Click to edit Master title style</a:t>
            </a:r>
            <a:endParaRPr lang="en-GB"/>
          </a:p>
        </p:txBody>
      </p:sp>
      <p:sp>
        <p:nvSpPr>
          <p:cNvPr id="3" name="Text Placeholder 2"/>
          <p:cNvSpPr txBox="1">
            <a:spLocks noGrp="1"/>
          </p:cNvSpPr>
          <p:nvPr>
            <p:ph type="body" idx="1"/>
          </p:nvPr>
        </p:nvSpPr>
        <p:spPr>
          <a:xfrm>
            <a:off x="457200" y="1600202"/>
            <a:ext cx="8229600" cy="4525959"/>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457201" y="6356353"/>
            <a:ext cx="2133596" cy="365129"/>
          </a:xfrm>
          <a:prstGeom prst="rect">
            <a:avLst/>
          </a:prstGeom>
          <a:noFill/>
          <a:ln>
            <a:noFill/>
          </a:ln>
        </p:spPr>
        <p:txBody>
          <a:bodyPr vert="horz" wrap="square" lIns="91440" tIns="45720" rIns="91440" bIns="45720" anchor="ctr" anchorCtr="0" compatLnSpc="1"/>
          <a:lstStyle>
            <a:lvl1pPr marL="0" marR="0" lvl="0" indent="0" algn="l"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ea typeface=""/>
                <a:cs typeface=""/>
              </a:defRPr>
            </a:lvl1pPr>
          </a:lstStyle>
          <a:p>
            <a:fld id="{7078E458-9F9E-4FB9-A5ED-390FCDE5F084}" type="datetime1">
              <a:rPr lang="en-US"/>
              <a:pPr/>
              <a:t>8/24/2017</a:t>
            </a:fld>
            <a:endParaRPr/>
          </a:p>
        </p:txBody>
      </p:sp>
      <p:sp>
        <p:nvSpPr>
          <p:cNvPr id="5" name="Footer Placeholder 4"/>
          <p:cNvSpPr txBox="1">
            <a:spLocks noGrp="1"/>
          </p:cNvSpPr>
          <p:nvPr>
            <p:ph type="ftr" sz="quarter" idx="3"/>
          </p:nvPr>
        </p:nvSpPr>
        <p:spPr>
          <a:xfrm>
            <a:off x="3124204" y="6356353"/>
            <a:ext cx="2895603" cy="365129"/>
          </a:xfrm>
          <a:prstGeom prst="rect">
            <a:avLst/>
          </a:prstGeom>
          <a:noFill/>
          <a:ln>
            <a:noFill/>
          </a:ln>
        </p:spPr>
        <p:txBody>
          <a:bodyPr vert="horz" wrap="square" lIns="91440" tIns="45720" rIns="91440" bIns="45720" anchor="ctr" anchorCtr="1" compatLnSpc="1"/>
          <a:lstStyle>
            <a:lvl1pPr marL="0" marR="0" lvl="0" indent="0" algn="ctr"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ea typeface=""/>
                <a:cs typeface=""/>
              </a:defRPr>
            </a:lvl1pPr>
          </a:lstStyle>
          <a:p>
            <a:endParaRPr/>
          </a:p>
        </p:txBody>
      </p:sp>
      <p:sp>
        <p:nvSpPr>
          <p:cNvPr id="6" name="Slide Number Placeholder 5"/>
          <p:cNvSpPr txBox="1">
            <a:spLocks noGrp="1"/>
          </p:cNvSpPr>
          <p:nvPr>
            <p:ph type="sldNum" sz="quarter" idx="4"/>
          </p:nvPr>
        </p:nvSpPr>
        <p:spPr>
          <a:xfrm>
            <a:off x="6553204" y="6356353"/>
            <a:ext cx="2133596" cy="365129"/>
          </a:xfrm>
          <a:prstGeom prst="rect">
            <a:avLst/>
          </a:prstGeom>
          <a:noFill/>
          <a:ln>
            <a:noFill/>
          </a:ln>
        </p:spPr>
        <p:txBody>
          <a:bodyPr vert="horz" wrap="square" lIns="91440" tIns="45720" rIns="91440" bIns="45720" anchor="ctr" anchorCtr="0" compatLnSpc="1"/>
          <a:lstStyle>
            <a:lvl1pPr marL="0" marR="0" lvl="0" indent="0" algn="r"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ea typeface=""/>
                <a:cs typeface=""/>
              </a:defRPr>
            </a:lvl1pPr>
          </a:lstStyle>
          <a:p>
            <a:fld id="{81C68837-5314-4E2A-954C-5BEB69E35BD6}" type="slidenum">
              <a:rPr/>
              <a:pPr/>
              <a:t>‹#›</a:t>
            </a:fld>
            <a:endParaRPr/>
          </a:p>
        </p:txBody>
      </p:sp>
    </p:spTree>
    <p:extLst>
      <p:ext uri="{BB962C8B-B14F-4D97-AF65-F5344CB8AC3E}">
        <p14:creationId xmlns:p14="http://schemas.microsoft.com/office/powerpoint/2010/main" val="2230666106"/>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txStyles>
    <p:titleStyle>
      <a:lvl1pPr marL="0" marR="0" lvl="0" indent="0" algn="ctr" defTabSz="685800" rtl="0" fontAlgn="auto" hangingPunct="1">
        <a:lnSpc>
          <a:spcPct val="100000"/>
        </a:lnSpc>
        <a:spcBef>
          <a:spcPts val="0"/>
        </a:spcBef>
        <a:spcAft>
          <a:spcPts val="0"/>
        </a:spcAft>
        <a:buNone/>
        <a:tabLst/>
        <a:defRPr lang="en-US" sz="3300" b="0" i="0" u="none" strike="noStrike" kern="1200" cap="none" spc="0" baseline="0">
          <a:solidFill>
            <a:srgbClr val="000000"/>
          </a:solidFill>
          <a:uFillTx/>
          <a:latin typeface="Calibri"/>
          <a:ea typeface=""/>
          <a:cs typeface=""/>
        </a:defRPr>
      </a:lvl1pPr>
    </p:titleStyle>
    <p:bodyStyle>
      <a:lvl1pPr marL="257175" marR="0" lvl="0" indent="-257175" algn="l" defTabSz="6858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ea typeface=""/>
          <a:cs typeface=""/>
        </a:defRPr>
      </a:lvl1pPr>
      <a:lvl2pPr marL="557213" marR="0" lvl="1" indent="-214313" algn="l" defTabSz="685800" rtl="0" fontAlgn="auto" hangingPunct="1">
        <a:lnSpc>
          <a:spcPct val="100000"/>
        </a:lnSpc>
        <a:spcBef>
          <a:spcPts val="525"/>
        </a:spcBef>
        <a:spcAft>
          <a:spcPts val="0"/>
        </a:spcAft>
        <a:buSzPct val="100000"/>
        <a:buFont typeface="Arial" pitchFamily="34"/>
        <a:buChar char="–"/>
        <a:tabLst/>
        <a:defRPr lang="en-US" sz="2100" b="0" i="0" u="none" strike="noStrike" kern="1200" cap="none" spc="0" baseline="0">
          <a:solidFill>
            <a:srgbClr val="000000"/>
          </a:solidFill>
          <a:uFillTx/>
          <a:latin typeface="Calibri"/>
          <a:ea typeface=""/>
          <a:cs typeface=""/>
        </a:defRPr>
      </a:lvl2pPr>
      <a:lvl3pPr marL="857250" marR="0" lvl="2" indent="-171450" algn="l" defTabSz="685800" rtl="0" fontAlgn="auto" hangingPunct="1">
        <a:lnSpc>
          <a:spcPct val="100000"/>
        </a:lnSpc>
        <a:spcBef>
          <a:spcPts val="450"/>
        </a:spcBef>
        <a:spcAft>
          <a:spcPts val="0"/>
        </a:spcAft>
        <a:buSzPct val="100000"/>
        <a:buFont typeface="Arial" pitchFamily="34"/>
        <a:buChar char="•"/>
        <a:tabLst/>
        <a:defRPr lang="en-US" sz="1800" b="0" i="0" u="none" strike="noStrike" kern="1200" cap="none" spc="0" baseline="0">
          <a:solidFill>
            <a:srgbClr val="000000"/>
          </a:solidFill>
          <a:uFillTx/>
          <a:latin typeface="Calibri"/>
          <a:ea typeface=""/>
          <a:cs typeface=""/>
        </a:defRPr>
      </a:lvl3pPr>
      <a:lvl4pPr marL="1200150" marR="0" lvl="3" indent="-171450" algn="l" defTabSz="685800" rtl="0" fontAlgn="auto" hangingPunct="1">
        <a:lnSpc>
          <a:spcPct val="100000"/>
        </a:lnSpc>
        <a:spcBef>
          <a:spcPts val="375"/>
        </a:spcBef>
        <a:spcAft>
          <a:spcPts val="0"/>
        </a:spcAft>
        <a:buSzPct val="100000"/>
        <a:buFont typeface="Arial" pitchFamily="34"/>
        <a:buChar char="–"/>
        <a:tabLst/>
        <a:defRPr lang="en-US" sz="1500" b="0" i="0" u="none" strike="noStrike" kern="1200" cap="none" spc="0" baseline="0">
          <a:solidFill>
            <a:srgbClr val="000000"/>
          </a:solidFill>
          <a:uFillTx/>
          <a:latin typeface="Calibri"/>
          <a:ea typeface=""/>
          <a:cs typeface=""/>
        </a:defRPr>
      </a:lvl4pPr>
      <a:lvl5pPr marL="1543050" marR="0" lvl="4" indent="-171450" algn="l" defTabSz="685800" rtl="0" fontAlgn="auto" hangingPunct="1">
        <a:lnSpc>
          <a:spcPct val="100000"/>
        </a:lnSpc>
        <a:spcBef>
          <a:spcPts val="375"/>
        </a:spcBef>
        <a:spcAft>
          <a:spcPts val="0"/>
        </a:spcAft>
        <a:buSzPct val="100000"/>
        <a:buFont typeface="Arial" pitchFamily="34"/>
        <a:buChar char="»"/>
        <a:tabLst/>
        <a:defRPr lang="en-US" sz="1500" b="0" i="0" u="none" strike="noStrike" kern="1200" cap="none" spc="0" baseline="0">
          <a:solidFill>
            <a:srgbClr val="000000"/>
          </a:solidFill>
          <a:uFillTx/>
          <a:latin typeface="Calibri"/>
          <a:ea typeface=""/>
          <a:cs typeface=""/>
        </a:defRPr>
      </a:lvl5pPr>
    </p:bodyStyle>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95.xml"/><Relationship Id="rId4" Type="http://schemas.openxmlformats.org/officeDocument/2006/relationships/hyperlink" Target="http://www.uwtsd.ac.uk/rbla/"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111.xml"/></Relationships>
</file>

<file path=ppt/slides/_rels/slide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01.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6.xml"/></Relationships>
</file>

<file path=ppt/slides/_rels/slide7.xml.rels><?xml version="1.0" encoding="UTF-8" standalone="yes"?>
<Relationships xmlns="http://schemas.openxmlformats.org/package/2006/relationships"><Relationship Id="rId3" Type="http://schemas.openxmlformats.org/officeDocument/2006/relationships/hyperlink" Target="http://www.uwtsd.ac.uk/library/catalogue/" TargetMode="External"/><Relationship Id="rId2" Type="http://schemas.openxmlformats.org/officeDocument/2006/relationships/image" Target="../media/image9.jpeg"/><Relationship Id="rId1" Type="http://schemas.openxmlformats.org/officeDocument/2006/relationships/slideLayout" Target="../slideLayouts/slideLayout46.xm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57.xml"/><Relationship Id="rId6" Type="http://schemas.openxmlformats.org/officeDocument/2006/relationships/image" Target="../media/image7.JPG"/><Relationship Id="rId5" Type="http://schemas.openxmlformats.org/officeDocument/2006/relationships/hyperlink" Target="http://www.uwtsd.ac.uk/library/online-library/carmarthen-lampeter--london-online-library/e-books/" TargetMode="External"/><Relationship Id="rId4" Type="http://schemas.openxmlformats.org/officeDocument/2006/relationships/hyperlink" Target="http://www.uwtsd.ac.uk/library/catalogue/" TargetMode="External"/></Relationships>
</file>

<file path=ppt/slides/_rels/slide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1.png"/><Relationship Id="rId1" Type="http://schemas.openxmlformats.org/officeDocument/2006/relationships/slideLayout" Target="../slideLayouts/slideLayout13.xml"/><Relationship Id="rId4" Type="http://schemas.openxmlformats.org/officeDocument/2006/relationships/hyperlink" Target="http://www.uwtsd.ac.uk/library/online-library/carmarthen-lampeter--london-online-library/"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www.uwtsd.ac.uk/library/online-library/carmarthen-lampeter--london-online-library/e-journals/" TargetMode="Externa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JPG"/><Relationship Id="rId4" Type="http://schemas.openxmlformats.org/officeDocument/2006/relationships/hyperlink" Target="http://www.uwtsd.ac.uk/library/online-library/carmarthen-lampeter--london-online-library/e-book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68.xml"/><Relationship Id="rId5" Type="http://schemas.openxmlformats.org/officeDocument/2006/relationships/image" Target="../media/image7.JPG"/><Relationship Id="rId4" Type="http://schemas.openxmlformats.org/officeDocument/2006/relationships/hyperlink" Target="http://www.uwtsd.ac.uk/library/catalogue/"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librarycatalogue.uwtsd.ac.uk/44WHELF_UWTSD_VU1:LSCOP_44WHELF_UWTSD_LAMP:44UWTSD_ALMA51169486380002421" TargetMode="External"/><Relationship Id="rId13" Type="http://schemas.openxmlformats.org/officeDocument/2006/relationships/hyperlink" Target="http://librarycatalogue.uwtsd.ac.uk/44WHELF_UWTSD_VU1:LSCOP_44WHELF_UWTSD_LAMP:44UWTSD_ALMA21162189730002421" TargetMode="External"/><Relationship Id="rId18" Type="http://schemas.openxmlformats.org/officeDocument/2006/relationships/hyperlink" Target="http://librarycatalogue.uwtsd.ac.uk/44WHELF_UWTSD_VU1:CSCOP_EVERYTHING:44UWTSD_ALMA51169096500002421" TargetMode="External"/><Relationship Id="rId3" Type="http://schemas.openxmlformats.org/officeDocument/2006/relationships/image" Target="../media/image13.jpeg"/><Relationship Id="rId7" Type="http://schemas.openxmlformats.org/officeDocument/2006/relationships/hyperlink" Target="http://librarycatalogue.uwtsd.ac.uk/44WHELF_UWTSD_VU1:LSCOP_44WHELF_UWTSD_LAMP:44UWTSD_ALMA21162240750002421" TargetMode="External"/><Relationship Id="rId12" Type="http://schemas.openxmlformats.org/officeDocument/2006/relationships/hyperlink" Target="http://librarycatalogue.uwtsd.ac.uk/44WHELF_UWTSD_VU1:LSCOP_44WHELF_UWTSD_LAMP:44UWTSD_ALMA21163740550002421" TargetMode="External"/><Relationship Id="rId17" Type="http://schemas.openxmlformats.org/officeDocument/2006/relationships/hyperlink" Target="http://librarycatalogue.uwtsd.ac.uk/44WHELF_UWTSD_VU1:LSCOP_44WHELF_UWTSD_LAMP:44UWTSD_ALMA21162198800002421" TargetMode="External"/><Relationship Id="rId2" Type="http://schemas.openxmlformats.org/officeDocument/2006/relationships/notesSlide" Target="../notesSlides/notesSlide3.xml"/><Relationship Id="rId16" Type="http://schemas.openxmlformats.org/officeDocument/2006/relationships/hyperlink" Target="http://librarycatalogue.uwtsd.ac.uk/44WHELF_UWTSD_VU1:LSCOP_44WHELF_UWTSD_LAMP:44UWTSD_ALMA21162061600002421" TargetMode="External"/><Relationship Id="rId1" Type="http://schemas.openxmlformats.org/officeDocument/2006/relationships/slideLayout" Target="../slideLayouts/slideLayout68.xml"/><Relationship Id="rId6" Type="http://schemas.openxmlformats.org/officeDocument/2006/relationships/hyperlink" Target="http://librarycatalogue.uwtsd.ac.uk/44WHELF_UWTSD_VU1:LSCOP_44WHELF_UWTSD_LAMP:44UWTSD_ALMA21161008000002421" TargetMode="External"/><Relationship Id="rId11" Type="http://schemas.openxmlformats.org/officeDocument/2006/relationships/hyperlink" Target="http://librarycatalogue.uwtsd.ac.uk/44WHELF_UWTSD_VU1:CSCOP_EVERYTHING:44UWTSD_ALMA51168814610002421" TargetMode="External"/><Relationship Id="rId5" Type="http://schemas.openxmlformats.org/officeDocument/2006/relationships/hyperlink" Target="http://librarycatalogue.uwtsd.ac.uk/44WHELF_UWTSD_VU1:LSCOP_44WHELF_UWTSD_LAMP:44UWTSD_ALMA21163638210002421" TargetMode="External"/><Relationship Id="rId15" Type="http://schemas.openxmlformats.org/officeDocument/2006/relationships/hyperlink" Target="http://librarycatalogue.uwtsd.ac.uk/44WHELF_UWTSD_VU1:CSCOP_EVERYTHING:44UWTSD_ALMA21160872460002421" TargetMode="External"/><Relationship Id="rId10" Type="http://schemas.openxmlformats.org/officeDocument/2006/relationships/hyperlink" Target="http://librarycatalogue.uwtsd.ac.uk/44WHELF_UWTSD_VU1:LSCOP_44WHELF_UWTSD_LAMP:44UWTSD_ALMA21161040120002421" TargetMode="External"/><Relationship Id="rId4" Type="http://schemas.openxmlformats.org/officeDocument/2006/relationships/hyperlink" Target="http://librarycatalogue.uwtsd.ac.uk/44WHELF_UWTSD_VU1:CSCOP_EVERYTHING:44UWTSD_ALMA21163510290002421" TargetMode="External"/><Relationship Id="rId9" Type="http://schemas.openxmlformats.org/officeDocument/2006/relationships/hyperlink" Target="http://librarycatalogue.uwtsd.ac.uk/44WHELF_UWTSD_VU1:LSCOP_44WHELF_UWTSD_LAMP:44UWTSD_ALMA21163570730002421" TargetMode="External"/><Relationship Id="rId14" Type="http://schemas.openxmlformats.org/officeDocument/2006/relationships/hyperlink" Target="http://librarycatalogue.uwtsd.ac.uk/44WHELF_UWTSD_VU1:LSCOP_44WHELF_UWTSD_LAMP:44UWTSD_ALMA51169129720002421"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79.xml"/><Relationship Id="rId6" Type="http://schemas.openxmlformats.org/officeDocument/2006/relationships/hyperlink" Target="http://www.uwtsd.ac.uk/library/online-library/carmarthen-lampeter--london-online-library/e-books/" TargetMode="External"/><Relationship Id="rId5" Type="http://schemas.openxmlformats.org/officeDocument/2006/relationships/hyperlink" Target="http://www.uwtsd.ac.uk/library/catalogue/" TargetMode="Externa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hyperlink" Target="http://www.uwtsd.ac.uk/library/online-library/carmarthen-lampeter--london-online-library/e-journals/"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hyperlink" Target="http://v-ezproxy.smu.ac.uk/login?url=http://search.ebscohost.com/login.aspx?authtype=ip&amp;profile=ehost&amp;defaultdb=aph"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9.xml"/><Relationship Id="rId6" Type="http://schemas.openxmlformats.org/officeDocument/2006/relationships/image" Target="../media/image7.JPG"/><Relationship Id="rId5" Type="http://schemas.openxmlformats.org/officeDocument/2006/relationships/hyperlink" Target="http://www.uwtsd.ac.uk/library/online-library/carmarthen-lampeter--london-online-library/" TargetMode="Externa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hyperlink" Target="http://www.uwtsd.ac.uk/library/online-library/carmarthen-lampeter--london-online-library/" TargetMode="External"/><Relationship Id="rId4" Type="http://schemas.microsoft.com/office/2007/relationships/hdphoto" Target="../media/hdphoto4.wdp"/></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hyperlink" Target="http://www.uwtsd.ac.uk/library/online-library/carmarthen-lampeter--london-online-library/" TargetMode="External"/><Relationship Id="rId4" Type="http://schemas.microsoft.com/office/2007/relationships/hdphoto" Target="../media/hdphoto5.wdp"/></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3.xml"/><Relationship Id="rId5" Type="http://schemas.openxmlformats.org/officeDocument/2006/relationships/hyperlink" Target="http://www.uwtsd.ac.uk/library/online-library/carmarthen-lampeter--london-online-library/" TargetMode="External"/><Relationship Id="rId4" Type="http://schemas.microsoft.com/office/2007/relationships/hdphoto" Target="../media/hdphoto6.wdp"/></Relationships>
</file>

<file path=ppt/slides/_rels/slide20.xml.rels><?xml version="1.0" encoding="UTF-8" standalone="yes"?>
<Relationships xmlns="http://schemas.openxmlformats.org/package/2006/relationships"><Relationship Id="rId3" Type="http://schemas.openxmlformats.org/officeDocument/2006/relationships/hyperlink" Target="http://purl.org/net/tsd-ezp/education-source"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microsoft.com/office/2007/relationships/hdphoto" Target="../media/hdphoto7.wdp"/><Relationship Id="rId5" Type="http://schemas.openxmlformats.org/officeDocument/2006/relationships/image" Target="../media/image17.png"/><Relationship Id="rId4" Type="http://schemas.openxmlformats.org/officeDocument/2006/relationships/hyperlink" Target="http://www.uwtsd.ac.uk/library/online-library/carmarthen-lampeter--london-online-library/"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hyperlink" Target="http://www.uwtsd.ac.uk/library/online-library/carmarthen-lampeter--london-online-library/" TargetMode="External"/><Relationship Id="rId4" Type="http://schemas.microsoft.com/office/2007/relationships/hdphoto" Target="../media/hdphoto8.wdp"/></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microsoft.com/office/2007/relationships/hdphoto" Target="../media/hdphoto9.wdp"/></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hyperlink" Target="http://www.uwtsd.ac.uk/library/online-library/carmarthen-lampeter--london-online-library/" TargetMode="External"/><Relationship Id="rId4" Type="http://schemas.microsoft.com/office/2007/relationships/hdphoto" Target="../media/hdphoto10.wdp"/></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microsoft.com/office/2007/relationships/hdphoto" Target="../media/hdphoto11.wdp"/></Relationships>
</file>

<file path=ppt/slides/_rels/slide25.xml.rels><?xml version="1.0" encoding="UTF-8" standalone="yes"?>
<Relationships xmlns="http://schemas.openxmlformats.org/package/2006/relationships"><Relationship Id="rId3" Type="http://schemas.openxmlformats.org/officeDocument/2006/relationships/hyperlink" Target="http://www.uwtsd.ac.uk/library/online-library/" TargetMode="External"/><Relationship Id="rId2" Type="http://schemas.openxmlformats.org/officeDocument/2006/relationships/image" Target="../media/image22.jpg"/><Relationship Id="rId1" Type="http://schemas.openxmlformats.org/officeDocument/2006/relationships/slideLayout" Target="../slideLayouts/slideLayout133.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5.xml"/><Relationship Id="rId1" Type="http://schemas.openxmlformats.org/officeDocument/2006/relationships/slideLayout" Target="../slideLayouts/slideLayout24.xml"/><Relationship Id="rId4" Type="http://schemas.openxmlformats.org/officeDocument/2006/relationships/image" Target="../media/image7.JPG"/></Relationships>
</file>

<file path=ppt/slides/_rels/slide27.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6.xml"/><Relationship Id="rId1" Type="http://schemas.openxmlformats.org/officeDocument/2006/relationships/slideLayout" Target="../slideLayouts/slideLayout24.xml"/><Relationship Id="rId4" Type="http://schemas.openxmlformats.org/officeDocument/2006/relationships/image" Target="../media/image7.JPG"/></Relationships>
</file>

<file path=ppt/slides/_rels/slide2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7.xml"/><Relationship Id="rId1" Type="http://schemas.openxmlformats.org/officeDocument/2006/relationships/slideLayout" Target="../slideLayouts/slideLayout24.xml"/><Relationship Id="rId4" Type="http://schemas.openxmlformats.org/officeDocument/2006/relationships/image" Target="../media/image7.JPG"/></Relationships>
</file>

<file path=ppt/slides/_rels/slide2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8.xml"/><Relationship Id="rId1" Type="http://schemas.openxmlformats.org/officeDocument/2006/relationships/slideLayout" Target="../slideLayouts/slideLayout24.xml"/><Relationship Id="rId4" Type="http://schemas.openxmlformats.org/officeDocument/2006/relationships/image" Target="../media/image7.JPG"/></Relationships>
</file>

<file path=ppt/slides/_rels/slide30.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9.xml"/><Relationship Id="rId1" Type="http://schemas.openxmlformats.org/officeDocument/2006/relationships/slideLayout" Target="../slideLayouts/slideLayout24.xml"/><Relationship Id="rId4" Type="http://schemas.openxmlformats.org/officeDocument/2006/relationships/image" Target="../media/image7.JPG"/></Relationships>
</file>

<file path=ppt/slides/_rels/slide3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9.jpg"/><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30.jp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7.JPG"/><Relationship Id="rId1" Type="http://schemas.openxmlformats.org/officeDocument/2006/relationships/slideLayout" Target="../slideLayouts/slideLayout24.xml"/><Relationship Id="rId4" Type="http://schemas.microsoft.com/office/2007/relationships/hdphoto" Target="../media/hdphoto12.wdp"/></Relationships>
</file>

<file path=ppt/slides/_rels/slide3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32.jpg"/><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JPG"/><Relationship Id="rId1" Type="http://schemas.openxmlformats.org/officeDocument/2006/relationships/slideLayout" Target="../slideLayouts/slideLayout1.xml"/><Relationship Id="rId5" Type="http://schemas.openxmlformats.org/officeDocument/2006/relationships/hyperlink" Target="http://www.uwtsd.ac.uk/library/" TargetMode="External"/><Relationship Id="rId4" Type="http://schemas.microsoft.com/office/2007/relationships/hdphoto" Target="../media/hdphoto13.wdp"/></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123.xml"/><Relationship Id="rId5" Type="http://schemas.openxmlformats.org/officeDocument/2006/relationships/image" Target="../media/image23.png"/><Relationship Id="rId4" Type="http://schemas.microsoft.com/office/2007/relationships/hdphoto" Target="../media/hdphoto14.wdp"/></Relationships>
</file>

<file path=ppt/slides/_rels/slide3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36.JPG"/><Relationship Id="rId1" Type="http://schemas.openxmlformats.org/officeDocument/2006/relationships/slideLayout" Target="../slideLayouts/slideLayout1.xml"/><Relationship Id="rId4" Type="http://schemas.openxmlformats.org/officeDocument/2006/relationships/hyperlink" Target="http://www.uwtsd.ac.uk/library/online-library/carmarthen-lampeter--london-online-library/open-access-resources/"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hyperlink" Target="http://www.uwtsd.ac.uk/library/digital-and-information-literacy/" TargetMode="External"/><Relationship Id="rId1" Type="http://schemas.openxmlformats.org/officeDocument/2006/relationships/slideLayout" Target="../slideLayouts/slideLayout95.xml"/></Relationships>
</file>

<file path=ppt/slides/_rels/slide39.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95.xml"/></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www.uwtsd.ac.uk/library/digital-and-information-literacy/book-a-session/" TargetMode="External"/><Relationship Id="rId1" Type="http://schemas.openxmlformats.org/officeDocument/2006/relationships/slideLayout" Target="../slideLayouts/slideLayout95.xml"/><Relationship Id="rId4" Type="http://schemas.microsoft.com/office/2007/relationships/hdphoto" Target="../media/hdphoto15.wdp"/></Relationships>
</file>

<file path=ppt/slides/_rels/slide4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www.uwtsd.ac.uk/library/library-guide/using-other-libraries/" TargetMode="External"/><Relationship Id="rId1" Type="http://schemas.openxmlformats.org/officeDocument/2006/relationships/slideLayout" Target="../slideLayouts/slideLayout95.xml"/><Relationship Id="rId6" Type="http://schemas.openxmlformats.org/officeDocument/2006/relationships/image" Target="../media/image42.JPG"/><Relationship Id="rId5" Type="http://schemas.openxmlformats.org/officeDocument/2006/relationships/image" Target="../media/image41.JPG"/><Relationship Id="rId4" Type="http://schemas.microsoft.com/office/2007/relationships/hdphoto" Target="../media/hdphoto16.wdp"/></Relationships>
</file>

<file path=ppt/slides/_rels/slide42.xml.rels><?xml version="1.0" encoding="UTF-8" standalone="yes"?>
<Relationships xmlns="http://schemas.openxmlformats.org/package/2006/relationships"><Relationship Id="rId3" Type="http://schemas.openxmlformats.org/officeDocument/2006/relationships/hyperlink" Target="http://www.uwtsd.ac.uk/library/library-guide/need-more/" TargetMode="External"/><Relationship Id="rId2" Type="http://schemas.openxmlformats.org/officeDocument/2006/relationships/image" Target="../media/image43.jpg"/><Relationship Id="rId1" Type="http://schemas.openxmlformats.org/officeDocument/2006/relationships/slideLayout" Target="../slideLayouts/slideLayout1.xml"/><Relationship Id="rId4" Type="http://schemas.openxmlformats.org/officeDocument/2006/relationships/image" Target="../media/image7.JPG"/></Relationships>
</file>

<file path=ppt/slides/_rels/slide43.xml.rels><?xml version="1.0" encoding="UTF-8" standalone="yes"?>
<Relationships xmlns="http://schemas.openxmlformats.org/package/2006/relationships"><Relationship Id="rId8" Type="http://schemas.openxmlformats.org/officeDocument/2006/relationships/hyperlink" Target="https://books.google.co.uk/" TargetMode="External"/><Relationship Id="rId3" Type="http://schemas.microsoft.com/office/2007/relationships/hdphoto" Target="../media/hdphoto17.wdp"/><Relationship Id="rId7" Type="http://schemas.openxmlformats.org/officeDocument/2006/relationships/hyperlink" Target="https://scholar.google.co.uk/" TargetMode="External"/><Relationship Id="rId2" Type="http://schemas.openxmlformats.org/officeDocument/2006/relationships/image" Target="../media/image44.png"/><Relationship Id="rId1" Type="http://schemas.openxmlformats.org/officeDocument/2006/relationships/slideLayout" Target="../slideLayouts/slideLayout34.xml"/><Relationship Id="rId6" Type="http://schemas.openxmlformats.org/officeDocument/2006/relationships/image" Target="../media/image7.JPG"/><Relationship Id="rId5" Type="http://schemas.microsoft.com/office/2007/relationships/hdphoto" Target="../media/hdphoto18.wdp"/><Relationship Id="rId4" Type="http://schemas.openxmlformats.org/officeDocument/2006/relationships/image" Target="../media/image45.png"/></Relationships>
</file>

<file path=ppt/slides/_rels/slide4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46.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47.jp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7.JPG"/><Relationship Id="rId1" Type="http://schemas.openxmlformats.org/officeDocument/2006/relationships/slideLayout" Target="../slideLayouts/slideLayout1.xml"/><Relationship Id="rId5" Type="http://schemas.openxmlformats.org/officeDocument/2006/relationships/hyperlink" Target="https://ilrb.cf.ac.uk/citingreferences/mhra/index.html" TargetMode="External"/><Relationship Id="rId4" Type="http://schemas.microsoft.com/office/2007/relationships/hdphoto" Target="../media/hdphoto19.wdp"/></Relationships>
</file>

<file path=ppt/slides/_rels/slide4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7.JPG"/><Relationship Id="rId1" Type="http://schemas.openxmlformats.org/officeDocument/2006/relationships/slideLayout" Target="../slideLayouts/slideLayout144.xml"/><Relationship Id="rId4" Type="http://schemas.openxmlformats.org/officeDocument/2006/relationships/hyperlink" Target="http://www.citethisforme.com/"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hyperlink" Target="https://player.vimeo.com/video/139186672" TargetMode="Externa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52.jpg"/><Relationship Id="rId1" Type="http://schemas.openxmlformats.org/officeDocument/2006/relationships/slideLayout" Target="../slideLayouts/slideLayout1.xml"/><Relationship Id="rId4" Type="http://schemas.openxmlformats.org/officeDocument/2006/relationships/hyperlink" Target="http://www.uwtsd.ac.uk/library/online-library/refworks/"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23.xml"/><Relationship Id="rId1" Type="http://schemas.openxmlformats.org/officeDocument/2006/relationships/slideLayout" Target="../slideLayouts/slideLayout24.xml"/><Relationship Id="rId6" Type="http://schemas.microsoft.com/office/2007/relationships/hdphoto" Target="../media/hdphoto20.wdp"/><Relationship Id="rId5" Type="http://schemas.openxmlformats.org/officeDocument/2006/relationships/image" Target="../media/image55.png"/><Relationship Id="rId4" Type="http://schemas.openxmlformats.org/officeDocument/2006/relationships/image" Target="../media/image54.png"/></Relationships>
</file>

<file path=ppt/slides/_rels/slide55.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56.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3528" y="1268760"/>
            <a:ext cx="8280920" cy="1877437"/>
          </a:xfrm>
          <a:prstGeom prst="rect">
            <a:avLst/>
          </a:prstGeom>
          <a:noFill/>
        </p:spPr>
        <p:txBody>
          <a:bodyPr wrap="square">
            <a:spAutoFit/>
          </a:bodyPr>
          <a:lstStyle/>
          <a:p>
            <a:pPr algn="ctr" fontAlgn="base">
              <a:spcBef>
                <a:spcPct val="0"/>
              </a:spcBef>
              <a:spcAft>
                <a:spcPct val="0"/>
              </a:spcAft>
              <a:defRPr/>
            </a:pPr>
            <a:r>
              <a:rPr lang="en-GB" sz="3600" dirty="0">
                <a:solidFill>
                  <a:srgbClr val="002060"/>
                </a:solidFill>
                <a:latin typeface="Arial Black" panose="020B0A04020102020204" pitchFamily="34" charset="0"/>
              </a:rPr>
              <a:t>Exploring the Library Resources</a:t>
            </a:r>
          </a:p>
          <a:p>
            <a:pPr algn="ctr" fontAlgn="base">
              <a:spcBef>
                <a:spcPct val="0"/>
              </a:spcBef>
              <a:spcAft>
                <a:spcPct val="0"/>
              </a:spcAft>
              <a:defRPr/>
            </a:pPr>
            <a:endParaRPr lang="en-GB" sz="1600" b="1" i="1" dirty="0">
              <a:solidFill>
                <a:srgbClr val="1F497D">
                  <a:lumMod val="75000"/>
                </a:srgbClr>
              </a:solidFill>
              <a:latin typeface="Comic Sans MS" panose="030F0702030302020204" pitchFamily="66" charset="0"/>
              <a:cs typeface="Arial" charset="0"/>
            </a:endParaRPr>
          </a:p>
          <a:p>
            <a:pPr algn="ctr" fontAlgn="base">
              <a:spcBef>
                <a:spcPct val="0"/>
              </a:spcBef>
              <a:spcAft>
                <a:spcPct val="0"/>
              </a:spcAft>
              <a:defRPr/>
            </a:pPr>
            <a:r>
              <a:rPr lang="en-GB" sz="3200" b="1" dirty="0">
                <a:solidFill>
                  <a:srgbClr val="1F497D">
                    <a:lumMod val="75000"/>
                  </a:srgbClr>
                </a:solidFill>
                <a:latin typeface="Arial" panose="020B0604020202020204" pitchFamily="34" charset="0"/>
                <a:cs typeface="Arial" panose="020B0604020202020204" pitchFamily="34" charset="0"/>
              </a:rPr>
              <a:t>   </a:t>
            </a:r>
            <a:r>
              <a:rPr lang="en-GB" sz="3200" b="1" dirty="0">
                <a:solidFill>
                  <a:srgbClr val="002060"/>
                </a:solidFill>
                <a:latin typeface="Arial" panose="020B0604020202020204" pitchFamily="34" charset="0"/>
                <a:cs typeface="Arial" panose="020B0604020202020204" pitchFamily="34" charset="0"/>
              </a:rPr>
              <a:t>English and Creative writing</a:t>
            </a:r>
          </a:p>
          <a:p>
            <a:pPr algn="ctr" fontAlgn="base">
              <a:spcBef>
                <a:spcPct val="0"/>
              </a:spcBef>
              <a:spcAft>
                <a:spcPct val="0"/>
              </a:spcAft>
              <a:defRPr/>
            </a:pPr>
            <a:r>
              <a:rPr lang="en-GB" sz="3200" b="1">
                <a:solidFill>
                  <a:srgbClr val="002060"/>
                </a:solidFill>
                <a:latin typeface="Arial" panose="020B0604020202020204" pitchFamily="34" charset="0"/>
                <a:cs typeface="Arial" panose="020B0604020202020204" pitchFamily="34" charset="0"/>
              </a:rPr>
              <a:t>(CSSK 4004)</a:t>
            </a:r>
            <a:endParaRPr lang="en-GB" sz="3200" b="1" dirty="0">
              <a:solidFill>
                <a:srgbClr val="002060"/>
              </a:solidFill>
              <a:latin typeface="Arial" panose="020B0604020202020204" pitchFamily="34" charset="0"/>
              <a:cs typeface="Arial" panose="020B0604020202020204" pitchFamily="34" charset="0"/>
            </a:endParaRPr>
          </a:p>
        </p:txBody>
      </p:sp>
      <p:cxnSp>
        <p:nvCxnSpPr>
          <p:cNvPr id="5" name="Straight Connector 4"/>
          <p:cNvCxnSpPr/>
          <p:nvPr/>
        </p:nvCxnSpPr>
        <p:spPr>
          <a:xfrm>
            <a:off x="1547664" y="2060848"/>
            <a:ext cx="6408712" cy="0"/>
          </a:xfrm>
          <a:prstGeom prst="straightConnector1">
            <a:avLst/>
          </a:prstGeom>
          <a:noFill/>
          <a:ln w="38100">
            <a:solidFill>
              <a:srgbClr val="0070C0"/>
            </a:solidFill>
            <a:prstDash val="solid"/>
          </a:ln>
        </p:spPr>
      </p:cxnSp>
    </p:spTree>
    <p:extLst>
      <p:ext uri="{BB962C8B-B14F-4D97-AF65-F5344CB8AC3E}">
        <p14:creationId xmlns:p14="http://schemas.microsoft.com/office/powerpoint/2010/main" val="3209541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5" name="Picture 4"/>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307975" y="1119779"/>
            <a:ext cx="2349362" cy="3685575"/>
          </a:xfrm>
          <a:prstGeom prst="rect">
            <a:avLst/>
          </a:prstGeom>
        </p:spPr>
      </p:pic>
      <p:sp>
        <p:nvSpPr>
          <p:cNvPr id="3" name="Rectangle 2"/>
          <p:cNvSpPr/>
          <p:nvPr/>
        </p:nvSpPr>
        <p:spPr>
          <a:xfrm>
            <a:off x="2987801" y="977408"/>
            <a:ext cx="6156199" cy="3970318"/>
          </a:xfrm>
          <a:prstGeom prst="rect">
            <a:avLst/>
          </a:prstGeom>
        </p:spPr>
        <p:txBody>
          <a:bodyPr wrap="square">
            <a:spAutoFit/>
          </a:bodyPr>
          <a:lstStyle/>
          <a:p>
            <a:r>
              <a:rPr lang="en-GB" sz="2800" dirty="0">
                <a:solidFill>
                  <a:prstClr val="black"/>
                </a:solidFill>
                <a:latin typeface="Arial Black" panose="020B0A04020102020204" pitchFamily="34" charset="0"/>
              </a:rPr>
              <a:t>1. Visiting the </a:t>
            </a:r>
            <a:r>
              <a:rPr lang="en-GB" sz="2800" dirty="0" err="1">
                <a:solidFill>
                  <a:prstClr val="black"/>
                </a:solidFill>
                <a:latin typeface="Arial Black" panose="020B0A04020102020204" pitchFamily="34" charset="0"/>
              </a:rPr>
              <a:t>Roderic</a:t>
            </a:r>
            <a:r>
              <a:rPr lang="en-GB" sz="2800" dirty="0">
                <a:solidFill>
                  <a:prstClr val="black"/>
                </a:solidFill>
                <a:latin typeface="Arial Black" panose="020B0A04020102020204" pitchFamily="34" charset="0"/>
              </a:rPr>
              <a:t> Bowen Library and Archives</a:t>
            </a:r>
          </a:p>
          <a:p>
            <a:endParaRPr lang="en-GB" sz="2800" dirty="0">
              <a:solidFill>
                <a:prstClr val="black"/>
              </a:solidFill>
              <a:latin typeface="Arial Black" panose="020B0A04020102020204" pitchFamily="34" charset="0"/>
            </a:endParaRPr>
          </a:p>
          <a:p>
            <a:r>
              <a:rPr lang="en-GB" sz="2800" dirty="0">
                <a:solidFill>
                  <a:prstClr val="black"/>
                </a:solidFill>
                <a:latin typeface="Arial Black" panose="020B0A04020102020204" pitchFamily="34" charset="0"/>
              </a:rPr>
              <a:t>2.  Identifying and finding relevant material in the library and online</a:t>
            </a:r>
          </a:p>
          <a:p>
            <a:endParaRPr lang="en-GB" sz="2800" dirty="0">
              <a:solidFill>
                <a:prstClr val="black"/>
              </a:solidFill>
              <a:latin typeface="Arial Black" panose="020B0A04020102020204" pitchFamily="34" charset="0"/>
            </a:endParaRPr>
          </a:p>
          <a:p>
            <a:r>
              <a:rPr lang="en-GB" sz="2800" dirty="0">
                <a:solidFill>
                  <a:prstClr val="black"/>
                </a:solidFill>
                <a:latin typeface="Arial Black" panose="020B0A04020102020204" pitchFamily="34" charset="0"/>
              </a:rPr>
              <a:t>3.  Learning about referencing and citation software</a:t>
            </a:r>
          </a:p>
        </p:txBody>
      </p:sp>
    </p:spTree>
    <p:extLst>
      <p:ext uri="{BB962C8B-B14F-4D97-AF65-F5344CB8AC3E}">
        <p14:creationId xmlns:p14="http://schemas.microsoft.com/office/powerpoint/2010/main" val="2958418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193183" y="685285"/>
            <a:ext cx="8822945" cy="4142297"/>
          </a:xfrm>
          <a:prstGeom prst="rect">
            <a:avLst/>
          </a:prstGeom>
        </p:spPr>
      </p:pic>
      <p:sp>
        <p:nvSpPr>
          <p:cNvPr id="5" name="TextBox 4"/>
          <p:cNvSpPr txBox="1"/>
          <p:nvPr/>
        </p:nvSpPr>
        <p:spPr>
          <a:xfrm>
            <a:off x="323528" y="5085184"/>
            <a:ext cx="3400080" cy="577081"/>
          </a:xfrm>
          <a:prstGeom prst="rect">
            <a:avLst/>
          </a:prstGeom>
          <a:noFill/>
        </p:spPr>
        <p:txBody>
          <a:bodyPr wrap="square" rtlCol="0">
            <a:spAutoFit/>
          </a:bodyPr>
          <a:lstStyle/>
          <a:p>
            <a:r>
              <a:rPr lang="en-GB" dirty="0">
                <a:solidFill>
                  <a:prstClr val="black"/>
                </a:solidFill>
                <a:latin typeface="Arial" panose="020B0604020202020204" pitchFamily="34" charset="0"/>
                <a:cs typeface="Arial" panose="020B0604020202020204" pitchFamily="34" charset="0"/>
                <a:hlinkClick r:id="rId4"/>
              </a:rPr>
              <a:t>http://www.uwtsd.ac.uk/rbla/</a:t>
            </a:r>
            <a:endParaRPr lang="en-GB" dirty="0">
              <a:solidFill>
                <a:prstClr val="black"/>
              </a:solidFill>
              <a:latin typeface="Arial" panose="020B0604020202020204" pitchFamily="34" charset="0"/>
              <a:cs typeface="Arial" panose="020B0604020202020204" pitchFamily="34" charset="0"/>
            </a:endParaRPr>
          </a:p>
          <a:p>
            <a:endParaRPr lang="en-GB" sz="1350" dirty="0">
              <a:solidFill>
                <a:prstClr val="black"/>
              </a:solidFill>
            </a:endParaRPr>
          </a:p>
        </p:txBody>
      </p:sp>
      <p:sp>
        <p:nvSpPr>
          <p:cNvPr id="2" name="Rectangle 1">
            <a:extLst>
              <a:ext uri="{FF2B5EF4-FFF2-40B4-BE49-F238E27FC236}">
                <a16:creationId xmlns:a16="http://schemas.microsoft.com/office/drawing/2014/main" id="{54090460-09FC-4E5D-A7F6-56D01FBFD32C}"/>
              </a:ext>
            </a:extLst>
          </p:cNvPr>
          <p:cNvSpPr/>
          <p:nvPr/>
        </p:nvSpPr>
        <p:spPr>
          <a:xfrm>
            <a:off x="-4046" y="11266"/>
            <a:ext cx="9328573" cy="492443"/>
          </a:xfrm>
          <a:prstGeom prst="rect">
            <a:avLst/>
          </a:prstGeom>
        </p:spPr>
        <p:txBody>
          <a:bodyPr wrap="square">
            <a:spAutoFit/>
          </a:bodyPr>
          <a:lstStyle/>
          <a:p>
            <a:r>
              <a:rPr lang="en-GB" sz="2600" dirty="0">
                <a:solidFill>
                  <a:prstClr val="black"/>
                </a:solidFill>
                <a:latin typeface="Arial Black" panose="020B0A04020102020204" pitchFamily="34" charset="0"/>
              </a:rPr>
              <a:t>1. Visiting the </a:t>
            </a:r>
            <a:r>
              <a:rPr lang="en-GB" sz="2600" dirty="0" err="1">
                <a:solidFill>
                  <a:prstClr val="black"/>
                </a:solidFill>
                <a:latin typeface="Arial Black" panose="020B0A04020102020204" pitchFamily="34" charset="0"/>
              </a:rPr>
              <a:t>Roderic</a:t>
            </a:r>
            <a:r>
              <a:rPr lang="en-GB" sz="2600" dirty="0">
                <a:solidFill>
                  <a:prstClr val="black"/>
                </a:solidFill>
                <a:latin typeface="Arial Black" panose="020B0A04020102020204" pitchFamily="34" charset="0"/>
              </a:rPr>
              <a:t> Bowen Library &amp; Archives</a:t>
            </a:r>
          </a:p>
        </p:txBody>
      </p:sp>
    </p:spTree>
    <p:extLst>
      <p:ext uri="{BB962C8B-B14F-4D97-AF65-F5344CB8AC3E}">
        <p14:creationId xmlns:p14="http://schemas.microsoft.com/office/powerpoint/2010/main" val="3090732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sp>
        <p:nvSpPr>
          <p:cNvPr id="2" name="Rectangle 1"/>
          <p:cNvSpPr/>
          <p:nvPr/>
        </p:nvSpPr>
        <p:spPr>
          <a:xfrm>
            <a:off x="899592" y="1916832"/>
            <a:ext cx="7704856" cy="2123658"/>
          </a:xfrm>
          <a:prstGeom prst="rect">
            <a:avLst/>
          </a:prstGeom>
          <a:solidFill>
            <a:schemeClr val="bg1">
              <a:alpha val="60000"/>
            </a:schemeClr>
          </a:solidFill>
        </p:spPr>
        <p:txBody>
          <a:bodyPr wrap="square">
            <a:spAutoFit/>
          </a:bodyPr>
          <a:lstStyle/>
          <a:p>
            <a:r>
              <a:rPr lang="en-GB" sz="4400" dirty="0">
                <a:solidFill>
                  <a:prstClr val="black"/>
                </a:solidFill>
                <a:latin typeface="Arial Black" panose="020B0A04020102020204" pitchFamily="34" charset="0"/>
              </a:rPr>
              <a:t>2. Identifying and finding relevant material in the library and online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00" y="5714798"/>
            <a:ext cx="9144000" cy="1167925"/>
          </a:xfrm>
          <a:prstGeom prst="rect">
            <a:avLst/>
          </a:prstGeom>
        </p:spPr>
      </p:pic>
    </p:spTree>
    <p:extLst>
      <p:ext uri="{BB962C8B-B14F-4D97-AF65-F5344CB8AC3E}">
        <p14:creationId xmlns:p14="http://schemas.microsoft.com/office/powerpoint/2010/main" val="3793123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8000" r="-8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2776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0" y="764704"/>
            <a:ext cx="9144000" cy="646331"/>
          </a:xfrm>
          <a:prstGeom prst="rect">
            <a:avLst/>
          </a:prstGeom>
          <a:solidFill>
            <a:schemeClr val="bg1">
              <a:alpha val="60000"/>
            </a:schemeClr>
          </a:solidFill>
        </p:spPr>
        <p:txBody>
          <a:bodyPr wrap="square">
            <a:spAutoFit/>
          </a:bodyPr>
          <a:lstStyle/>
          <a:p>
            <a:r>
              <a:rPr lang="en-US" sz="3600" dirty="0">
                <a:solidFill>
                  <a:srgbClr val="FF0000"/>
                </a:solidFill>
                <a:latin typeface="Rockwell Extra Bold" panose="02060903040505020403" pitchFamily="18" charset="0"/>
                <a:cs typeface="Arial" panose="020B0604020202020204" pitchFamily="34" charset="0"/>
              </a:rPr>
              <a:t>FINDING BOOKS IN THE LIBRARY</a:t>
            </a:r>
            <a:endParaRPr lang="en-GB" sz="3600" dirty="0">
              <a:solidFill>
                <a:srgbClr val="FF0000"/>
              </a:solidFill>
              <a:latin typeface="Rockwell Extra Bold" panose="02060903040505020403" pitchFamily="18" charset="0"/>
              <a:cs typeface="Arial" panose="020B0604020202020204" pitchFamily="34" charset="0"/>
            </a:endParaRPr>
          </a:p>
        </p:txBody>
      </p:sp>
      <p:sp>
        <p:nvSpPr>
          <p:cNvPr id="5" name="TextBox 4"/>
          <p:cNvSpPr txBox="1"/>
          <p:nvPr/>
        </p:nvSpPr>
        <p:spPr>
          <a:xfrm>
            <a:off x="827584" y="1916832"/>
            <a:ext cx="7848872" cy="4401205"/>
          </a:xfrm>
          <a:prstGeom prst="rect">
            <a:avLst/>
          </a:prstGeom>
          <a:solidFill>
            <a:schemeClr val="bg1">
              <a:alpha val="60000"/>
            </a:schemeClr>
          </a:solidFill>
        </p:spPr>
        <p:txBody>
          <a:bodyPr wrap="square" rtlCol="0">
            <a:spAutoFit/>
          </a:bodyPr>
          <a:lstStyle/>
          <a:p>
            <a:r>
              <a:rPr lang="en-GB" sz="2800" b="1" dirty="0">
                <a:latin typeface="Arial" panose="020B0604020202020204" pitchFamily="34" charset="0"/>
                <a:cs typeface="Arial" panose="020B0604020202020204" pitchFamily="34" charset="0"/>
              </a:rPr>
              <a:t>070.4	         Journalism </a:t>
            </a:r>
          </a:p>
          <a:p>
            <a:r>
              <a:rPr lang="en-GB" sz="2800" b="1" dirty="0">
                <a:latin typeface="Arial" panose="020B0604020202020204" pitchFamily="34" charset="0"/>
                <a:cs typeface="Arial" panose="020B0604020202020204" pitchFamily="34" charset="0"/>
              </a:rPr>
              <a:t>428.24	Grammar</a:t>
            </a:r>
          </a:p>
          <a:p>
            <a:r>
              <a:rPr lang="en-GB" sz="2800" b="1" dirty="0">
                <a:latin typeface="Arial" panose="020B0604020202020204" pitchFamily="34" charset="0"/>
                <a:cs typeface="Arial" panose="020B0604020202020204" pitchFamily="34" charset="0"/>
              </a:rPr>
              <a:t>801.09	Literary criticism</a:t>
            </a:r>
          </a:p>
          <a:p>
            <a:r>
              <a:rPr lang="en-GB" sz="2800" b="1" dirty="0">
                <a:latin typeface="Arial" panose="020B0604020202020204" pitchFamily="34" charset="0"/>
                <a:cs typeface="Arial" panose="020B0604020202020204" pitchFamily="34" charset="0"/>
              </a:rPr>
              <a:t>808.02	Creative writing</a:t>
            </a:r>
          </a:p>
          <a:p>
            <a:r>
              <a:rPr lang="en-GB" sz="2800" b="1" dirty="0">
                <a:latin typeface="Arial" panose="020B0604020202020204" pitchFamily="34" charset="0"/>
                <a:cs typeface="Arial" panose="020B0604020202020204" pitchFamily="34" charset="0"/>
              </a:rPr>
              <a:t>810	   	American literature</a:t>
            </a:r>
          </a:p>
          <a:p>
            <a:r>
              <a:rPr lang="en-GB" sz="2800" b="1" dirty="0">
                <a:latin typeface="Arial" panose="020B0604020202020204" pitchFamily="34" charset="0"/>
                <a:cs typeface="Arial" panose="020B0604020202020204" pitchFamily="34" charset="0"/>
              </a:rPr>
              <a:t>820	   	English and Old English literature</a:t>
            </a:r>
          </a:p>
          <a:p>
            <a:r>
              <a:rPr lang="en-GB" sz="2800" b="1" dirty="0">
                <a:latin typeface="Arial" panose="020B0604020202020204" pitchFamily="34" charset="0"/>
                <a:cs typeface="Arial" panose="020B0604020202020204" pitchFamily="34" charset="0"/>
              </a:rPr>
              <a:t>821	   	English poetry</a:t>
            </a:r>
          </a:p>
          <a:p>
            <a:r>
              <a:rPr lang="en-GB" sz="2800" b="1" dirty="0">
                <a:latin typeface="Arial" panose="020B0604020202020204" pitchFamily="34" charset="0"/>
                <a:cs typeface="Arial" panose="020B0604020202020204" pitchFamily="34" charset="0"/>
              </a:rPr>
              <a:t>822	   	English drama</a:t>
            </a:r>
          </a:p>
          <a:p>
            <a:r>
              <a:rPr lang="en-GB" sz="2800" b="1" dirty="0">
                <a:latin typeface="Arial" panose="020B0604020202020204" pitchFamily="34" charset="0"/>
                <a:cs typeface="Arial" panose="020B0604020202020204" pitchFamily="34" charset="0"/>
              </a:rPr>
              <a:t>823 	   	English fiction</a:t>
            </a:r>
          </a:p>
          <a:p>
            <a:r>
              <a:rPr lang="en-GB" sz="2800" b="1" dirty="0">
                <a:latin typeface="Arial" panose="020B0604020202020204" pitchFamily="34" charset="0"/>
                <a:cs typeface="Arial" panose="020B0604020202020204" pitchFamily="34" charset="0"/>
              </a:rPr>
              <a:t>824	   	Essays</a:t>
            </a:r>
          </a:p>
        </p:txBody>
      </p:sp>
    </p:spTree>
    <p:extLst>
      <p:ext uri="{BB962C8B-B14F-4D97-AF65-F5344CB8AC3E}">
        <p14:creationId xmlns:p14="http://schemas.microsoft.com/office/powerpoint/2010/main" val="40272128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0" y="1412776"/>
            <a:ext cx="9144000" cy="646331"/>
          </a:xfrm>
          <a:prstGeom prst="rect">
            <a:avLst/>
          </a:prstGeom>
          <a:solidFill>
            <a:schemeClr val="bg1">
              <a:alpha val="60000"/>
            </a:schemeClr>
          </a:solidFill>
        </p:spPr>
        <p:txBody>
          <a:bodyPr wrap="square">
            <a:spAutoFit/>
          </a:bodyPr>
          <a:lstStyle/>
          <a:p>
            <a:r>
              <a:rPr lang="en-US" sz="3600" dirty="0">
                <a:solidFill>
                  <a:srgbClr val="FF0000"/>
                </a:solidFill>
                <a:latin typeface="Rockwell Extra Bold" panose="02060903040505020403" pitchFamily="18" charset="0"/>
                <a:cs typeface="Arial" panose="020B0604020202020204" pitchFamily="34" charset="0"/>
              </a:rPr>
              <a:t>FINDING BOOKS IN THE LIBRARY</a:t>
            </a:r>
            <a:endParaRPr lang="en-GB" sz="3600" dirty="0">
              <a:solidFill>
                <a:srgbClr val="FF0000"/>
              </a:solidFill>
              <a:latin typeface="Rockwell Extra Bold" panose="02060903040505020403" pitchFamily="18" charset="0"/>
              <a:cs typeface="Arial" panose="020B0604020202020204" pitchFamily="34" charset="0"/>
            </a:endParaRPr>
          </a:p>
        </p:txBody>
      </p:sp>
      <p:sp>
        <p:nvSpPr>
          <p:cNvPr id="5" name="TextBox 4"/>
          <p:cNvSpPr txBox="1"/>
          <p:nvPr/>
        </p:nvSpPr>
        <p:spPr>
          <a:xfrm>
            <a:off x="3491880" y="2636912"/>
            <a:ext cx="5256584" cy="584775"/>
          </a:xfrm>
          <a:prstGeom prst="rect">
            <a:avLst/>
          </a:prstGeom>
          <a:solidFill>
            <a:schemeClr val="bg1">
              <a:alpha val="60000"/>
            </a:schemeClr>
          </a:solidFill>
        </p:spPr>
        <p:txBody>
          <a:bodyPr wrap="square" rtlCol="0">
            <a:spAutoFit/>
          </a:bodyPr>
          <a:lstStyle/>
          <a:p>
            <a:r>
              <a:rPr lang="en-US" sz="3200" b="1" dirty="0">
                <a:latin typeface="Arial" panose="020B0604020202020204" pitchFamily="34" charset="0"/>
                <a:cs typeface="Arial" panose="020B0604020202020204" pitchFamily="34" charset="0"/>
                <a:hlinkClick r:id="rId3"/>
              </a:rPr>
              <a:t>LIBRARY CATALOGUE</a:t>
            </a:r>
            <a:endParaRPr lang="en-US" sz="3200" b="1"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spTree>
    <p:extLst>
      <p:ext uri="{BB962C8B-B14F-4D97-AF65-F5344CB8AC3E}">
        <p14:creationId xmlns:p14="http://schemas.microsoft.com/office/powerpoint/2010/main" val="499540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92500" y="0"/>
            <a:ext cx="4175125"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0" y="1412776"/>
            <a:ext cx="5292080" cy="646331"/>
          </a:xfrm>
          <a:prstGeom prst="rect">
            <a:avLst/>
          </a:prstGeom>
          <a:solidFill>
            <a:schemeClr val="bg1">
              <a:alpha val="60000"/>
            </a:schemeClr>
          </a:solidFill>
        </p:spPr>
        <p:txBody>
          <a:bodyPr wrap="square">
            <a:spAutoFit/>
          </a:bodyPr>
          <a:lstStyle/>
          <a:p>
            <a:r>
              <a:rPr lang="en-US" sz="3600" dirty="0">
                <a:solidFill>
                  <a:srgbClr val="FF0000"/>
                </a:solidFill>
                <a:latin typeface="Rockwell Extra Bold" panose="02060903040505020403" pitchFamily="18" charset="0"/>
                <a:cs typeface="Arial" panose="020B0604020202020204" pitchFamily="34" charset="0"/>
              </a:rPr>
              <a:t>FINDING E- BOOKS</a:t>
            </a:r>
            <a:endParaRPr lang="en-GB" sz="3600" dirty="0">
              <a:solidFill>
                <a:srgbClr val="FF0000"/>
              </a:solidFill>
              <a:latin typeface="Rockwell Extra Bold" panose="02060903040505020403" pitchFamily="18" charset="0"/>
              <a:cs typeface="Arial" panose="020B0604020202020204" pitchFamily="34" charset="0"/>
            </a:endParaRPr>
          </a:p>
        </p:txBody>
      </p:sp>
      <p:sp>
        <p:nvSpPr>
          <p:cNvPr id="7" name="TextBox 6"/>
          <p:cNvSpPr txBox="1"/>
          <p:nvPr/>
        </p:nvSpPr>
        <p:spPr>
          <a:xfrm>
            <a:off x="0" y="3068960"/>
            <a:ext cx="5033728" cy="1569660"/>
          </a:xfrm>
          <a:prstGeom prst="rect">
            <a:avLst/>
          </a:prstGeom>
          <a:solidFill>
            <a:schemeClr val="bg1">
              <a:alpha val="60000"/>
            </a:schemeClr>
          </a:solidFill>
        </p:spPr>
        <p:txBody>
          <a:bodyPr wrap="square" rtlCol="0">
            <a:spAutoFit/>
          </a:bodyPr>
          <a:lstStyle/>
          <a:p>
            <a:r>
              <a:rPr lang="en-US" sz="3200" b="1" dirty="0">
                <a:latin typeface="Arial" panose="020B0604020202020204" pitchFamily="34" charset="0"/>
                <a:cs typeface="Arial" panose="020B0604020202020204" pitchFamily="34" charset="0"/>
                <a:hlinkClick r:id="rId4"/>
              </a:rPr>
              <a:t>LIBRARY CATALOGUE</a:t>
            </a:r>
            <a:endParaRPr lang="en-US" sz="3200" b="1" dirty="0">
              <a:latin typeface="Arial" panose="020B0604020202020204" pitchFamily="34" charset="0"/>
              <a:cs typeface="Arial" panose="020B0604020202020204" pitchFamily="34" charset="0"/>
            </a:endParaRPr>
          </a:p>
          <a:p>
            <a:endParaRPr lang="en-US" sz="3200" b="1"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hlinkClick r:id="rId5"/>
              </a:rPr>
              <a:t>ONLINE LIBRARY</a:t>
            </a:r>
            <a:endParaRPr lang="en-US" sz="3200" b="1"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spTree>
    <p:extLst>
      <p:ext uri="{BB962C8B-B14F-4D97-AF65-F5344CB8AC3E}">
        <p14:creationId xmlns:p14="http://schemas.microsoft.com/office/powerpoint/2010/main" val="1789564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3" name="Picture 2"/>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0" y="645949"/>
            <a:ext cx="9144000" cy="5024375"/>
          </a:xfrm>
          <a:prstGeom prst="rect">
            <a:avLst/>
          </a:prstGeom>
        </p:spPr>
      </p:pic>
      <p:sp>
        <p:nvSpPr>
          <p:cNvPr id="2" name="TextBox 1"/>
          <p:cNvSpPr txBox="1"/>
          <p:nvPr/>
        </p:nvSpPr>
        <p:spPr>
          <a:xfrm>
            <a:off x="454925" y="5331770"/>
            <a:ext cx="8808913" cy="338554"/>
          </a:xfrm>
          <a:prstGeom prst="rect">
            <a:avLst/>
          </a:prstGeom>
          <a:solidFill>
            <a:schemeClr val="bg1"/>
          </a:solidFill>
        </p:spPr>
        <p:txBody>
          <a:bodyPr wrap="square" rtlCol="0">
            <a:spAutoFit/>
          </a:bodyPr>
          <a:lstStyle/>
          <a:p>
            <a:r>
              <a:rPr lang="en-GB" sz="1600" dirty="0">
                <a:latin typeface="Arial" panose="020B0604020202020204" pitchFamily="34" charset="0"/>
                <a:cs typeface="Arial" panose="020B0604020202020204" pitchFamily="34" charset="0"/>
                <a:hlinkClick r:id="rId4"/>
              </a:rPr>
              <a:t>http://www.uwtsd.ac.uk/library/online-library/carmarthen-lampeter--london-online-library/</a:t>
            </a:r>
            <a:endParaRPr lang="en-GB" sz="16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09C0FF0B-F875-4BD9-9C45-1CF822040C95}"/>
              </a:ext>
            </a:extLst>
          </p:cNvPr>
          <p:cNvSpPr/>
          <p:nvPr/>
        </p:nvSpPr>
        <p:spPr>
          <a:xfrm>
            <a:off x="2740563" y="122729"/>
            <a:ext cx="4237635" cy="523220"/>
          </a:xfrm>
          <a:prstGeom prst="rect">
            <a:avLst/>
          </a:prstGeom>
        </p:spPr>
        <p:txBody>
          <a:bodyPr wrap="none">
            <a:spAutoFit/>
          </a:bodyPr>
          <a:lstStyle/>
          <a:p>
            <a:r>
              <a:rPr lang="en-GB" sz="2800" dirty="0">
                <a:solidFill>
                  <a:prstClr val="black"/>
                </a:solidFill>
                <a:latin typeface="Arial Black" panose="020B0A04020102020204" pitchFamily="34" charset="0"/>
              </a:rPr>
              <a:t>ONLINE LIBRARY (1)</a:t>
            </a:r>
          </a:p>
        </p:txBody>
      </p:sp>
    </p:spTree>
    <p:extLst>
      <p:ext uri="{BB962C8B-B14F-4D97-AF65-F5344CB8AC3E}">
        <p14:creationId xmlns:p14="http://schemas.microsoft.com/office/powerpoint/2010/main" val="1621763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2" name="Rectangle 1"/>
          <p:cNvSpPr/>
          <p:nvPr/>
        </p:nvSpPr>
        <p:spPr>
          <a:xfrm>
            <a:off x="155575" y="1052736"/>
            <a:ext cx="8512497" cy="4370427"/>
          </a:xfrm>
          <a:prstGeom prst="rect">
            <a:avLst/>
          </a:prstGeom>
        </p:spPr>
        <p:txBody>
          <a:bodyPr wrap="square">
            <a:spAutoFit/>
          </a:bodyPr>
          <a:lstStyle/>
          <a:p>
            <a:pPr algn="ctr"/>
            <a:r>
              <a:rPr lang="en-GB" sz="3600" b="1" dirty="0">
                <a:solidFill>
                  <a:prstClr val="black"/>
                </a:solidFill>
                <a:latin typeface="Arial" panose="020B0604020202020204" pitchFamily="34" charset="0"/>
                <a:cs typeface="Arial" panose="020B0604020202020204" pitchFamily="34" charset="0"/>
              </a:rPr>
              <a:t>Some useful e-resources:</a:t>
            </a:r>
          </a:p>
          <a:p>
            <a:pPr algn="ctr"/>
            <a:endParaRPr lang="en-GB" sz="1600" b="1" dirty="0">
              <a:solidFill>
                <a:prstClr val="black"/>
              </a:solidFill>
              <a:latin typeface="Arial" panose="020B0604020202020204" pitchFamily="34" charset="0"/>
              <a:cs typeface="Arial" panose="020B0604020202020204" pitchFamily="34" charset="0"/>
            </a:endParaRPr>
          </a:p>
          <a:p>
            <a:pPr algn="ctr"/>
            <a:r>
              <a:rPr lang="en-GB" sz="4000" b="1" dirty="0">
                <a:solidFill>
                  <a:prstClr val="black"/>
                </a:solidFill>
                <a:latin typeface="Arial" panose="020B0604020202020204" pitchFamily="34" charset="0"/>
                <a:cs typeface="Arial" panose="020B0604020202020204" pitchFamily="34" charset="0"/>
                <a:hlinkClick r:id="rId2"/>
              </a:rPr>
              <a:t>E-book databases</a:t>
            </a:r>
            <a:endParaRPr lang="en-GB" sz="4000" b="1" dirty="0">
              <a:solidFill>
                <a:prstClr val="black"/>
              </a:solidFill>
              <a:latin typeface="Arial" panose="020B0604020202020204" pitchFamily="34" charset="0"/>
              <a:cs typeface="Arial" panose="020B0604020202020204" pitchFamily="34" charset="0"/>
            </a:endParaRPr>
          </a:p>
          <a:p>
            <a:pPr algn="ctr"/>
            <a:r>
              <a:rPr lang="en-GB" sz="3600" b="1" dirty="0">
                <a:solidFill>
                  <a:prstClr val="black"/>
                </a:solidFill>
                <a:latin typeface="Arial" panose="020B0604020202020204" pitchFamily="34" charset="0"/>
                <a:cs typeface="Arial" panose="020B0604020202020204" pitchFamily="34" charset="0"/>
              </a:rPr>
              <a:t>ACLS Humanities E-books</a:t>
            </a:r>
          </a:p>
          <a:p>
            <a:pPr algn="ctr"/>
            <a:r>
              <a:rPr lang="en-GB" sz="3600" b="1" dirty="0" err="1">
                <a:solidFill>
                  <a:prstClr val="black"/>
                </a:solidFill>
                <a:latin typeface="Arial" panose="020B0604020202020204" pitchFamily="34" charset="0"/>
                <a:cs typeface="Arial" panose="020B0604020202020204" pitchFamily="34" charset="0"/>
              </a:rPr>
              <a:t>DawsonERA</a:t>
            </a:r>
            <a:r>
              <a:rPr lang="en-GB" sz="3600" b="1" dirty="0">
                <a:solidFill>
                  <a:prstClr val="black"/>
                </a:solidFill>
                <a:latin typeface="Arial" panose="020B0604020202020204" pitchFamily="34" charset="0"/>
                <a:cs typeface="Arial" panose="020B0604020202020204" pitchFamily="34" charset="0"/>
              </a:rPr>
              <a:t> </a:t>
            </a:r>
            <a:r>
              <a:rPr lang="en-GB" sz="3600" b="1" dirty="0" err="1">
                <a:solidFill>
                  <a:prstClr val="black"/>
                </a:solidFill>
                <a:latin typeface="Arial" panose="020B0604020202020204" pitchFamily="34" charset="0"/>
                <a:cs typeface="Arial" panose="020B0604020202020204" pitchFamily="34" charset="0"/>
              </a:rPr>
              <a:t>Ebooks</a:t>
            </a:r>
            <a:endParaRPr lang="en-GB" sz="3600" b="1" dirty="0">
              <a:solidFill>
                <a:prstClr val="black"/>
              </a:solidFill>
              <a:latin typeface="Arial" panose="020B0604020202020204" pitchFamily="34" charset="0"/>
              <a:cs typeface="Arial" panose="020B0604020202020204" pitchFamily="34" charset="0"/>
            </a:endParaRPr>
          </a:p>
          <a:p>
            <a:pPr algn="ctr"/>
            <a:r>
              <a:rPr lang="en-GB" sz="3600" b="1" dirty="0">
                <a:solidFill>
                  <a:prstClr val="black"/>
                </a:solidFill>
                <a:latin typeface="Arial" panose="020B0604020202020204" pitchFamily="34" charset="0"/>
                <a:cs typeface="Arial" panose="020B0604020202020204" pitchFamily="34" charset="0"/>
              </a:rPr>
              <a:t>Early English Books Online </a:t>
            </a:r>
          </a:p>
          <a:p>
            <a:pPr algn="ctr"/>
            <a:r>
              <a:rPr lang="en-GB" sz="3600" b="1" dirty="0">
                <a:solidFill>
                  <a:prstClr val="black"/>
                </a:solidFill>
                <a:latin typeface="Arial" panose="020B0604020202020204" pitchFamily="34" charset="0"/>
                <a:cs typeface="Arial" panose="020B0604020202020204" pitchFamily="34" charset="0"/>
              </a:rPr>
              <a:t>EBL </a:t>
            </a:r>
            <a:r>
              <a:rPr lang="en-GB" sz="3600" b="1" dirty="0" err="1">
                <a:solidFill>
                  <a:prstClr val="black"/>
                </a:solidFill>
                <a:latin typeface="Arial" panose="020B0604020202020204" pitchFamily="34" charset="0"/>
                <a:cs typeface="Arial" panose="020B0604020202020204" pitchFamily="34" charset="0"/>
              </a:rPr>
              <a:t>Ebooks</a:t>
            </a:r>
            <a:endParaRPr lang="en-GB" sz="3600" b="1" dirty="0">
              <a:solidFill>
                <a:prstClr val="black"/>
              </a:solidFill>
              <a:latin typeface="Arial" panose="020B0604020202020204" pitchFamily="34" charset="0"/>
              <a:cs typeface="Arial" panose="020B0604020202020204" pitchFamily="34" charset="0"/>
            </a:endParaRPr>
          </a:p>
          <a:p>
            <a:pPr algn="ctr"/>
            <a:r>
              <a:rPr lang="en-GB" sz="3600" b="1" dirty="0">
                <a:solidFill>
                  <a:prstClr val="black"/>
                </a:solidFill>
                <a:latin typeface="Arial" panose="020B0604020202020204" pitchFamily="34" charset="0"/>
                <a:cs typeface="Arial" panose="020B0604020202020204" pitchFamily="34" charset="0"/>
              </a:rPr>
              <a:t>EBSCO </a:t>
            </a:r>
            <a:r>
              <a:rPr lang="en-GB" sz="3600" b="1" dirty="0" err="1">
                <a:solidFill>
                  <a:prstClr val="black"/>
                </a:solidFill>
                <a:latin typeface="Arial" panose="020B0604020202020204" pitchFamily="34" charset="0"/>
                <a:cs typeface="Arial" panose="020B0604020202020204" pitchFamily="34" charset="0"/>
              </a:rPr>
              <a:t>Ebooks</a:t>
            </a:r>
            <a:endParaRPr lang="en-GB" sz="3600" b="1" dirty="0">
              <a:solidFill>
                <a:prstClr val="black"/>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D50CBA22-F1AF-44C3-A196-3161DA6319DF}"/>
              </a:ext>
            </a:extLst>
          </p:cNvPr>
          <p:cNvSpPr/>
          <p:nvPr/>
        </p:nvSpPr>
        <p:spPr>
          <a:xfrm>
            <a:off x="2740563" y="122729"/>
            <a:ext cx="4237635" cy="523220"/>
          </a:xfrm>
          <a:prstGeom prst="rect">
            <a:avLst/>
          </a:prstGeom>
        </p:spPr>
        <p:txBody>
          <a:bodyPr wrap="none">
            <a:spAutoFit/>
          </a:bodyPr>
          <a:lstStyle/>
          <a:p>
            <a:r>
              <a:rPr lang="en-GB" sz="2800" dirty="0">
                <a:solidFill>
                  <a:prstClr val="black"/>
                </a:solidFill>
                <a:latin typeface="Arial Black" panose="020B0A04020102020204" pitchFamily="34" charset="0"/>
              </a:rPr>
              <a:t>ONLINE LIBRARY (1)</a:t>
            </a:r>
          </a:p>
        </p:txBody>
      </p:sp>
    </p:spTree>
    <p:extLst>
      <p:ext uri="{BB962C8B-B14F-4D97-AF65-F5344CB8AC3E}">
        <p14:creationId xmlns:p14="http://schemas.microsoft.com/office/powerpoint/2010/main" val="1510339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2843808" y="2708920"/>
            <a:ext cx="6408712" cy="1569660"/>
          </a:xfrm>
          <a:prstGeom prst="rect">
            <a:avLst/>
          </a:prstGeom>
          <a:solidFill>
            <a:schemeClr val="bg1">
              <a:alpha val="60000"/>
            </a:schemeClr>
          </a:solidFill>
        </p:spPr>
        <p:txBody>
          <a:bodyPr wrap="square" rtlCol="0">
            <a:spAutoFit/>
          </a:bodyPr>
          <a:lstStyle/>
          <a:p>
            <a:r>
              <a:rPr lang="en-US" sz="3200" b="1" dirty="0">
                <a:latin typeface="Arial" panose="020B0604020202020204" pitchFamily="34" charset="0"/>
                <a:cs typeface="Arial" panose="020B0604020202020204" pitchFamily="34" charset="0"/>
              </a:rPr>
              <a:t>R SECTION</a:t>
            </a:r>
          </a:p>
          <a:p>
            <a:endParaRPr lang="en-US" sz="3200" b="1"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hlinkClick r:id="rId4"/>
              </a:rPr>
              <a:t>OXFORD REFERENCE</a:t>
            </a:r>
            <a:endParaRPr lang="en-US" sz="3200" b="1" dirty="0">
              <a:latin typeface="Arial" panose="020B0604020202020204" pitchFamily="34" charset="0"/>
              <a:cs typeface="Arial" panose="020B0604020202020204" pitchFamily="34" charset="0"/>
            </a:endParaRPr>
          </a:p>
        </p:txBody>
      </p:sp>
      <p:sp>
        <p:nvSpPr>
          <p:cNvPr id="6" name="Rectangle 5"/>
          <p:cNvSpPr/>
          <p:nvPr/>
        </p:nvSpPr>
        <p:spPr>
          <a:xfrm>
            <a:off x="0" y="1215557"/>
            <a:ext cx="8424936" cy="646331"/>
          </a:xfrm>
          <a:prstGeom prst="rect">
            <a:avLst/>
          </a:prstGeom>
          <a:solidFill>
            <a:schemeClr val="bg1">
              <a:alpha val="60000"/>
            </a:schemeClr>
          </a:solidFill>
        </p:spPr>
        <p:txBody>
          <a:bodyPr wrap="square">
            <a:spAutoFit/>
          </a:bodyPr>
          <a:lstStyle/>
          <a:p>
            <a:r>
              <a:rPr lang="en-GB" sz="3600" dirty="0">
                <a:solidFill>
                  <a:srgbClr val="FF0000"/>
                </a:solidFill>
                <a:latin typeface="Rockwell Extra Bold" panose="02060903040505020403" pitchFamily="18" charset="0"/>
              </a:rPr>
              <a:t>FINDING REFERENCE BOOKS</a:t>
            </a:r>
            <a:endParaRPr lang="en-GB" sz="3600" dirty="0">
              <a:solidFill>
                <a:prstClr val="white"/>
              </a:solidFill>
              <a:latin typeface="Rockwell Extra Bold" panose="02060903040505020403" pitchFamily="18" charset="0"/>
            </a:endParaRP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spTree>
    <p:extLst>
      <p:ext uri="{BB962C8B-B14F-4D97-AF65-F5344CB8AC3E}">
        <p14:creationId xmlns:p14="http://schemas.microsoft.com/office/powerpoint/2010/main" val="12775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0" y="1412776"/>
            <a:ext cx="5508104" cy="1200329"/>
          </a:xfrm>
          <a:prstGeom prst="rect">
            <a:avLst/>
          </a:prstGeom>
          <a:solidFill>
            <a:schemeClr val="bg1">
              <a:alpha val="60000"/>
            </a:schemeClr>
          </a:solidFill>
        </p:spPr>
        <p:txBody>
          <a:bodyPr wrap="square">
            <a:spAutoFit/>
          </a:bodyPr>
          <a:lstStyle/>
          <a:p>
            <a:r>
              <a:rPr lang="en-GB" sz="3600" dirty="0">
                <a:solidFill>
                  <a:srgbClr val="FF0000"/>
                </a:solidFill>
                <a:latin typeface="Rockwell Extra Bold" panose="02060903040505020403" pitchFamily="18" charset="0"/>
              </a:rPr>
              <a:t>FINDING JOURNALS IN THE LIBRARY</a:t>
            </a:r>
            <a:endParaRPr lang="en-GB" sz="3600" dirty="0">
              <a:solidFill>
                <a:prstClr val="white"/>
              </a:solidFill>
              <a:latin typeface="Rockwell Extra Bold" panose="02060903040505020403" pitchFamily="18" charset="0"/>
            </a:endParaRPr>
          </a:p>
        </p:txBody>
      </p:sp>
      <p:sp>
        <p:nvSpPr>
          <p:cNvPr id="5" name="TextBox 4"/>
          <p:cNvSpPr txBox="1"/>
          <p:nvPr/>
        </p:nvSpPr>
        <p:spPr>
          <a:xfrm>
            <a:off x="3815408" y="3501008"/>
            <a:ext cx="5328592" cy="1569660"/>
          </a:xfrm>
          <a:prstGeom prst="rect">
            <a:avLst/>
          </a:prstGeom>
          <a:solidFill>
            <a:schemeClr val="bg1">
              <a:alpha val="60000"/>
            </a:schemeClr>
          </a:solidFill>
        </p:spPr>
        <p:txBody>
          <a:bodyPr wrap="square" rtlCol="0">
            <a:spAutoFit/>
          </a:bodyPr>
          <a:lstStyle/>
          <a:p>
            <a:r>
              <a:rPr lang="en-US" sz="3200" b="1" dirty="0">
                <a:latin typeface="Arial" panose="020B0604020202020204" pitchFamily="34" charset="0"/>
                <a:cs typeface="Arial" panose="020B0604020202020204" pitchFamily="34" charset="0"/>
              </a:rPr>
              <a:t>PER SECTION</a:t>
            </a:r>
          </a:p>
          <a:p>
            <a:endParaRPr lang="en-US" sz="3200" b="1"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hlinkClick r:id="rId4"/>
              </a:rPr>
              <a:t>LIBRARY CATALOGUE</a:t>
            </a:r>
            <a:endParaRPr lang="en-US" sz="3200" b="1"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spTree>
    <p:extLst>
      <p:ext uri="{BB962C8B-B14F-4D97-AF65-F5344CB8AC3E}">
        <p14:creationId xmlns:p14="http://schemas.microsoft.com/office/powerpoint/2010/main" val="376081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23589" y="188640"/>
            <a:ext cx="9276109" cy="1077218"/>
          </a:xfrm>
          <a:prstGeom prst="rect">
            <a:avLst/>
          </a:prstGeom>
          <a:solidFill>
            <a:schemeClr val="bg1">
              <a:alpha val="60000"/>
            </a:schemeClr>
          </a:solidFill>
        </p:spPr>
        <p:txBody>
          <a:bodyPr wrap="square">
            <a:spAutoFit/>
          </a:bodyPr>
          <a:lstStyle/>
          <a:p>
            <a:pPr algn="ctr"/>
            <a:r>
              <a:rPr lang="en-GB" sz="3200" dirty="0">
                <a:solidFill>
                  <a:srgbClr val="FF0000"/>
                </a:solidFill>
                <a:latin typeface="Rockwell Extra Bold" panose="02060903040505020403" pitchFamily="18" charset="0"/>
              </a:rPr>
              <a:t>EXAMPLES OF  PRINTED JOURNALS AVAILABLE IN THE LIBRARY</a:t>
            </a:r>
            <a:endParaRPr lang="en-GB" sz="3200" dirty="0">
              <a:solidFill>
                <a:prstClr val="white"/>
              </a:solidFill>
              <a:latin typeface="Rockwell Extra Bold" panose="02060903040505020403" pitchFamily="18" charset="0"/>
            </a:endParaRPr>
          </a:p>
        </p:txBody>
      </p:sp>
      <p:sp>
        <p:nvSpPr>
          <p:cNvPr id="5" name="TextBox 4"/>
          <p:cNvSpPr txBox="1"/>
          <p:nvPr/>
        </p:nvSpPr>
        <p:spPr>
          <a:xfrm>
            <a:off x="1115616" y="1265858"/>
            <a:ext cx="7200801" cy="5632311"/>
          </a:xfrm>
          <a:prstGeom prst="rect">
            <a:avLst/>
          </a:prstGeom>
          <a:solidFill>
            <a:schemeClr val="bg1">
              <a:alpha val="60000"/>
            </a:schemeClr>
          </a:solidFill>
        </p:spPr>
        <p:txBody>
          <a:bodyPr wrap="square" rtlCol="0">
            <a:spAutoFit/>
          </a:bodyPr>
          <a:lstStyle/>
          <a:p>
            <a:r>
              <a:rPr lang="en-GB" sz="2400" b="1" dirty="0">
                <a:latin typeface="Arial" panose="020B0604020202020204" pitchFamily="34" charset="0"/>
                <a:cs typeface="Arial" panose="020B0604020202020204" pitchFamily="34" charset="0"/>
                <a:hlinkClick r:id="rId4"/>
              </a:rPr>
              <a:t>Ariel : a review of international English literature</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hlinkClick r:id="rId5"/>
              </a:rPr>
              <a:t>ELH: a journal of English literary history</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hlinkClick r:id="rId6"/>
              </a:rPr>
              <a:t>Essays in criticism</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hlinkClick r:id="rId7"/>
              </a:rPr>
              <a:t>Medium </a:t>
            </a:r>
            <a:r>
              <a:rPr lang="en-GB" sz="2400" b="1" dirty="0" err="1">
                <a:latin typeface="Arial" panose="020B0604020202020204" pitchFamily="34" charset="0"/>
                <a:cs typeface="Arial" panose="020B0604020202020204" pitchFamily="34" charset="0"/>
                <a:hlinkClick r:id="rId7"/>
              </a:rPr>
              <a:t>Aevum</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hlinkClick r:id="rId8"/>
              </a:rPr>
              <a:t>Modern drama</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hlinkClick r:id="rId9"/>
              </a:rPr>
              <a:t>Modern Fiction studies</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hlinkClick r:id="rId10"/>
              </a:rPr>
              <a:t>Nineteenth-century literature</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hlinkClick r:id="rId11"/>
              </a:rPr>
              <a:t>Novel: a forum on fiction</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hlinkClick r:id="rId12"/>
              </a:rPr>
              <a:t>Poetry Wales</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hlinkClick r:id="rId13"/>
              </a:rPr>
              <a:t>Prose studies</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hlinkClick r:id="rId14"/>
              </a:rPr>
              <a:t>Shakespeare Quarterly</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hlinkClick r:id="rId15"/>
              </a:rPr>
              <a:t>Trivium</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hlinkClick r:id="rId16"/>
              </a:rPr>
              <a:t>Twentieth century literature</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hlinkClick r:id="rId17"/>
              </a:rPr>
              <a:t>Victorian studies</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hlinkClick r:id="rId18"/>
              </a:rPr>
              <a:t>The yearbook of English studies </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065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211638" y="0"/>
            <a:ext cx="4608512"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0" y="1412776"/>
            <a:ext cx="7668344" cy="1200329"/>
          </a:xfrm>
          <a:prstGeom prst="rect">
            <a:avLst/>
          </a:prstGeom>
          <a:solidFill>
            <a:schemeClr val="bg1">
              <a:alpha val="60000"/>
            </a:schemeClr>
          </a:solidFill>
        </p:spPr>
        <p:txBody>
          <a:bodyPr wrap="square">
            <a:spAutoFit/>
          </a:bodyPr>
          <a:lstStyle/>
          <a:p>
            <a:r>
              <a:rPr lang="en-GB" sz="3600" dirty="0">
                <a:solidFill>
                  <a:srgbClr val="FF0000"/>
                </a:solidFill>
                <a:latin typeface="Rockwell Extra Bold" panose="02060903040505020403" pitchFamily="18" charset="0"/>
              </a:rPr>
              <a:t>FINDING E- JOURNALS AND E-JOURNAL ARTICLES</a:t>
            </a:r>
            <a:endParaRPr lang="en-GB" sz="3600" dirty="0">
              <a:solidFill>
                <a:prstClr val="white"/>
              </a:solidFill>
              <a:latin typeface="Rockwell Extra Bold" panose="02060903040505020403" pitchFamily="18" charset="0"/>
            </a:endParaRPr>
          </a:p>
        </p:txBody>
      </p:sp>
      <p:sp>
        <p:nvSpPr>
          <p:cNvPr id="5" name="TextBox 4"/>
          <p:cNvSpPr txBox="1"/>
          <p:nvPr/>
        </p:nvSpPr>
        <p:spPr>
          <a:xfrm>
            <a:off x="0" y="3140968"/>
            <a:ext cx="5328592" cy="1569660"/>
          </a:xfrm>
          <a:prstGeom prst="rect">
            <a:avLst/>
          </a:prstGeom>
          <a:solidFill>
            <a:schemeClr val="bg1">
              <a:alpha val="60000"/>
            </a:schemeClr>
          </a:solidFill>
        </p:spPr>
        <p:txBody>
          <a:bodyPr wrap="square" rtlCol="0">
            <a:spAutoFit/>
          </a:bodyPr>
          <a:lstStyle/>
          <a:p>
            <a:r>
              <a:rPr lang="en-US" sz="3200" b="1" dirty="0">
                <a:latin typeface="Arial" panose="020B0604020202020204" pitchFamily="34" charset="0"/>
                <a:cs typeface="Arial" panose="020B0604020202020204" pitchFamily="34" charset="0"/>
                <a:hlinkClick r:id="rId5"/>
              </a:rPr>
              <a:t>LIBRARY CATALOGUE</a:t>
            </a:r>
            <a:endParaRPr lang="en-US" sz="3200" b="1" dirty="0">
              <a:latin typeface="Arial" panose="020B0604020202020204" pitchFamily="34" charset="0"/>
              <a:cs typeface="Arial" panose="020B0604020202020204" pitchFamily="34" charset="0"/>
            </a:endParaRPr>
          </a:p>
          <a:p>
            <a:endParaRPr lang="en-US" sz="3200" b="1"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hlinkClick r:id="rId6"/>
              </a:rPr>
              <a:t>ONLINE LIBRARY</a:t>
            </a:r>
            <a:endParaRPr lang="en-US" sz="3200" b="1"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sp>
        <p:nvSpPr>
          <p:cNvPr id="7" name="Rectangle 6">
            <a:extLst>
              <a:ext uri="{FF2B5EF4-FFF2-40B4-BE49-F238E27FC236}">
                <a16:creationId xmlns:a16="http://schemas.microsoft.com/office/drawing/2014/main" id="{95C7CC73-6CB8-448F-AC60-9D3C347C5FAD}"/>
              </a:ext>
            </a:extLst>
          </p:cNvPr>
          <p:cNvSpPr/>
          <p:nvPr/>
        </p:nvSpPr>
        <p:spPr>
          <a:xfrm>
            <a:off x="2740563" y="122729"/>
            <a:ext cx="4237635" cy="523220"/>
          </a:xfrm>
          <a:prstGeom prst="rect">
            <a:avLst/>
          </a:prstGeom>
          <a:solidFill>
            <a:schemeClr val="bg1"/>
          </a:solidFill>
        </p:spPr>
        <p:txBody>
          <a:bodyPr wrap="none">
            <a:spAutoFit/>
          </a:bodyPr>
          <a:lstStyle/>
          <a:p>
            <a:r>
              <a:rPr lang="en-GB" sz="2800" dirty="0">
                <a:solidFill>
                  <a:prstClr val="black"/>
                </a:solidFill>
                <a:latin typeface="Arial Black" panose="020B0A04020102020204" pitchFamily="34" charset="0"/>
              </a:rPr>
              <a:t>ONLINE LIBRARY (2)</a:t>
            </a:r>
          </a:p>
        </p:txBody>
      </p:sp>
    </p:spTree>
    <p:extLst>
      <p:ext uri="{BB962C8B-B14F-4D97-AF65-F5344CB8AC3E}">
        <p14:creationId xmlns:p14="http://schemas.microsoft.com/office/powerpoint/2010/main" val="27950266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2" name="Rectangle 1"/>
          <p:cNvSpPr/>
          <p:nvPr/>
        </p:nvSpPr>
        <p:spPr>
          <a:xfrm>
            <a:off x="1115616" y="980728"/>
            <a:ext cx="6840760" cy="4893647"/>
          </a:xfrm>
          <a:prstGeom prst="rect">
            <a:avLst/>
          </a:prstGeom>
        </p:spPr>
        <p:txBody>
          <a:bodyPr wrap="square">
            <a:spAutoFit/>
          </a:bodyPr>
          <a:lstStyle/>
          <a:p>
            <a:pPr algn="ctr"/>
            <a:r>
              <a:rPr lang="en-GB" sz="3600" b="1" dirty="0">
                <a:solidFill>
                  <a:prstClr val="black"/>
                </a:solidFill>
                <a:latin typeface="Arial" panose="020B0604020202020204" pitchFamily="34" charset="0"/>
                <a:cs typeface="Arial" panose="020B0604020202020204" pitchFamily="34" charset="0"/>
              </a:rPr>
              <a:t>Some useful e-resources:</a:t>
            </a:r>
          </a:p>
          <a:p>
            <a:pPr algn="ctr"/>
            <a:r>
              <a:rPr lang="en-GB" sz="4000" b="1" dirty="0">
                <a:solidFill>
                  <a:prstClr val="black"/>
                </a:solidFill>
                <a:latin typeface="Arial" panose="020B0604020202020204" pitchFamily="34" charset="0"/>
                <a:cs typeface="Arial" panose="020B0604020202020204" pitchFamily="34" charset="0"/>
                <a:hlinkClick r:id="rId3"/>
              </a:rPr>
              <a:t>E-journal databases</a:t>
            </a:r>
            <a:endParaRPr lang="en-GB" sz="4000" b="1" dirty="0">
              <a:solidFill>
                <a:prstClr val="black"/>
              </a:solidFill>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hlinkClick r:id="rId4"/>
            </a:endParaRPr>
          </a:p>
          <a:p>
            <a:pPr algn="ctr"/>
            <a:r>
              <a:rPr lang="en-GB" sz="3200" b="1" dirty="0">
                <a:solidFill>
                  <a:srgbClr val="002060"/>
                </a:solidFill>
                <a:latin typeface="Arial" panose="020B0604020202020204" pitchFamily="34" charset="0"/>
                <a:cs typeface="Arial" panose="020B0604020202020204" pitchFamily="34" charset="0"/>
              </a:rPr>
              <a:t>Academic Search Premier</a:t>
            </a:r>
          </a:p>
          <a:p>
            <a:pPr algn="ctr"/>
            <a:r>
              <a:rPr lang="en-GB" sz="3200" b="1" dirty="0">
                <a:solidFill>
                  <a:srgbClr val="002060"/>
                </a:solidFill>
                <a:latin typeface="Arial" panose="020B0604020202020204" pitchFamily="34" charset="0"/>
                <a:cs typeface="Arial" panose="020B0604020202020204" pitchFamily="34" charset="0"/>
              </a:rPr>
              <a:t>British Periodicals</a:t>
            </a:r>
          </a:p>
          <a:p>
            <a:pPr algn="ctr"/>
            <a:r>
              <a:rPr lang="en-GB" sz="3200" b="1" dirty="0">
                <a:solidFill>
                  <a:srgbClr val="002060"/>
                </a:solidFill>
                <a:latin typeface="Arial" panose="020B0604020202020204" pitchFamily="34" charset="0"/>
                <a:cs typeface="Arial" panose="020B0604020202020204" pitchFamily="34" charset="0"/>
              </a:rPr>
              <a:t>Education Source</a:t>
            </a:r>
          </a:p>
          <a:p>
            <a:pPr algn="ctr"/>
            <a:r>
              <a:rPr lang="en-GB" sz="3200" b="1" dirty="0">
                <a:solidFill>
                  <a:srgbClr val="002060"/>
                </a:solidFill>
                <a:latin typeface="Arial" panose="020B0604020202020204" pitchFamily="34" charset="0"/>
                <a:cs typeface="Arial" panose="020B0604020202020204" pitchFamily="34" charset="0"/>
              </a:rPr>
              <a:t>Humanities Source</a:t>
            </a:r>
          </a:p>
          <a:p>
            <a:pPr algn="ctr"/>
            <a:r>
              <a:rPr lang="en-GB" sz="3200" b="1" dirty="0">
                <a:solidFill>
                  <a:srgbClr val="002060"/>
                </a:solidFill>
                <a:latin typeface="Arial" panose="020B0604020202020204" pitchFamily="34" charset="0"/>
                <a:cs typeface="Arial" panose="020B0604020202020204" pitchFamily="34" charset="0"/>
              </a:rPr>
              <a:t>JSTOR</a:t>
            </a:r>
          </a:p>
          <a:p>
            <a:pPr algn="ctr"/>
            <a:r>
              <a:rPr lang="en-GB" sz="3200" b="1" dirty="0">
                <a:solidFill>
                  <a:srgbClr val="002060"/>
                </a:solidFill>
                <a:latin typeface="Arial" panose="020B0604020202020204" pitchFamily="34" charset="0"/>
                <a:cs typeface="Arial" panose="020B0604020202020204" pitchFamily="34" charset="0"/>
              </a:rPr>
              <a:t>Project Muse</a:t>
            </a:r>
          </a:p>
          <a:p>
            <a:pPr algn="ctr"/>
            <a:endParaRPr lang="en-GB" sz="1200" b="1" dirty="0">
              <a:solidFill>
                <a:srgbClr val="00206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50C0D737-9542-4FE3-9AF5-4960B4906CBB}"/>
              </a:ext>
            </a:extLst>
          </p:cNvPr>
          <p:cNvSpPr/>
          <p:nvPr/>
        </p:nvSpPr>
        <p:spPr>
          <a:xfrm>
            <a:off x="2555776" y="160338"/>
            <a:ext cx="4237635" cy="523220"/>
          </a:xfrm>
          <a:prstGeom prst="rect">
            <a:avLst/>
          </a:prstGeom>
          <a:solidFill>
            <a:schemeClr val="bg1"/>
          </a:solidFill>
        </p:spPr>
        <p:txBody>
          <a:bodyPr wrap="none">
            <a:spAutoFit/>
          </a:bodyPr>
          <a:lstStyle/>
          <a:p>
            <a:r>
              <a:rPr lang="en-GB" sz="2800" dirty="0">
                <a:solidFill>
                  <a:prstClr val="black"/>
                </a:solidFill>
                <a:latin typeface="Arial Black" panose="020B0A04020102020204" pitchFamily="34" charset="0"/>
              </a:rPr>
              <a:t>ONLINE LIBRARY (2)</a:t>
            </a:r>
          </a:p>
        </p:txBody>
      </p:sp>
    </p:spTree>
    <p:extLst>
      <p:ext uri="{BB962C8B-B14F-4D97-AF65-F5344CB8AC3E}">
        <p14:creationId xmlns:p14="http://schemas.microsoft.com/office/powerpoint/2010/main" val="1535630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211638" y="0"/>
            <a:ext cx="4608512"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0" y="1412776"/>
            <a:ext cx="6732240" cy="646331"/>
          </a:xfrm>
          <a:prstGeom prst="rect">
            <a:avLst/>
          </a:prstGeom>
          <a:solidFill>
            <a:schemeClr val="bg1">
              <a:alpha val="60000"/>
            </a:schemeClr>
          </a:solidFill>
        </p:spPr>
        <p:txBody>
          <a:bodyPr wrap="square">
            <a:spAutoFit/>
          </a:bodyPr>
          <a:lstStyle/>
          <a:p>
            <a:r>
              <a:rPr lang="en-GB" sz="3600" dirty="0">
                <a:solidFill>
                  <a:srgbClr val="FF0000"/>
                </a:solidFill>
                <a:latin typeface="Rockwell Extra Bold" panose="02060903040505020403" pitchFamily="18" charset="0"/>
              </a:rPr>
              <a:t>FINDING DATABASES</a:t>
            </a:r>
            <a:endParaRPr lang="en-GB" sz="3600" dirty="0">
              <a:solidFill>
                <a:prstClr val="white"/>
              </a:solidFill>
              <a:latin typeface="Rockwell Extra Bold" panose="02060903040505020403" pitchFamily="18" charset="0"/>
            </a:endParaRPr>
          </a:p>
        </p:txBody>
      </p:sp>
      <p:sp>
        <p:nvSpPr>
          <p:cNvPr id="5" name="TextBox 4"/>
          <p:cNvSpPr txBox="1"/>
          <p:nvPr/>
        </p:nvSpPr>
        <p:spPr>
          <a:xfrm>
            <a:off x="-9104" y="2700337"/>
            <a:ext cx="5328592" cy="584775"/>
          </a:xfrm>
          <a:prstGeom prst="rect">
            <a:avLst/>
          </a:prstGeom>
          <a:solidFill>
            <a:schemeClr val="bg1">
              <a:alpha val="60000"/>
            </a:schemeClr>
          </a:solidFill>
        </p:spPr>
        <p:txBody>
          <a:bodyPr wrap="square" rtlCol="0">
            <a:spAutoFit/>
          </a:bodyPr>
          <a:lstStyle/>
          <a:p>
            <a:r>
              <a:rPr lang="en-US" sz="3200" b="1" dirty="0">
                <a:latin typeface="Arial" panose="020B0604020202020204" pitchFamily="34" charset="0"/>
                <a:cs typeface="Arial" panose="020B0604020202020204" pitchFamily="34" charset="0"/>
                <a:hlinkClick r:id="rId5"/>
              </a:rPr>
              <a:t>ONLINE LIBRARY</a:t>
            </a:r>
            <a:endParaRPr lang="en-US" sz="3200" b="1"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5733256"/>
            <a:ext cx="9144000" cy="1167925"/>
          </a:xfrm>
          <a:prstGeom prst="rect">
            <a:avLst/>
          </a:prstGeom>
        </p:spPr>
      </p:pic>
    </p:spTree>
    <p:extLst>
      <p:ext uri="{BB962C8B-B14F-4D97-AF65-F5344CB8AC3E}">
        <p14:creationId xmlns:p14="http://schemas.microsoft.com/office/powerpoint/2010/main" val="27934145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0" y="-4954"/>
            <a:ext cx="9144000" cy="5707380"/>
          </a:xfrm>
          <a:prstGeom prst="rect">
            <a:avLst/>
          </a:prstGeom>
        </p:spPr>
      </p:pic>
      <p:sp>
        <p:nvSpPr>
          <p:cNvPr id="2" name="TextBox 1"/>
          <p:cNvSpPr txBox="1"/>
          <p:nvPr/>
        </p:nvSpPr>
        <p:spPr>
          <a:xfrm>
            <a:off x="1" y="5333094"/>
            <a:ext cx="9144000" cy="646331"/>
          </a:xfrm>
          <a:prstGeom prst="rect">
            <a:avLst/>
          </a:prstGeom>
          <a:noFill/>
        </p:spPr>
        <p:txBody>
          <a:bodyPr wrap="square" rtlCol="0">
            <a:spAutoFit/>
          </a:bodyPr>
          <a:lstStyle/>
          <a:p>
            <a:r>
              <a:rPr lang="en-GB" dirty="0">
                <a:hlinkClick r:id="rId5"/>
              </a:rPr>
              <a:t>http://www.uwtsd.ac.uk/library/online-library/carmarthen-lampeter--london-online-library/</a:t>
            </a:r>
            <a:endParaRPr lang="en-GB" dirty="0"/>
          </a:p>
          <a:p>
            <a:endParaRPr lang="en-GB" dirty="0"/>
          </a:p>
        </p:txBody>
      </p:sp>
    </p:spTree>
    <p:extLst>
      <p:ext uri="{BB962C8B-B14F-4D97-AF65-F5344CB8AC3E}">
        <p14:creationId xmlns:p14="http://schemas.microsoft.com/office/powerpoint/2010/main" val="16812640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164685" y="160338"/>
            <a:ext cx="8779355" cy="5428270"/>
          </a:xfrm>
          <a:prstGeom prst="rect">
            <a:avLst/>
          </a:prstGeom>
        </p:spPr>
      </p:pic>
      <p:sp>
        <p:nvSpPr>
          <p:cNvPr id="2" name="TextBox 1"/>
          <p:cNvSpPr txBox="1"/>
          <p:nvPr/>
        </p:nvSpPr>
        <p:spPr>
          <a:xfrm>
            <a:off x="0" y="5373216"/>
            <a:ext cx="9144000" cy="646331"/>
          </a:xfrm>
          <a:prstGeom prst="rect">
            <a:avLst/>
          </a:prstGeom>
          <a:noFill/>
        </p:spPr>
        <p:txBody>
          <a:bodyPr wrap="square" rtlCol="0">
            <a:spAutoFit/>
          </a:bodyPr>
          <a:lstStyle/>
          <a:p>
            <a:r>
              <a:rPr lang="en-GB" dirty="0">
                <a:hlinkClick r:id="rId5"/>
              </a:rPr>
              <a:t>http://www.uwtsd.ac.uk/library/online-library/carmarthen-lampeter--london-online-library/</a:t>
            </a:r>
            <a:endParaRPr lang="en-GB" dirty="0"/>
          </a:p>
          <a:p>
            <a:endParaRPr lang="en-GB" dirty="0"/>
          </a:p>
        </p:txBody>
      </p:sp>
    </p:spTree>
    <p:extLst>
      <p:ext uri="{BB962C8B-B14F-4D97-AF65-F5344CB8AC3E}">
        <p14:creationId xmlns:p14="http://schemas.microsoft.com/office/powerpoint/2010/main" val="27313480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5" name="Picture 4"/>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460375" y="144495"/>
            <a:ext cx="8251365" cy="5500910"/>
          </a:xfrm>
          <a:prstGeom prst="rect">
            <a:avLst/>
          </a:prstGeom>
        </p:spPr>
      </p:pic>
      <p:sp>
        <p:nvSpPr>
          <p:cNvPr id="2" name="TextBox 1"/>
          <p:cNvSpPr txBox="1"/>
          <p:nvPr/>
        </p:nvSpPr>
        <p:spPr>
          <a:xfrm>
            <a:off x="0" y="5301208"/>
            <a:ext cx="9144000" cy="646331"/>
          </a:xfrm>
          <a:prstGeom prst="rect">
            <a:avLst/>
          </a:prstGeom>
          <a:noFill/>
        </p:spPr>
        <p:txBody>
          <a:bodyPr wrap="square" rtlCol="0">
            <a:spAutoFit/>
          </a:bodyPr>
          <a:lstStyle/>
          <a:p>
            <a:r>
              <a:rPr lang="en-GB" dirty="0">
                <a:hlinkClick r:id="rId5"/>
              </a:rPr>
              <a:t>http://www.uwtsd.ac.uk/library/online-library/carmarthen-lampeter--london-online-library/</a:t>
            </a:r>
            <a:endParaRPr lang="en-GB" dirty="0"/>
          </a:p>
          <a:p>
            <a:endParaRPr lang="en-GB" dirty="0"/>
          </a:p>
        </p:txBody>
      </p:sp>
    </p:spTree>
    <p:extLst>
      <p:ext uri="{BB962C8B-B14F-4D97-AF65-F5344CB8AC3E}">
        <p14:creationId xmlns:p14="http://schemas.microsoft.com/office/powerpoint/2010/main" val="2662064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2" name="Rectangle 1"/>
          <p:cNvSpPr/>
          <p:nvPr/>
        </p:nvSpPr>
        <p:spPr>
          <a:xfrm>
            <a:off x="155575" y="3322637"/>
            <a:ext cx="8880921" cy="2554545"/>
          </a:xfrm>
          <a:prstGeom prst="rect">
            <a:avLst/>
          </a:prstGeom>
        </p:spPr>
        <p:txBody>
          <a:bodyPr wrap="square">
            <a:spAutoFit/>
          </a:bodyPr>
          <a:lstStyle/>
          <a:p>
            <a:r>
              <a:rPr lang="en-GB" sz="3200" u="sng" dirty="0">
                <a:latin typeface="Arial" panose="020B0604020202020204" pitchFamily="34" charset="0"/>
                <a:cs typeface="Arial" panose="020B0604020202020204" pitchFamily="34" charset="0"/>
                <a:hlinkClick r:id="rId3"/>
              </a:rPr>
              <a:t>Education Source</a:t>
            </a:r>
            <a:r>
              <a:rPr lang="en-GB" sz="3200" dirty="0">
                <a:latin typeface="Arial" panose="020B0604020202020204" pitchFamily="34" charset="0"/>
                <a:cs typeface="Arial" panose="020B0604020202020204" pitchFamily="34" charset="0"/>
              </a:rPr>
              <a:t> is the most authoritative online resource for education research. It offers the world's largest and most complete collection of full-text education journals.</a:t>
            </a:r>
            <a:r>
              <a:rPr lang="en-GB" sz="3200" dirty="0"/>
              <a:t> </a:t>
            </a:r>
          </a:p>
          <a:p>
            <a:r>
              <a:rPr lang="en-GB" sz="1600" dirty="0">
                <a:latin typeface="Arial" panose="020B0604020202020204" pitchFamily="34" charset="0"/>
                <a:cs typeface="Arial" panose="020B0604020202020204" pitchFamily="34" charset="0"/>
                <a:hlinkClick r:id="rId4"/>
              </a:rPr>
              <a:t>http://www.uwtsd.ac.uk/library/online-library/carmarthen-lampeter--london-online-library/</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0" y="7937"/>
            <a:ext cx="8496300" cy="3162300"/>
          </a:xfrm>
          <a:prstGeom prst="rect">
            <a:avLst/>
          </a:prstGeom>
        </p:spPr>
      </p:pic>
    </p:spTree>
    <p:extLst>
      <p:ext uri="{BB962C8B-B14F-4D97-AF65-F5344CB8AC3E}">
        <p14:creationId xmlns:p14="http://schemas.microsoft.com/office/powerpoint/2010/main" val="37606844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22774" y="404664"/>
            <a:ext cx="9144000" cy="3995490"/>
          </a:xfrm>
          <a:prstGeom prst="rect">
            <a:avLst/>
          </a:prstGeom>
        </p:spPr>
      </p:pic>
      <p:sp>
        <p:nvSpPr>
          <p:cNvPr id="2" name="TextBox 1"/>
          <p:cNvSpPr txBox="1"/>
          <p:nvPr/>
        </p:nvSpPr>
        <p:spPr>
          <a:xfrm>
            <a:off x="-21526" y="4644480"/>
            <a:ext cx="9036496" cy="646331"/>
          </a:xfrm>
          <a:prstGeom prst="rect">
            <a:avLst/>
          </a:prstGeom>
          <a:noFill/>
        </p:spPr>
        <p:txBody>
          <a:bodyPr wrap="square" rtlCol="0">
            <a:spAutoFit/>
          </a:bodyPr>
          <a:lstStyle/>
          <a:p>
            <a:r>
              <a:rPr lang="en-GB" dirty="0">
                <a:hlinkClick r:id="rId5"/>
              </a:rPr>
              <a:t>http://www.uwtsd.ac.uk/library/online-library/carmarthen-lampeter--london-online-library/</a:t>
            </a:r>
            <a:endParaRPr lang="en-GB" dirty="0"/>
          </a:p>
          <a:p>
            <a:endParaRPr lang="en-GB" dirty="0"/>
          </a:p>
        </p:txBody>
      </p:sp>
    </p:spTree>
    <p:extLst>
      <p:ext uri="{BB962C8B-B14F-4D97-AF65-F5344CB8AC3E}">
        <p14:creationId xmlns:p14="http://schemas.microsoft.com/office/powerpoint/2010/main" val="9679017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6" name="Picture 5"/>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339845" y="0"/>
            <a:ext cx="8388424" cy="5730840"/>
          </a:xfrm>
          <a:prstGeom prst="rect">
            <a:avLst/>
          </a:prstGeom>
        </p:spPr>
      </p:pic>
    </p:spTree>
    <p:extLst>
      <p:ext uri="{BB962C8B-B14F-4D97-AF65-F5344CB8AC3E}">
        <p14:creationId xmlns:p14="http://schemas.microsoft.com/office/powerpoint/2010/main" val="5823119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5" name="Picture 4"/>
          <p:cNvPicPr>
            <a:picLocks noChangeAspect="1"/>
          </p:cNvPicPr>
          <p:nvPr/>
        </p:nvPicPr>
        <p:blipFill rotWithShape="1">
          <a:blip r:embed="rId3">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val="0"/>
              </a:ext>
            </a:extLst>
          </a:blip>
          <a:srcRect t="7764"/>
          <a:stretch/>
        </p:blipFill>
        <p:spPr>
          <a:xfrm>
            <a:off x="45365" y="0"/>
            <a:ext cx="9144000" cy="4712792"/>
          </a:xfrm>
          <a:prstGeom prst="rect">
            <a:avLst/>
          </a:prstGeom>
        </p:spPr>
      </p:pic>
      <p:sp>
        <p:nvSpPr>
          <p:cNvPr id="3" name="Rectangle 2"/>
          <p:cNvSpPr/>
          <p:nvPr/>
        </p:nvSpPr>
        <p:spPr>
          <a:xfrm>
            <a:off x="59576" y="4863291"/>
            <a:ext cx="9036496" cy="646331"/>
          </a:xfrm>
          <a:prstGeom prst="rect">
            <a:avLst/>
          </a:prstGeom>
        </p:spPr>
        <p:txBody>
          <a:bodyPr wrap="square">
            <a:spAutoFit/>
          </a:bodyPr>
          <a:lstStyle/>
          <a:p>
            <a:r>
              <a:rPr lang="en-GB" dirty="0">
                <a:hlinkClick r:id="rId5"/>
              </a:rPr>
              <a:t>http://www.uwtsd.ac.uk/library/online-library/carmarthen-lampeter--london-online-library/</a:t>
            </a:r>
            <a:endParaRPr lang="en-GB" dirty="0"/>
          </a:p>
          <a:p>
            <a:endParaRPr lang="en-GB" dirty="0"/>
          </a:p>
        </p:txBody>
      </p:sp>
    </p:spTree>
    <p:extLst>
      <p:ext uri="{BB962C8B-B14F-4D97-AF65-F5344CB8AC3E}">
        <p14:creationId xmlns:p14="http://schemas.microsoft.com/office/powerpoint/2010/main" val="22834101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755576" y="7937"/>
            <a:ext cx="7575389" cy="5549201"/>
          </a:xfrm>
          <a:prstGeom prst="rect">
            <a:avLst/>
          </a:prstGeom>
        </p:spPr>
      </p:pic>
    </p:spTree>
    <p:extLst>
      <p:ext uri="{BB962C8B-B14F-4D97-AF65-F5344CB8AC3E}">
        <p14:creationId xmlns:p14="http://schemas.microsoft.com/office/powerpoint/2010/main" val="27827942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7000" r="-7000"/>
          </a:stretch>
        </a:blipFill>
        <a:effectLst/>
      </p:bgPr>
    </p:bg>
    <p:spTree>
      <p:nvGrpSpPr>
        <p:cNvPr id="1" name=""/>
        <p:cNvGrpSpPr/>
        <p:nvPr/>
      </p:nvGrpSpPr>
      <p:grpSpPr>
        <a:xfrm>
          <a:off x="0" y="0"/>
          <a:ext cx="0" cy="0"/>
          <a:chOff x="0" y="0"/>
          <a:chExt cx="0" cy="0"/>
        </a:xfrm>
      </p:grpSpPr>
      <p:sp>
        <p:nvSpPr>
          <p:cNvPr id="2" name="TextBox 1"/>
          <p:cNvSpPr txBox="1"/>
          <p:nvPr/>
        </p:nvSpPr>
        <p:spPr>
          <a:xfrm>
            <a:off x="1547664" y="4401109"/>
            <a:ext cx="6318702" cy="513923"/>
          </a:xfrm>
          <a:prstGeom prst="rect">
            <a:avLst/>
          </a:prstGeom>
          <a:solidFill>
            <a:schemeClr val="bg1">
              <a:alpha val="0"/>
            </a:schemeClr>
          </a:solidFill>
        </p:spPr>
        <p:txBody>
          <a:bodyPr wrap="square" rtlCol="0">
            <a:spAutoFit/>
          </a:bodyPr>
          <a:lstStyle/>
          <a:p>
            <a:pPr fontAlgn="base">
              <a:lnSpc>
                <a:spcPct val="110000"/>
              </a:lnSpc>
              <a:spcBef>
                <a:spcPct val="0"/>
              </a:spcBef>
              <a:spcAft>
                <a:spcPct val="0"/>
              </a:spcAft>
            </a:pPr>
            <a:r>
              <a:rPr lang="en-GB" sz="2700" b="1" kern="0" dirty="0">
                <a:solidFill>
                  <a:srgbClr val="002060"/>
                </a:solidFill>
                <a:latin typeface="Arial" panose="020B0604020202020204" pitchFamily="34" charset="0"/>
                <a:cs typeface="Arial" panose="020B0604020202020204" pitchFamily="34" charset="0"/>
                <a:hlinkClick r:id="rId3"/>
              </a:rPr>
              <a:t>On-line Library: All Resources A-Z</a:t>
            </a:r>
            <a:endParaRPr lang="en-GB" sz="2700" b="1" kern="0" dirty="0">
              <a:solidFill>
                <a:srgbClr val="00206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4"/>
          <a:stretch>
            <a:fillRect/>
          </a:stretch>
        </p:blipFill>
        <p:spPr>
          <a:xfrm>
            <a:off x="0" y="5981178"/>
            <a:ext cx="9144000" cy="876822"/>
          </a:xfrm>
          <a:prstGeom prst="rect">
            <a:avLst/>
          </a:prstGeom>
        </p:spPr>
      </p:pic>
    </p:spTree>
    <p:extLst>
      <p:ext uri="{BB962C8B-B14F-4D97-AF65-F5344CB8AC3E}">
        <p14:creationId xmlns:p14="http://schemas.microsoft.com/office/powerpoint/2010/main" val="11627269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5" name="TextBox 4"/>
          <p:cNvSpPr txBox="1"/>
          <p:nvPr/>
        </p:nvSpPr>
        <p:spPr>
          <a:xfrm>
            <a:off x="0" y="4365104"/>
            <a:ext cx="9144000" cy="923330"/>
          </a:xfrm>
          <a:prstGeom prst="rect">
            <a:avLst/>
          </a:prstGeom>
          <a:solidFill>
            <a:schemeClr val="bg1">
              <a:alpha val="60000"/>
            </a:schemeClr>
          </a:solidFill>
        </p:spPr>
        <p:txBody>
          <a:bodyPr wrap="square" rtlCol="0">
            <a:spAutoFit/>
          </a:bodyPr>
          <a:lstStyle/>
          <a:p>
            <a:pPr algn="ctr"/>
            <a:r>
              <a:rPr lang="en-GB" sz="5400" dirty="0">
                <a:solidFill>
                  <a:prstClr val="black"/>
                </a:solidFill>
                <a:latin typeface="Arial" panose="020B0604020202020204" pitchFamily="34" charset="0"/>
                <a:cs typeface="Arial" panose="020B0604020202020204" pitchFamily="34" charset="0"/>
              </a:rPr>
              <a:t>1. Identify the main keywords </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690075"/>
            <a:ext cx="9144000" cy="1167925"/>
          </a:xfrm>
          <a:prstGeom prst="rect">
            <a:avLst/>
          </a:prstGeom>
        </p:spPr>
      </p:pic>
      <p:sp>
        <p:nvSpPr>
          <p:cNvPr id="6" name="Rectangle 5">
            <a:extLst>
              <a:ext uri="{FF2B5EF4-FFF2-40B4-BE49-F238E27FC236}">
                <a16:creationId xmlns:a16="http://schemas.microsoft.com/office/drawing/2014/main" id="{39ABD8D0-826E-4F47-B802-9C49C2AF034E}"/>
              </a:ext>
            </a:extLst>
          </p:cNvPr>
          <p:cNvSpPr/>
          <p:nvPr/>
        </p:nvSpPr>
        <p:spPr>
          <a:xfrm>
            <a:off x="-1310" y="-33626"/>
            <a:ext cx="4332965" cy="584775"/>
          </a:xfrm>
          <a:prstGeom prst="rect">
            <a:avLst/>
          </a:prstGeom>
          <a:solidFill>
            <a:schemeClr val="accent1">
              <a:lumMod val="75000"/>
            </a:schemeClr>
          </a:solidFill>
          <a:ln w="19050">
            <a:solidFill>
              <a:schemeClr val="bg1"/>
            </a:solidFill>
          </a:ln>
        </p:spPr>
        <p:txBody>
          <a:bodyPr wrap="square">
            <a:spAutoFit/>
          </a:bodyPr>
          <a:lstStyle/>
          <a:p>
            <a:pPr algn="ctr"/>
            <a:r>
              <a:rPr lang="en-US" sz="3200" b="1" dirty="0">
                <a:solidFill>
                  <a:prstClr val="black"/>
                </a:solidFill>
              </a:rPr>
              <a:t>Tips on searching (1)</a:t>
            </a:r>
            <a:endParaRPr lang="en-GB" sz="3200" dirty="0">
              <a:solidFill>
                <a:prstClr val="black"/>
              </a:solidFill>
            </a:endParaRPr>
          </a:p>
        </p:txBody>
      </p:sp>
    </p:spTree>
    <p:extLst>
      <p:ext uri="{BB962C8B-B14F-4D97-AF65-F5344CB8AC3E}">
        <p14:creationId xmlns:p14="http://schemas.microsoft.com/office/powerpoint/2010/main" val="35537223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2000" b="-2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6" name="TextBox 5"/>
          <p:cNvSpPr txBox="1"/>
          <p:nvPr/>
        </p:nvSpPr>
        <p:spPr>
          <a:xfrm>
            <a:off x="336551" y="1988840"/>
            <a:ext cx="8280920" cy="646331"/>
          </a:xfrm>
          <a:prstGeom prst="rect">
            <a:avLst/>
          </a:prstGeom>
          <a:noFill/>
        </p:spPr>
        <p:txBody>
          <a:bodyPr wrap="square" rtlCol="0">
            <a:spAutoFit/>
          </a:bodyPr>
          <a:lstStyle/>
          <a:p>
            <a:endParaRPr lang="en-GB" sz="3600" dirty="0">
              <a:solidFill>
                <a:prstClr val="black"/>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690075"/>
            <a:ext cx="9144000" cy="1167925"/>
          </a:xfrm>
          <a:prstGeom prst="rect">
            <a:avLst/>
          </a:prstGeom>
        </p:spPr>
      </p:pic>
      <p:sp>
        <p:nvSpPr>
          <p:cNvPr id="10" name="TextBox 9"/>
          <p:cNvSpPr txBox="1"/>
          <p:nvPr/>
        </p:nvSpPr>
        <p:spPr>
          <a:xfrm>
            <a:off x="386285" y="1556212"/>
            <a:ext cx="8157096" cy="2862322"/>
          </a:xfrm>
          <a:prstGeom prst="rect">
            <a:avLst/>
          </a:prstGeom>
          <a:solidFill>
            <a:schemeClr val="tx1">
              <a:alpha val="60000"/>
            </a:schemeClr>
          </a:solidFill>
        </p:spPr>
        <p:txBody>
          <a:bodyPr wrap="square" rtlCol="0">
            <a:spAutoFit/>
          </a:bodyPr>
          <a:lstStyle/>
          <a:p>
            <a:r>
              <a:rPr lang="en-GB" sz="6000" dirty="0">
                <a:solidFill>
                  <a:prstClr val="white"/>
                </a:solidFill>
                <a:latin typeface="Arial" panose="020B0604020202020204" pitchFamily="34" charset="0"/>
                <a:cs typeface="Arial" panose="020B0604020202020204" pitchFamily="34" charset="0"/>
              </a:rPr>
              <a:t>Synonyms </a:t>
            </a:r>
          </a:p>
          <a:p>
            <a:r>
              <a:rPr lang="en-GB" sz="6000" dirty="0">
                <a:solidFill>
                  <a:prstClr val="white"/>
                </a:solidFill>
                <a:latin typeface="Arial" panose="020B0604020202020204" pitchFamily="34" charset="0"/>
                <a:cs typeface="Arial" panose="020B0604020202020204" pitchFamily="34" charset="0"/>
              </a:rPr>
              <a:t>Acronyms</a:t>
            </a:r>
          </a:p>
          <a:p>
            <a:r>
              <a:rPr lang="en-GB" sz="6000" dirty="0">
                <a:solidFill>
                  <a:prstClr val="white"/>
                </a:solidFill>
                <a:latin typeface="Arial" panose="020B0604020202020204" pitchFamily="34" charset="0"/>
                <a:cs typeface="Arial" panose="020B0604020202020204" pitchFamily="34" charset="0"/>
              </a:rPr>
              <a:t>Alternative Spelling</a:t>
            </a:r>
          </a:p>
        </p:txBody>
      </p:sp>
      <p:sp>
        <p:nvSpPr>
          <p:cNvPr id="7" name="Rectangle 6">
            <a:extLst>
              <a:ext uri="{FF2B5EF4-FFF2-40B4-BE49-F238E27FC236}">
                <a16:creationId xmlns:a16="http://schemas.microsoft.com/office/drawing/2014/main" id="{20E45362-5F81-4B9D-BDB5-7C0FC83583E9}"/>
              </a:ext>
            </a:extLst>
          </p:cNvPr>
          <p:cNvSpPr/>
          <p:nvPr/>
        </p:nvSpPr>
        <p:spPr>
          <a:xfrm>
            <a:off x="-1310" y="-33626"/>
            <a:ext cx="4332965" cy="584775"/>
          </a:xfrm>
          <a:prstGeom prst="rect">
            <a:avLst/>
          </a:prstGeom>
          <a:solidFill>
            <a:schemeClr val="accent1">
              <a:lumMod val="75000"/>
            </a:schemeClr>
          </a:solidFill>
          <a:ln w="19050">
            <a:solidFill>
              <a:schemeClr val="bg1"/>
            </a:solidFill>
          </a:ln>
        </p:spPr>
        <p:txBody>
          <a:bodyPr wrap="square">
            <a:spAutoFit/>
          </a:bodyPr>
          <a:lstStyle/>
          <a:p>
            <a:pPr algn="ctr"/>
            <a:r>
              <a:rPr lang="en-US" sz="3200" b="1" dirty="0">
                <a:solidFill>
                  <a:prstClr val="black"/>
                </a:solidFill>
              </a:rPr>
              <a:t>Tips on searching (2)</a:t>
            </a:r>
            <a:endParaRPr lang="en-GB" sz="3200" dirty="0">
              <a:solidFill>
                <a:prstClr val="black"/>
              </a:solidFill>
            </a:endParaRPr>
          </a:p>
        </p:txBody>
      </p:sp>
    </p:spTree>
    <p:extLst>
      <p:ext uri="{BB962C8B-B14F-4D97-AF65-F5344CB8AC3E}">
        <p14:creationId xmlns:p14="http://schemas.microsoft.com/office/powerpoint/2010/main" val="3165381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6" name="TextBox 5"/>
          <p:cNvSpPr txBox="1"/>
          <p:nvPr/>
        </p:nvSpPr>
        <p:spPr>
          <a:xfrm>
            <a:off x="336551" y="1988840"/>
            <a:ext cx="8280920" cy="646331"/>
          </a:xfrm>
          <a:prstGeom prst="rect">
            <a:avLst/>
          </a:prstGeom>
          <a:noFill/>
        </p:spPr>
        <p:txBody>
          <a:bodyPr wrap="square" rtlCol="0">
            <a:spAutoFit/>
          </a:bodyPr>
          <a:lstStyle/>
          <a:p>
            <a:endParaRPr lang="en-GB" sz="3600" dirty="0">
              <a:solidFill>
                <a:prstClr val="black"/>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690075"/>
            <a:ext cx="9144000" cy="1167925"/>
          </a:xfrm>
          <a:prstGeom prst="rect">
            <a:avLst/>
          </a:prstGeom>
        </p:spPr>
      </p:pic>
      <p:sp>
        <p:nvSpPr>
          <p:cNvPr id="10" name="TextBox 9"/>
          <p:cNvSpPr txBox="1"/>
          <p:nvPr/>
        </p:nvSpPr>
        <p:spPr>
          <a:xfrm>
            <a:off x="2483768" y="4648680"/>
            <a:ext cx="7069807" cy="1015663"/>
          </a:xfrm>
          <a:prstGeom prst="rect">
            <a:avLst/>
          </a:prstGeom>
          <a:solidFill>
            <a:schemeClr val="bg1">
              <a:alpha val="60000"/>
            </a:schemeClr>
          </a:solidFill>
        </p:spPr>
        <p:txBody>
          <a:bodyPr wrap="square" rtlCol="0">
            <a:spAutoFit/>
          </a:bodyPr>
          <a:lstStyle/>
          <a:p>
            <a:pPr algn="ctr"/>
            <a:r>
              <a:rPr lang="en-GB" sz="6000" dirty="0">
                <a:solidFill>
                  <a:prstClr val="black"/>
                </a:solidFill>
                <a:latin typeface="Arial" panose="020B0604020202020204" pitchFamily="34" charset="0"/>
                <a:cs typeface="Arial" panose="020B0604020202020204" pitchFamily="34" charset="0"/>
              </a:rPr>
              <a:t>A phrase search</a:t>
            </a:r>
          </a:p>
        </p:txBody>
      </p:sp>
      <p:sp>
        <p:nvSpPr>
          <p:cNvPr id="7" name="Rectangle 6">
            <a:extLst>
              <a:ext uri="{FF2B5EF4-FFF2-40B4-BE49-F238E27FC236}">
                <a16:creationId xmlns:a16="http://schemas.microsoft.com/office/drawing/2014/main" id="{7480089E-1FBC-483F-9646-7298545988A9}"/>
              </a:ext>
            </a:extLst>
          </p:cNvPr>
          <p:cNvSpPr/>
          <p:nvPr/>
        </p:nvSpPr>
        <p:spPr>
          <a:xfrm>
            <a:off x="-1310" y="-33626"/>
            <a:ext cx="4332965" cy="584775"/>
          </a:xfrm>
          <a:prstGeom prst="rect">
            <a:avLst/>
          </a:prstGeom>
          <a:solidFill>
            <a:schemeClr val="accent1">
              <a:lumMod val="75000"/>
            </a:schemeClr>
          </a:solidFill>
          <a:ln w="19050">
            <a:solidFill>
              <a:schemeClr val="bg1"/>
            </a:solidFill>
          </a:ln>
        </p:spPr>
        <p:txBody>
          <a:bodyPr wrap="square">
            <a:spAutoFit/>
          </a:bodyPr>
          <a:lstStyle/>
          <a:p>
            <a:pPr algn="ctr"/>
            <a:r>
              <a:rPr lang="en-US" sz="3200" b="1" dirty="0">
                <a:solidFill>
                  <a:prstClr val="black"/>
                </a:solidFill>
              </a:rPr>
              <a:t>Tips on searching (3)</a:t>
            </a:r>
            <a:endParaRPr lang="en-GB" sz="3200" dirty="0">
              <a:solidFill>
                <a:prstClr val="black"/>
              </a:solidFill>
            </a:endParaRPr>
          </a:p>
        </p:txBody>
      </p:sp>
    </p:spTree>
    <p:extLst>
      <p:ext uri="{BB962C8B-B14F-4D97-AF65-F5344CB8AC3E}">
        <p14:creationId xmlns:p14="http://schemas.microsoft.com/office/powerpoint/2010/main" val="909221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7000" r="-7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6" name="TextBox 5"/>
          <p:cNvSpPr txBox="1"/>
          <p:nvPr/>
        </p:nvSpPr>
        <p:spPr>
          <a:xfrm>
            <a:off x="336551" y="1988840"/>
            <a:ext cx="8280920" cy="646331"/>
          </a:xfrm>
          <a:prstGeom prst="rect">
            <a:avLst/>
          </a:prstGeom>
          <a:noFill/>
        </p:spPr>
        <p:txBody>
          <a:bodyPr wrap="square" rtlCol="0">
            <a:spAutoFit/>
          </a:bodyPr>
          <a:lstStyle/>
          <a:p>
            <a:endParaRPr lang="en-GB" sz="3600" dirty="0">
              <a:solidFill>
                <a:prstClr val="black"/>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690075"/>
            <a:ext cx="9144000" cy="1167925"/>
          </a:xfrm>
          <a:prstGeom prst="rect">
            <a:avLst/>
          </a:prstGeom>
        </p:spPr>
      </p:pic>
      <p:sp>
        <p:nvSpPr>
          <p:cNvPr id="10" name="TextBox 9"/>
          <p:cNvSpPr txBox="1"/>
          <p:nvPr/>
        </p:nvSpPr>
        <p:spPr>
          <a:xfrm>
            <a:off x="-2578" y="2869961"/>
            <a:ext cx="9144000" cy="2585323"/>
          </a:xfrm>
          <a:prstGeom prst="rect">
            <a:avLst/>
          </a:prstGeom>
          <a:solidFill>
            <a:schemeClr val="bg1">
              <a:alpha val="60000"/>
            </a:schemeClr>
          </a:solidFill>
        </p:spPr>
        <p:txBody>
          <a:bodyPr wrap="square" rtlCol="0">
            <a:spAutoFit/>
          </a:bodyPr>
          <a:lstStyle/>
          <a:p>
            <a:r>
              <a:rPr lang="en-GB" sz="5400" dirty="0">
                <a:solidFill>
                  <a:prstClr val="black"/>
                </a:solidFill>
                <a:latin typeface="Arial" panose="020B0604020202020204" pitchFamily="34" charset="0"/>
                <a:cs typeface="Arial" panose="020B0604020202020204" pitchFamily="34" charset="0"/>
              </a:rPr>
              <a:t>A truncation (*) </a:t>
            </a:r>
          </a:p>
          <a:p>
            <a:r>
              <a:rPr lang="en-GB" sz="5400" dirty="0" err="1">
                <a:solidFill>
                  <a:prstClr val="black"/>
                </a:solidFill>
                <a:latin typeface="Arial" panose="020B0604020202020204" pitchFamily="34" charset="0"/>
                <a:cs typeface="Arial" panose="020B0604020202020204" pitchFamily="34" charset="0"/>
              </a:rPr>
              <a:t>africa</a:t>
            </a:r>
            <a:r>
              <a:rPr lang="en-GB" sz="5400" dirty="0">
                <a:solidFill>
                  <a:prstClr val="black"/>
                </a:solidFill>
                <a:latin typeface="Arial" panose="020B0604020202020204" pitchFamily="34" charset="0"/>
                <a:cs typeface="Arial" panose="020B0604020202020204" pitchFamily="34" charset="0"/>
              </a:rPr>
              <a:t>* - </a:t>
            </a:r>
            <a:r>
              <a:rPr lang="en-GB" sz="5400" dirty="0" err="1">
                <a:solidFill>
                  <a:prstClr val="black"/>
                </a:solidFill>
                <a:latin typeface="Arial" panose="020B0604020202020204" pitchFamily="34" charset="0"/>
                <a:cs typeface="Arial" panose="020B0604020202020204" pitchFamily="34" charset="0"/>
              </a:rPr>
              <a:t>africa</a:t>
            </a:r>
            <a:r>
              <a:rPr lang="en-GB" sz="5400" dirty="0">
                <a:solidFill>
                  <a:prstClr val="black"/>
                </a:solidFill>
                <a:latin typeface="Arial" panose="020B0604020202020204" pitchFamily="34" charset="0"/>
                <a:cs typeface="Arial" panose="020B0604020202020204" pitchFamily="34" charset="0"/>
              </a:rPr>
              <a:t>, </a:t>
            </a:r>
            <a:r>
              <a:rPr lang="en-GB" sz="5400" dirty="0" err="1">
                <a:solidFill>
                  <a:prstClr val="black"/>
                </a:solidFill>
                <a:latin typeface="Arial" panose="020B0604020202020204" pitchFamily="34" charset="0"/>
                <a:cs typeface="Arial" panose="020B0604020202020204" pitchFamily="34" charset="0"/>
              </a:rPr>
              <a:t>african</a:t>
            </a:r>
            <a:r>
              <a:rPr lang="en-GB" sz="5400" dirty="0">
                <a:solidFill>
                  <a:prstClr val="black"/>
                </a:solidFill>
                <a:latin typeface="Arial" panose="020B0604020202020204" pitchFamily="34" charset="0"/>
                <a:cs typeface="Arial" panose="020B0604020202020204" pitchFamily="34" charset="0"/>
              </a:rPr>
              <a:t>, </a:t>
            </a:r>
            <a:r>
              <a:rPr lang="en-GB" sz="5400" dirty="0" err="1">
                <a:solidFill>
                  <a:prstClr val="black"/>
                </a:solidFill>
                <a:latin typeface="Arial" panose="020B0604020202020204" pitchFamily="34" charset="0"/>
                <a:cs typeface="Arial" panose="020B0604020202020204" pitchFamily="34" charset="0"/>
              </a:rPr>
              <a:t>africans</a:t>
            </a:r>
            <a:r>
              <a:rPr lang="en-GB" sz="5400" dirty="0">
                <a:solidFill>
                  <a:prstClr val="black"/>
                </a:solidFill>
                <a:latin typeface="Arial" panose="020B0604020202020204" pitchFamily="34" charset="0"/>
                <a:cs typeface="Arial" panose="020B0604020202020204" pitchFamily="34" charset="0"/>
              </a:rPr>
              <a:t>, </a:t>
            </a:r>
            <a:r>
              <a:rPr lang="en-GB" sz="5400" dirty="0" err="1">
                <a:solidFill>
                  <a:prstClr val="black"/>
                </a:solidFill>
                <a:latin typeface="Arial" panose="020B0604020202020204" pitchFamily="34" charset="0"/>
                <a:cs typeface="Arial" panose="020B0604020202020204" pitchFamily="34" charset="0"/>
              </a:rPr>
              <a:t>africaans</a:t>
            </a:r>
            <a:endParaRPr lang="en-GB" sz="5400" dirty="0">
              <a:solidFill>
                <a:prstClr val="black"/>
              </a:solidFill>
              <a:latin typeface="Arial" panose="020B0604020202020204" pitchFamily="34" charset="0"/>
              <a:cs typeface="Arial" panose="020B0604020202020204" pitchFamily="34" charset="0"/>
            </a:endParaRPr>
          </a:p>
        </p:txBody>
      </p:sp>
      <p:sp>
        <p:nvSpPr>
          <p:cNvPr id="3" name="TextBox 2"/>
          <p:cNvSpPr txBox="1"/>
          <p:nvPr/>
        </p:nvSpPr>
        <p:spPr>
          <a:xfrm>
            <a:off x="4590591" y="639492"/>
            <a:ext cx="4483143" cy="2031325"/>
          </a:xfrm>
          <a:prstGeom prst="rect">
            <a:avLst/>
          </a:prstGeom>
          <a:solidFill>
            <a:schemeClr val="bg1">
              <a:alpha val="60000"/>
            </a:schemeClr>
          </a:solidFill>
        </p:spPr>
        <p:txBody>
          <a:bodyPr wrap="square" rtlCol="0">
            <a:spAutoFit/>
          </a:bodyPr>
          <a:lstStyle/>
          <a:p>
            <a:pPr algn="ctr"/>
            <a:r>
              <a:rPr lang="en-GB" sz="5400" dirty="0">
                <a:solidFill>
                  <a:prstClr val="black"/>
                </a:solidFill>
                <a:latin typeface="Arial" panose="020B0604020202020204" pitchFamily="34" charset="0"/>
                <a:cs typeface="Arial" panose="020B0604020202020204" pitchFamily="34" charset="0"/>
              </a:rPr>
              <a:t>A wildcard (?) </a:t>
            </a:r>
          </a:p>
          <a:p>
            <a:pPr algn="ctr"/>
            <a:r>
              <a:rPr lang="en-GB" sz="5400" dirty="0">
                <a:solidFill>
                  <a:prstClr val="black"/>
                </a:solidFill>
                <a:latin typeface="Arial" panose="020B0604020202020204" pitchFamily="34" charset="0"/>
                <a:cs typeface="Arial" panose="020B0604020202020204" pitchFamily="34" charset="0"/>
              </a:rPr>
              <a:t>e.g. </a:t>
            </a:r>
            <a:r>
              <a:rPr lang="en-GB" sz="5400" dirty="0" err="1">
                <a:solidFill>
                  <a:prstClr val="black"/>
                </a:solidFill>
                <a:latin typeface="Arial" panose="020B0604020202020204" pitchFamily="34" charset="0"/>
                <a:cs typeface="Arial" panose="020B0604020202020204" pitchFamily="34" charset="0"/>
              </a:rPr>
              <a:t>wom?</a:t>
            </a:r>
            <a:r>
              <a:rPr lang="en-GB" sz="4800" dirty="0" err="1">
                <a:solidFill>
                  <a:prstClr val="black"/>
                </a:solidFill>
                <a:latin typeface="Arial" panose="020B0604020202020204" pitchFamily="34" charset="0"/>
                <a:cs typeface="Arial" panose="020B0604020202020204" pitchFamily="34" charset="0"/>
              </a:rPr>
              <a:t>n</a:t>
            </a:r>
            <a:r>
              <a:rPr lang="en-GB" sz="4800" dirty="0">
                <a:solidFill>
                  <a:prstClr val="black"/>
                </a:solidFill>
                <a:latin typeface="Arial" panose="020B0604020202020204" pitchFamily="34" charset="0"/>
                <a:cs typeface="Arial" panose="020B0604020202020204" pitchFamily="34" charset="0"/>
              </a:rPr>
              <a:t>  </a:t>
            </a:r>
          </a:p>
          <a:p>
            <a:endParaRPr lang="en-GB" dirty="0">
              <a:solidFill>
                <a:prstClr val="black"/>
              </a:solidFill>
            </a:endParaRPr>
          </a:p>
        </p:txBody>
      </p:sp>
      <p:sp>
        <p:nvSpPr>
          <p:cNvPr id="7" name="Rectangle 6">
            <a:extLst>
              <a:ext uri="{FF2B5EF4-FFF2-40B4-BE49-F238E27FC236}">
                <a16:creationId xmlns:a16="http://schemas.microsoft.com/office/drawing/2014/main" id="{0B028F63-8DE6-40FD-9D15-60D63B24BD59}"/>
              </a:ext>
            </a:extLst>
          </p:cNvPr>
          <p:cNvSpPr/>
          <p:nvPr/>
        </p:nvSpPr>
        <p:spPr>
          <a:xfrm>
            <a:off x="-1310" y="-33626"/>
            <a:ext cx="4332965" cy="584775"/>
          </a:xfrm>
          <a:prstGeom prst="rect">
            <a:avLst/>
          </a:prstGeom>
          <a:solidFill>
            <a:schemeClr val="accent1">
              <a:lumMod val="75000"/>
            </a:schemeClr>
          </a:solidFill>
          <a:ln w="19050">
            <a:solidFill>
              <a:schemeClr val="bg1"/>
            </a:solidFill>
          </a:ln>
        </p:spPr>
        <p:txBody>
          <a:bodyPr wrap="square">
            <a:spAutoFit/>
          </a:bodyPr>
          <a:lstStyle/>
          <a:p>
            <a:pPr algn="ctr"/>
            <a:r>
              <a:rPr lang="en-US" sz="3200" b="1" dirty="0">
                <a:solidFill>
                  <a:prstClr val="black"/>
                </a:solidFill>
              </a:rPr>
              <a:t>Tips on searching (4)</a:t>
            </a:r>
            <a:endParaRPr lang="en-GB" sz="3200" dirty="0">
              <a:solidFill>
                <a:prstClr val="black"/>
              </a:solidFill>
            </a:endParaRPr>
          </a:p>
        </p:txBody>
      </p:sp>
    </p:spTree>
    <p:extLst>
      <p:ext uri="{BB962C8B-B14F-4D97-AF65-F5344CB8AC3E}">
        <p14:creationId xmlns:p14="http://schemas.microsoft.com/office/powerpoint/2010/main" val="3712427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8000" r="-8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690075"/>
            <a:ext cx="9144000" cy="1167925"/>
          </a:xfrm>
          <a:prstGeom prst="rect">
            <a:avLst/>
          </a:prstGeom>
        </p:spPr>
      </p:pic>
      <p:sp>
        <p:nvSpPr>
          <p:cNvPr id="10" name="TextBox 9"/>
          <p:cNvSpPr txBox="1"/>
          <p:nvPr/>
        </p:nvSpPr>
        <p:spPr>
          <a:xfrm>
            <a:off x="1259632" y="4221088"/>
            <a:ext cx="1681753" cy="1107996"/>
          </a:xfrm>
          <a:prstGeom prst="rect">
            <a:avLst/>
          </a:prstGeom>
          <a:solidFill>
            <a:schemeClr val="bg1">
              <a:alpha val="60000"/>
            </a:schemeClr>
          </a:solidFill>
        </p:spPr>
        <p:txBody>
          <a:bodyPr wrap="square" rtlCol="0">
            <a:spAutoFit/>
          </a:bodyPr>
          <a:lstStyle/>
          <a:p>
            <a:r>
              <a:rPr lang="en-GB" sz="6600" dirty="0">
                <a:solidFill>
                  <a:prstClr val="black"/>
                </a:solidFill>
                <a:latin typeface="Arial" panose="020B0604020202020204" pitchFamily="34" charset="0"/>
                <a:cs typeface="Arial" panose="020B0604020202020204" pitchFamily="34" charset="0"/>
              </a:rPr>
              <a:t>And</a:t>
            </a:r>
          </a:p>
        </p:txBody>
      </p:sp>
      <p:sp>
        <p:nvSpPr>
          <p:cNvPr id="8" name="TextBox 7"/>
          <p:cNvSpPr txBox="1"/>
          <p:nvPr/>
        </p:nvSpPr>
        <p:spPr>
          <a:xfrm>
            <a:off x="4572000" y="4179040"/>
            <a:ext cx="1681753" cy="1107996"/>
          </a:xfrm>
          <a:prstGeom prst="rect">
            <a:avLst/>
          </a:prstGeom>
          <a:solidFill>
            <a:schemeClr val="bg1">
              <a:alpha val="60000"/>
            </a:schemeClr>
          </a:solidFill>
        </p:spPr>
        <p:txBody>
          <a:bodyPr wrap="square" rtlCol="0">
            <a:spAutoFit/>
          </a:bodyPr>
          <a:lstStyle/>
          <a:p>
            <a:pPr algn="ctr"/>
            <a:r>
              <a:rPr lang="en-GB" sz="6600" dirty="0">
                <a:solidFill>
                  <a:prstClr val="black"/>
                </a:solidFill>
                <a:latin typeface="Arial" panose="020B0604020202020204" pitchFamily="34" charset="0"/>
                <a:cs typeface="Arial" panose="020B0604020202020204" pitchFamily="34" charset="0"/>
              </a:rPr>
              <a:t>Or</a:t>
            </a:r>
          </a:p>
        </p:txBody>
      </p:sp>
      <p:sp>
        <p:nvSpPr>
          <p:cNvPr id="9" name="TextBox 8"/>
          <p:cNvSpPr txBox="1"/>
          <p:nvPr/>
        </p:nvSpPr>
        <p:spPr>
          <a:xfrm>
            <a:off x="7472174" y="4193776"/>
            <a:ext cx="1681753" cy="1107996"/>
          </a:xfrm>
          <a:prstGeom prst="rect">
            <a:avLst/>
          </a:prstGeom>
          <a:solidFill>
            <a:schemeClr val="bg1">
              <a:alpha val="60000"/>
            </a:schemeClr>
          </a:solidFill>
        </p:spPr>
        <p:txBody>
          <a:bodyPr wrap="square" rtlCol="0">
            <a:spAutoFit/>
          </a:bodyPr>
          <a:lstStyle/>
          <a:p>
            <a:r>
              <a:rPr lang="en-GB" sz="6600" dirty="0">
                <a:solidFill>
                  <a:prstClr val="black"/>
                </a:solidFill>
                <a:latin typeface="Arial" panose="020B0604020202020204" pitchFamily="34" charset="0"/>
                <a:cs typeface="Arial" panose="020B0604020202020204" pitchFamily="34" charset="0"/>
              </a:rPr>
              <a:t>Not</a:t>
            </a:r>
          </a:p>
        </p:txBody>
      </p:sp>
      <p:sp>
        <p:nvSpPr>
          <p:cNvPr id="7" name="Rectangle 6">
            <a:extLst>
              <a:ext uri="{FF2B5EF4-FFF2-40B4-BE49-F238E27FC236}">
                <a16:creationId xmlns:a16="http://schemas.microsoft.com/office/drawing/2014/main" id="{621702CD-5515-4D05-8027-8B7B5A733F00}"/>
              </a:ext>
            </a:extLst>
          </p:cNvPr>
          <p:cNvSpPr/>
          <p:nvPr/>
        </p:nvSpPr>
        <p:spPr>
          <a:xfrm>
            <a:off x="-1310" y="-33626"/>
            <a:ext cx="4332965" cy="584775"/>
          </a:xfrm>
          <a:prstGeom prst="rect">
            <a:avLst/>
          </a:prstGeom>
          <a:solidFill>
            <a:schemeClr val="accent1">
              <a:lumMod val="75000"/>
            </a:schemeClr>
          </a:solidFill>
          <a:ln w="19050">
            <a:solidFill>
              <a:schemeClr val="bg1"/>
            </a:solidFill>
          </a:ln>
        </p:spPr>
        <p:txBody>
          <a:bodyPr wrap="square">
            <a:spAutoFit/>
          </a:bodyPr>
          <a:lstStyle/>
          <a:p>
            <a:pPr algn="ctr"/>
            <a:r>
              <a:rPr lang="en-US" sz="3200" b="1" dirty="0">
                <a:solidFill>
                  <a:prstClr val="black"/>
                </a:solidFill>
              </a:rPr>
              <a:t>Tips on searching (5)</a:t>
            </a:r>
            <a:endParaRPr lang="en-GB" sz="3200" dirty="0">
              <a:solidFill>
                <a:prstClr val="black"/>
              </a:solidFill>
            </a:endParaRPr>
          </a:p>
        </p:txBody>
      </p:sp>
    </p:spTree>
    <p:extLst>
      <p:ext uri="{BB962C8B-B14F-4D97-AF65-F5344CB8AC3E}">
        <p14:creationId xmlns:p14="http://schemas.microsoft.com/office/powerpoint/2010/main" val="18306098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2000" r="-12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90075"/>
            <a:ext cx="9144000" cy="1167925"/>
          </a:xfrm>
          <a:prstGeom prst="rect">
            <a:avLst/>
          </a:prstGeom>
        </p:spPr>
      </p:pic>
      <p:sp>
        <p:nvSpPr>
          <p:cNvPr id="10" name="TextBox 9"/>
          <p:cNvSpPr txBox="1"/>
          <p:nvPr/>
        </p:nvSpPr>
        <p:spPr>
          <a:xfrm>
            <a:off x="3779912" y="4685322"/>
            <a:ext cx="5544616" cy="1015663"/>
          </a:xfrm>
          <a:prstGeom prst="rect">
            <a:avLst/>
          </a:prstGeom>
          <a:solidFill>
            <a:schemeClr val="bg1">
              <a:lumMod val="95000"/>
              <a:alpha val="60000"/>
            </a:schemeClr>
          </a:solidFill>
        </p:spPr>
        <p:txBody>
          <a:bodyPr wrap="square" rtlCol="0">
            <a:spAutoFit/>
          </a:bodyPr>
          <a:lstStyle/>
          <a:p>
            <a:r>
              <a:rPr lang="en-GB" sz="6000" b="1" dirty="0">
                <a:solidFill>
                  <a:prstClr val="black"/>
                </a:solidFill>
              </a:rPr>
              <a:t>Author search</a:t>
            </a:r>
            <a:endParaRPr lang="en-GB" sz="60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38483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7000" r="-7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90075"/>
            <a:ext cx="9144000" cy="1167925"/>
          </a:xfrm>
          <a:prstGeom prst="rect">
            <a:avLst/>
          </a:prstGeom>
        </p:spPr>
      </p:pic>
      <p:sp>
        <p:nvSpPr>
          <p:cNvPr id="10" name="TextBox 9"/>
          <p:cNvSpPr txBox="1"/>
          <p:nvPr/>
        </p:nvSpPr>
        <p:spPr>
          <a:xfrm>
            <a:off x="1378852" y="16719"/>
            <a:ext cx="7776864" cy="1938992"/>
          </a:xfrm>
          <a:prstGeom prst="rect">
            <a:avLst/>
          </a:prstGeom>
          <a:solidFill>
            <a:schemeClr val="bg1">
              <a:alpha val="60000"/>
            </a:schemeClr>
          </a:solidFill>
        </p:spPr>
        <p:txBody>
          <a:bodyPr wrap="square" rtlCol="0">
            <a:spAutoFit/>
          </a:bodyPr>
          <a:lstStyle/>
          <a:p>
            <a:pPr algn="r"/>
            <a:r>
              <a:rPr lang="en-GB" sz="6000" b="1" dirty="0">
                <a:solidFill>
                  <a:prstClr val="black"/>
                </a:solidFill>
              </a:rPr>
              <a:t>From a book or a journal article</a:t>
            </a:r>
            <a:endParaRPr lang="en-GB" sz="60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56686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690075"/>
            <a:ext cx="9144000" cy="1167925"/>
          </a:xfrm>
          <a:prstGeom prst="rect">
            <a:avLst/>
          </a:prstGeom>
        </p:spPr>
      </p:pic>
      <p:pic>
        <p:nvPicPr>
          <p:cNvPr id="5" name="Picture 4"/>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139163" y="739418"/>
            <a:ext cx="9146461" cy="4751249"/>
          </a:xfrm>
          <a:prstGeom prst="rect">
            <a:avLst/>
          </a:prstGeom>
        </p:spPr>
      </p:pic>
      <p:sp>
        <p:nvSpPr>
          <p:cNvPr id="8" name="Right Arrow 7"/>
          <p:cNvSpPr/>
          <p:nvPr/>
        </p:nvSpPr>
        <p:spPr>
          <a:xfrm>
            <a:off x="461620" y="4671986"/>
            <a:ext cx="1352056" cy="612257"/>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 name="Right Arrow 8"/>
          <p:cNvSpPr/>
          <p:nvPr/>
        </p:nvSpPr>
        <p:spPr>
          <a:xfrm>
            <a:off x="397424" y="3259419"/>
            <a:ext cx="1352056" cy="612257"/>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ight Arrow 10"/>
          <p:cNvSpPr/>
          <p:nvPr/>
        </p:nvSpPr>
        <p:spPr>
          <a:xfrm>
            <a:off x="461620" y="2365281"/>
            <a:ext cx="1352056" cy="612257"/>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TextBox 11"/>
          <p:cNvSpPr txBox="1"/>
          <p:nvPr/>
        </p:nvSpPr>
        <p:spPr>
          <a:xfrm>
            <a:off x="1414409" y="15496"/>
            <a:ext cx="7704856" cy="923330"/>
          </a:xfrm>
          <a:prstGeom prst="rect">
            <a:avLst/>
          </a:prstGeom>
          <a:solidFill>
            <a:schemeClr val="bg1">
              <a:alpha val="60000"/>
            </a:schemeClr>
          </a:solidFill>
        </p:spPr>
        <p:txBody>
          <a:bodyPr wrap="square" rtlCol="0">
            <a:spAutoFit/>
          </a:bodyPr>
          <a:lstStyle/>
          <a:p>
            <a:r>
              <a:rPr lang="en-GB" sz="5400" b="1" dirty="0">
                <a:solidFill>
                  <a:prstClr val="black"/>
                </a:solidFill>
                <a:latin typeface="Arial" panose="020B0604020202020204" pitchFamily="34" charset="0"/>
                <a:cs typeface="Arial" panose="020B0604020202020204" pitchFamily="34" charset="0"/>
              </a:rPr>
              <a:t>Citation searching</a:t>
            </a:r>
            <a:endParaRPr lang="en-GB" sz="54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65223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690075"/>
            <a:ext cx="9144000" cy="1167925"/>
          </a:xfrm>
          <a:prstGeom prst="rect">
            <a:avLst/>
          </a:prstGeom>
        </p:spPr>
      </p:pic>
      <p:sp>
        <p:nvSpPr>
          <p:cNvPr id="10" name="TextBox 9"/>
          <p:cNvSpPr txBox="1"/>
          <p:nvPr/>
        </p:nvSpPr>
        <p:spPr>
          <a:xfrm>
            <a:off x="2123728" y="4489746"/>
            <a:ext cx="4427984" cy="1200329"/>
          </a:xfrm>
          <a:prstGeom prst="rect">
            <a:avLst/>
          </a:prstGeom>
          <a:solidFill>
            <a:schemeClr val="bg1">
              <a:alpha val="60000"/>
            </a:schemeClr>
          </a:solidFill>
        </p:spPr>
        <p:txBody>
          <a:bodyPr wrap="square" rtlCol="0">
            <a:spAutoFit/>
          </a:bodyPr>
          <a:lstStyle/>
          <a:p>
            <a:r>
              <a:rPr lang="en-GB" sz="7200" b="1" dirty="0">
                <a:solidFill>
                  <a:prstClr val="black"/>
                </a:solidFill>
              </a:rPr>
              <a:t>Browsing</a:t>
            </a:r>
            <a:endParaRPr lang="en-GB" sz="72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03334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0" y="476672"/>
            <a:ext cx="9144000" cy="646331"/>
          </a:xfrm>
          <a:prstGeom prst="rect">
            <a:avLst/>
          </a:prstGeom>
          <a:solidFill>
            <a:schemeClr val="bg1">
              <a:alpha val="60000"/>
            </a:schemeClr>
          </a:solidFill>
        </p:spPr>
        <p:txBody>
          <a:bodyPr wrap="square" rtlCol="0">
            <a:spAutoFit/>
          </a:bodyPr>
          <a:lstStyle/>
          <a:p>
            <a:pPr algn="ctr"/>
            <a:r>
              <a:rPr lang="en-GB" sz="3600" b="1" dirty="0">
                <a:solidFill>
                  <a:prstClr val="black"/>
                </a:solidFill>
                <a:latin typeface="Arial" panose="020B0604020202020204" pitchFamily="34" charset="0"/>
                <a:cs typeface="Arial" panose="020B0604020202020204" pitchFamily="34" charset="0"/>
              </a:rPr>
              <a:t>Useful information on the library website </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0" y="1203122"/>
            <a:ext cx="9144000" cy="3734800"/>
          </a:xfrm>
          <a:prstGeom prst="rect">
            <a:avLst/>
          </a:prstGeom>
        </p:spPr>
      </p:pic>
      <p:sp>
        <p:nvSpPr>
          <p:cNvPr id="5" name="TextBox 4"/>
          <p:cNvSpPr txBox="1"/>
          <p:nvPr/>
        </p:nvSpPr>
        <p:spPr>
          <a:xfrm>
            <a:off x="2411760" y="5229200"/>
            <a:ext cx="4896544" cy="461665"/>
          </a:xfrm>
          <a:prstGeom prst="rect">
            <a:avLst/>
          </a:prstGeom>
          <a:noFill/>
        </p:spPr>
        <p:txBody>
          <a:bodyPr wrap="square" rtlCol="0">
            <a:spAutoFit/>
          </a:bodyPr>
          <a:lstStyle/>
          <a:p>
            <a:r>
              <a:rPr lang="en-GB" sz="2400" dirty="0">
                <a:solidFill>
                  <a:prstClr val="black"/>
                </a:solidFill>
                <a:latin typeface="Arial" panose="020B0604020202020204" pitchFamily="34" charset="0"/>
                <a:cs typeface="Arial" panose="020B0604020202020204" pitchFamily="34" charset="0"/>
                <a:hlinkClick r:id="rId5"/>
              </a:rPr>
              <a:t>http://www.uwtsd.ac.uk/library/</a:t>
            </a:r>
            <a:endParaRPr lang="en-GB" sz="24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14774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196610" name="Picture 1"/>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3653083" y="1560994"/>
            <a:ext cx="4213877" cy="4420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5"/>
          <a:stretch>
            <a:fillRect/>
          </a:stretch>
        </p:blipFill>
        <p:spPr>
          <a:xfrm>
            <a:off x="0" y="5981178"/>
            <a:ext cx="9144000" cy="876822"/>
          </a:xfrm>
          <a:prstGeom prst="rect">
            <a:avLst/>
          </a:prstGeom>
        </p:spPr>
      </p:pic>
      <p:sp>
        <p:nvSpPr>
          <p:cNvPr id="2" name="TextBox 1"/>
          <p:cNvSpPr txBox="1"/>
          <p:nvPr/>
        </p:nvSpPr>
        <p:spPr>
          <a:xfrm>
            <a:off x="7866960" y="1813452"/>
            <a:ext cx="1294228" cy="300082"/>
          </a:xfrm>
          <a:prstGeom prst="rect">
            <a:avLst/>
          </a:prstGeom>
          <a:solidFill>
            <a:schemeClr val="bg1"/>
          </a:solidFill>
        </p:spPr>
        <p:txBody>
          <a:bodyPr wrap="square" rtlCol="0">
            <a:spAutoFit/>
          </a:bodyPr>
          <a:lstStyle/>
          <a:p>
            <a:endParaRPr lang="en-GB" sz="1350">
              <a:solidFill>
                <a:prstClr val="black"/>
              </a:solidFill>
            </a:endParaRPr>
          </a:p>
        </p:txBody>
      </p:sp>
      <p:sp>
        <p:nvSpPr>
          <p:cNvPr id="6" name="Rectangle 5"/>
          <p:cNvSpPr/>
          <p:nvPr/>
        </p:nvSpPr>
        <p:spPr>
          <a:xfrm>
            <a:off x="179512" y="5517232"/>
            <a:ext cx="1603718" cy="298624"/>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prstClr val="white"/>
              </a:solidFill>
            </a:endParaRPr>
          </a:p>
        </p:txBody>
      </p:sp>
      <p:sp>
        <p:nvSpPr>
          <p:cNvPr id="3" name="TextBox 2"/>
          <p:cNvSpPr txBox="1"/>
          <p:nvPr/>
        </p:nvSpPr>
        <p:spPr>
          <a:xfrm>
            <a:off x="16835" y="1161015"/>
            <a:ext cx="8856984" cy="1261884"/>
          </a:xfrm>
          <a:prstGeom prst="rect">
            <a:avLst/>
          </a:prstGeom>
          <a:noFill/>
        </p:spPr>
        <p:txBody>
          <a:bodyPr wrap="square" rtlCol="0">
            <a:spAutoFit/>
          </a:bodyPr>
          <a:lstStyle/>
          <a:p>
            <a:r>
              <a:rPr lang="en-GB" sz="2000" dirty="0"/>
              <a:t>http://www.uwtsd.ac.uk/library/subject-guides/</a:t>
            </a:r>
          </a:p>
          <a:p>
            <a:endParaRPr lang="en-GB" sz="2000" dirty="0"/>
          </a:p>
          <a:p>
            <a:endParaRPr lang="en-GB" dirty="0"/>
          </a:p>
          <a:p>
            <a:endParaRPr lang="en-GB" dirty="0"/>
          </a:p>
        </p:txBody>
      </p:sp>
      <p:sp>
        <p:nvSpPr>
          <p:cNvPr id="5" name="Rectangle 4">
            <a:extLst>
              <a:ext uri="{FF2B5EF4-FFF2-40B4-BE49-F238E27FC236}">
                <a16:creationId xmlns:a16="http://schemas.microsoft.com/office/drawing/2014/main" id="{1D6835B1-D822-4A99-ADBF-8460B6D1A2B2}"/>
              </a:ext>
            </a:extLst>
          </p:cNvPr>
          <p:cNvSpPr/>
          <p:nvPr/>
        </p:nvSpPr>
        <p:spPr>
          <a:xfrm>
            <a:off x="7866960" y="2708920"/>
            <a:ext cx="1294228"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62057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4000" r="-4000"/>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sp>
        <p:nvSpPr>
          <p:cNvPr id="2" name="TextBox 1"/>
          <p:cNvSpPr txBox="1"/>
          <p:nvPr/>
        </p:nvSpPr>
        <p:spPr>
          <a:xfrm>
            <a:off x="35496" y="1340768"/>
            <a:ext cx="8784976" cy="95410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4"/>
              </a:rPr>
              <a:t>http://www.uwtsd.ac.uk/library/online-library/carmarthen-lampeter--london-online-library/open-access-resources/</a:t>
            </a:r>
            <a:endParaRPr lang="en-GB"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43610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2789" y="3933056"/>
            <a:ext cx="8255854" cy="2215991"/>
          </a:xfrm>
          <a:prstGeom prst="rect">
            <a:avLst/>
          </a:prstGeom>
          <a:noFill/>
        </p:spPr>
        <p:txBody>
          <a:bodyPr wrap="square" rtlCol="0">
            <a:spAutoFit/>
          </a:bodyPr>
          <a:lstStyle/>
          <a:p>
            <a:r>
              <a:rPr lang="en-GB" sz="3200" b="1" dirty="0">
                <a:solidFill>
                  <a:prstClr val="black"/>
                </a:solidFill>
                <a:latin typeface="Arial" panose="020B0604020202020204" pitchFamily="34" charset="0"/>
                <a:cs typeface="Arial" panose="020B0604020202020204" pitchFamily="34" charset="0"/>
              </a:rPr>
              <a:t>Digital and Information Literacy Support</a:t>
            </a:r>
          </a:p>
          <a:p>
            <a:r>
              <a:rPr lang="en-GB" sz="3200" dirty="0">
                <a:solidFill>
                  <a:prstClr val="black"/>
                </a:solidFill>
                <a:latin typeface="Arial" panose="020B0604020202020204" pitchFamily="34" charset="0"/>
                <a:cs typeface="Arial" panose="020B0604020202020204" pitchFamily="34" charset="0"/>
                <a:hlinkClick r:id="rId2"/>
              </a:rPr>
              <a:t>http://www.uwtsd.ac.uk/library/digital-and-information-literacy/</a:t>
            </a:r>
            <a:endParaRPr lang="en-GB" sz="3200" dirty="0">
              <a:solidFill>
                <a:prstClr val="black"/>
              </a:solidFill>
              <a:latin typeface="Arial" panose="020B0604020202020204" pitchFamily="34" charset="0"/>
              <a:cs typeface="Arial" panose="020B0604020202020204" pitchFamily="34" charset="0"/>
            </a:endParaRPr>
          </a:p>
          <a:p>
            <a:endParaRPr lang="en-GB" sz="2100" dirty="0">
              <a:solidFill>
                <a:prstClr val="black"/>
              </a:solidFill>
              <a:latin typeface="Arial" panose="020B0604020202020204" pitchFamily="34" charset="0"/>
              <a:cs typeface="Arial" panose="020B0604020202020204" pitchFamily="34" charset="0"/>
            </a:endParaRPr>
          </a:p>
          <a:p>
            <a:endParaRPr lang="en-GB" sz="2100" dirty="0">
              <a:solidFill>
                <a:prstClr val="black"/>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4237"/>
            <a:ext cx="9101433" cy="3800432"/>
          </a:xfrm>
          <a:prstGeom prst="rect">
            <a:avLst/>
          </a:prstGeom>
        </p:spPr>
      </p:pic>
    </p:spTree>
    <p:extLst>
      <p:ext uri="{BB962C8B-B14F-4D97-AF65-F5344CB8AC3E}">
        <p14:creationId xmlns:p14="http://schemas.microsoft.com/office/powerpoint/2010/main" val="16313033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60648"/>
            <a:ext cx="9179496" cy="5163467"/>
          </a:xfrm>
          <a:prstGeom prst="rect">
            <a:avLst/>
          </a:prstGeom>
        </p:spPr>
      </p:pic>
      <p:sp>
        <p:nvSpPr>
          <p:cNvPr id="2" name="TextBox 1"/>
          <p:cNvSpPr txBox="1"/>
          <p:nvPr/>
        </p:nvSpPr>
        <p:spPr>
          <a:xfrm>
            <a:off x="4355976" y="3933056"/>
            <a:ext cx="4680520" cy="707886"/>
          </a:xfrm>
          <a:prstGeom prst="rect">
            <a:avLst/>
          </a:prstGeom>
          <a:noFill/>
        </p:spPr>
        <p:txBody>
          <a:bodyPr wrap="square" rtlCol="0">
            <a:spAutoFit/>
          </a:bodyPr>
          <a:lstStyle/>
          <a:p>
            <a:pPr algn="r"/>
            <a:r>
              <a:rPr lang="en-GB" sz="2000" b="1" dirty="0">
                <a:latin typeface="Arial" panose="020B0604020202020204" pitchFamily="34" charset="0"/>
                <a:cs typeface="Arial" panose="020B0604020202020204" pitchFamily="34" charset="0"/>
              </a:rPr>
              <a:t>Wednesdays 2:00 – 3:00</a:t>
            </a:r>
          </a:p>
          <a:p>
            <a:pPr algn="r"/>
            <a:r>
              <a:rPr lang="en-GB" sz="2000" b="1" dirty="0">
                <a:latin typeface="Arial" panose="020B0604020202020204" pitchFamily="34" charset="0"/>
                <a:cs typeface="Arial" panose="020B0604020202020204" pitchFamily="34" charset="0"/>
              </a:rPr>
              <a:t>Confucius Institute Reading Room</a:t>
            </a:r>
          </a:p>
        </p:txBody>
      </p:sp>
    </p:spTree>
    <p:extLst>
      <p:ext uri="{BB962C8B-B14F-4D97-AF65-F5344CB8AC3E}">
        <p14:creationId xmlns:p14="http://schemas.microsoft.com/office/powerpoint/2010/main" val="9300709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4176101"/>
            <a:ext cx="8255854" cy="2169825"/>
          </a:xfrm>
          <a:prstGeom prst="rect">
            <a:avLst/>
          </a:prstGeom>
          <a:noFill/>
        </p:spPr>
        <p:txBody>
          <a:bodyPr wrap="square" rtlCol="0">
            <a:spAutoFit/>
          </a:bodyPr>
          <a:lstStyle/>
          <a:p>
            <a:r>
              <a:rPr lang="en-GB" sz="3200" b="1" dirty="0">
                <a:solidFill>
                  <a:prstClr val="black"/>
                </a:solidFill>
                <a:latin typeface="Arial" panose="020B0604020202020204" pitchFamily="34" charset="0"/>
                <a:cs typeface="Arial" panose="020B0604020202020204" pitchFamily="34" charset="0"/>
              </a:rPr>
              <a:t>One-to-one help</a:t>
            </a:r>
          </a:p>
          <a:p>
            <a:r>
              <a:rPr lang="en-GB" sz="3200" dirty="0">
                <a:solidFill>
                  <a:prstClr val="black"/>
                </a:solidFill>
                <a:latin typeface="Arial" panose="020B0604020202020204" pitchFamily="34" charset="0"/>
                <a:cs typeface="Arial" panose="020B0604020202020204" pitchFamily="34" charset="0"/>
                <a:hlinkClick r:id="rId2"/>
              </a:rPr>
              <a:t>http://www.uwtsd.ac.uk/library/digital-and-information-literacy/book-a-session/</a:t>
            </a:r>
            <a:endParaRPr lang="en-GB" sz="3200" dirty="0">
              <a:solidFill>
                <a:prstClr val="black"/>
              </a:solidFill>
              <a:latin typeface="Arial" panose="020B0604020202020204" pitchFamily="34" charset="0"/>
              <a:cs typeface="Arial" panose="020B0604020202020204" pitchFamily="34" charset="0"/>
            </a:endParaRPr>
          </a:p>
          <a:p>
            <a:endParaRPr lang="en-GB" dirty="0">
              <a:solidFill>
                <a:prstClr val="black"/>
              </a:solidFill>
              <a:latin typeface="Arial" panose="020B0604020202020204" pitchFamily="34" charset="0"/>
              <a:cs typeface="Arial" panose="020B0604020202020204" pitchFamily="34" charset="0"/>
            </a:endParaRPr>
          </a:p>
          <a:p>
            <a:endParaRPr lang="en-GB" sz="2100" dirty="0">
              <a:solidFill>
                <a:prstClr val="black"/>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15983" y="-27708"/>
            <a:ext cx="9159984" cy="4176100"/>
          </a:xfrm>
          <a:prstGeom prst="rect">
            <a:avLst/>
          </a:prstGeom>
        </p:spPr>
      </p:pic>
    </p:spTree>
    <p:extLst>
      <p:ext uri="{BB962C8B-B14F-4D97-AF65-F5344CB8AC3E}">
        <p14:creationId xmlns:p14="http://schemas.microsoft.com/office/powerpoint/2010/main" val="16338844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4820383"/>
            <a:ext cx="8039830" cy="830997"/>
          </a:xfrm>
          <a:prstGeom prst="rect">
            <a:avLst/>
          </a:prstGeom>
          <a:noFill/>
        </p:spPr>
        <p:txBody>
          <a:bodyPr wrap="square" rtlCol="0">
            <a:spAutoFit/>
          </a:bodyPr>
          <a:lstStyle/>
          <a:p>
            <a:pPr>
              <a:defRPr/>
            </a:pPr>
            <a:r>
              <a:rPr lang="en-GB" altLang="en-US" sz="2800" b="1" dirty="0">
                <a:solidFill>
                  <a:prstClr val="black"/>
                </a:solidFill>
                <a:latin typeface="Arial" panose="020B0604020202020204" pitchFamily="34" charset="0"/>
                <a:cs typeface="Arial" panose="020B0604020202020204" pitchFamily="34" charset="0"/>
              </a:rPr>
              <a:t>SCONUL ACCESS</a:t>
            </a:r>
          </a:p>
          <a:p>
            <a:r>
              <a:rPr lang="en-GB" sz="2000" dirty="0">
                <a:solidFill>
                  <a:prstClr val="black"/>
                </a:solidFill>
                <a:latin typeface="Arial" panose="020B0604020202020204" pitchFamily="34" charset="0"/>
                <a:cs typeface="Arial" panose="020B0604020202020204" pitchFamily="34" charset="0"/>
                <a:hlinkClick r:id="rId2"/>
              </a:rPr>
              <a:t>http://www.uwtsd.ac.uk/library/library-guide/using-other-libraries/</a:t>
            </a:r>
            <a:endParaRPr lang="en-GB" sz="2000" dirty="0">
              <a:solidFill>
                <a:prstClr val="black"/>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0" y="-27799"/>
            <a:ext cx="9204486" cy="4038391"/>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79712" y="1869686"/>
            <a:ext cx="7038665" cy="2305909"/>
          </a:xfrm>
          <a:prstGeom prst="rect">
            <a:avLst/>
          </a:prstGeom>
        </p:spPr>
      </p:pic>
      <p:pic>
        <p:nvPicPr>
          <p:cNvPr id="4" name="Picture 3"/>
          <p:cNvPicPr>
            <a:picLocks noChangeAspect="1"/>
          </p:cNvPicPr>
          <p:nvPr/>
        </p:nvPicPr>
        <p:blipFill rotWithShape="1">
          <a:blip r:embed="rId6">
            <a:extLst>
              <a:ext uri="{28A0092B-C50C-407E-A947-70E740481C1C}">
                <a14:useLocalDpi xmlns:a14="http://schemas.microsoft.com/office/drawing/2010/main" val="0"/>
              </a:ext>
            </a:extLst>
          </a:blip>
          <a:srcRect l="3045" r="4522"/>
          <a:stretch/>
        </p:blipFill>
        <p:spPr>
          <a:xfrm>
            <a:off x="3875543" y="3985405"/>
            <a:ext cx="5141409" cy="860165"/>
          </a:xfrm>
          <a:prstGeom prst="rect">
            <a:avLst/>
          </a:prstGeom>
        </p:spPr>
      </p:pic>
    </p:spTree>
    <p:extLst>
      <p:ext uri="{BB962C8B-B14F-4D97-AF65-F5344CB8AC3E}">
        <p14:creationId xmlns:p14="http://schemas.microsoft.com/office/powerpoint/2010/main" val="29383627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sp>
        <p:nvSpPr>
          <p:cNvPr id="3" name="Rectangle 2"/>
          <p:cNvSpPr/>
          <p:nvPr/>
        </p:nvSpPr>
        <p:spPr>
          <a:xfrm>
            <a:off x="4357230" y="908720"/>
            <a:ext cx="3372462" cy="646331"/>
          </a:xfrm>
          <a:prstGeom prst="rect">
            <a:avLst/>
          </a:prstGeom>
        </p:spPr>
        <p:txBody>
          <a:bodyPr wrap="none">
            <a:spAutoFit/>
          </a:bodyPr>
          <a:lstStyle/>
          <a:p>
            <a:pPr algn="r"/>
            <a:r>
              <a:rPr lang="en-GB" altLang="en-US" sz="3600" b="1" dirty="0">
                <a:solidFill>
                  <a:prstClr val="black"/>
                </a:solidFill>
                <a:latin typeface="Arial Black" panose="020B0A04020102020204" pitchFamily="34" charset="0"/>
                <a:hlinkClick r:id="rId3"/>
              </a:rPr>
              <a:t>Need more?</a:t>
            </a:r>
            <a:r>
              <a:rPr lang="en-GB" altLang="en-US" sz="3600" b="1" dirty="0">
                <a:solidFill>
                  <a:prstClr val="black"/>
                </a:solidFill>
                <a:latin typeface="Arial Black" panose="020B0A04020102020204" pitchFamily="34" charset="0"/>
              </a:rPr>
              <a:t> </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spTree>
    <p:extLst>
      <p:ext uri="{BB962C8B-B14F-4D97-AF65-F5344CB8AC3E}">
        <p14:creationId xmlns:p14="http://schemas.microsoft.com/office/powerpoint/2010/main" val="13037746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611560" y="377435"/>
            <a:ext cx="7242044" cy="2732159"/>
          </a:xfrm>
          <a:prstGeom prst="rect">
            <a:avLst/>
          </a:prstGeom>
        </p:spPr>
      </p:pic>
      <p:pic>
        <p:nvPicPr>
          <p:cNvPr id="4" name="Picture 3"/>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1565666" y="3004937"/>
            <a:ext cx="6012668" cy="3088474"/>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sp>
        <p:nvSpPr>
          <p:cNvPr id="3" name="Rectangle 2"/>
          <p:cNvSpPr/>
          <p:nvPr/>
        </p:nvSpPr>
        <p:spPr>
          <a:xfrm>
            <a:off x="2339752" y="4510457"/>
            <a:ext cx="2971326" cy="646331"/>
          </a:xfrm>
          <a:prstGeom prst="rect">
            <a:avLst/>
          </a:prstGeom>
        </p:spPr>
        <p:txBody>
          <a:bodyPr wrap="none">
            <a:spAutoFit/>
          </a:bodyPr>
          <a:lstStyle/>
          <a:p>
            <a:r>
              <a:rPr lang="en-GB" b="1" dirty="0">
                <a:solidFill>
                  <a:prstClr val="black"/>
                </a:solidFill>
                <a:hlinkClick r:id="rId7"/>
              </a:rPr>
              <a:t>https://scholar.google.co.uk/</a:t>
            </a:r>
            <a:endParaRPr lang="en-GB" b="1" dirty="0">
              <a:solidFill>
                <a:prstClr val="black"/>
              </a:solidFill>
            </a:endParaRPr>
          </a:p>
          <a:p>
            <a:endParaRPr lang="en-GB" dirty="0">
              <a:solidFill>
                <a:prstClr val="black"/>
              </a:solidFill>
            </a:endParaRPr>
          </a:p>
        </p:txBody>
      </p:sp>
      <p:sp>
        <p:nvSpPr>
          <p:cNvPr id="5" name="Rectangle 4"/>
          <p:cNvSpPr/>
          <p:nvPr/>
        </p:nvSpPr>
        <p:spPr>
          <a:xfrm>
            <a:off x="1115616" y="2001680"/>
            <a:ext cx="2882071" cy="646331"/>
          </a:xfrm>
          <a:prstGeom prst="rect">
            <a:avLst/>
          </a:prstGeom>
        </p:spPr>
        <p:txBody>
          <a:bodyPr wrap="none">
            <a:spAutoFit/>
          </a:bodyPr>
          <a:lstStyle/>
          <a:p>
            <a:r>
              <a:rPr lang="en-GB" b="1" dirty="0">
                <a:solidFill>
                  <a:prstClr val="black"/>
                </a:solidFill>
                <a:hlinkClick r:id="rId8"/>
              </a:rPr>
              <a:t>https://books.google.co.uk/</a:t>
            </a:r>
            <a:endParaRPr lang="en-GB" b="1" dirty="0">
              <a:solidFill>
                <a:prstClr val="black"/>
              </a:solidFill>
            </a:endParaRPr>
          </a:p>
          <a:p>
            <a:endParaRPr lang="en-GB" dirty="0">
              <a:solidFill>
                <a:prstClr val="black"/>
              </a:solidFill>
            </a:endParaRPr>
          </a:p>
        </p:txBody>
      </p:sp>
    </p:spTree>
    <p:extLst>
      <p:ext uri="{BB962C8B-B14F-4D97-AF65-F5344CB8AC3E}">
        <p14:creationId xmlns:p14="http://schemas.microsoft.com/office/powerpoint/2010/main" val="40324050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1000" b="-11000"/>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sp>
        <p:nvSpPr>
          <p:cNvPr id="4" name="TextBox 3"/>
          <p:cNvSpPr txBox="1"/>
          <p:nvPr/>
        </p:nvSpPr>
        <p:spPr>
          <a:xfrm>
            <a:off x="1259632" y="2852936"/>
            <a:ext cx="5328592" cy="707886"/>
          </a:xfrm>
          <a:prstGeom prst="rect">
            <a:avLst/>
          </a:prstGeom>
          <a:noFill/>
        </p:spPr>
        <p:txBody>
          <a:bodyPr wrap="square" rtlCol="0">
            <a:spAutoFit/>
          </a:bodyPr>
          <a:lstStyle/>
          <a:p>
            <a:r>
              <a:rPr lang="en-GB" sz="4000" b="1" dirty="0">
                <a:solidFill>
                  <a:srgbClr val="FF0000"/>
                </a:solidFill>
                <a:latin typeface="Arial" panose="020B0604020202020204" pitchFamily="34" charset="0"/>
                <a:cs typeface="Arial" panose="020B0604020202020204" pitchFamily="34" charset="0"/>
              </a:rPr>
              <a:t>Break for 15 minutes </a:t>
            </a:r>
          </a:p>
        </p:txBody>
      </p:sp>
    </p:spTree>
    <p:extLst>
      <p:ext uri="{BB962C8B-B14F-4D97-AF65-F5344CB8AC3E}">
        <p14:creationId xmlns:p14="http://schemas.microsoft.com/office/powerpoint/2010/main" val="38653936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sp>
        <p:nvSpPr>
          <p:cNvPr id="2" name="Rectangle 1"/>
          <p:cNvSpPr/>
          <p:nvPr/>
        </p:nvSpPr>
        <p:spPr>
          <a:xfrm>
            <a:off x="2915816" y="116632"/>
            <a:ext cx="5904656" cy="1323439"/>
          </a:xfrm>
          <a:prstGeom prst="rect">
            <a:avLst/>
          </a:prstGeom>
          <a:solidFill>
            <a:schemeClr val="bg1">
              <a:alpha val="0"/>
            </a:schemeClr>
          </a:solidFill>
        </p:spPr>
        <p:txBody>
          <a:bodyPr wrap="square">
            <a:spAutoFit/>
          </a:bodyPr>
          <a:lstStyle/>
          <a:p>
            <a:pPr algn="r"/>
            <a:r>
              <a:rPr lang="en-GB" sz="4000" dirty="0">
                <a:solidFill>
                  <a:prstClr val="black"/>
                </a:solidFill>
                <a:latin typeface="Arial Black" panose="020B0A04020102020204" pitchFamily="34" charset="0"/>
              </a:rPr>
              <a:t>3. Referencing and citation software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spTree>
    <p:extLst>
      <p:ext uri="{BB962C8B-B14F-4D97-AF65-F5344CB8AC3E}">
        <p14:creationId xmlns:p14="http://schemas.microsoft.com/office/powerpoint/2010/main" val="34926560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43048" y="404570"/>
            <a:ext cx="9100952" cy="4692679"/>
          </a:xfrm>
          <a:prstGeom prst="rect">
            <a:avLst/>
          </a:prstGeom>
        </p:spPr>
      </p:pic>
      <p:sp>
        <p:nvSpPr>
          <p:cNvPr id="5" name="Rectangle 4"/>
          <p:cNvSpPr/>
          <p:nvPr/>
        </p:nvSpPr>
        <p:spPr>
          <a:xfrm>
            <a:off x="323528" y="5220424"/>
            <a:ext cx="7704856" cy="830997"/>
          </a:xfrm>
          <a:prstGeom prst="rect">
            <a:avLst/>
          </a:prstGeom>
        </p:spPr>
        <p:txBody>
          <a:bodyPr wrap="square">
            <a:spAutoFit/>
          </a:bodyPr>
          <a:lstStyle/>
          <a:p>
            <a:r>
              <a:rPr lang="en-GB" sz="2400" dirty="0">
                <a:solidFill>
                  <a:prstClr val="black"/>
                </a:solidFill>
                <a:latin typeface="Arial" panose="020B0604020202020204" pitchFamily="34" charset="0"/>
                <a:cs typeface="Arial" panose="020B0604020202020204" pitchFamily="34" charset="0"/>
                <a:hlinkClick r:id="rId5"/>
              </a:rPr>
              <a:t>https://ilrb.cf.ac.uk/citingreferences/mhra/index.html</a:t>
            </a:r>
            <a:endParaRPr lang="en-GB" sz="2400" dirty="0">
              <a:solidFill>
                <a:prstClr val="black"/>
              </a:solidFill>
              <a:latin typeface="Arial" panose="020B0604020202020204" pitchFamily="34" charset="0"/>
              <a:cs typeface="Arial" panose="020B0604020202020204" pitchFamily="34" charset="0"/>
            </a:endParaRPr>
          </a:p>
          <a:p>
            <a:endParaRPr lang="en-GB" sz="24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84624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3" name="Rectangle 2"/>
          <p:cNvSpPr/>
          <p:nvPr/>
        </p:nvSpPr>
        <p:spPr>
          <a:xfrm>
            <a:off x="460375" y="476672"/>
            <a:ext cx="8360097" cy="4493538"/>
          </a:xfrm>
          <a:prstGeom prst="rect">
            <a:avLst/>
          </a:prstGeom>
        </p:spPr>
        <p:txBody>
          <a:bodyPr wrap="square">
            <a:spAutoFit/>
          </a:bodyPr>
          <a:lstStyle/>
          <a:p>
            <a:r>
              <a:rPr lang="en-GB" sz="3600" i="1" dirty="0">
                <a:solidFill>
                  <a:prstClr val="black"/>
                </a:solidFill>
                <a:latin typeface="Arial Black" panose="020B0A04020102020204" pitchFamily="34" charset="0"/>
              </a:rPr>
              <a:t>Cite this for me</a:t>
            </a:r>
          </a:p>
          <a:p>
            <a:endParaRPr lang="en-GB" sz="2800" dirty="0">
              <a:solidFill>
                <a:prstClr val="black"/>
              </a:solidFill>
              <a:latin typeface="Arial Black" panose="020B0A04020102020204" pitchFamily="34" charset="0"/>
            </a:endParaRPr>
          </a:p>
          <a:p>
            <a:endParaRPr lang="en-GB" sz="2800" dirty="0">
              <a:solidFill>
                <a:prstClr val="black"/>
              </a:solidFill>
              <a:latin typeface="Arial Black" panose="020B0A04020102020204" pitchFamily="34" charset="0"/>
            </a:endParaRPr>
          </a:p>
          <a:p>
            <a:endParaRPr lang="en-GB" sz="2800" dirty="0">
              <a:solidFill>
                <a:prstClr val="black"/>
              </a:solidFill>
              <a:latin typeface="Arial Black" panose="020B0A04020102020204" pitchFamily="34" charset="0"/>
            </a:endParaRPr>
          </a:p>
          <a:p>
            <a:endParaRPr lang="en-GB" sz="2800" dirty="0">
              <a:solidFill>
                <a:prstClr val="black"/>
              </a:solidFill>
              <a:latin typeface="Arial Black" panose="020B0A04020102020204" pitchFamily="34" charset="0"/>
            </a:endParaRPr>
          </a:p>
          <a:p>
            <a:endParaRPr lang="en-GB" sz="2800" dirty="0">
              <a:solidFill>
                <a:prstClr val="black"/>
              </a:solidFill>
              <a:latin typeface="Arial Black" panose="020B0A04020102020204" pitchFamily="34" charset="0"/>
            </a:endParaRPr>
          </a:p>
          <a:p>
            <a:endParaRPr lang="en-GB" sz="2800" dirty="0">
              <a:solidFill>
                <a:prstClr val="black"/>
              </a:solidFill>
              <a:latin typeface="Arial Black" panose="020B0A04020102020204" pitchFamily="34" charset="0"/>
            </a:endParaRPr>
          </a:p>
          <a:p>
            <a:endParaRPr lang="en-GB" sz="2800" dirty="0">
              <a:solidFill>
                <a:prstClr val="black"/>
              </a:solidFill>
              <a:latin typeface="Arial Black" panose="020B0A04020102020204" pitchFamily="34" charset="0"/>
            </a:endParaRPr>
          </a:p>
          <a:p>
            <a:endParaRPr lang="en-GB" dirty="0">
              <a:solidFill>
                <a:prstClr val="black"/>
              </a:solidFill>
              <a:latin typeface="Arial Black" panose="020B0A04020102020204" pitchFamily="34" charset="0"/>
            </a:endParaRPr>
          </a:p>
          <a:p>
            <a:pPr algn="r"/>
            <a:r>
              <a:rPr lang="en-GB" sz="3600" i="1" dirty="0" err="1">
                <a:solidFill>
                  <a:prstClr val="black"/>
                </a:solidFill>
                <a:latin typeface="Arial Black" panose="020B0A04020102020204" pitchFamily="34" charset="0"/>
              </a:rPr>
              <a:t>Refworks</a:t>
            </a:r>
            <a:endParaRPr lang="en-GB" sz="3600" i="1" dirty="0">
              <a:solidFill>
                <a:prstClr val="black"/>
              </a:solidFill>
              <a:latin typeface="Arial Black" panose="020B0A04020102020204"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253073">
            <a:off x="1577578" y="1552575"/>
            <a:ext cx="5580112" cy="2772618"/>
          </a:xfrm>
          <a:prstGeom prst="rect">
            <a:avLst/>
          </a:prstGeom>
        </p:spPr>
      </p:pic>
    </p:spTree>
    <p:extLst>
      <p:ext uri="{BB962C8B-B14F-4D97-AF65-F5344CB8AC3E}">
        <p14:creationId xmlns:p14="http://schemas.microsoft.com/office/powerpoint/2010/main" val="36204396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748464" cy="5386090"/>
          </a:xfrm>
          <a:prstGeom prst="rect">
            <a:avLst/>
          </a:prstGeom>
          <a:solidFill>
            <a:schemeClr val="bg1">
              <a:alpha val="0"/>
            </a:schemeClr>
          </a:solidFill>
        </p:spPr>
        <p:txBody>
          <a:bodyPr wrap="square">
            <a:spAutoFit/>
          </a:bodyPr>
          <a:lstStyle/>
          <a:p>
            <a:r>
              <a:rPr lang="en-GB" sz="2800" b="1" dirty="0">
                <a:solidFill>
                  <a:prstClr val="black"/>
                </a:solidFill>
                <a:latin typeface="Arial" panose="020B0604020202020204" pitchFamily="34" charset="0"/>
                <a:cs typeface="Arial" panose="020B0604020202020204" pitchFamily="34" charset="0"/>
              </a:rPr>
              <a:t>Bibliography</a:t>
            </a:r>
          </a:p>
          <a:p>
            <a:endParaRPr lang="en-GB" sz="2000" dirty="0">
              <a:solidFill>
                <a:prstClr val="black"/>
              </a:solidFill>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Beard, Mary, Michael Crawford, and N. Crawford, </a:t>
            </a:r>
            <a:r>
              <a:rPr lang="en-GB" sz="2800" i="1" dirty="0">
                <a:latin typeface="Arial" panose="020B0604020202020204" pitchFamily="34" charset="0"/>
                <a:cs typeface="Arial" panose="020B0604020202020204" pitchFamily="34" charset="0"/>
              </a:rPr>
              <a:t>Rome in the late republic</a:t>
            </a:r>
            <a:r>
              <a:rPr lang="en-GB" sz="2800" dirty="0">
                <a:latin typeface="Arial" panose="020B0604020202020204" pitchFamily="34" charset="0"/>
                <a:cs typeface="Arial" panose="020B0604020202020204" pitchFamily="34" charset="0"/>
              </a:rPr>
              <a:t>, 2nd </a:t>
            </a:r>
            <a:r>
              <a:rPr lang="en-GB" sz="2800" dirty="0" err="1">
                <a:latin typeface="Arial" panose="020B0604020202020204" pitchFamily="34" charset="0"/>
                <a:cs typeface="Arial" panose="020B0604020202020204" pitchFamily="34" charset="0"/>
              </a:rPr>
              <a:t>edn</a:t>
            </a:r>
            <a:r>
              <a:rPr lang="en-GB" sz="2800" dirty="0">
                <a:latin typeface="Arial" panose="020B0604020202020204" pitchFamily="34" charset="0"/>
                <a:cs typeface="Arial" panose="020B0604020202020204" pitchFamily="34" charset="0"/>
              </a:rPr>
              <a:t> (London: Gerald Duckworth &amp; Company, 2000)</a:t>
            </a:r>
          </a:p>
          <a:p>
            <a:pPr fontAlgn="t"/>
            <a:endParaRPr lang="en-GB" sz="2800" dirty="0">
              <a:solidFill>
                <a:prstClr val="black"/>
              </a:solidFill>
              <a:latin typeface="Arial" panose="020B0604020202020204" pitchFamily="34" charset="0"/>
              <a:cs typeface="Arial" panose="020B0604020202020204" pitchFamily="34" charset="0"/>
            </a:endParaRPr>
          </a:p>
          <a:p>
            <a:pPr fontAlgn="t"/>
            <a:r>
              <a:rPr lang="en-GB" sz="2800" b="1" dirty="0">
                <a:solidFill>
                  <a:prstClr val="black"/>
                </a:solidFill>
                <a:latin typeface="Arial" panose="020B0604020202020204" pitchFamily="34" charset="0"/>
                <a:cs typeface="Arial" panose="020B0604020202020204" pitchFamily="34" charset="0"/>
              </a:rPr>
              <a:t>Footnote citation</a:t>
            </a:r>
          </a:p>
          <a:p>
            <a:pPr fontAlgn="t"/>
            <a:endParaRPr lang="en-GB" sz="2000" dirty="0">
              <a:solidFill>
                <a:prstClr val="black"/>
              </a:solidFill>
              <a:latin typeface="Arial" panose="020B0604020202020204" pitchFamily="34" charset="0"/>
              <a:cs typeface="Arial" panose="020B0604020202020204" pitchFamily="34" charset="0"/>
            </a:endParaRPr>
          </a:p>
          <a:p>
            <a:pPr fontAlgn="t"/>
            <a:r>
              <a:rPr lang="en-GB" sz="2800" dirty="0">
                <a:latin typeface="Arial" panose="020B0604020202020204" pitchFamily="34" charset="0"/>
                <a:cs typeface="Arial" panose="020B0604020202020204" pitchFamily="34" charset="0"/>
              </a:rPr>
              <a:t>Mary Beard, Michael Crawford, and N. Crawford, </a:t>
            </a:r>
            <a:r>
              <a:rPr lang="en-GB" sz="2800" i="1" dirty="0">
                <a:latin typeface="Arial" panose="020B0604020202020204" pitchFamily="34" charset="0"/>
                <a:cs typeface="Arial" panose="020B0604020202020204" pitchFamily="34" charset="0"/>
              </a:rPr>
              <a:t>Rome in the late republic</a:t>
            </a:r>
            <a:r>
              <a:rPr lang="en-GB" sz="2800" dirty="0">
                <a:latin typeface="Arial" panose="020B0604020202020204" pitchFamily="34" charset="0"/>
                <a:cs typeface="Arial" panose="020B0604020202020204" pitchFamily="34" charset="0"/>
              </a:rPr>
              <a:t>, 2nd </a:t>
            </a:r>
            <a:r>
              <a:rPr lang="en-GB" sz="2800" dirty="0" err="1">
                <a:latin typeface="Arial" panose="020B0604020202020204" pitchFamily="34" charset="0"/>
                <a:cs typeface="Arial" panose="020B0604020202020204" pitchFamily="34" charset="0"/>
              </a:rPr>
              <a:t>edn</a:t>
            </a:r>
            <a:r>
              <a:rPr lang="en-GB" sz="2800" dirty="0">
                <a:latin typeface="Arial" panose="020B0604020202020204" pitchFamily="34" charset="0"/>
                <a:cs typeface="Arial" panose="020B0604020202020204" pitchFamily="34" charset="0"/>
              </a:rPr>
              <a:t> (London: Gerald Duckworth &amp; Company, 2000), p. 56.</a:t>
            </a:r>
          </a:p>
          <a:p>
            <a:endParaRPr lang="en-GB" sz="2800" dirty="0">
              <a:solidFill>
                <a:prstClr val="black"/>
              </a:solidFill>
              <a:latin typeface="Arial" panose="020B0604020202020204" pitchFamily="34" charset="0"/>
              <a:cs typeface="Arial" panose="020B0604020202020204" pitchFamily="34" charset="0"/>
            </a:endParaRPr>
          </a:p>
          <a:p>
            <a:endParaRPr lang="en-GB" sz="2400" dirty="0">
              <a:solidFill>
                <a:prstClr val="black"/>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spTree>
    <p:extLst>
      <p:ext uri="{BB962C8B-B14F-4D97-AF65-F5344CB8AC3E}">
        <p14:creationId xmlns:p14="http://schemas.microsoft.com/office/powerpoint/2010/main" val="34015254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7768" y="179249"/>
            <a:ext cx="8748464" cy="6001643"/>
          </a:xfrm>
          <a:prstGeom prst="rect">
            <a:avLst/>
          </a:prstGeom>
          <a:solidFill>
            <a:schemeClr val="bg1">
              <a:alpha val="0"/>
            </a:schemeClr>
          </a:solidFill>
        </p:spPr>
        <p:txBody>
          <a:bodyPr wrap="square">
            <a:spAutoFit/>
          </a:bodyPr>
          <a:lstStyle/>
          <a:p>
            <a:r>
              <a:rPr lang="en-GB" sz="2800" b="1" dirty="0">
                <a:solidFill>
                  <a:prstClr val="black"/>
                </a:solidFill>
                <a:latin typeface="Arial" panose="020B0604020202020204" pitchFamily="34" charset="0"/>
                <a:cs typeface="Arial" panose="020B0604020202020204" pitchFamily="34" charset="0"/>
              </a:rPr>
              <a:t>Bibliography</a:t>
            </a:r>
          </a:p>
          <a:p>
            <a:endParaRPr lang="en-GB" sz="1600" dirty="0">
              <a:solidFill>
                <a:prstClr val="black"/>
              </a:solidFill>
              <a:latin typeface="Arial" panose="020B0604020202020204" pitchFamily="34" charset="0"/>
              <a:cs typeface="Arial" panose="020B0604020202020204" pitchFamily="34" charset="0"/>
            </a:endParaRPr>
          </a:p>
          <a:p>
            <a:r>
              <a:rPr lang="en-GB" sz="2700" dirty="0" err="1">
                <a:solidFill>
                  <a:prstClr val="black"/>
                </a:solidFill>
                <a:latin typeface="Arial" panose="020B0604020202020204" pitchFamily="34" charset="0"/>
                <a:cs typeface="Arial" panose="020B0604020202020204" pitchFamily="34" charset="0"/>
              </a:rPr>
              <a:t>Balia</a:t>
            </a:r>
            <a:r>
              <a:rPr lang="en-GB" sz="2700" dirty="0">
                <a:solidFill>
                  <a:prstClr val="black"/>
                </a:solidFill>
                <a:latin typeface="Arial" panose="020B0604020202020204" pitchFamily="34" charset="0"/>
                <a:cs typeface="Arial" panose="020B0604020202020204" pitchFamily="34" charset="0"/>
              </a:rPr>
              <a:t>, D., 'The learning and teaching of theology in the UK: Problems and prospects for overseas students', </a:t>
            </a:r>
            <a:r>
              <a:rPr lang="en-GB" sz="2700" i="1" dirty="0">
                <a:solidFill>
                  <a:prstClr val="black"/>
                </a:solidFill>
                <a:latin typeface="Arial" panose="020B0604020202020204" pitchFamily="34" charset="0"/>
                <a:cs typeface="Arial" panose="020B0604020202020204" pitchFamily="34" charset="0"/>
              </a:rPr>
              <a:t>Transformation: An International Journal of Holistic Mission Studies</a:t>
            </a:r>
            <a:r>
              <a:rPr lang="en-GB" sz="2700" dirty="0">
                <a:solidFill>
                  <a:prstClr val="black"/>
                </a:solidFill>
                <a:latin typeface="Arial" panose="020B0604020202020204" pitchFamily="34" charset="0"/>
                <a:cs typeface="Arial" panose="020B0604020202020204" pitchFamily="34" charset="0"/>
              </a:rPr>
              <a:t>, ii, 27 (2010), 111–121</a:t>
            </a:r>
          </a:p>
          <a:p>
            <a:pPr fontAlgn="t"/>
            <a:endParaRPr lang="en-GB" sz="2800" dirty="0">
              <a:solidFill>
                <a:prstClr val="black"/>
              </a:solidFill>
              <a:latin typeface="Arial" panose="020B0604020202020204" pitchFamily="34" charset="0"/>
              <a:cs typeface="Arial" panose="020B0604020202020204" pitchFamily="34" charset="0"/>
            </a:endParaRPr>
          </a:p>
          <a:p>
            <a:pPr fontAlgn="t"/>
            <a:r>
              <a:rPr lang="en-GB" sz="2800" b="1" dirty="0">
                <a:solidFill>
                  <a:prstClr val="black"/>
                </a:solidFill>
                <a:latin typeface="Arial" panose="020B0604020202020204" pitchFamily="34" charset="0"/>
                <a:cs typeface="Arial" panose="020B0604020202020204" pitchFamily="34" charset="0"/>
              </a:rPr>
              <a:t>Footnote citation</a:t>
            </a:r>
          </a:p>
          <a:p>
            <a:pPr fontAlgn="t"/>
            <a:endParaRPr lang="en-GB" sz="1600" dirty="0">
              <a:solidFill>
                <a:prstClr val="black"/>
              </a:solidFill>
              <a:latin typeface="Arial" panose="020B0604020202020204" pitchFamily="34" charset="0"/>
              <a:cs typeface="Arial" panose="020B0604020202020204" pitchFamily="34" charset="0"/>
            </a:endParaRPr>
          </a:p>
          <a:p>
            <a:r>
              <a:rPr lang="en-GB" sz="2700" dirty="0">
                <a:solidFill>
                  <a:prstClr val="black"/>
                </a:solidFill>
                <a:latin typeface="Arial" panose="020B0604020202020204" pitchFamily="34" charset="0"/>
                <a:cs typeface="Arial" panose="020B0604020202020204" pitchFamily="34" charset="0"/>
              </a:rPr>
              <a:t>D. </a:t>
            </a:r>
            <a:r>
              <a:rPr lang="en-GB" sz="2700" dirty="0" err="1">
                <a:solidFill>
                  <a:prstClr val="black"/>
                </a:solidFill>
                <a:latin typeface="Arial" panose="020B0604020202020204" pitchFamily="34" charset="0"/>
                <a:cs typeface="Arial" panose="020B0604020202020204" pitchFamily="34" charset="0"/>
              </a:rPr>
              <a:t>Balia</a:t>
            </a:r>
            <a:r>
              <a:rPr lang="en-GB" sz="2700" dirty="0">
                <a:solidFill>
                  <a:prstClr val="black"/>
                </a:solidFill>
                <a:latin typeface="Arial" panose="020B0604020202020204" pitchFamily="34" charset="0"/>
                <a:cs typeface="Arial" panose="020B0604020202020204" pitchFamily="34" charset="0"/>
              </a:rPr>
              <a:t>, 'The learning and teaching of theology in the UK: Problems and prospects for overseas students', Transformation: An International Journal of Holistic Mission Studies, ii, 27 (2010), 111–121 (p. 118).</a:t>
            </a:r>
          </a:p>
          <a:p>
            <a:endParaRPr lang="en-GB" sz="2800" dirty="0">
              <a:solidFill>
                <a:prstClr val="black"/>
              </a:solidFill>
              <a:latin typeface="Arial" panose="020B0604020202020204" pitchFamily="34" charset="0"/>
              <a:cs typeface="Arial" panose="020B0604020202020204" pitchFamily="34" charset="0"/>
            </a:endParaRPr>
          </a:p>
          <a:p>
            <a:endParaRPr lang="en-GB" sz="2400" dirty="0">
              <a:solidFill>
                <a:prstClr val="black"/>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spTree>
    <p:extLst>
      <p:ext uri="{BB962C8B-B14F-4D97-AF65-F5344CB8AC3E}">
        <p14:creationId xmlns:p14="http://schemas.microsoft.com/office/powerpoint/2010/main" val="163803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3152" y="116632"/>
            <a:ext cx="8997696" cy="6540252"/>
          </a:xfrm>
          <a:prstGeom prst="rect">
            <a:avLst/>
          </a:prstGeom>
          <a:solidFill>
            <a:schemeClr val="bg1">
              <a:alpha val="0"/>
            </a:schemeClr>
          </a:solidFill>
        </p:spPr>
        <p:txBody>
          <a:bodyPr wrap="square">
            <a:spAutoFit/>
          </a:bodyPr>
          <a:lstStyle/>
          <a:p>
            <a:r>
              <a:rPr lang="en-GB" sz="2800" b="1" dirty="0">
                <a:solidFill>
                  <a:prstClr val="black"/>
                </a:solidFill>
                <a:latin typeface="Arial" panose="020B0604020202020204" pitchFamily="34" charset="0"/>
                <a:cs typeface="Arial" panose="020B0604020202020204" pitchFamily="34" charset="0"/>
              </a:rPr>
              <a:t>Bibliography</a:t>
            </a:r>
          </a:p>
          <a:p>
            <a:endParaRPr lang="en-GB" sz="1200" dirty="0">
              <a:solidFill>
                <a:prstClr val="black"/>
              </a:solidFill>
              <a:latin typeface="Arial" panose="020B0604020202020204" pitchFamily="34" charset="0"/>
              <a:cs typeface="Arial" panose="020B0604020202020204" pitchFamily="34" charset="0"/>
            </a:endParaRPr>
          </a:p>
          <a:p>
            <a:r>
              <a:rPr lang="en-GB" sz="2700" dirty="0">
                <a:latin typeface="Arial" panose="020B0604020202020204" pitchFamily="34" charset="0"/>
                <a:cs typeface="Arial" panose="020B0604020202020204" pitchFamily="34" charset="0"/>
              </a:rPr>
              <a:t>Williams, Gwyn A., 'Locating a Welsh working class', in </a:t>
            </a:r>
            <a:r>
              <a:rPr lang="en-GB" sz="2700" i="1" dirty="0">
                <a:latin typeface="Arial" panose="020B0604020202020204" pitchFamily="34" charset="0"/>
                <a:cs typeface="Arial" panose="020B0604020202020204" pitchFamily="34" charset="0"/>
              </a:rPr>
              <a:t>A people and a proletariat: Essays in the history of wales, 1780-1980</a:t>
            </a:r>
            <a:r>
              <a:rPr lang="en-GB" sz="2700" dirty="0">
                <a:latin typeface="Arial" panose="020B0604020202020204" pitchFamily="34" charset="0"/>
                <a:cs typeface="Arial" panose="020B0604020202020204" pitchFamily="34" charset="0"/>
              </a:rPr>
              <a:t>, ed. by David Smith (London: Pluto Press in association with </a:t>
            </a:r>
            <a:r>
              <a:rPr lang="en-GB" sz="2700" dirty="0" err="1">
                <a:latin typeface="Arial" panose="020B0604020202020204" pitchFamily="34" charset="0"/>
                <a:cs typeface="Arial" panose="020B0604020202020204" pitchFamily="34" charset="0"/>
              </a:rPr>
              <a:t>Llafur</a:t>
            </a:r>
            <a:r>
              <a:rPr lang="en-GB" sz="2700" dirty="0">
                <a:latin typeface="Arial" panose="020B0604020202020204" pitchFamily="34" charset="0"/>
                <a:cs typeface="Arial" panose="020B0604020202020204" pitchFamily="34" charset="0"/>
              </a:rPr>
              <a:t>, the Society for the Study of Welsh Labour History, 1980), pp. 16–46</a:t>
            </a:r>
            <a:endParaRPr lang="en-GB" sz="2700" dirty="0">
              <a:solidFill>
                <a:prstClr val="black"/>
              </a:solidFill>
              <a:latin typeface="Arial" panose="020B0604020202020204" pitchFamily="34" charset="0"/>
              <a:cs typeface="Arial" panose="020B0604020202020204" pitchFamily="34" charset="0"/>
            </a:endParaRPr>
          </a:p>
          <a:p>
            <a:endParaRPr lang="en-GB" sz="1200" dirty="0">
              <a:solidFill>
                <a:prstClr val="black"/>
              </a:solidFill>
              <a:latin typeface="Arial" panose="020B0604020202020204" pitchFamily="34" charset="0"/>
              <a:cs typeface="Arial" panose="020B0604020202020204" pitchFamily="34" charset="0"/>
            </a:endParaRPr>
          </a:p>
          <a:p>
            <a:pPr fontAlgn="t"/>
            <a:r>
              <a:rPr lang="en-GB" sz="2800" b="1" dirty="0">
                <a:solidFill>
                  <a:prstClr val="black"/>
                </a:solidFill>
                <a:latin typeface="Arial" panose="020B0604020202020204" pitchFamily="34" charset="0"/>
                <a:cs typeface="Arial" panose="020B0604020202020204" pitchFamily="34" charset="0"/>
              </a:rPr>
              <a:t>Footnote citation</a:t>
            </a:r>
          </a:p>
          <a:p>
            <a:pPr fontAlgn="t"/>
            <a:endParaRPr lang="en-GB" sz="1200" dirty="0">
              <a:solidFill>
                <a:prstClr val="black"/>
              </a:solidFill>
              <a:latin typeface="Arial" panose="020B0604020202020204" pitchFamily="34" charset="0"/>
              <a:cs typeface="Arial" panose="020B0604020202020204" pitchFamily="34" charset="0"/>
            </a:endParaRPr>
          </a:p>
          <a:p>
            <a:pPr fontAlgn="t"/>
            <a:r>
              <a:rPr lang="en-GB" sz="2700" dirty="0">
                <a:solidFill>
                  <a:prstClr val="black"/>
                </a:solidFill>
                <a:latin typeface="Arial" panose="020B0604020202020204" pitchFamily="34" charset="0"/>
                <a:cs typeface="Arial" panose="020B0604020202020204" pitchFamily="34" charset="0"/>
              </a:rPr>
              <a:t>Gwyn A. Williams, 'Locating a Welsh working class', in </a:t>
            </a:r>
            <a:r>
              <a:rPr lang="en-GB" sz="2700" i="1" dirty="0">
                <a:solidFill>
                  <a:prstClr val="black"/>
                </a:solidFill>
                <a:latin typeface="Arial" panose="020B0604020202020204" pitchFamily="34" charset="0"/>
                <a:cs typeface="Arial" panose="020B0604020202020204" pitchFamily="34" charset="0"/>
              </a:rPr>
              <a:t>A people and a proletariat: Essays in the history of wales, 1780-1980</a:t>
            </a:r>
            <a:r>
              <a:rPr lang="en-GB" sz="2700" dirty="0">
                <a:solidFill>
                  <a:prstClr val="black"/>
                </a:solidFill>
                <a:latin typeface="Arial" panose="020B0604020202020204" pitchFamily="34" charset="0"/>
                <a:cs typeface="Arial" panose="020B0604020202020204" pitchFamily="34" charset="0"/>
              </a:rPr>
              <a:t>, ed. by David Smith (London: Pluto Press in association with </a:t>
            </a:r>
            <a:r>
              <a:rPr lang="en-GB" sz="2700" dirty="0" err="1">
                <a:solidFill>
                  <a:prstClr val="black"/>
                </a:solidFill>
                <a:latin typeface="Arial" panose="020B0604020202020204" pitchFamily="34" charset="0"/>
                <a:cs typeface="Arial" panose="020B0604020202020204" pitchFamily="34" charset="0"/>
              </a:rPr>
              <a:t>Llafur</a:t>
            </a:r>
            <a:r>
              <a:rPr lang="en-GB" sz="2700" dirty="0">
                <a:solidFill>
                  <a:prstClr val="black"/>
                </a:solidFill>
                <a:latin typeface="Arial" panose="020B0604020202020204" pitchFamily="34" charset="0"/>
                <a:cs typeface="Arial" panose="020B0604020202020204" pitchFamily="34" charset="0"/>
              </a:rPr>
              <a:t>, the Society for the Study of Welsh Labour History, 1980), pp. 16–46 (p.20). </a:t>
            </a:r>
            <a:r>
              <a:rPr lang="en-GB" sz="2800" dirty="0">
                <a:solidFill>
                  <a:prstClr val="black"/>
                </a:solidFill>
                <a:latin typeface="Arial" panose="020B0604020202020204" pitchFamily="34" charset="0"/>
                <a:cs typeface="Arial" panose="020B0604020202020204" pitchFamily="34" charset="0"/>
              </a:rPr>
              <a:t>.</a:t>
            </a:r>
          </a:p>
          <a:p>
            <a:endParaRPr lang="en-GB" sz="2800" dirty="0">
              <a:solidFill>
                <a:prstClr val="black"/>
              </a:solidFill>
              <a:latin typeface="Arial" panose="020B0604020202020204" pitchFamily="34" charset="0"/>
              <a:cs typeface="Arial" panose="020B0604020202020204" pitchFamily="34" charset="0"/>
            </a:endParaRPr>
          </a:p>
          <a:p>
            <a:endParaRPr lang="en-GB" sz="2800" dirty="0">
              <a:solidFill>
                <a:prstClr val="black"/>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spTree>
    <p:extLst>
      <p:ext uri="{BB962C8B-B14F-4D97-AF65-F5344CB8AC3E}">
        <p14:creationId xmlns:p14="http://schemas.microsoft.com/office/powerpoint/2010/main" val="3165122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0" y="5714798"/>
            <a:ext cx="9144000" cy="1167925"/>
          </a:xfrm>
          <a:prstGeom prst="rect">
            <a:avLst/>
          </a:prstGeom>
        </p:spPr>
      </p:pic>
      <p:pic>
        <p:nvPicPr>
          <p:cNvPr id="4" name="Picture 3">
            <a:extLst>
              <a:ext uri="{FF2B5EF4-FFF2-40B4-BE49-F238E27FC236}">
                <a16:creationId xmlns:a16="http://schemas.microsoft.com/office/drawing/2014/main" id="{4A0CA665-AC79-46B4-A319-9E1AFF5F47F3}"/>
              </a:ext>
            </a:extLst>
          </p:cNvPr>
          <p:cNvPicPr>
            <a:picLocks noChangeAspect="1"/>
          </p:cNvPicPr>
          <p:nvPr/>
        </p:nvPicPr>
        <p:blipFill>
          <a:blip r:embed="rId3"/>
          <a:stretch>
            <a:fillRect/>
          </a:stretch>
        </p:blipFill>
        <p:spPr>
          <a:xfrm>
            <a:off x="20266" y="0"/>
            <a:ext cx="9112206" cy="4839816"/>
          </a:xfrm>
          <a:prstGeom prst="rect">
            <a:avLst/>
          </a:prstGeom>
        </p:spPr>
      </p:pic>
      <p:sp>
        <p:nvSpPr>
          <p:cNvPr id="5" name="Rectangle 4">
            <a:extLst>
              <a:ext uri="{FF2B5EF4-FFF2-40B4-BE49-F238E27FC236}">
                <a16:creationId xmlns:a16="http://schemas.microsoft.com/office/drawing/2014/main" id="{7D1F589E-3968-416C-84D4-C035A99FA1E8}"/>
              </a:ext>
            </a:extLst>
          </p:cNvPr>
          <p:cNvSpPr/>
          <p:nvPr/>
        </p:nvSpPr>
        <p:spPr>
          <a:xfrm>
            <a:off x="25737" y="2711853"/>
            <a:ext cx="9164266" cy="2985433"/>
          </a:xfrm>
          <a:custGeom>
            <a:avLst/>
            <a:gdLst>
              <a:gd name="connsiteX0" fmla="*/ 0 w 9144000"/>
              <a:gd name="connsiteY0" fmla="*/ 0 h 3970318"/>
              <a:gd name="connsiteX1" fmla="*/ 9144000 w 9144000"/>
              <a:gd name="connsiteY1" fmla="*/ 0 h 3970318"/>
              <a:gd name="connsiteX2" fmla="*/ 9144000 w 9144000"/>
              <a:gd name="connsiteY2" fmla="*/ 3970318 h 3970318"/>
              <a:gd name="connsiteX3" fmla="*/ 0 w 9144000"/>
              <a:gd name="connsiteY3" fmla="*/ 3970318 h 3970318"/>
              <a:gd name="connsiteX4" fmla="*/ 0 w 9144000"/>
              <a:gd name="connsiteY4" fmla="*/ 0 h 3970318"/>
              <a:gd name="connsiteX0" fmla="*/ 0 w 9144000"/>
              <a:gd name="connsiteY0" fmla="*/ 332509 h 3970318"/>
              <a:gd name="connsiteX1" fmla="*/ 9144000 w 9144000"/>
              <a:gd name="connsiteY1" fmla="*/ 0 h 3970318"/>
              <a:gd name="connsiteX2" fmla="*/ 9144000 w 9144000"/>
              <a:gd name="connsiteY2" fmla="*/ 3970318 h 3970318"/>
              <a:gd name="connsiteX3" fmla="*/ 0 w 9144000"/>
              <a:gd name="connsiteY3" fmla="*/ 3970318 h 3970318"/>
              <a:gd name="connsiteX4" fmla="*/ 0 w 9144000"/>
              <a:gd name="connsiteY4" fmla="*/ 332509 h 3970318"/>
              <a:gd name="connsiteX0" fmla="*/ 0 w 9144000"/>
              <a:gd name="connsiteY0" fmla="*/ 0 h 3637809"/>
              <a:gd name="connsiteX1" fmla="*/ 9144000 w 9144000"/>
              <a:gd name="connsiteY1" fmla="*/ 55418 h 3637809"/>
              <a:gd name="connsiteX2" fmla="*/ 9144000 w 9144000"/>
              <a:gd name="connsiteY2" fmla="*/ 3637809 h 3637809"/>
              <a:gd name="connsiteX3" fmla="*/ 0 w 9144000"/>
              <a:gd name="connsiteY3" fmla="*/ 3637809 h 3637809"/>
              <a:gd name="connsiteX4" fmla="*/ 0 w 9144000"/>
              <a:gd name="connsiteY4" fmla="*/ 0 h 36378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3637809">
                <a:moveTo>
                  <a:pt x="0" y="0"/>
                </a:moveTo>
                <a:lnTo>
                  <a:pt x="9144000" y="55418"/>
                </a:lnTo>
                <a:lnTo>
                  <a:pt x="9144000" y="3637809"/>
                </a:lnTo>
                <a:lnTo>
                  <a:pt x="0" y="3637809"/>
                </a:lnTo>
                <a:lnTo>
                  <a:pt x="0" y="0"/>
                </a:lnTo>
                <a:close/>
              </a:path>
            </a:pathLst>
          </a:custGeom>
          <a:solidFill>
            <a:schemeClr val="tx1">
              <a:alpha val="60000"/>
            </a:schemeClr>
          </a:solidFill>
        </p:spPr>
        <p:txBody>
          <a:bodyPr wrap="square">
            <a:spAutoFit/>
          </a:bodyPr>
          <a:lstStyle/>
          <a:p>
            <a:endParaRPr lang="en-GB" sz="1200" b="1" dirty="0">
              <a:solidFill>
                <a:prstClr val="white"/>
              </a:solidFill>
              <a:latin typeface="Arial" panose="020B0604020202020204" pitchFamily="34" charset="0"/>
              <a:cs typeface="Arial" panose="020B0604020202020204" pitchFamily="34" charset="0"/>
            </a:endParaRPr>
          </a:p>
          <a:p>
            <a:r>
              <a:rPr lang="en-GB" sz="3600" b="1" i="1" dirty="0">
                <a:solidFill>
                  <a:prstClr val="white"/>
                </a:solidFill>
                <a:latin typeface="Arial" panose="020B0604020202020204" pitchFamily="34" charset="0"/>
                <a:cs typeface="Arial" panose="020B0604020202020204" pitchFamily="34" charset="0"/>
              </a:rPr>
              <a:t>Cite this for me </a:t>
            </a:r>
            <a:r>
              <a:rPr lang="en-GB" sz="3600" b="1" dirty="0">
                <a:solidFill>
                  <a:prstClr val="white"/>
                </a:solidFill>
                <a:latin typeface="Arial" panose="020B0604020202020204" pitchFamily="34" charset="0"/>
                <a:cs typeface="Arial" panose="020B0604020202020204" pitchFamily="34" charset="0"/>
              </a:rPr>
              <a:t>is a web and mobile app reference generator that can help you create references. </a:t>
            </a:r>
          </a:p>
          <a:p>
            <a:endParaRPr lang="en-GB" sz="2400" b="1" dirty="0">
              <a:solidFill>
                <a:prstClr val="white"/>
              </a:solidFill>
              <a:latin typeface="Arial" panose="020B0604020202020204" pitchFamily="34" charset="0"/>
              <a:cs typeface="Arial" panose="020B0604020202020204" pitchFamily="34" charset="0"/>
            </a:endParaRPr>
          </a:p>
          <a:p>
            <a:r>
              <a:rPr lang="en-GB" sz="3200" b="1" dirty="0">
                <a:solidFill>
                  <a:prstClr val="white"/>
                </a:solidFill>
                <a:latin typeface="Arial" panose="020B0604020202020204" pitchFamily="34" charset="0"/>
                <a:cs typeface="Arial" panose="020B0604020202020204" pitchFamily="34" charset="0"/>
              </a:rPr>
              <a:t>To access go to </a:t>
            </a:r>
            <a:r>
              <a:rPr lang="en-GB" sz="3200" b="1" dirty="0">
                <a:solidFill>
                  <a:prstClr val="white"/>
                </a:solidFill>
                <a:latin typeface="Arial" panose="020B0604020202020204" pitchFamily="34" charset="0"/>
                <a:cs typeface="Arial" panose="020B0604020202020204" pitchFamily="34" charset="0"/>
                <a:hlinkClick r:id="rId4"/>
              </a:rPr>
              <a:t>http://www.citethisforme.com/</a:t>
            </a:r>
            <a:endParaRPr lang="en-GB" sz="3200" b="1" dirty="0">
              <a:solidFill>
                <a:prstClr val="white"/>
              </a:solidFill>
              <a:latin typeface="Arial" panose="020B0604020202020204" pitchFamily="34" charset="0"/>
              <a:cs typeface="Arial" panose="020B0604020202020204" pitchFamily="34" charset="0"/>
            </a:endParaRPr>
          </a:p>
          <a:p>
            <a:endParaRPr lang="en-GB" sz="1200" b="1" dirty="0">
              <a:solidFill>
                <a:prstClr val="whit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85483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sp>
        <p:nvSpPr>
          <p:cNvPr id="3" name="Rectangle 2"/>
          <p:cNvSpPr/>
          <p:nvPr/>
        </p:nvSpPr>
        <p:spPr>
          <a:xfrm>
            <a:off x="482111" y="4941168"/>
            <a:ext cx="8683625" cy="800219"/>
          </a:xfrm>
          <a:prstGeom prst="rect">
            <a:avLst/>
          </a:prstGeom>
        </p:spPr>
        <p:txBody>
          <a:bodyPr wrap="square">
            <a:spAutoFit/>
          </a:bodyPr>
          <a:lstStyle/>
          <a:p>
            <a:r>
              <a:rPr lang="en-GB" sz="2800" dirty="0">
                <a:solidFill>
                  <a:prstClr val="black"/>
                </a:solidFill>
                <a:latin typeface="Arial Black" panose="020B0A04020102020204" pitchFamily="34" charset="0"/>
                <a:hlinkClick r:id="rId2"/>
              </a:rPr>
              <a:t>https://player.vimeo.com/video/139186672</a:t>
            </a:r>
            <a:endParaRPr lang="en-GB" sz="2800" dirty="0">
              <a:solidFill>
                <a:prstClr val="black"/>
              </a:solidFill>
              <a:latin typeface="Arial Black" panose="020B0A04020102020204" pitchFamily="34" charset="0"/>
            </a:endParaRPr>
          </a:p>
          <a:p>
            <a:endParaRPr lang="en-GB" dirty="0">
              <a:solidFill>
                <a:prstClr val="black"/>
              </a:solidFill>
              <a:latin typeface="Arial Black" panose="020B0A04020102020204"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736" y="1052736"/>
            <a:ext cx="9144000" cy="3465596"/>
          </a:xfrm>
          <a:prstGeom prst="rect">
            <a:avLst/>
          </a:prstGeom>
        </p:spPr>
      </p:pic>
    </p:spTree>
    <p:extLst>
      <p:ext uri="{BB962C8B-B14F-4D97-AF65-F5344CB8AC3E}">
        <p14:creationId xmlns:p14="http://schemas.microsoft.com/office/powerpoint/2010/main" val="327740349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805264"/>
            <a:ext cx="9144000" cy="1167925"/>
          </a:xfrm>
          <a:prstGeom prst="rect">
            <a:avLst/>
          </a:prstGeom>
        </p:spPr>
      </p:pic>
      <p:sp>
        <p:nvSpPr>
          <p:cNvPr id="3" name="Rectangle 2"/>
          <p:cNvSpPr/>
          <p:nvPr/>
        </p:nvSpPr>
        <p:spPr>
          <a:xfrm>
            <a:off x="467544" y="4869160"/>
            <a:ext cx="8496944" cy="461665"/>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hlinkClick r:id="rId4"/>
              </a:rPr>
              <a:t>http://www.uwtsd.ac.uk/library/online-library/refworks/</a:t>
            </a:r>
            <a:r>
              <a:rPr lang="en-GB" sz="2400"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7671825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1196752"/>
            <a:ext cx="4857267" cy="1296144"/>
          </a:xfrm>
          <a:prstGeom prst="rect">
            <a:avLst/>
          </a:prstGeom>
        </p:spPr>
      </p:pic>
      <p:pic>
        <p:nvPicPr>
          <p:cNvPr id="3" name="Picture 2"/>
          <p:cNvPicPr>
            <a:picLocks noChangeAspect="1"/>
          </p:cNvPicPr>
          <p:nvPr/>
        </p:nvPicPr>
        <p:blipFill>
          <a:blip r:embed="rId4"/>
          <a:stretch>
            <a:fillRect/>
          </a:stretch>
        </p:blipFill>
        <p:spPr>
          <a:xfrm>
            <a:off x="5652120" y="771742"/>
            <a:ext cx="2725934" cy="2146164"/>
          </a:xfrm>
          <a:prstGeom prst="rect">
            <a:avLst/>
          </a:prstGeom>
        </p:spPr>
      </p:pic>
      <p:pic>
        <p:nvPicPr>
          <p:cNvPr id="7" name="Picture 6"/>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0" y="3429000"/>
            <a:ext cx="9144000" cy="1871166"/>
          </a:xfrm>
          <a:prstGeom prst="rect">
            <a:avLst/>
          </a:prstGeom>
        </p:spPr>
      </p:pic>
    </p:spTree>
    <p:extLst>
      <p:ext uri="{BB962C8B-B14F-4D97-AF65-F5344CB8AC3E}">
        <p14:creationId xmlns:p14="http://schemas.microsoft.com/office/powerpoint/2010/main" val="26106159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izgloyn.files.wordpress.com/2011/05/rdf-wheel.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a:lstStyle/>
          <a:p>
            <a:pPr>
              <a:defRPr/>
            </a:pPr>
            <a:endParaRPr lang="en-GB">
              <a:solidFill>
                <a:prstClr val="black"/>
              </a:solidFill>
              <a:cs typeface="Arial" panose="020B0604020202020204" pitchFamily="34" charset="0"/>
            </a:endParaRPr>
          </a:p>
        </p:txBody>
      </p:sp>
      <p:pic>
        <p:nvPicPr>
          <p:cNvPr id="5" name="Picture 4">
            <a:extLst>
              <a:ext uri="{FF2B5EF4-FFF2-40B4-BE49-F238E27FC236}">
                <a16:creationId xmlns:a16="http://schemas.microsoft.com/office/drawing/2014/main" id="{2C5B9837-8EBA-44FB-A6B0-128118BAA9B6}"/>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47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0" y="12307"/>
            <a:ext cx="9144000" cy="5805264"/>
          </a:xfrm>
          <a:prstGeom prst="rect">
            <a:avLst/>
          </a:prstGeom>
          <a:ln w="76200">
            <a:solidFill>
              <a:schemeClr val="bg1"/>
            </a:solidFill>
          </a:ln>
        </p:spPr>
      </p:pic>
    </p:spTree>
    <p:extLst>
      <p:ext uri="{BB962C8B-B14F-4D97-AF65-F5344CB8AC3E}">
        <p14:creationId xmlns:p14="http://schemas.microsoft.com/office/powerpoint/2010/main" val="1905573069"/>
      </p:ext>
    </p:extLst>
  </p:cSld>
  <p:clrMapOvr>
    <a:masterClrMapping/>
  </p:clrMapOvr>
</p:sld>
</file>

<file path=ppt/theme/theme1.xml><?xml version="1.0" encoding="utf-8"?>
<a:theme xmlns:a="http://schemas.openxmlformats.org/drawingml/2006/main" name="Office Theme">
  <a:themeElements>
    <a:clrScheme name="Custom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5">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1F497D"/>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140311PresentationUWTSDTemplate">
  <a:themeElements>
    <a:clrScheme name="Custom 5">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1F497D"/>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Office Theme">
  <a:themeElements>
    <a:clrScheme name="Custom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E86E0A"/>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2_Office Theme">
  <a:themeElements>
    <a:clrScheme name="Custom 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3_Office Theme">
  <a:themeElements>
    <a:clrScheme name="Custom 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4_Office Theme">
  <a:themeElements>
    <a:clrScheme name="Custom 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5_Office Theme">
  <a:themeElements>
    <a:clrScheme name="Custom 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2_20140311PresentationUWTSDTemplate">
  <a:themeElements>
    <a:clrScheme name="Custom 5">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1F497D"/>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6_Office Theme">
  <a:themeElements>
    <a:clrScheme name="Custom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E86E0A"/>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7_Office Theme">
  <a:themeElements>
    <a:clrScheme name="Custom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11_Office Theme">
  <a:themeElements>
    <a:clrScheme name="Custom 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FFFF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13_Office Theme">
  <a:themeElements>
    <a:clrScheme name="Custom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8_Office Theme">
  <a:themeElements>
    <a:clrScheme name="Custom 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FFFF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1980</TotalTime>
  <Words>1020</Words>
  <Application>Microsoft Office PowerPoint</Application>
  <PresentationFormat>On-screen Show (4:3)</PresentationFormat>
  <Paragraphs>205</Paragraphs>
  <Slides>55</Slides>
  <Notes>23</Notes>
  <HiddenSlides>0</HiddenSlides>
  <MMClips>0</MMClips>
  <ScaleCrop>false</ScaleCrop>
  <HeadingPairs>
    <vt:vector size="6" baseType="variant">
      <vt:variant>
        <vt:lpstr>Fonts Used</vt:lpstr>
      </vt:variant>
      <vt:variant>
        <vt:i4>6</vt:i4>
      </vt:variant>
      <vt:variant>
        <vt:lpstr>Theme</vt:lpstr>
      </vt:variant>
      <vt:variant>
        <vt:i4>14</vt:i4>
      </vt:variant>
      <vt:variant>
        <vt:lpstr>Slide Titles</vt:lpstr>
      </vt:variant>
      <vt:variant>
        <vt:i4>55</vt:i4>
      </vt:variant>
    </vt:vector>
  </HeadingPairs>
  <TitlesOfParts>
    <vt:vector size="75" baseType="lpstr">
      <vt:lpstr>Arial</vt:lpstr>
      <vt:lpstr>Arial Black</vt:lpstr>
      <vt:lpstr>Calibri</vt:lpstr>
      <vt:lpstr>Comic Sans MS</vt:lpstr>
      <vt:lpstr>Myriad Pro</vt:lpstr>
      <vt:lpstr>Rockwell Extra Bold</vt:lpstr>
      <vt:lpstr>Office Theme</vt:lpstr>
      <vt:lpstr>1_20140311PresentationUWTSDTemplate</vt:lpstr>
      <vt:lpstr>20140311PresentationUWTSDTemplate</vt:lpstr>
      <vt:lpstr>1_Office Theme</vt:lpstr>
      <vt:lpstr>2_Office Theme</vt:lpstr>
      <vt:lpstr>3_Office Theme</vt:lpstr>
      <vt:lpstr>4_Office Theme</vt:lpstr>
      <vt:lpstr>5_Office Theme</vt:lpstr>
      <vt:lpstr>2_20140311PresentationUWTSDTemplate</vt:lpstr>
      <vt:lpstr>6_Office Theme</vt:lpstr>
      <vt:lpstr>7_Office Theme</vt:lpstr>
      <vt:lpstr>11_Office Theme</vt:lpstr>
      <vt:lpstr>13_Office Theme</vt:lpstr>
      <vt:lpstr>8_Office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Library  SKILLS</dc:title>
  <dc:creator>Windows User</dc:creator>
  <cp:lastModifiedBy>Admin</cp:lastModifiedBy>
  <cp:revision>117</cp:revision>
  <cp:lastPrinted>2014-10-07T13:16:54Z</cp:lastPrinted>
  <dcterms:created xsi:type="dcterms:W3CDTF">2014-10-02T15:04:14Z</dcterms:created>
  <dcterms:modified xsi:type="dcterms:W3CDTF">2017-08-24T00:44:42Z</dcterms:modified>
</cp:coreProperties>
</file>