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4" r:id="rId8"/>
  </p:sldMasterIdLst>
  <p:notesMasterIdLst>
    <p:notesMasterId r:id="rId37"/>
  </p:notesMasterIdLst>
  <p:sldIdLst>
    <p:sldId id="442" r:id="rId9"/>
    <p:sldId id="294" r:id="rId10"/>
    <p:sldId id="295" r:id="rId11"/>
    <p:sldId id="580" r:id="rId12"/>
    <p:sldId id="581" r:id="rId13"/>
    <p:sldId id="571" r:id="rId14"/>
    <p:sldId id="583" r:id="rId15"/>
    <p:sldId id="584" r:id="rId16"/>
    <p:sldId id="585" r:id="rId17"/>
    <p:sldId id="575" r:id="rId18"/>
    <p:sldId id="586" r:id="rId19"/>
    <p:sldId id="577" r:id="rId20"/>
    <p:sldId id="587" r:id="rId21"/>
    <p:sldId id="588" r:id="rId22"/>
    <p:sldId id="589" r:id="rId23"/>
    <p:sldId id="590" r:id="rId24"/>
    <p:sldId id="408" r:id="rId25"/>
    <p:sldId id="591" r:id="rId26"/>
    <p:sldId id="593" r:id="rId27"/>
    <p:sldId id="594" r:id="rId28"/>
    <p:sldId id="595" r:id="rId29"/>
    <p:sldId id="596" r:id="rId30"/>
    <p:sldId id="597" r:id="rId31"/>
    <p:sldId id="582" r:id="rId32"/>
    <p:sldId id="601" r:id="rId33"/>
    <p:sldId id="599" r:id="rId34"/>
    <p:sldId id="405" r:id="rId35"/>
    <p:sldId id="43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30552" autoAdjust="0"/>
  </p:normalViewPr>
  <p:slideViewPr>
    <p:cSldViewPr snapToGrid="0">
      <p:cViewPr varScale="1">
        <p:scale>
          <a:sx n="29" d="100"/>
          <a:sy n="29" d="100"/>
        </p:scale>
        <p:origin x="349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viewProps" Target="viewProp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313B5DFD-A806-4299-8EBC-870A56FBC410}"/>
    <pc:docChg chg="delSld modSld">
      <pc:chgData name="Nitheesh Kaliyamurthy" userId="2821ebda-f4ac-4963-9a4e-a836dfc45829" providerId="ADAL" clId="{313B5DFD-A806-4299-8EBC-870A56FBC410}" dt="2023-10-23T04:41:17.278" v="36" actId="47"/>
      <pc:docMkLst>
        <pc:docMk/>
      </pc:docMkLst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340132780" sldId="409"/>
        </pc:sldMkLst>
      </pc:sldChg>
      <pc:sldChg chg="modNotesTx">
        <pc:chgData name="Nitheesh Kaliyamurthy" userId="2821ebda-f4ac-4963-9a4e-a836dfc45829" providerId="ADAL" clId="{313B5DFD-A806-4299-8EBC-870A56FBC410}" dt="2023-10-21T18:07:53.583" v="1" actId="6549"/>
        <pc:sldMkLst>
          <pc:docMk/>
          <pc:sldMk cId="2902312421" sldId="571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3841969496" sldId="573"/>
        </pc:sldMkLst>
      </pc:sldChg>
      <pc:sldChg chg="modNotesTx">
        <pc:chgData name="Nitheesh Kaliyamurthy" userId="2821ebda-f4ac-4963-9a4e-a836dfc45829" providerId="ADAL" clId="{313B5DFD-A806-4299-8EBC-870A56FBC410}" dt="2023-10-21T18:08:03.626" v="5" actId="6549"/>
        <pc:sldMkLst>
          <pc:docMk/>
          <pc:sldMk cId="54024714" sldId="575"/>
        </pc:sldMkLst>
      </pc:sldChg>
      <pc:sldChg chg="modNotesTx">
        <pc:chgData name="Nitheesh Kaliyamurthy" userId="2821ebda-f4ac-4963-9a4e-a836dfc45829" providerId="ADAL" clId="{313B5DFD-A806-4299-8EBC-870A56FBC410}" dt="2023-10-21T18:08:07.767" v="7" actId="6549"/>
        <pc:sldMkLst>
          <pc:docMk/>
          <pc:sldMk cId="2288409733" sldId="577"/>
        </pc:sldMkLst>
      </pc:sldChg>
      <pc:sldChg chg="modNotesTx">
        <pc:chgData name="Nitheesh Kaliyamurthy" userId="2821ebda-f4ac-4963-9a4e-a836dfc45829" providerId="ADAL" clId="{313B5DFD-A806-4299-8EBC-870A56FBC410}" dt="2023-10-21T18:07:50.952" v="0" actId="6549"/>
        <pc:sldMkLst>
          <pc:docMk/>
          <pc:sldMk cId="3779266825" sldId="581"/>
        </pc:sldMkLst>
      </pc:sldChg>
      <pc:sldChg chg="modNotesTx">
        <pc:chgData name="Nitheesh Kaliyamurthy" userId="2821ebda-f4ac-4963-9a4e-a836dfc45829" providerId="ADAL" clId="{313B5DFD-A806-4299-8EBC-870A56FBC410}" dt="2023-10-21T18:08:35.516" v="18" actId="6549"/>
        <pc:sldMkLst>
          <pc:docMk/>
          <pc:sldMk cId="114132473" sldId="582"/>
        </pc:sldMkLst>
      </pc:sldChg>
      <pc:sldChg chg="modNotesTx">
        <pc:chgData name="Nitheesh Kaliyamurthy" userId="2821ebda-f4ac-4963-9a4e-a836dfc45829" providerId="ADAL" clId="{313B5DFD-A806-4299-8EBC-870A56FBC410}" dt="2023-10-21T18:07:55.769" v="2" actId="6549"/>
        <pc:sldMkLst>
          <pc:docMk/>
          <pc:sldMk cId="239935176" sldId="583"/>
        </pc:sldMkLst>
      </pc:sldChg>
      <pc:sldChg chg="modNotesTx">
        <pc:chgData name="Nitheesh Kaliyamurthy" userId="2821ebda-f4ac-4963-9a4e-a836dfc45829" providerId="ADAL" clId="{313B5DFD-A806-4299-8EBC-870A56FBC410}" dt="2023-10-21T18:07:58.408" v="3" actId="6549"/>
        <pc:sldMkLst>
          <pc:docMk/>
          <pc:sldMk cId="1683983035" sldId="584"/>
        </pc:sldMkLst>
      </pc:sldChg>
      <pc:sldChg chg="modNotesTx">
        <pc:chgData name="Nitheesh Kaliyamurthy" userId="2821ebda-f4ac-4963-9a4e-a836dfc45829" providerId="ADAL" clId="{313B5DFD-A806-4299-8EBC-870A56FBC410}" dt="2023-10-21T18:08:00.533" v="4" actId="6549"/>
        <pc:sldMkLst>
          <pc:docMk/>
          <pc:sldMk cId="3605482706" sldId="585"/>
        </pc:sldMkLst>
      </pc:sldChg>
      <pc:sldChg chg="modNotesTx">
        <pc:chgData name="Nitheesh Kaliyamurthy" userId="2821ebda-f4ac-4963-9a4e-a836dfc45829" providerId="ADAL" clId="{313B5DFD-A806-4299-8EBC-870A56FBC410}" dt="2023-10-21T18:08:05.590" v="6" actId="6549"/>
        <pc:sldMkLst>
          <pc:docMk/>
          <pc:sldMk cId="223875042" sldId="586"/>
        </pc:sldMkLst>
      </pc:sldChg>
      <pc:sldChg chg="modNotesTx">
        <pc:chgData name="Nitheesh Kaliyamurthy" userId="2821ebda-f4ac-4963-9a4e-a836dfc45829" providerId="ADAL" clId="{313B5DFD-A806-4299-8EBC-870A56FBC410}" dt="2023-10-21T18:08:09.902" v="8" actId="6549"/>
        <pc:sldMkLst>
          <pc:docMk/>
          <pc:sldMk cId="2951137030" sldId="587"/>
        </pc:sldMkLst>
      </pc:sldChg>
      <pc:sldChg chg="modNotesTx">
        <pc:chgData name="Nitheesh Kaliyamurthy" userId="2821ebda-f4ac-4963-9a4e-a836dfc45829" providerId="ADAL" clId="{313B5DFD-A806-4299-8EBC-870A56FBC410}" dt="2023-10-21T18:08:11.957" v="9" actId="6549"/>
        <pc:sldMkLst>
          <pc:docMk/>
          <pc:sldMk cId="3829893859" sldId="588"/>
        </pc:sldMkLst>
      </pc:sldChg>
      <pc:sldChg chg="modNotesTx">
        <pc:chgData name="Nitheesh Kaliyamurthy" userId="2821ebda-f4ac-4963-9a4e-a836dfc45829" providerId="ADAL" clId="{313B5DFD-A806-4299-8EBC-870A56FBC410}" dt="2023-10-21T18:08:15.893" v="10" actId="6549"/>
        <pc:sldMkLst>
          <pc:docMk/>
          <pc:sldMk cId="991736577" sldId="589"/>
        </pc:sldMkLst>
      </pc:sldChg>
      <pc:sldChg chg="modNotesTx">
        <pc:chgData name="Nitheesh Kaliyamurthy" userId="2821ebda-f4ac-4963-9a4e-a836dfc45829" providerId="ADAL" clId="{313B5DFD-A806-4299-8EBC-870A56FBC410}" dt="2023-10-21T18:08:19.061" v="11" actId="6549"/>
        <pc:sldMkLst>
          <pc:docMk/>
          <pc:sldMk cId="1888232660" sldId="590"/>
        </pc:sldMkLst>
      </pc:sldChg>
      <pc:sldChg chg="modNotesTx">
        <pc:chgData name="Nitheesh Kaliyamurthy" userId="2821ebda-f4ac-4963-9a4e-a836dfc45829" providerId="ADAL" clId="{313B5DFD-A806-4299-8EBC-870A56FBC410}" dt="2023-10-21T18:08:23.292" v="12" actId="6549"/>
        <pc:sldMkLst>
          <pc:docMk/>
          <pc:sldMk cId="3846144951" sldId="591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803504976" sldId="592"/>
        </pc:sldMkLst>
      </pc:sldChg>
      <pc:sldChg chg="modNotesTx">
        <pc:chgData name="Nitheesh Kaliyamurthy" userId="2821ebda-f4ac-4963-9a4e-a836dfc45829" providerId="ADAL" clId="{313B5DFD-A806-4299-8EBC-870A56FBC410}" dt="2023-10-21T18:08:25.229" v="13" actId="6549"/>
        <pc:sldMkLst>
          <pc:docMk/>
          <pc:sldMk cId="673738240" sldId="593"/>
        </pc:sldMkLst>
      </pc:sldChg>
      <pc:sldChg chg="modNotesTx">
        <pc:chgData name="Nitheesh Kaliyamurthy" userId="2821ebda-f4ac-4963-9a4e-a836dfc45829" providerId="ADAL" clId="{313B5DFD-A806-4299-8EBC-870A56FBC410}" dt="2023-10-21T18:08:27.174" v="14" actId="6549"/>
        <pc:sldMkLst>
          <pc:docMk/>
          <pc:sldMk cId="1236508509" sldId="594"/>
        </pc:sldMkLst>
      </pc:sldChg>
      <pc:sldChg chg="modNotesTx">
        <pc:chgData name="Nitheesh Kaliyamurthy" userId="2821ebda-f4ac-4963-9a4e-a836dfc45829" providerId="ADAL" clId="{313B5DFD-A806-4299-8EBC-870A56FBC410}" dt="2023-10-21T18:08:29.436" v="15" actId="6549"/>
        <pc:sldMkLst>
          <pc:docMk/>
          <pc:sldMk cId="1650605137" sldId="595"/>
        </pc:sldMkLst>
      </pc:sldChg>
      <pc:sldChg chg="modNotesTx">
        <pc:chgData name="Nitheesh Kaliyamurthy" userId="2821ebda-f4ac-4963-9a4e-a836dfc45829" providerId="ADAL" clId="{313B5DFD-A806-4299-8EBC-870A56FBC410}" dt="2023-10-21T18:08:31.296" v="16" actId="6549"/>
        <pc:sldMkLst>
          <pc:docMk/>
          <pc:sldMk cId="2152052318" sldId="596"/>
        </pc:sldMkLst>
      </pc:sldChg>
      <pc:sldChg chg="modNotesTx">
        <pc:chgData name="Nitheesh Kaliyamurthy" userId="2821ebda-f4ac-4963-9a4e-a836dfc45829" providerId="ADAL" clId="{313B5DFD-A806-4299-8EBC-870A56FBC410}" dt="2023-10-21T18:08:33.380" v="17" actId="6549"/>
        <pc:sldMkLst>
          <pc:docMk/>
          <pc:sldMk cId="1168178609" sldId="597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879455648" sldId="598"/>
        </pc:sldMkLst>
      </pc:sldChg>
      <pc:sldChg chg="modNotesTx">
        <pc:chgData name="Nitheesh Kaliyamurthy" userId="2821ebda-f4ac-4963-9a4e-a836dfc45829" providerId="ADAL" clId="{313B5DFD-A806-4299-8EBC-870A56FBC410}" dt="2023-10-21T18:08:39.197" v="20" actId="6549"/>
        <pc:sldMkLst>
          <pc:docMk/>
          <pc:sldMk cId="1906709772" sldId="599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346226428" sldId="600"/>
        </pc:sldMkLst>
      </pc:sldChg>
      <pc:sldChg chg="modNotesTx">
        <pc:chgData name="Nitheesh Kaliyamurthy" userId="2821ebda-f4ac-4963-9a4e-a836dfc45829" providerId="ADAL" clId="{313B5DFD-A806-4299-8EBC-870A56FBC410}" dt="2023-10-21T18:08:37.388" v="19" actId="6549"/>
        <pc:sldMkLst>
          <pc:docMk/>
          <pc:sldMk cId="3561318627" sldId="601"/>
        </pc:sldMkLst>
      </pc:sldChg>
      <pc:sldChg chg="del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2573612924" sldId="602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2442883028" sldId="603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572282272" sldId="604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885671650" sldId="605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355798048" sldId="606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3081655777" sldId="607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298950094" sldId="608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140825529" sldId="609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3446899921" sldId="610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3163949382" sldId="611"/>
        </pc:sldMkLst>
      </pc:sldChg>
      <pc:sldChg chg="del modNotesTx">
        <pc:chgData name="Nitheesh Kaliyamurthy" userId="2821ebda-f4ac-4963-9a4e-a836dfc45829" providerId="ADAL" clId="{313B5DFD-A806-4299-8EBC-870A56FBC410}" dt="2023-10-23T04:41:17.278" v="36" actId="47"/>
        <pc:sldMkLst>
          <pc:docMk/>
          <pc:sldMk cId="3130665492" sldId="61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76748B-59E1-44AB-BB06-1773C2783450}" type="doc">
      <dgm:prSet loTypeId="urn:microsoft.com/office/officeart/2005/8/layout/hList2" loCatId="list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48B560-2D81-4D69-806B-24945BC0B99A}">
      <dgm:prSet phldrT="[Text]"/>
      <dgm:spPr/>
      <dgm:t>
        <a:bodyPr/>
        <a:lstStyle/>
        <a:p>
          <a:r>
            <a:rPr lang="en-GB" dirty="0"/>
            <a:t>SNMP</a:t>
          </a:r>
        </a:p>
      </dgm:t>
    </dgm:pt>
    <dgm:pt modelId="{5D71F29D-C83F-450C-BA31-FCC955264BEA}" type="parTrans" cxnId="{E4C8A1D8-2939-4B6C-B12A-D5E3EF86F487}">
      <dgm:prSet/>
      <dgm:spPr/>
      <dgm:t>
        <a:bodyPr/>
        <a:lstStyle/>
        <a:p>
          <a:endParaRPr lang="en-GB"/>
        </a:p>
      </dgm:t>
    </dgm:pt>
    <dgm:pt modelId="{3F073407-33A4-4E2B-B467-E02DA1ABC52C}" type="sibTrans" cxnId="{E4C8A1D8-2939-4B6C-B12A-D5E3EF86F487}">
      <dgm:prSet/>
      <dgm:spPr/>
      <dgm:t>
        <a:bodyPr/>
        <a:lstStyle/>
        <a:p>
          <a:endParaRPr lang="en-GB"/>
        </a:p>
      </dgm:t>
    </dgm:pt>
    <dgm:pt modelId="{D30617B3-00A9-4DEB-90ED-8176D82B7272}">
      <dgm:prSet phldrT="[Text]"/>
      <dgm:spPr/>
      <dgm:t>
        <a:bodyPr/>
        <a:lstStyle/>
        <a:p>
          <a:pPr algn="just"/>
          <a:r>
            <a:rPr lang="en-GB" dirty="0"/>
            <a:t>Turn Off SNMP Service</a:t>
          </a:r>
        </a:p>
      </dgm:t>
    </dgm:pt>
    <dgm:pt modelId="{D5C51181-3E10-4B9B-B505-B58BC400D3FC}" type="parTrans" cxnId="{3274F587-A2E9-4CEA-98B4-A05364B61977}">
      <dgm:prSet/>
      <dgm:spPr/>
      <dgm:t>
        <a:bodyPr/>
        <a:lstStyle/>
        <a:p>
          <a:endParaRPr lang="en-GB"/>
        </a:p>
      </dgm:t>
    </dgm:pt>
    <dgm:pt modelId="{7C879B4F-467F-4A95-9E40-70FCB8219263}" type="sibTrans" cxnId="{3274F587-A2E9-4CEA-98B4-A05364B61977}">
      <dgm:prSet/>
      <dgm:spPr/>
      <dgm:t>
        <a:bodyPr/>
        <a:lstStyle/>
        <a:p>
          <a:endParaRPr lang="en-GB"/>
        </a:p>
      </dgm:t>
    </dgm:pt>
    <dgm:pt modelId="{D53B73C3-6C85-4F10-B7D7-5DF2B83E7575}">
      <dgm:prSet phldrT="[Text]"/>
      <dgm:spPr/>
      <dgm:t>
        <a:bodyPr/>
        <a:lstStyle/>
        <a:p>
          <a:r>
            <a:rPr lang="en-GB" dirty="0"/>
            <a:t>DNS</a:t>
          </a:r>
        </a:p>
      </dgm:t>
    </dgm:pt>
    <dgm:pt modelId="{B710F18C-72D3-4BB7-99DF-89F99EC67DD0}" type="parTrans" cxnId="{9ABF2A5D-12B1-4953-9DD5-44C6E9FA0BD8}">
      <dgm:prSet/>
      <dgm:spPr/>
      <dgm:t>
        <a:bodyPr/>
        <a:lstStyle/>
        <a:p>
          <a:endParaRPr lang="en-GB"/>
        </a:p>
      </dgm:t>
    </dgm:pt>
    <dgm:pt modelId="{06543EDF-13F6-41AD-B08F-E92D3055D418}" type="sibTrans" cxnId="{9ABF2A5D-12B1-4953-9DD5-44C6E9FA0BD8}">
      <dgm:prSet/>
      <dgm:spPr/>
      <dgm:t>
        <a:bodyPr/>
        <a:lstStyle/>
        <a:p>
          <a:endParaRPr lang="en-GB"/>
        </a:p>
      </dgm:t>
    </dgm:pt>
    <dgm:pt modelId="{9AC27EF4-AF55-43F9-B978-CC8E7128B606}">
      <dgm:prSet phldrT="[Text]"/>
      <dgm:spPr/>
      <dgm:t>
        <a:bodyPr/>
        <a:lstStyle/>
        <a:p>
          <a:pPr algn="just"/>
          <a:r>
            <a:rPr lang="en-GB" dirty="0"/>
            <a:t>If not, change community string names</a:t>
          </a:r>
        </a:p>
      </dgm:t>
    </dgm:pt>
    <dgm:pt modelId="{369F2019-4925-4D46-B0CD-6632F570D69F}" type="parTrans" cxnId="{60A0FF10-624A-4980-A211-6531EE2EBF86}">
      <dgm:prSet/>
      <dgm:spPr/>
      <dgm:t>
        <a:bodyPr/>
        <a:lstStyle/>
        <a:p>
          <a:endParaRPr lang="en-GB"/>
        </a:p>
      </dgm:t>
    </dgm:pt>
    <dgm:pt modelId="{6E0D46F4-DCA2-4070-9A12-6925D13D8032}" type="sibTrans" cxnId="{60A0FF10-624A-4980-A211-6531EE2EBF86}">
      <dgm:prSet/>
      <dgm:spPr/>
      <dgm:t>
        <a:bodyPr/>
        <a:lstStyle/>
        <a:p>
          <a:endParaRPr lang="en-GB"/>
        </a:p>
      </dgm:t>
    </dgm:pt>
    <dgm:pt modelId="{0F8E7461-455E-4065-A9B6-F784C5AE2610}">
      <dgm:prSet phldrT="[Text]"/>
      <dgm:spPr/>
      <dgm:t>
        <a:bodyPr/>
        <a:lstStyle/>
        <a:p>
          <a:pPr algn="just"/>
          <a:r>
            <a:rPr lang="en-GB" dirty="0"/>
            <a:t>Upgrade to SNMP3</a:t>
          </a:r>
        </a:p>
      </dgm:t>
    </dgm:pt>
    <dgm:pt modelId="{07F5038F-BA34-4A6E-AE61-69EA7877636D}" type="parTrans" cxnId="{6D3DED30-0A30-40CB-9F5E-205C16E6DD36}">
      <dgm:prSet/>
      <dgm:spPr/>
      <dgm:t>
        <a:bodyPr/>
        <a:lstStyle/>
        <a:p>
          <a:endParaRPr lang="en-GB"/>
        </a:p>
      </dgm:t>
    </dgm:pt>
    <dgm:pt modelId="{21351DD5-15F0-4CDF-9DC3-BBBF80D25E28}" type="sibTrans" cxnId="{6D3DED30-0A30-40CB-9F5E-205C16E6DD36}">
      <dgm:prSet/>
      <dgm:spPr/>
      <dgm:t>
        <a:bodyPr/>
        <a:lstStyle/>
        <a:p>
          <a:endParaRPr lang="en-GB"/>
        </a:p>
      </dgm:t>
    </dgm:pt>
    <dgm:pt modelId="{690EDE7A-D7E4-4926-AC4F-1614852FF1DA}">
      <dgm:prSet phldrT="[Text]"/>
      <dgm:spPr/>
      <dgm:t>
        <a:bodyPr/>
        <a:lstStyle/>
        <a:p>
          <a:pPr algn="just"/>
          <a:r>
            <a:rPr lang="en-GB" dirty="0"/>
            <a:t>Implement Group Policy Security Option</a:t>
          </a:r>
        </a:p>
      </dgm:t>
    </dgm:pt>
    <dgm:pt modelId="{AC46D095-9C54-49A6-B56E-F6872D7EEEC7}" type="parTrans" cxnId="{6E6C7EFD-2A52-4AA3-A1B3-07E0B9A0A662}">
      <dgm:prSet/>
      <dgm:spPr/>
      <dgm:t>
        <a:bodyPr/>
        <a:lstStyle/>
        <a:p>
          <a:endParaRPr lang="en-GB"/>
        </a:p>
      </dgm:t>
    </dgm:pt>
    <dgm:pt modelId="{81178E2F-8551-4949-A5E5-760A21B18878}" type="sibTrans" cxnId="{6E6C7EFD-2A52-4AA3-A1B3-07E0B9A0A662}">
      <dgm:prSet/>
      <dgm:spPr/>
      <dgm:t>
        <a:bodyPr/>
        <a:lstStyle/>
        <a:p>
          <a:endParaRPr lang="en-GB"/>
        </a:p>
      </dgm:t>
    </dgm:pt>
    <dgm:pt modelId="{89AC1A75-A77F-47DC-A9AD-5CD4F2422625}">
      <dgm:prSet phldrT="[Text]"/>
      <dgm:spPr/>
      <dgm:t>
        <a:bodyPr/>
        <a:lstStyle/>
        <a:p>
          <a:pPr algn="just"/>
          <a:r>
            <a:rPr lang="en-GB" dirty="0"/>
            <a:t>Restrict access to null session pipes, null session shares, </a:t>
          </a:r>
          <a:r>
            <a:rPr lang="en-GB" dirty="0" err="1"/>
            <a:t>IPSec</a:t>
          </a:r>
          <a:r>
            <a:rPr lang="en-GB" dirty="0"/>
            <a:t> Filtering</a:t>
          </a:r>
        </a:p>
      </dgm:t>
    </dgm:pt>
    <dgm:pt modelId="{879DCABB-BB7E-477D-953A-A1C44D8774F4}" type="parTrans" cxnId="{43B75312-C258-4022-B394-F4ACCBE65013}">
      <dgm:prSet/>
      <dgm:spPr/>
      <dgm:t>
        <a:bodyPr/>
        <a:lstStyle/>
        <a:p>
          <a:endParaRPr lang="en-GB"/>
        </a:p>
      </dgm:t>
    </dgm:pt>
    <dgm:pt modelId="{E3C6D8BB-AF9A-4460-9F01-6981F3AC1B31}" type="sibTrans" cxnId="{43B75312-C258-4022-B394-F4ACCBE65013}">
      <dgm:prSet/>
      <dgm:spPr/>
      <dgm:t>
        <a:bodyPr/>
        <a:lstStyle/>
        <a:p>
          <a:endParaRPr lang="en-GB"/>
        </a:p>
      </dgm:t>
    </dgm:pt>
    <dgm:pt modelId="{D53E4B5A-8AD0-4248-92B0-7EF9A7662D7C}">
      <dgm:prSet phldrT="[Text]"/>
      <dgm:spPr/>
      <dgm:t>
        <a:bodyPr/>
        <a:lstStyle/>
        <a:p>
          <a:r>
            <a:rPr lang="en-GB" dirty="0"/>
            <a:t>Disable DNS Zone transfers to the untrusted hosts</a:t>
          </a:r>
        </a:p>
      </dgm:t>
    </dgm:pt>
    <dgm:pt modelId="{D678011A-3C74-4960-8459-4E4B610EA792}" type="parTrans" cxnId="{0DE31946-B67C-4FEA-8441-915124D7A6B1}">
      <dgm:prSet/>
      <dgm:spPr/>
      <dgm:t>
        <a:bodyPr/>
        <a:lstStyle/>
        <a:p>
          <a:endParaRPr lang="en-GB"/>
        </a:p>
      </dgm:t>
    </dgm:pt>
    <dgm:pt modelId="{C598EBE3-2105-469B-9A50-4C270261884D}" type="sibTrans" cxnId="{0DE31946-B67C-4FEA-8441-915124D7A6B1}">
      <dgm:prSet/>
      <dgm:spPr/>
      <dgm:t>
        <a:bodyPr/>
        <a:lstStyle/>
        <a:p>
          <a:endParaRPr lang="en-GB"/>
        </a:p>
      </dgm:t>
    </dgm:pt>
    <dgm:pt modelId="{41BFEE31-773F-474D-920F-6C219C14FD2A}">
      <dgm:prSet phldrT="[Text]"/>
      <dgm:spPr/>
      <dgm:t>
        <a:bodyPr/>
        <a:lstStyle/>
        <a:p>
          <a:r>
            <a:rPr lang="en-GB" dirty="0"/>
            <a:t>Don’t publish private IP addresses in DNS Zone Files of Public DNS Server</a:t>
          </a:r>
        </a:p>
      </dgm:t>
    </dgm:pt>
    <dgm:pt modelId="{2251F15E-0B37-4979-9077-095237A85330}" type="parTrans" cxnId="{2FBF9FF4-8CEE-49C4-A421-3E31790E86AE}">
      <dgm:prSet/>
      <dgm:spPr/>
      <dgm:t>
        <a:bodyPr/>
        <a:lstStyle/>
        <a:p>
          <a:endParaRPr lang="en-GB"/>
        </a:p>
      </dgm:t>
    </dgm:pt>
    <dgm:pt modelId="{E7A01DEE-CFAD-4CA2-95C3-D76F67C51D94}" type="sibTrans" cxnId="{2FBF9FF4-8CEE-49C4-A421-3E31790E86AE}">
      <dgm:prSet/>
      <dgm:spPr/>
      <dgm:t>
        <a:bodyPr/>
        <a:lstStyle/>
        <a:p>
          <a:endParaRPr lang="en-GB"/>
        </a:p>
      </dgm:t>
    </dgm:pt>
    <dgm:pt modelId="{3550130A-E734-4BC4-8F46-2D6C3B64824E}">
      <dgm:prSet phldrT="[Text]"/>
      <dgm:spPr/>
      <dgm:t>
        <a:bodyPr/>
        <a:lstStyle/>
        <a:p>
          <a:r>
            <a:rPr lang="en-GB" dirty="0"/>
            <a:t>Use DNS registration services that hides sensitive information</a:t>
          </a:r>
        </a:p>
      </dgm:t>
    </dgm:pt>
    <dgm:pt modelId="{E9D8B029-DBE5-4A4A-B791-1F6642742E25}" type="parTrans" cxnId="{0AD1668B-353C-4A6F-A1EF-8A9D0BE43061}">
      <dgm:prSet/>
      <dgm:spPr/>
      <dgm:t>
        <a:bodyPr/>
        <a:lstStyle/>
        <a:p>
          <a:endParaRPr lang="en-GB"/>
        </a:p>
      </dgm:t>
    </dgm:pt>
    <dgm:pt modelId="{D2F321F5-85DC-4B59-BAB0-A8FA391FE719}" type="sibTrans" cxnId="{0AD1668B-353C-4A6F-A1EF-8A9D0BE43061}">
      <dgm:prSet/>
      <dgm:spPr/>
      <dgm:t>
        <a:bodyPr/>
        <a:lstStyle/>
        <a:p>
          <a:endParaRPr lang="en-GB"/>
        </a:p>
      </dgm:t>
    </dgm:pt>
    <dgm:pt modelId="{EA846B2E-EEE3-45B2-9E3E-9FA32FAF7C22}">
      <dgm:prSet phldrT="[Text]"/>
      <dgm:spPr/>
      <dgm:t>
        <a:bodyPr/>
        <a:lstStyle/>
        <a:p>
          <a:r>
            <a:rPr lang="en-GB" dirty="0"/>
            <a:t>Use generic network admin contact for DNS Registrations</a:t>
          </a:r>
        </a:p>
      </dgm:t>
    </dgm:pt>
    <dgm:pt modelId="{9909CD3B-F796-42BF-9F80-1A4571F0E82F}" type="parTrans" cxnId="{B211A7F2-7C4C-4359-95C9-82D824AE3FAF}">
      <dgm:prSet/>
      <dgm:spPr/>
      <dgm:t>
        <a:bodyPr/>
        <a:lstStyle/>
        <a:p>
          <a:endParaRPr lang="en-GB"/>
        </a:p>
      </dgm:t>
    </dgm:pt>
    <dgm:pt modelId="{04612F55-8202-49AF-8337-D353A92A0C39}" type="sibTrans" cxnId="{B211A7F2-7C4C-4359-95C9-82D824AE3FAF}">
      <dgm:prSet/>
      <dgm:spPr/>
      <dgm:t>
        <a:bodyPr/>
        <a:lstStyle/>
        <a:p>
          <a:endParaRPr lang="en-GB"/>
        </a:p>
      </dgm:t>
    </dgm:pt>
    <dgm:pt modelId="{0CE2501D-D644-4FE5-8468-D6E267E41AA0}">
      <dgm:prSet phldrT="[Text]"/>
      <dgm:spPr/>
      <dgm:t>
        <a:bodyPr/>
        <a:lstStyle/>
        <a:p>
          <a:r>
            <a:rPr lang="en-GB" dirty="0"/>
            <a:t>SMTP</a:t>
          </a:r>
        </a:p>
      </dgm:t>
    </dgm:pt>
    <dgm:pt modelId="{9625F1FD-236B-428F-A765-EBEC99992EEB}" type="parTrans" cxnId="{6D9DC10F-872A-4928-9C42-ABBD992CC8C6}">
      <dgm:prSet/>
      <dgm:spPr/>
      <dgm:t>
        <a:bodyPr/>
        <a:lstStyle/>
        <a:p>
          <a:endParaRPr lang="en-GB"/>
        </a:p>
      </dgm:t>
    </dgm:pt>
    <dgm:pt modelId="{5688C183-ECEE-47AC-A260-9B2C305D9DCB}" type="sibTrans" cxnId="{6D9DC10F-872A-4928-9C42-ABBD992CC8C6}">
      <dgm:prSet/>
      <dgm:spPr/>
      <dgm:t>
        <a:bodyPr/>
        <a:lstStyle/>
        <a:p>
          <a:endParaRPr lang="en-GB"/>
        </a:p>
      </dgm:t>
    </dgm:pt>
    <dgm:pt modelId="{A78CF152-EECF-4755-978A-9D84F6FAAEB3}">
      <dgm:prSet phldrT="[Text]"/>
      <dgm:spPr/>
      <dgm:t>
        <a:bodyPr/>
        <a:lstStyle/>
        <a:p>
          <a:r>
            <a:rPr lang="en-GB" dirty="0"/>
            <a:t>Ignore emails from unknown recipients</a:t>
          </a:r>
        </a:p>
      </dgm:t>
    </dgm:pt>
    <dgm:pt modelId="{328F9E43-457F-4D5A-82CB-309D52FF4567}" type="parTrans" cxnId="{FF1921EC-F190-43C5-9499-ABB700187BF7}">
      <dgm:prSet/>
      <dgm:spPr/>
      <dgm:t>
        <a:bodyPr/>
        <a:lstStyle/>
        <a:p>
          <a:endParaRPr lang="en-GB"/>
        </a:p>
      </dgm:t>
    </dgm:pt>
    <dgm:pt modelId="{B2F607F9-56FC-4C0E-873A-5D60355DED76}" type="sibTrans" cxnId="{FF1921EC-F190-43C5-9499-ABB700187BF7}">
      <dgm:prSet/>
      <dgm:spPr/>
      <dgm:t>
        <a:bodyPr/>
        <a:lstStyle/>
        <a:p>
          <a:endParaRPr lang="en-GB"/>
        </a:p>
      </dgm:t>
    </dgm:pt>
    <dgm:pt modelId="{6B8FBB36-3D9C-4084-8FA8-05E5C3CAF219}">
      <dgm:prSet phldrT="[Text]"/>
      <dgm:spPr/>
      <dgm:t>
        <a:bodyPr/>
        <a:lstStyle/>
        <a:p>
          <a:r>
            <a:rPr lang="en-GB" dirty="0"/>
            <a:t>Restrict mail responses</a:t>
          </a:r>
        </a:p>
      </dgm:t>
    </dgm:pt>
    <dgm:pt modelId="{84F992D3-EE54-42B6-9E5F-8CF80B99C449}" type="parTrans" cxnId="{7CA923BB-3603-4FAB-A668-F01F9E86B500}">
      <dgm:prSet/>
      <dgm:spPr/>
      <dgm:t>
        <a:bodyPr/>
        <a:lstStyle/>
        <a:p>
          <a:endParaRPr lang="en-GB"/>
        </a:p>
      </dgm:t>
    </dgm:pt>
    <dgm:pt modelId="{AAED9D16-7DA5-4026-8A2A-5694E9049898}" type="sibTrans" cxnId="{7CA923BB-3603-4FAB-A668-F01F9E86B500}">
      <dgm:prSet/>
      <dgm:spPr/>
      <dgm:t>
        <a:bodyPr/>
        <a:lstStyle/>
        <a:p>
          <a:endParaRPr lang="en-GB"/>
        </a:p>
      </dgm:t>
    </dgm:pt>
    <dgm:pt modelId="{8FBCC5A0-B904-43FB-A182-3DE1B1BAB636}">
      <dgm:prSet phldrT="[Text]"/>
      <dgm:spPr/>
      <dgm:t>
        <a:bodyPr/>
        <a:lstStyle/>
        <a:p>
          <a:r>
            <a:rPr lang="en-GB" dirty="0"/>
            <a:t>Disable Open relay feature</a:t>
          </a:r>
        </a:p>
      </dgm:t>
    </dgm:pt>
    <dgm:pt modelId="{AA4F60DE-C15C-4E63-A928-3BE4075737F0}" type="parTrans" cxnId="{A1E9168E-6E96-4002-A162-C410E8DCBB66}">
      <dgm:prSet/>
      <dgm:spPr/>
      <dgm:t>
        <a:bodyPr/>
        <a:lstStyle/>
        <a:p>
          <a:endParaRPr lang="en-GB"/>
        </a:p>
      </dgm:t>
    </dgm:pt>
    <dgm:pt modelId="{8398DE7A-A2E0-48AB-AB38-24CFB85DF466}" type="sibTrans" cxnId="{A1E9168E-6E96-4002-A162-C410E8DCBB66}">
      <dgm:prSet/>
      <dgm:spPr/>
      <dgm:t>
        <a:bodyPr/>
        <a:lstStyle/>
        <a:p>
          <a:endParaRPr lang="en-GB"/>
        </a:p>
      </dgm:t>
    </dgm:pt>
    <dgm:pt modelId="{AD995FAB-B4A9-40F1-9B37-17351B8B62E8}">
      <dgm:prSet phldrT="[Text]"/>
      <dgm:spPr/>
      <dgm:t>
        <a:bodyPr/>
        <a:lstStyle/>
        <a:p>
          <a:r>
            <a:rPr lang="en-GB" dirty="0"/>
            <a:t>Limit no. of accepted connections </a:t>
          </a:r>
        </a:p>
      </dgm:t>
    </dgm:pt>
    <dgm:pt modelId="{361C608C-FFF2-43D6-82F3-EDB6DDF63462}" type="parTrans" cxnId="{2C81BB20-DBA5-4C6F-ADC2-D771C896144B}">
      <dgm:prSet/>
      <dgm:spPr/>
      <dgm:t>
        <a:bodyPr/>
        <a:lstStyle/>
        <a:p>
          <a:endParaRPr lang="en-GB"/>
        </a:p>
      </dgm:t>
    </dgm:pt>
    <dgm:pt modelId="{55C7635F-490D-4C7C-87EE-BBC9D4FD6F6D}" type="sibTrans" cxnId="{2C81BB20-DBA5-4C6F-ADC2-D771C896144B}">
      <dgm:prSet/>
      <dgm:spPr/>
      <dgm:t>
        <a:bodyPr/>
        <a:lstStyle/>
        <a:p>
          <a:endParaRPr lang="en-GB"/>
        </a:p>
      </dgm:t>
    </dgm:pt>
    <dgm:pt modelId="{C3864096-0FC1-48ED-8094-AD72E9A85969}" type="pres">
      <dgm:prSet presAssocID="{9F76748B-59E1-44AB-BB06-1773C2783450}" presName="linearFlow" presStyleCnt="0">
        <dgm:presLayoutVars>
          <dgm:dir/>
          <dgm:animLvl val="lvl"/>
          <dgm:resizeHandles/>
        </dgm:presLayoutVars>
      </dgm:prSet>
      <dgm:spPr/>
    </dgm:pt>
    <dgm:pt modelId="{4CD00711-0DB8-44BD-84BF-C045B1EC28A3}" type="pres">
      <dgm:prSet presAssocID="{B148B560-2D81-4D69-806B-24945BC0B99A}" presName="compositeNode" presStyleCnt="0">
        <dgm:presLayoutVars>
          <dgm:bulletEnabled val="1"/>
        </dgm:presLayoutVars>
      </dgm:prSet>
      <dgm:spPr/>
    </dgm:pt>
    <dgm:pt modelId="{5895D9F3-8CEA-4CD3-9CC3-4627921DDE39}" type="pres">
      <dgm:prSet presAssocID="{B148B560-2D81-4D69-806B-24945BC0B99A}" presName="imag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mark with solid fill"/>
        </a:ext>
      </dgm:extLst>
    </dgm:pt>
    <dgm:pt modelId="{D150EE62-5725-4873-A907-E27FFAE5FE5F}" type="pres">
      <dgm:prSet presAssocID="{B148B560-2D81-4D69-806B-24945BC0B99A}" presName="childNode" presStyleLbl="node1" presStyleIdx="0" presStyleCnt="3">
        <dgm:presLayoutVars>
          <dgm:bulletEnabled val="1"/>
        </dgm:presLayoutVars>
      </dgm:prSet>
      <dgm:spPr/>
    </dgm:pt>
    <dgm:pt modelId="{1F4B2C46-0CB4-44FC-816B-B6D784C200AF}" type="pres">
      <dgm:prSet presAssocID="{B148B560-2D81-4D69-806B-24945BC0B99A}" presName="parentNode" presStyleLbl="revTx" presStyleIdx="0" presStyleCnt="3">
        <dgm:presLayoutVars>
          <dgm:chMax val="0"/>
          <dgm:bulletEnabled val="1"/>
        </dgm:presLayoutVars>
      </dgm:prSet>
      <dgm:spPr/>
    </dgm:pt>
    <dgm:pt modelId="{9FD732DD-53F1-40AB-98D0-29C8C553C6C0}" type="pres">
      <dgm:prSet presAssocID="{3F073407-33A4-4E2B-B467-E02DA1ABC52C}" presName="sibTrans" presStyleCnt="0"/>
      <dgm:spPr/>
    </dgm:pt>
    <dgm:pt modelId="{7048368C-6C91-441D-B3AE-7485079F8843}" type="pres">
      <dgm:prSet presAssocID="{D53B73C3-6C85-4F10-B7D7-5DF2B83E7575}" presName="compositeNode" presStyleCnt="0">
        <dgm:presLayoutVars>
          <dgm:bulletEnabled val="1"/>
        </dgm:presLayoutVars>
      </dgm:prSet>
      <dgm:spPr/>
    </dgm:pt>
    <dgm:pt modelId="{027CABB1-BEFC-42BF-8694-032309A0F73C}" type="pres">
      <dgm:prSet presAssocID="{D53B73C3-6C85-4F10-B7D7-5DF2B83E7575}" presName="image" presStyleLbl="fgImgPlac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mark outline"/>
        </a:ext>
      </dgm:extLst>
    </dgm:pt>
    <dgm:pt modelId="{1BA9DBE5-04F4-446F-A2A8-8CAFCDF78649}" type="pres">
      <dgm:prSet presAssocID="{D53B73C3-6C85-4F10-B7D7-5DF2B83E7575}" presName="childNode" presStyleLbl="node1" presStyleIdx="1" presStyleCnt="3">
        <dgm:presLayoutVars>
          <dgm:bulletEnabled val="1"/>
        </dgm:presLayoutVars>
      </dgm:prSet>
      <dgm:spPr/>
    </dgm:pt>
    <dgm:pt modelId="{CFB68380-6CF9-4C38-A4F7-C7F9C20B2048}" type="pres">
      <dgm:prSet presAssocID="{D53B73C3-6C85-4F10-B7D7-5DF2B83E7575}" presName="parentNode" presStyleLbl="revTx" presStyleIdx="1" presStyleCnt="3">
        <dgm:presLayoutVars>
          <dgm:chMax val="0"/>
          <dgm:bulletEnabled val="1"/>
        </dgm:presLayoutVars>
      </dgm:prSet>
      <dgm:spPr/>
    </dgm:pt>
    <dgm:pt modelId="{586B5CC8-81F6-468E-A788-228585308C10}" type="pres">
      <dgm:prSet presAssocID="{06543EDF-13F6-41AD-B08F-E92D3055D418}" presName="sibTrans" presStyleCnt="0"/>
      <dgm:spPr/>
    </dgm:pt>
    <dgm:pt modelId="{50A38DC2-1692-4FE4-9BC5-1291F849142E}" type="pres">
      <dgm:prSet presAssocID="{0CE2501D-D644-4FE5-8468-D6E267E41AA0}" presName="compositeNode" presStyleCnt="0">
        <dgm:presLayoutVars>
          <dgm:bulletEnabled val="1"/>
        </dgm:presLayoutVars>
      </dgm:prSet>
      <dgm:spPr/>
    </dgm:pt>
    <dgm:pt modelId="{37D39655-485C-484B-8F38-E78AFBF2BCA7}" type="pres">
      <dgm:prSet presAssocID="{0CE2501D-D644-4FE5-8468-D6E267E41AA0}" presName="image" presStyleLbl="fgImgPlace1" presStyleIdx="2" presStyleCnt="3"/>
      <dgm:spPr/>
    </dgm:pt>
    <dgm:pt modelId="{5134960A-BB00-49F2-A4EE-5F34DA1A45CD}" type="pres">
      <dgm:prSet presAssocID="{0CE2501D-D644-4FE5-8468-D6E267E41AA0}" presName="childNode" presStyleLbl="node1" presStyleIdx="2" presStyleCnt="3">
        <dgm:presLayoutVars>
          <dgm:bulletEnabled val="1"/>
        </dgm:presLayoutVars>
      </dgm:prSet>
      <dgm:spPr/>
    </dgm:pt>
    <dgm:pt modelId="{7F6BAD8E-3BBE-4EAE-8348-4CAE1F5A781C}" type="pres">
      <dgm:prSet presAssocID="{0CE2501D-D644-4FE5-8468-D6E267E41AA0}" presName="parentNode" presStyleLbl="revTx" presStyleIdx="2" presStyleCnt="3">
        <dgm:presLayoutVars>
          <dgm:chMax val="0"/>
          <dgm:bulletEnabled val="1"/>
        </dgm:presLayoutVars>
      </dgm:prSet>
      <dgm:spPr/>
    </dgm:pt>
  </dgm:ptLst>
  <dgm:cxnLst>
    <dgm:cxn modelId="{01403602-08A8-4C80-95F0-B0D9402210CE}" type="presOf" srcId="{EA846B2E-EEE3-45B2-9E3E-9FA32FAF7C22}" destId="{1BA9DBE5-04F4-446F-A2A8-8CAFCDF78649}" srcOrd="0" destOrd="3" presId="urn:microsoft.com/office/officeart/2005/8/layout/hList2"/>
    <dgm:cxn modelId="{06A65804-C322-4BB9-992E-3385342C119C}" type="presOf" srcId="{0F8E7461-455E-4065-A9B6-F784C5AE2610}" destId="{D150EE62-5725-4873-A907-E27FFAE5FE5F}" srcOrd="0" destOrd="2" presId="urn:microsoft.com/office/officeart/2005/8/layout/hList2"/>
    <dgm:cxn modelId="{A65C0C0F-FF17-444C-9009-EB20F22A9B54}" type="presOf" srcId="{9AC27EF4-AF55-43F9-B978-CC8E7128B606}" destId="{D150EE62-5725-4873-A907-E27FFAE5FE5F}" srcOrd="0" destOrd="1" presId="urn:microsoft.com/office/officeart/2005/8/layout/hList2"/>
    <dgm:cxn modelId="{6D9DC10F-872A-4928-9C42-ABBD992CC8C6}" srcId="{9F76748B-59E1-44AB-BB06-1773C2783450}" destId="{0CE2501D-D644-4FE5-8468-D6E267E41AA0}" srcOrd="2" destOrd="0" parTransId="{9625F1FD-236B-428F-A765-EBEC99992EEB}" sibTransId="{5688C183-ECEE-47AC-A260-9B2C305D9DCB}"/>
    <dgm:cxn modelId="{60A0FF10-624A-4980-A211-6531EE2EBF86}" srcId="{B148B560-2D81-4D69-806B-24945BC0B99A}" destId="{9AC27EF4-AF55-43F9-B978-CC8E7128B606}" srcOrd="1" destOrd="0" parTransId="{369F2019-4925-4D46-B0CD-6632F570D69F}" sibTransId="{6E0D46F4-DCA2-4070-9A12-6925D13D8032}"/>
    <dgm:cxn modelId="{43B75312-C258-4022-B394-F4ACCBE65013}" srcId="{B148B560-2D81-4D69-806B-24945BC0B99A}" destId="{89AC1A75-A77F-47DC-A9AD-5CD4F2422625}" srcOrd="4" destOrd="0" parTransId="{879DCABB-BB7E-477D-953A-A1C44D8774F4}" sibTransId="{E3C6D8BB-AF9A-4460-9F01-6981F3AC1B31}"/>
    <dgm:cxn modelId="{AA763A17-DDBA-44CD-8AC7-26595C461657}" type="presOf" srcId="{A78CF152-EECF-4755-978A-9D84F6FAAEB3}" destId="{5134960A-BB00-49F2-A4EE-5F34DA1A45CD}" srcOrd="0" destOrd="0" presId="urn:microsoft.com/office/officeart/2005/8/layout/hList2"/>
    <dgm:cxn modelId="{AFE1CA1C-0EC9-489F-91C1-C5D59E68DF17}" type="presOf" srcId="{D53E4B5A-8AD0-4248-92B0-7EF9A7662D7C}" destId="{1BA9DBE5-04F4-446F-A2A8-8CAFCDF78649}" srcOrd="0" destOrd="0" presId="urn:microsoft.com/office/officeart/2005/8/layout/hList2"/>
    <dgm:cxn modelId="{2C81BB20-DBA5-4C6F-ADC2-D771C896144B}" srcId="{0CE2501D-D644-4FE5-8468-D6E267E41AA0}" destId="{AD995FAB-B4A9-40F1-9B37-17351B8B62E8}" srcOrd="3" destOrd="0" parTransId="{361C608C-FFF2-43D6-82F3-EDB6DDF63462}" sibTransId="{55C7635F-490D-4C7C-87EE-BBC9D4FD6F6D}"/>
    <dgm:cxn modelId="{6D3DED30-0A30-40CB-9F5E-205C16E6DD36}" srcId="{B148B560-2D81-4D69-806B-24945BC0B99A}" destId="{0F8E7461-455E-4065-A9B6-F784C5AE2610}" srcOrd="2" destOrd="0" parTransId="{07F5038F-BA34-4A6E-AE61-69EA7877636D}" sibTransId="{21351DD5-15F0-4CDF-9DC3-BBBF80D25E28}"/>
    <dgm:cxn modelId="{9ABF2A5D-12B1-4953-9DD5-44C6E9FA0BD8}" srcId="{9F76748B-59E1-44AB-BB06-1773C2783450}" destId="{D53B73C3-6C85-4F10-B7D7-5DF2B83E7575}" srcOrd="1" destOrd="0" parTransId="{B710F18C-72D3-4BB7-99DF-89F99EC67DD0}" sibTransId="{06543EDF-13F6-41AD-B08F-E92D3055D418}"/>
    <dgm:cxn modelId="{8E7E6D5F-2B7F-473E-BA99-E1C3F03EEF47}" type="presOf" srcId="{B148B560-2D81-4D69-806B-24945BC0B99A}" destId="{1F4B2C46-0CB4-44FC-816B-B6D784C200AF}" srcOrd="0" destOrd="0" presId="urn:microsoft.com/office/officeart/2005/8/layout/hList2"/>
    <dgm:cxn modelId="{78D3F743-9125-4392-9C7E-C78B3E4E9668}" type="presOf" srcId="{9F76748B-59E1-44AB-BB06-1773C2783450}" destId="{C3864096-0FC1-48ED-8094-AD72E9A85969}" srcOrd="0" destOrd="0" presId="urn:microsoft.com/office/officeart/2005/8/layout/hList2"/>
    <dgm:cxn modelId="{A109A265-0587-4A00-A00A-31081D9F11C8}" type="presOf" srcId="{D30617B3-00A9-4DEB-90ED-8176D82B7272}" destId="{D150EE62-5725-4873-A907-E27FFAE5FE5F}" srcOrd="0" destOrd="0" presId="urn:microsoft.com/office/officeart/2005/8/layout/hList2"/>
    <dgm:cxn modelId="{0DE31946-B67C-4FEA-8441-915124D7A6B1}" srcId="{D53B73C3-6C85-4F10-B7D7-5DF2B83E7575}" destId="{D53E4B5A-8AD0-4248-92B0-7EF9A7662D7C}" srcOrd="0" destOrd="0" parTransId="{D678011A-3C74-4960-8459-4E4B610EA792}" sibTransId="{C598EBE3-2105-469B-9A50-4C270261884D}"/>
    <dgm:cxn modelId="{3E301147-7128-495A-AF97-DFCEB71162E6}" type="presOf" srcId="{89AC1A75-A77F-47DC-A9AD-5CD4F2422625}" destId="{D150EE62-5725-4873-A907-E27FFAE5FE5F}" srcOrd="0" destOrd="4" presId="urn:microsoft.com/office/officeart/2005/8/layout/hList2"/>
    <dgm:cxn modelId="{03B60654-EB5E-4F4C-805F-21289BA5E6DD}" type="presOf" srcId="{6B8FBB36-3D9C-4084-8FA8-05E5C3CAF219}" destId="{5134960A-BB00-49F2-A4EE-5F34DA1A45CD}" srcOrd="0" destOrd="1" presId="urn:microsoft.com/office/officeart/2005/8/layout/hList2"/>
    <dgm:cxn modelId="{58881384-CBAE-4B49-B7CF-75B086ACC561}" type="presOf" srcId="{3550130A-E734-4BC4-8F46-2D6C3B64824E}" destId="{1BA9DBE5-04F4-446F-A2A8-8CAFCDF78649}" srcOrd="0" destOrd="2" presId="urn:microsoft.com/office/officeart/2005/8/layout/hList2"/>
    <dgm:cxn modelId="{3274F587-A2E9-4CEA-98B4-A05364B61977}" srcId="{B148B560-2D81-4D69-806B-24945BC0B99A}" destId="{D30617B3-00A9-4DEB-90ED-8176D82B7272}" srcOrd="0" destOrd="0" parTransId="{D5C51181-3E10-4B9B-B505-B58BC400D3FC}" sibTransId="{7C879B4F-467F-4A95-9E40-70FCB8219263}"/>
    <dgm:cxn modelId="{0AD1668B-353C-4A6F-A1EF-8A9D0BE43061}" srcId="{D53B73C3-6C85-4F10-B7D7-5DF2B83E7575}" destId="{3550130A-E734-4BC4-8F46-2D6C3B64824E}" srcOrd="2" destOrd="0" parTransId="{E9D8B029-DBE5-4A4A-B791-1F6642742E25}" sibTransId="{D2F321F5-85DC-4B59-BAB0-A8FA391FE719}"/>
    <dgm:cxn modelId="{A1E9168E-6E96-4002-A162-C410E8DCBB66}" srcId="{0CE2501D-D644-4FE5-8468-D6E267E41AA0}" destId="{8FBCC5A0-B904-43FB-A182-3DE1B1BAB636}" srcOrd="2" destOrd="0" parTransId="{AA4F60DE-C15C-4E63-A928-3BE4075737F0}" sibTransId="{8398DE7A-A2E0-48AB-AB38-24CFB85DF466}"/>
    <dgm:cxn modelId="{3F159094-391A-4875-8E37-4BF4BAC5DAEE}" type="presOf" srcId="{D53B73C3-6C85-4F10-B7D7-5DF2B83E7575}" destId="{CFB68380-6CF9-4C38-A4F7-C7F9C20B2048}" srcOrd="0" destOrd="0" presId="urn:microsoft.com/office/officeart/2005/8/layout/hList2"/>
    <dgm:cxn modelId="{9EDE47B2-BD05-4C2C-B269-5C5193AFF70F}" type="presOf" srcId="{AD995FAB-B4A9-40F1-9B37-17351B8B62E8}" destId="{5134960A-BB00-49F2-A4EE-5F34DA1A45CD}" srcOrd="0" destOrd="3" presId="urn:microsoft.com/office/officeart/2005/8/layout/hList2"/>
    <dgm:cxn modelId="{1B833AB7-61B1-433D-9547-76A04ABFCBDF}" type="presOf" srcId="{41BFEE31-773F-474D-920F-6C219C14FD2A}" destId="{1BA9DBE5-04F4-446F-A2A8-8CAFCDF78649}" srcOrd="0" destOrd="1" presId="urn:microsoft.com/office/officeart/2005/8/layout/hList2"/>
    <dgm:cxn modelId="{BF55FDBA-CB10-411F-A64D-A9521D8A0A36}" type="presOf" srcId="{8FBCC5A0-B904-43FB-A182-3DE1B1BAB636}" destId="{5134960A-BB00-49F2-A4EE-5F34DA1A45CD}" srcOrd="0" destOrd="2" presId="urn:microsoft.com/office/officeart/2005/8/layout/hList2"/>
    <dgm:cxn modelId="{7CA923BB-3603-4FAB-A668-F01F9E86B500}" srcId="{0CE2501D-D644-4FE5-8468-D6E267E41AA0}" destId="{6B8FBB36-3D9C-4084-8FA8-05E5C3CAF219}" srcOrd="1" destOrd="0" parTransId="{84F992D3-EE54-42B6-9E5F-8CF80B99C449}" sibTransId="{AAED9D16-7DA5-4026-8A2A-5694E9049898}"/>
    <dgm:cxn modelId="{9A1672C6-817B-4FED-A005-D637534F3CA6}" type="presOf" srcId="{690EDE7A-D7E4-4926-AC4F-1614852FF1DA}" destId="{D150EE62-5725-4873-A907-E27FFAE5FE5F}" srcOrd="0" destOrd="3" presId="urn:microsoft.com/office/officeart/2005/8/layout/hList2"/>
    <dgm:cxn modelId="{4F155ED6-DB9B-4B48-8846-2138E124F933}" type="presOf" srcId="{0CE2501D-D644-4FE5-8468-D6E267E41AA0}" destId="{7F6BAD8E-3BBE-4EAE-8348-4CAE1F5A781C}" srcOrd="0" destOrd="0" presId="urn:microsoft.com/office/officeart/2005/8/layout/hList2"/>
    <dgm:cxn modelId="{E4C8A1D8-2939-4B6C-B12A-D5E3EF86F487}" srcId="{9F76748B-59E1-44AB-BB06-1773C2783450}" destId="{B148B560-2D81-4D69-806B-24945BC0B99A}" srcOrd="0" destOrd="0" parTransId="{5D71F29D-C83F-450C-BA31-FCC955264BEA}" sibTransId="{3F073407-33A4-4E2B-B467-E02DA1ABC52C}"/>
    <dgm:cxn modelId="{FF1921EC-F190-43C5-9499-ABB700187BF7}" srcId="{0CE2501D-D644-4FE5-8468-D6E267E41AA0}" destId="{A78CF152-EECF-4755-978A-9D84F6FAAEB3}" srcOrd="0" destOrd="0" parTransId="{328F9E43-457F-4D5A-82CB-309D52FF4567}" sibTransId="{B2F607F9-56FC-4C0E-873A-5D60355DED76}"/>
    <dgm:cxn modelId="{B211A7F2-7C4C-4359-95C9-82D824AE3FAF}" srcId="{D53B73C3-6C85-4F10-B7D7-5DF2B83E7575}" destId="{EA846B2E-EEE3-45B2-9E3E-9FA32FAF7C22}" srcOrd="3" destOrd="0" parTransId="{9909CD3B-F796-42BF-9F80-1A4571F0E82F}" sibTransId="{04612F55-8202-49AF-8337-D353A92A0C39}"/>
    <dgm:cxn modelId="{2FBF9FF4-8CEE-49C4-A421-3E31790E86AE}" srcId="{D53B73C3-6C85-4F10-B7D7-5DF2B83E7575}" destId="{41BFEE31-773F-474D-920F-6C219C14FD2A}" srcOrd="1" destOrd="0" parTransId="{2251F15E-0B37-4979-9077-095237A85330}" sibTransId="{E7A01DEE-CFAD-4CA2-95C3-D76F67C51D94}"/>
    <dgm:cxn modelId="{6E6C7EFD-2A52-4AA3-A1B3-07E0B9A0A662}" srcId="{B148B560-2D81-4D69-806B-24945BC0B99A}" destId="{690EDE7A-D7E4-4926-AC4F-1614852FF1DA}" srcOrd="3" destOrd="0" parTransId="{AC46D095-9C54-49A6-B56E-F6872D7EEEC7}" sibTransId="{81178E2F-8551-4949-A5E5-760A21B18878}"/>
    <dgm:cxn modelId="{06731250-F359-495D-8BFC-15FF1ACDCC39}" type="presParOf" srcId="{C3864096-0FC1-48ED-8094-AD72E9A85969}" destId="{4CD00711-0DB8-44BD-84BF-C045B1EC28A3}" srcOrd="0" destOrd="0" presId="urn:microsoft.com/office/officeart/2005/8/layout/hList2"/>
    <dgm:cxn modelId="{D735BF6E-96AB-44FA-908C-199A258F49E3}" type="presParOf" srcId="{4CD00711-0DB8-44BD-84BF-C045B1EC28A3}" destId="{5895D9F3-8CEA-4CD3-9CC3-4627921DDE39}" srcOrd="0" destOrd="0" presId="urn:microsoft.com/office/officeart/2005/8/layout/hList2"/>
    <dgm:cxn modelId="{15654551-A365-44D0-BC47-A59B6A4850AC}" type="presParOf" srcId="{4CD00711-0DB8-44BD-84BF-C045B1EC28A3}" destId="{D150EE62-5725-4873-A907-E27FFAE5FE5F}" srcOrd="1" destOrd="0" presId="urn:microsoft.com/office/officeart/2005/8/layout/hList2"/>
    <dgm:cxn modelId="{01176BE9-2B92-45E4-A2BD-07AE65B434AD}" type="presParOf" srcId="{4CD00711-0DB8-44BD-84BF-C045B1EC28A3}" destId="{1F4B2C46-0CB4-44FC-816B-B6D784C200AF}" srcOrd="2" destOrd="0" presId="urn:microsoft.com/office/officeart/2005/8/layout/hList2"/>
    <dgm:cxn modelId="{D365B41D-A525-457A-8430-FE7E20A2467C}" type="presParOf" srcId="{C3864096-0FC1-48ED-8094-AD72E9A85969}" destId="{9FD732DD-53F1-40AB-98D0-29C8C553C6C0}" srcOrd="1" destOrd="0" presId="urn:microsoft.com/office/officeart/2005/8/layout/hList2"/>
    <dgm:cxn modelId="{4D28394C-5085-4C9E-A2F1-FA925144A9F6}" type="presParOf" srcId="{C3864096-0FC1-48ED-8094-AD72E9A85969}" destId="{7048368C-6C91-441D-B3AE-7485079F8843}" srcOrd="2" destOrd="0" presId="urn:microsoft.com/office/officeart/2005/8/layout/hList2"/>
    <dgm:cxn modelId="{E73A2F50-1666-4797-B891-2FA8C0287D98}" type="presParOf" srcId="{7048368C-6C91-441D-B3AE-7485079F8843}" destId="{027CABB1-BEFC-42BF-8694-032309A0F73C}" srcOrd="0" destOrd="0" presId="urn:microsoft.com/office/officeart/2005/8/layout/hList2"/>
    <dgm:cxn modelId="{995F2BCF-7CA9-4912-BDF0-4BCD9E98B316}" type="presParOf" srcId="{7048368C-6C91-441D-B3AE-7485079F8843}" destId="{1BA9DBE5-04F4-446F-A2A8-8CAFCDF78649}" srcOrd="1" destOrd="0" presId="urn:microsoft.com/office/officeart/2005/8/layout/hList2"/>
    <dgm:cxn modelId="{C8966C65-C3EF-49F5-A795-ABF664D79331}" type="presParOf" srcId="{7048368C-6C91-441D-B3AE-7485079F8843}" destId="{CFB68380-6CF9-4C38-A4F7-C7F9C20B2048}" srcOrd="2" destOrd="0" presId="urn:microsoft.com/office/officeart/2005/8/layout/hList2"/>
    <dgm:cxn modelId="{FF5A062A-EFF8-4ABC-AB39-C79C50EE631D}" type="presParOf" srcId="{C3864096-0FC1-48ED-8094-AD72E9A85969}" destId="{586B5CC8-81F6-468E-A788-228585308C10}" srcOrd="3" destOrd="0" presId="urn:microsoft.com/office/officeart/2005/8/layout/hList2"/>
    <dgm:cxn modelId="{4597C4B6-C85D-4E01-8D4F-4092D65BA29B}" type="presParOf" srcId="{C3864096-0FC1-48ED-8094-AD72E9A85969}" destId="{50A38DC2-1692-4FE4-9BC5-1291F849142E}" srcOrd="4" destOrd="0" presId="urn:microsoft.com/office/officeart/2005/8/layout/hList2"/>
    <dgm:cxn modelId="{3AEC964B-F524-408F-B712-820A70DBCB99}" type="presParOf" srcId="{50A38DC2-1692-4FE4-9BC5-1291F849142E}" destId="{37D39655-485C-484B-8F38-E78AFBF2BCA7}" srcOrd="0" destOrd="0" presId="urn:microsoft.com/office/officeart/2005/8/layout/hList2"/>
    <dgm:cxn modelId="{12893167-9D84-4ED6-9A0D-DAF8DEB1173C}" type="presParOf" srcId="{50A38DC2-1692-4FE4-9BC5-1291F849142E}" destId="{5134960A-BB00-49F2-A4EE-5F34DA1A45CD}" srcOrd="1" destOrd="0" presId="urn:microsoft.com/office/officeart/2005/8/layout/hList2"/>
    <dgm:cxn modelId="{48EAD4F3-A4C0-4D80-A76D-520035F89FCF}" type="presParOf" srcId="{50A38DC2-1692-4FE4-9BC5-1291F849142E}" destId="{7F6BAD8E-3BBE-4EAE-8348-4CAE1F5A781C}" srcOrd="2" destOrd="0" presId="urn:microsoft.com/office/officeart/2005/8/layout/h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76748B-59E1-44AB-BB06-1773C2783450}" type="doc">
      <dgm:prSet loTypeId="urn:microsoft.com/office/officeart/2005/8/layout/hList2" loCatId="list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148B560-2D81-4D69-806B-24945BC0B99A}">
      <dgm:prSet phldrT="[Text]"/>
      <dgm:spPr/>
      <dgm:t>
        <a:bodyPr/>
        <a:lstStyle/>
        <a:p>
          <a:r>
            <a:rPr lang="en-GB" dirty="0"/>
            <a:t>LDAP</a:t>
          </a:r>
        </a:p>
      </dgm:t>
    </dgm:pt>
    <dgm:pt modelId="{5D71F29D-C83F-450C-BA31-FCC955264BEA}" type="parTrans" cxnId="{E4C8A1D8-2939-4B6C-B12A-D5E3EF86F487}">
      <dgm:prSet/>
      <dgm:spPr/>
      <dgm:t>
        <a:bodyPr/>
        <a:lstStyle/>
        <a:p>
          <a:endParaRPr lang="en-GB"/>
        </a:p>
      </dgm:t>
    </dgm:pt>
    <dgm:pt modelId="{3F073407-33A4-4E2B-B467-E02DA1ABC52C}" type="sibTrans" cxnId="{E4C8A1D8-2939-4B6C-B12A-D5E3EF86F487}">
      <dgm:prSet/>
      <dgm:spPr/>
      <dgm:t>
        <a:bodyPr/>
        <a:lstStyle/>
        <a:p>
          <a:endParaRPr lang="en-GB"/>
        </a:p>
      </dgm:t>
    </dgm:pt>
    <dgm:pt modelId="{D30617B3-00A9-4DEB-90ED-8176D82B7272}">
      <dgm:prSet phldrT="[Text]"/>
      <dgm:spPr/>
      <dgm:t>
        <a:bodyPr/>
        <a:lstStyle/>
        <a:p>
          <a:pPr algn="just"/>
          <a:r>
            <a:rPr lang="en-GB" dirty="0"/>
            <a:t>Encrypt LDAP traffic</a:t>
          </a:r>
        </a:p>
      </dgm:t>
    </dgm:pt>
    <dgm:pt modelId="{D5C51181-3E10-4B9B-B505-B58BC400D3FC}" type="parTrans" cxnId="{3274F587-A2E9-4CEA-98B4-A05364B61977}">
      <dgm:prSet/>
      <dgm:spPr/>
      <dgm:t>
        <a:bodyPr/>
        <a:lstStyle/>
        <a:p>
          <a:endParaRPr lang="en-GB"/>
        </a:p>
      </dgm:t>
    </dgm:pt>
    <dgm:pt modelId="{7C879B4F-467F-4A95-9E40-70FCB8219263}" type="sibTrans" cxnId="{3274F587-A2E9-4CEA-98B4-A05364B61977}">
      <dgm:prSet/>
      <dgm:spPr/>
      <dgm:t>
        <a:bodyPr/>
        <a:lstStyle/>
        <a:p>
          <a:endParaRPr lang="en-GB"/>
        </a:p>
      </dgm:t>
    </dgm:pt>
    <dgm:pt modelId="{D53B73C3-6C85-4F10-B7D7-5DF2B83E7575}">
      <dgm:prSet phldrT="[Text]"/>
      <dgm:spPr/>
      <dgm:t>
        <a:bodyPr/>
        <a:lstStyle/>
        <a:p>
          <a:r>
            <a:rPr lang="en-GB" dirty="0"/>
            <a:t>SMB</a:t>
          </a:r>
        </a:p>
      </dgm:t>
    </dgm:pt>
    <dgm:pt modelId="{B710F18C-72D3-4BB7-99DF-89F99EC67DD0}" type="parTrans" cxnId="{9ABF2A5D-12B1-4953-9DD5-44C6E9FA0BD8}">
      <dgm:prSet/>
      <dgm:spPr/>
      <dgm:t>
        <a:bodyPr/>
        <a:lstStyle/>
        <a:p>
          <a:endParaRPr lang="en-GB"/>
        </a:p>
      </dgm:t>
    </dgm:pt>
    <dgm:pt modelId="{06543EDF-13F6-41AD-B08F-E92D3055D418}" type="sibTrans" cxnId="{9ABF2A5D-12B1-4953-9DD5-44C6E9FA0BD8}">
      <dgm:prSet/>
      <dgm:spPr/>
      <dgm:t>
        <a:bodyPr/>
        <a:lstStyle/>
        <a:p>
          <a:endParaRPr lang="en-GB"/>
        </a:p>
      </dgm:t>
    </dgm:pt>
    <dgm:pt modelId="{D53E4B5A-8AD0-4248-92B0-7EF9A7662D7C}">
      <dgm:prSet phldrT="[Text]"/>
      <dgm:spPr/>
      <dgm:t>
        <a:bodyPr/>
        <a:lstStyle/>
        <a:p>
          <a:r>
            <a:rPr lang="en-GB" dirty="0"/>
            <a:t>Disable SMB protocol on Web &amp; DNS Servers, Internet Facing servers, TCP Ports.</a:t>
          </a:r>
        </a:p>
      </dgm:t>
    </dgm:pt>
    <dgm:pt modelId="{D678011A-3C74-4960-8459-4E4B610EA792}" type="parTrans" cxnId="{0DE31946-B67C-4FEA-8441-915124D7A6B1}">
      <dgm:prSet/>
      <dgm:spPr/>
      <dgm:t>
        <a:bodyPr/>
        <a:lstStyle/>
        <a:p>
          <a:endParaRPr lang="en-GB"/>
        </a:p>
      </dgm:t>
    </dgm:pt>
    <dgm:pt modelId="{C598EBE3-2105-469B-9A50-4C270261884D}" type="sibTrans" cxnId="{0DE31946-B67C-4FEA-8441-915124D7A6B1}">
      <dgm:prSet/>
      <dgm:spPr/>
      <dgm:t>
        <a:bodyPr/>
        <a:lstStyle/>
        <a:p>
          <a:endParaRPr lang="en-GB"/>
        </a:p>
      </dgm:t>
    </dgm:pt>
    <dgm:pt modelId="{F11F014F-901B-4FDC-9A97-340D29F9F9E0}">
      <dgm:prSet phldrT="[Text]"/>
      <dgm:spPr/>
      <dgm:t>
        <a:bodyPr/>
        <a:lstStyle/>
        <a:p>
          <a:pPr algn="just"/>
          <a:r>
            <a:rPr lang="en-GB" dirty="0"/>
            <a:t>Enable account lockout</a:t>
          </a:r>
        </a:p>
      </dgm:t>
    </dgm:pt>
    <dgm:pt modelId="{AF5C5CD6-C700-45EC-949C-EF8E3394B59C}" type="parTrans" cxnId="{DC6214CD-2108-4022-B57F-8DBA0BE7A707}">
      <dgm:prSet/>
      <dgm:spPr/>
    </dgm:pt>
    <dgm:pt modelId="{9C8C9549-547D-4860-BF12-91272E110027}" type="sibTrans" cxnId="{DC6214CD-2108-4022-B57F-8DBA0BE7A707}">
      <dgm:prSet/>
      <dgm:spPr/>
    </dgm:pt>
    <dgm:pt modelId="{E34FBE3C-6CD5-40F0-BA4C-2083948252FA}">
      <dgm:prSet phldrT="[Text]"/>
      <dgm:spPr/>
      <dgm:t>
        <a:bodyPr/>
        <a:lstStyle/>
        <a:p>
          <a:r>
            <a:rPr lang="en-GB" dirty="0"/>
            <a:t>Restrict anonymous access</a:t>
          </a:r>
        </a:p>
      </dgm:t>
    </dgm:pt>
    <dgm:pt modelId="{EF8A541B-193E-45C5-B0B0-773BC3B77021}" type="parTrans" cxnId="{8D0FD764-B6A9-4AC8-B9DA-21BB72C7C7D5}">
      <dgm:prSet/>
      <dgm:spPr/>
    </dgm:pt>
    <dgm:pt modelId="{835B1505-B769-4879-BA28-DB20D98DB13D}" type="sibTrans" cxnId="{8D0FD764-B6A9-4AC8-B9DA-21BB72C7C7D5}">
      <dgm:prSet/>
      <dgm:spPr/>
    </dgm:pt>
    <dgm:pt modelId="{C3864096-0FC1-48ED-8094-AD72E9A85969}" type="pres">
      <dgm:prSet presAssocID="{9F76748B-59E1-44AB-BB06-1773C2783450}" presName="linearFlow" presStyleCnt="0">
        <dgm:presLayoutVars>
          <dgm:dir/>
          <dgm:animLvl val="lvl"/>
          <dgm:resizeHandles/>
        </dgm:presLayoutVars>
      </dgm:prSet>
      <dgm:spPr/>
    </dgm:pt>
    <dgm:pt modelId="{4CD00711-0DB8-44BD-84BF-C045B1EC28A3}" type="pres">
      <dgm:prSet presAssocID="{B148B560-2D81-4D69-806B-24945BC0B99A}" presName="compositeNode" presStyleCnt="0">
        <dgm:presLayoutVars>
          <dgm:bulletEnabled val="1"/>
        </dgm:presLayoutVars>
      </dgm:prSet>
      <dgm:spPr/>
    </dgm:pt>
    <dgm:pt modelId="{5895D9F3-8CEA-4CD3-9CC3-4627921DDE39}" type="pres">
      <dgm:prSet presAssocID="{B148B560-2D81-4D69-806B-24945BC0B99A}" presName="image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mark with solid fill"/>
        </a:ext>
      </dgm:extLst>
    </dgm:pt>
    <dgm:pt modelId="{D150EE62-5725-4873-A907-E27FFAE5FE5F}" type="pres">
      <dgm:prSet presAssocID="{B148B560-2D81-4D69-806B-24945BC0B99A}" presName="childNode" presStyleLbl="node1" presStyleIdx="0" presStyleCnt="2">
        <dgm:presLayoutVars>
          <dgm:bulletEnabled val="1"/>
        </dgm:presLayoutVars>
      </dgm:prSet>
      <dgm:spPr/>
    </dgm:pt>
    <dgm:pt modelId="{1F4B2C46-0CB4-44FC-816B-B6D784C200AF}" type="pres">
      <dgm:prSet presAssocID="{B148B560-2D81-4D69-806B-24945BC0B99A}" presName="parentNode" presStyleLbl="revTx" presStyleIdx="0" presStyleCnt="2">
        <dgm:presLayoutVars>
          <dgm:chMax val="0"/>
          <dgm:bulletEnabled val="1"/>
        </dgm:presLayoutVars>
      </dgm:prSet>
      <dgm:spPr/>
    </dgm:pt>
    <dgm:pt modelId="{9FD732DD-53F1-40AB-98D0-29C8C553C6C0}" type="pres">
      <dgm:prSet presAssocID="{3F073407-33A4-4E2B-B467-E02DA1ABC52C}" presName="sibTrans" presStyleCnt="0"/>
      <dgm:spPr/>
    </dgm:pt>
    <dgm:pt modelId="{7048368C-6C91-441D-B3AE-7485079F8843}" type="pres">
      <dgm:prSet presAssocID="{D53B73C3-6C85-4F10-B7D7-5DF2B83E7575}" presName="compositeNode" presStyleCnt="0">
        <dgm:presLayoutVars>
          <dgm:bulletEnabled val="1"/>
        </dgm:presLayoutVars>
      </dgm:prSet>
      <dgm:spPr/>
    </dgm:pt>
    <dgm:pt modelId="{027CABB1-BEFC-42BF-8694-032309A0F73C}" type="pres">
      <dgm:prSet presAssocID="{D53B73C3-6C85-4F10-B7D7-5DF2B83E7575}" presName="image" presStyleLbl="fgImgPlac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mark outline"/>
        </a:ext>
      </dgm:extLst>
    </dgm:pt>
    <dgm:pt modelId="{1BA9DBE5-04F4-446F-A2A8-8CAFCDF78649}" type="pres">
      <dgm:prSet presAssocID="{D53B73C3-6C85-4F10-B7D7-5DF2B83E7575}" presName="childNode" presStyleLbl="node1" presStyleIdx="1" presStyleCnt="2">
        <dgm:presLayoutVars>
          <dgm:bulletEnabled val="1"/>
        </dgm:presLayoutVars>
      </dgm:prSet>
      <dgm:spPr/>
    </dgm:pt>
    <dgm:pt modelId="{CFB68380-6CF9-4C38-A4F7-C7F9C20B2048}" type="pres">
      <dgm:prSet presAssocID="{D53B73C3-6C85-4F10-B7D7-5DF2B83E7575}" presName="parentNode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AFE1CA1C-0EC9-489F-91C1-C5D59E68DF17}" type="presOf" srcId="{D53E4B5A-8AD0-4248-92B0-7EF9A7662D7C}" destId="{1BA9DBE5-04F4-446F-A2A8-8CAFCDF78649}" srcOrd="0" destOrd="0" presId="urn:microsoft.com/office/officeart/2005/8/layout/hList2"/>
    <dgm:cxn modelId="{9ABF2A5D-12B1-4953-9DD5-44C6E9FA0BD8}" srcId="{9F76748B-59E1-44AB-BB06-1773C2783450}" destId="{D53B73C3-6C85-4F10-B7D7-5DF2B83E7575}" srcOrd="1" destOrd="0" parTransId="{B710F18C-72D3-4BB7-99DF-89F99EC67DD0}" sibTransId="{06543EDF-13F6-41AD-B08F-E92D3055D418}"/>
    <dgm:cxn modelId="{8E7E6D5F-2B7F-473E-BA99-E1C3F03EEF47}" type="presOf" srcId="{B148B560-2D81-4D69-806B-24945BC0B99A}" destId="{1F4B2C46-0CB4-44FC-816B-B6D784C200AF}" srcOrd="0" destOrd="0" presId="urn:microsoft.com/office/officeart/2005/8/layout/hList2"/>
    <dgm:cxn modelId="{78D3F743-9125-4392-9C7E-C78B3E4E9668}" type="presOf" srcId="{9F76748B-59E1-44AB-BB06-1773C2783450}" destId="{C3864096-0FC1-48ED-8094-AD72E9A85969}" srcOrd="0" destOrd="0" presId="urn:microsoft.com/office/officeart/2005/8/layout/hList2"/>
    <dgm:cxn modelId="{8D0FD764-B6A9-4AC8-B9DA-21BB72C7C7D5}" srcId="{D53B73C3-6C85-4F10-B7D7-5DF2B83E7575}" destId="{E34FBE3C-6CD5-40F0-BA4C-2083948252FA}" srcOrd="1" destOrd="0" parTransId="{EF8A541B-193E-45C5-B0B0-773BC3B77021}" sibTransId="{835B1505-B769-4879-BA28-DB20D98DB13D}"/>
    <dgm:cxn modelId="{A109A265-0587-4A00-A00A-31081D9F11C8}" type="presOf" srcId="{D30617B3-00A9-4DEB-90ED-8176D82B7272}" destId="{D150EE62-5725-4873-A907-E27FFAE5FE5F}" srcOrd="0" destOrd="0" presId="urn:microsoft.com/office/officeart/2005/8/layout/hList2"/>
    <dgm:cxn modelId="{0DE31946-B67C-4FEA-8441-915124D7A6B1}" srcId="{D53B73C3-6C85-4F10-B7D7-5DF2B83E7575}" destId="{D53E4B5A-8AD0-4248-92B0-7EF9A7662D7C}" srcOrd="0" destOrd="0" parTransId="{D678011A-3C74-4960-8459-4E4B610EA792}" sibTransId="{C598EBE3-2105-469B-9A50-4C270261884D}"/>
    <dgm:cxn modelId="{74C64D57-5E19-4F31-93ED-5E2B5C167FCD}" type="presOf" srcId="{F11F014F-901B-4FDC-9A97-340D29F9F9E0}" destId="{D150EE62-5725-4873-A907-E27FFAE5FE5F}" srcOrd="0" destOrd="1" presId="urn:microsoft.com/office/officeart/2005/8/layout/hList2"/>
    <dgm:cxn modelId="{3274F587-A2E9-4CEA-98B4-A05364B61977}" srcId="{B148B560-2D81-4D69-806B-24945BC0B99A}" destId="{D30617B3-00A9-4DEB-90ED-8176D82B7272}" srcOrd="0" destOrd="0" parTransId="{D5C51181-3E10-4B9B-B505-B58BC400D3FC}" sibTransId="{7C879B4F-467F-4A95-9E40-70FCB8219263}"/>
    <dgm:cxn modelId="{D6BA9793-BEF6-4B1D-B330-FF3F16C6B703}" type="presOf" srcId="{E34FBE3C-6CD5-40F0-BA4C-2083948252FA}" destId="{1BA9DBE5-04F4-446F-A2A8-8CAFCDF78649}" srcOrd="0" destOrd="1" presId="urn:microsoft.com/office/officeart/2005/8/layout/hList2"/>
    <dgm:cxn modelId="{3F159094-391A-4875-8E37-4BF4BAC5DAEE}" type="presOf" srcId="{D53B73C3-6C85-4F10-B7D7-5DF2B83E7575}" destId="{CFB68380-6CF9-4C38-A4F7-C7F9C20B2048}" srcOrd="0" destOrd="0" presId="urn:microsoft.com/office/officeart/2005/8/layout/hList2"/>
    <dgm:cxn modelId="{DC6214CD-2108-4022-B57F-8DBA0BE7A707}" srcId="{B148B560-2D81-4D69-806B-24945BC0B99A}" destId="{F11F014F-901B-4FDC-9A97-340D29F9F9E0}" srcOrd="1" destOrd="0" parTransId="{AF5C5CD6-C700-45EC-949C-EF8E3394B59C}" sibTransId="{9C8C9549-547D-4860-BF12-91272E110027}"/>
    <dgm:cxn modelId="{E4C8A1D8-2939-4B6C-B12A-D5E3EF86F487}" srcId="{9F76748B-59E1-44AB-BB06-1773C2783450}" destId="{B148B560-2D81-4D69-806B-24945BC0B99A}" srcOrd="0" destOrd="0" parTransId="{5D71F29D-C83F-450C-BA31-FCC955264BEA}" sibTransId="{3F073407-33A4-4E2B-B467-E02DA1ABC52C}"/>
    <dgm:cxn modelId="{06731250-F359-495D-8BFC-15FF1ACDCC39}" type="presParOf" srcId="{C3864096-0FC1-48ED-8094-AD72E9A85969}" destId="{4CD00711-0DB8-44BD-84BF-C045B1EC28A3}" srcOrd="0" destOrd="0" presId="urn:microsoft.com/office/officeart/2005/8/layout/hList2"/>
    <dgm:cxn modelId="{D735BF6E-96AB-44FA-908C-199A258F49E3}" type="presParOf" srcId="{4CD00711-0DB8-44BD-84BF-C045B1EC28A3}" destId="{5895D9F3-8CEA-4CD3-9CC3-4627921DDE39}" srcOrd="0" destOrd="0" presId="urn:microsoft.com/office/officeart/2005/8/layout/hList2"/>
    <dgm:cxn modelId="{15654551-A365-44D0-BC47-A59B6A4850AC}" type="presParOf" srcId="{4CD00711-0DB8-44BD-84BF-C045B1EC28A3}" destId="{D150EE62-5725-4873-A907-E27FFAE5FE5F}" srcOrd="1" destOrd="0" presId="urn:microsoft.com/office/officeart/2005/8/layout/hList2"/>
    <dgm:cxn modelId="{01176BE9-2B92-45E4-A2BD-07AE65B434AD}" type="presParOf" srcId="{4CD00711-0DB8-44BD-84BF-C045B1EC28A3}" destId="{1F4B2C46-0CB4-44FC-816B-B6D784C200AF}" srcOrd="2" destOrd="0" presId="urn:microsoft.com/office/officeart/2005/8/layout/hList2"/>
    <dgm:cxn modelId="{D365B41D-A525-457A-8430-FE7E20A2467C}" type="presParOf" srcId="{C3864096-0FC1-48ED-8094-AD72E9A85969}" destId="{9FD732DD-53F1-40AB-98D0-29C8C553C6C0}" srcOrd="1" destOrd="0" presId="urn:microsoft.com/office/officeart/2005/8/layout/hList2"/>
    <dgm:cxn modelId="{4D28394C-5085-4C9E-A2F1-FA925144A9F6}" type="presParOf" srcId="{C3864096-0FC1-48ED-8094-AD72E9A85969}" destId="{7048368C-6C91-441D-B3AE-7485079F8843}" srcOrd="2" destOrd="0" presId="urn:microsoft.com/office/officeart/2005/8/layout/hList2"/>
    <dgm:cxn modelId="{E73A2F50-1666-4797-B891-2FA8C0287D98}" type="presParOf" srcId="{7048368C-6C91-441D-B3AE-7485079F8843}" destId="{027CABB1-BEFC-42BF-8694-032309A0F73C}" srcOrd="0" destOrd="0" presId="urn:microsoft.com/office/officeart/2005/8/layout/hList2"/>
    <dgm:cxn modelId="{995F2BCF-7CA9-4912-BDF0-4BCD9E98B316}" type="presParOf" srcId="{7048368C-6C91-441D-B3AE-7485079F8843}" destId="{1BA9DBE5-04F4-446F-A2A8-8CAFCDF78649}" srcOrd="1" destOrd="0" presId="urn:microsoft.com/office/officeart/2005/8/layout/hList2"/>
    <dgm:cxn modelId="{C8966C65-C3EF-49F5-A795-ABF664D79331}" type="presParOf" srcId="{7048368C-6C91-441D-B3AE-7485079F8843}" destId="{CFB68380-6CF9-4C38-A4F7-C7F9C20B2048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501A4B-1078-47A3-9DF1-ED171070C6C5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6397BD0-BCC3-4617-B390-EE0E942C4668}">
      <dgm:prSet phldrT="[Text]"/>
      <dgm:spPr/>
      <dgm:t>
        <a:bodyPr/>
        <a:lstStyle/>
        <a:p>
          <a:r>
            <a:rPr lang="en-GB" dirty="0"/>
            <a:t>Network</a:t>
          </a:r>
        </a:p>
      </dgm:t>
    </dgm:pt>
    <dgm:pt modelId="{236F8164-2620-452D-B246-916EA47D733B}" type="parTrans" cxnId="{799C2B21-010C-47E5-BFB7-9C3ACECB76A7}">
      <dgm:prSet/>
      <dgm:spPr/>
      <dgm:t>
        <a:bodyPr/>
        <a:lstStyle/>
        <a:p>
          <a:endParaRPr lang="en-GB"/>
        </a:p>
      </dgm:t>
    </dgm:pt>
    <dgm:pt modelId="{DF60C741-4EB3-4661-A66F-4A5C273D4C64}" type="sibTrans" cxnId="{799C2B21-010C-47E5-BFB7-9C3ACECB76A7}">
      <dgm:prSet/>
      <dgm:spPr/>
      <dgm:t>
        <a:bodyPr/>
        <a:lstStyle/>
        <a:p>
          <a:endParaRPr lang="en-GB"/>
        </a:p>
      </dgm:t>
    </dgm:pt>
    <dgm:pt modelId="{8F49A3FC-C7BB-4390-8358-57296BB8C2D9}">
      <dgm:prSet phldrT="[Text]"/>
      <dgm:spPr/>
      <dgm:t>
        <a:bodyPr/>
        <a:lstStyle/>
        <a:p>
          <a:r>
            <a:rPr lang="en-GB" dirty="0"/>
            <a:t>Identify Network Range, Calculate Subnet Mask, Discover Host, Scan the Ports</a:t>
          </a:r>
        </a:p>
      </dgm:t>
    </dgm:pt>
    <dgm:pt modelId="{C9F15C26-7D21-4D1F-B1FD-48A1F2B73DAC}" type="parTrans" cxnId="{07F56AD7-8753-4939-B9BF-BF51BD35ED46}">
      <dgm:prSet/>
      <dgm:spPr/>
      <dgm:t>
        <a:bodyPr/>
        <a:lstStyle/>
        <a:p>
          <a:endParaRPr lang="en-GB"/>
        </a:p>
      </dgm:t>
    </dgm:pt>
    <dgm:pt modelId="{46F91001-B61E-4CD7-867F-14A04AB9EF97}" type="sibTrans" cxnId="{07F56AD7-8753-4939-B9BF-BF51BD35ED46}">
      <dgm:prSet/>
      <dgm:spPr/>
      <dgm:t>
        <a:bodyPr/>
        <a:lstStyle/>
        <a:p>
          <a:endParaRPr lang="en-GB"/>
        </a:p>
      </dgm:t>
    </dgm:pt>
    <dgm:pt modelId="{FBA09E8B-3816-4DD6-9F70-1AF6A48CE684}">
      <dgm:prSet phldrT="[Text]"/>
      <dgm:spPr/>
      <dgm:t>
        <a:bodyPr/>
        <a:lstStyle/>
        <a:p>
          <a:r>
            <a:rPr lang="en-GB" dirty="0" err="1"/>
            <a:t>Whois</a:t>
          </a:r>
          <a:r>
            <a:rPr lang="en-GB" dirty="0"/>
            <a:t> Lookup, Nmap etc</a:t>
          </a:r>
        </a:p>
      </dgm:t>
    </dgm:pt>
    <dgm:pt modelId="{07FD3934-D7DC-4949-B30D-D2BF2C9114B3}" type="parTrans" cxnId="{3D620433-DE78-46B2-A610-39B661F1482A}">
      <dgm:prSet/>
      <dgm:spPr/>
      <dgm:t>
        <a:bodyPr/>
        <a:lstStyle/>
        <a:p>
          <a:endParaRPr lang="en-GB"/>
        </a:p>
      </dgm:t>
    </dgm:pt>
    <dgm:pt modelId="{71F245FE-19C0-4738-9505-A2AD7FFC5AD8}" type="sibTrans" cxnId="{3D620433-DE78-46B2-A610-39B661F1482A}">
      <dgm:prSet/>
      <dgm:spPr/>
      <dgm:t>
        <a:bodyPr/>
        <a:lstStyle/>
        <a:p>
          <a:endParaRPr lang="en-GB"/>
        </a:p>
      </dgm:t>
    </dgm:pt>
    <dgm:pt modelId="{950FE9AE-3044-406B-8EE5-64DD2A0062B1}">
      <dgm:prSet phldrT="[Text]"/>
      <dgm:spPr/>
      <dgm:t>
        <a:bodyPr/>
        <a:lstStyle/>
        <a:p>
          <a:r>
            <a:rPr lang="en-GB" dirty="0"/>
            <a:t>ENM</a:t>
          </a:r>
        </a:p>
      </dgm:t>
    </dgm:pt>
    <dgm:pt modelId="{D26CC8D1-6CE3-4E66-9AA9-3A435A1AA50B}" type="parTrans" cxnId="{2AC49771-35D9-4EB9-A08B-12E42B49EED7}">
      <dgm:prSet/>
      <dgm:spPr/>
      <dgm:t>
        <a:bodyPr/>
        <a:lstStyle/>
        <a:p>
          <a:endParaRPr lang="en-GB"/>
        </a:p>
      </dgm:t>
    </dgm:pt>
    <dgm:pt modelId="{54D4D180-524D-4BE7-826A-C8DFBEDA3711}" type="sibTrans" cxnId="{2AC49771-35D9-4EB9-A08B-12E42B49EED7}">
      <dgm:prSet/>
      <dgm:spPr/>
      <dgm:t>
        <a:bodyPr/>
        <a:lstStyle/>
        <a:p>
          <a:endParaRPr lang="en-GB"/>
        </a:p>
      </dgm:t>
    </dgm:pt>
    <dgm:pt modelId="{6041A6EF-CE83-4F15-96BD-E175008AFDD5}">
      <dgm:prSet phldrT="[Text]"/>
      <dgm:spPr/>
      <dgm:t>
        <a:bodyPr/>
        <a:lstStyle/>
        <a:p>
          <a:r>
            <a:rPr lang="en-GB" dirty="0"/>
            <a:t>Start with NetBIOS Enumeration, SNMP Enumeration, LDAP Enumeration, NTP Enumeration, SMTP Enumeration, DNS Enumeration, </a:t>
          </a:r>
          <a:r>
            <a:rPr lang="en-GB" dirty="0" err="1"/>
            <a:t>Ipsec</a:t>
          </a:r>
          <a:r>
            <a:rPr lang="en-GB" dirty="0"/>
            <a:t>, VoIP, RPC</a:t>
          </a:r>
        </a:p>
      </dgm:t>
    </dgm:pt>
    <dgm:pt modelId="{05E120A7-FFBA-4E75-A8F2-BA57BFF6046D}" type="parTrans" cxnId="{76B787DD-405B-44D0-BFCA-ACAD76112DC8}">
      <dgm:prSet/>
      <dgm:spPr/>
      <dgm:t>
        <a:bodyPr/>
        <a:lstStyle/>
        <a:p>
          <a:endParaRPr lang="en-GB"/>
        </a:p>
      </dgm:t>
    </dgm:pt>
    <dgm:pt modelId="{D8075F8F-DD10-4F29-921B-D180F5151000}" type="sibTrans" cxnId="{76B787DD-405B-44D0-BFCA-ACAD76112DC8}">
      <dgm:prSet/>
      <dgm:spPr/>
      <dgm:t>
        <a:bodyPr/>
        <a:lstStyle/>
        <a:p>
          <a:endParaRPr lang="en-GB"/>
        </a:p>
      </dgm:t>
    </dgm:pt>
    <dgm:pt modelId="{3022312A-BC9A-40CE-9265-0B73AABE5871}">
      <dgm:prSet phldrT="[Text]"/>
      <dgm:spPr/>
      <dgm:t>
        <a:bodyPr/>
        <a:lstStyle/>
        <a:p>
          <a:r>
            <a:rPr lang="en-GB" dirty="0"/>
            <a:t>Doc</a:t>
          </a:r>
        </a:p>
      </dgm:t>
    </dgm:pt>
    <dgm:pt modelId="{FE87D1D0-2CB6-48D2-BAB4-E94FAA5B4660}" type="parTrans" cxnId="{89A48F1E-1031-43E3-814D-EC6789E1D655}">
      <dgm:prSet/>
      <dgm:spPr/>
      <dgm:t>
        <a:bodyPr/>
        <a:lstStyle/>
        <a:p>
          <a:endParaRPr lang="en-GB"/>
        </a:p>
      </dgm:t>
    </dgm:pt>
    <dgm:pt modelId="{ACD0482D-E2CA-4E89-9005-2E9584FA5A3D}" type="sibTrans" cxnId="{89A48F1E-1031-43E3-814D-EC6789E1D655}">
      <dgm:prSet/>
      <dgm:spPr/>
      <dgm:t>
        <a:bodyPr/>
        <a:lstStyle/>
        <a:p>
          <a:endParaRPr lang="en-GB"/>
        </a:p>
      </dgm:t>
    </dgm:pt>
    <dgm:pt modelId="{9281CEF9-0C01-4012-8412-C9DB3AF0207E}">
      <dgm:prSet phldrT="[Text]"/>
      <dgm:spPr/>
      <dgm:t>
        <a:bodyPr/>
        <a:lstStyle/>
        <a:p>
          <a:r>
            <a:rPr lang="en-GB" dirty="0"/>
            <a:t>Document all the findings</a:t>
          </a:r>
        </a:p>
      </dgm:t>
    </dgm:pt>
    <dgm:pt modelId="{6AC68938-BD16-4FF1-A315-7CDD80F3DB55}" type="parTrans" cxnId="{4C3D6BBE-C1FC-491E-91BE-843EC2888DF7}">
      <dgm:prSet/>
      <dgm:spPr/>
      <dgm:t>
        <a:bodyPr/>
        <a:lstStyle/>
        <a:p>
          <a:endParaRPr lang="en-GB"/>
        </a:p>
      </dgm:t>
    </dgm:pt>
    <dgm:pt modelId="{3242809B-2177-4CF5-BE8A-72BFED3CDC7A}" type="sibTrans" cxnId="{4C3D6BBE-C1FC-491E-91BE-843EC2888DF7}">
      <dgm:prSet/>
      <dgm:spPr/>
      <dgm:t>
        <a:bodyPr/>
        <a:lstStyle/>
        <a:p>
          <a:endParaRPr lang="en-GB"/>
        </a:p>
      </dgm:t>
    </dgm:pt>
    <dgm:pt modelId="{7A9CDFD5-4E5A-4462-8E97-6BFAF650852D}" type="pres">
      <dgm:prSet presAssocID="{BE501A4B-1078-47A3-9DF1-ED171070C6C5}" presName="linearFlow" presStyleCnt="0">
        <dgm:presLayoutVars>
          <dgm:dir/>
          <dgm:animLvl val="lvl"/>
          <dgm:resizeHandles val="exact"/>
        </dgm:presLayoutVars>
      </dgm:prSet>
      <dgm:spPr/>
    </dgm:pt>
    <dgm:pt modelId="{B1597FE5-4282-4833-B2F6-42A9AC4B7255}" type="pres">
      <dgm:prSet presAssocID="{A6397BD0-BCC3-4617-B390-EE0E942C4668}" presName="composite" presStyleCnt="0"/>
      <dgm:spPr/>
    </dgm:pt>
    <dgm:pt modelId="{631AB38F-89DE-4EA5-8E17-E81DC5482DFB}" type="pres">
      <dgm:prSet presAssocID="{A6397BD0-BCC3-4617-B390-EE0E942C4668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0304129-5240-43CB-A388-32393A873524}" type="pres">
      <dgm:prSet presAssocID="{A6397BD0-BCC3-4617-B390-EE0E942C4668}" presName="descendantText" presStyleLbl="alignAcc1" presStyleIdx="0" presStyleCnt="3">
        <dgm:presLayoutVars>
          <dgm:bulletEnabled val="1"/>
        </dgm:presLayoutVars>
      </dgm:prSet>
      <dgm:spPr/>
    </dgm:pt>
    <dgm:pt modelId="{AB5961B8-6176-4A0D-95C3-44DC7C083B0C}" type="pres">
      <dgm:prSet presAssocID="{DF60C741-4EB3-4661-A66F-4A5C273D4C64}" presName="sp" presStyleCnt="0"/>
      <dgm:spPr/>
    </dgm:pt>
    <dgm:pt modelId="{EAC33DF6-0654-4A65-87C4-7E7940ACC7D1}" type="pres">
      <dgm:prSet presAssocID="{950FE9AE-3044-406B-8EE5-64DD2A0062B1}" presName="composite" presStyleCnt="0"/>
      <dgm:spPr/>
    </dgm:pt>
    <dgm:pt modelId="{9A5C3EA8-E13D-4C20-BC20-2A1CABDB3195}" type="pres">
      <dgm:prSet presAssocID="{950FE9AE-3044-406B-8EE5-64DD2A0062B1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115CA323-5C19-474C-8E27-358579DCFCE2}" type="pres">
      <dgm:prSet presAssocID="{950FE9AE-3044-406B-8EE5-64DD2A0062B1}" presName="descendantText" presStyleLbl="alignAcc1" presStyleIdx="1" presStyleCnt="3">
        <dgm:presLayoutVars>
          <dgm:bulletEnabled val="1"/>
        </dgm:presLayoutVars>
      </dgm:prSet>
      <dgm:spPr/>
    </dgm:pt>
    <dgm:pt modelId="{D19C96F0-120D-48B9-8AF7-1B8F2CD9C017}" type="pres">
      <dgm:prSet presAssocID="{54D4D180-524D-4BE7-826A-C8DFBEDA3711}" presName="sp" presStyleCnt="0"/>
      <dgm:spPr/>
    </dgm:pt>
    <dgm:pt modelId="{38EFCBBD-7BE5-4036-B01E-7E6713253BC5}" type="pres">
      <dgm:prSet presAssocID="{3022312A-BC9A-40CE-9265-0B73AABE5871}" presName="composite" presStyleCnt="0"/>
      <dgm:spPr/>
    </dgm:pt>
    <dgm:pt modelId="{18B17915-7751-4CC9-B11A-529B4BF8403C}" type="pres">
      <dgm:prSet presAssocID="{3022312A-BC9A-40CE-9265-0B73AABE587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5D74B162-3766-4FAE-BBF4-69C1B60F3E11}" type="pres">
      <dgm:prSet presAssocID="{3022312A-BC9A-40CE-9265-0B73AABE587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620FF18-722B-4C25-8B58-22D04CE1DF19}" type="presOf" srcId="{A6397BD0-BCC3-4617-B390-EE0E942C4668}" destId="{631AB38F-89DE-4EA5-8E17-E81DC5482DFB}" srcOrd="0" destOrd="0" presId="urn:microsoft.com/office/officeart/2005/8/layout/chevron2"/>
    <dgm:cxn modelId="{89A48F1E-1031-43E3-814D-EC6789E1D655}" srcId="{BE501A4B-1078-47A3-9DF1-ED171070C6C5}" destId="{3022312A-BC9A-40CE-9265-0B73AABE5871}" srcOrd="2" destOrd="0" parTransId="{FE87D1D0-2CB6-48D2-BAB4-E94FAA5B4660}" sibTransId="{ACD0482D-E2CA-4E89-9005-2E9584FA5A3D}"/>
    <dgm:cxn modelId="{799C2B21-010C-47E5-BFB7-9C3ACECB76A7}" srcId="{BE501A4B-1078-47A3-9DF1-ED171070C6C5}" destId="{A6397BD0-BCC3-4617-B390-EE0E942C4668}" srcOrd="0" destOrd="0" parTransId="{236F8164-2620-452D-B246-916EA47D733B}" sibTransId="{DF60C741-4EB3-4661-A66F-4A5C273D4C64}"/>
    <dgm:cxn modelId="{3D620433-DE78-46B2-A610-39B661F1482A}" srcId="{A6397BD0-BCC3-4617-B390-EE0E942C4668}" destId="{FBA09E8B-3816-4DD6-9F70-1AF6A48CE684}" srcOrd="1" destOrd="0" parTransId="{07FD3934-D7DC-4949-B30D-D2BF2C9114B3}" sibTransId="{71F245FE-19C0-4738-9505-A2AD7FFC5AD8}"/>
    <dgm:cxn modelId="{6BEF756C-B542-459E-8801-3410984CBF1D}" type="presOf" srcId="{BE501A4B-1078-47A3-9DF1-ED171070C6C5}" destId="{7A9CDFD5-4E5A-4462-8E97-6BFAF650852D}" srcOrd="0" destOrd="0" presId="urn:microsoft.com/office/officeart/2005/8/layout/chevron2"/>
    <dgm:cxn modelId="{FF773C4F-2A7B-41A6-A32A-40183FDADBEB}" type="presOf" srcId="{9281CEF9-0C01-4012-8412-C9DB3AF0207E}" destId="{5D74B162-3766-4FAE-BBF4-69C1B60F3E11}" srcOrd="0" destOrd="0" presId="urn:microsoft.com/office/officeart/2005/8/layout/chevron2"/>
    <dgm:cxn modelId="{2AC49771-35D9-4EB9-A08B-12E42B49EED7}" srcId="{BE501A4B-1078-47A3-9DF1-ED171070C6C5}" destId="{950FE9AE-3044-406B-8EE5-64DD2A0062B1}" srcOrd="1" destOrd="0" parTransId="{D26CC8D1-6CE3-4E66-9AA9-3A435A1AA50B}" sibTransId="{54D4D180-524D-4BE7-826A-C8DFBEDA3711}"/>
    <dgm:cxn modelId="{F4B92773-8368-474F-9AD2-6D8E4A219837}" type="presOf" srcId="{8F49A3FC-C7BB-4390-8358-57296BB8C2D9}" destId="{20304129-5240-43CB-A388-32393A873524}" srcOrd="0" destOrd="0" presId="urn:microsoft.com/office/officeart/2005/8/layout/chevron2"/>
    <dgm:cxn modelId="{CF01C077-7090-4552-81DC-0490A773ECD6}" type="presOf" srcId="{6041A6EF-CE83-4F15-96BD-E175008AFDD5}" destId="{115CA323-5C19-474C-8E27-358579DCFCE2}" srcOrd="0" destOrd="0" presId="urn:microsoft.com/office/officeart/2005/8/layout/chevron2"/>
    <dgm:cxn modelId="{E539A278-18C1-4AA2-AE4B-DA6610CE197A}" type="presOf" srcId="{950FE9AE-3044-406B-8EE5-64DD2A0062B1}" destId="{9A5C3EA8-E13D-4C20-BC20-2A1CABDB3195}" srcOrd="0" destOrd="0" presId="urn:microsoft.com/office/officeart/2005/8/layout/chevron2"/>
    <dgm:cxn modelId="{4C3D6BBE-C1FC-491E-91BE-843EC2888DF7}" srcId="{3022312A-BC9A-40CE-9265-0B73AABE5871}" destId="{9281CEF9-0C01-4012-8412-C9DB3AF0207E}" srcOrd="0" destOrd="0" parTransId="{6AC68938-BD16-4FF1-A315-7CDD80F3DB55}" sibTransId="{3242809B-2177-4CF5-BE8A-72BFED3CDC7A}"/>
    <dgm:cxn modelId="{269F27BF-56D8-49B2-A02E-ABBF8B6B8271}" type="presOf" srcId="{FBA09E8B-3816-4DD6-9F70-1AF6A48CE684}" destId="{20304129-5240-43CB-A388-32393A873524}" srcOrd="0" destOrd="1" presId="urn:microsoft.com/office/officeart/2005/8/layout/chevron2"/>
    <dgm:cxn modelId="{B7B403CF-B05E-405A-9A3F-4531D4773DDF}" type="presOf" srcId="{3022312A-BC9A-40CE-9265-0B73AABE5871}" destId="{18B17915-7751-4CC9-B11A-529B4BF8403C}" srcOrd="0" destOrd="0" presId="urn:microsoft.com/office/officeart/2005/8/layout/chevron2"/>
    <dgm:cxn modelId="{07F56AD7-8753-4939-B9BF-BF51BD35ED46}" srcId="{A6397BD0-BCC3-4617-B390-EE0E942C4668}" destId="{8F49A3FC-C7BB-4390-8358-57296BB8C2D9}" srcOrd="0" destOrd="0" parTransId="{C9F15C26-7D21-4D1F-B1FD-48A1F2B73DAC}" sibTransId="{46F91001-B61E-4CD7-867F-14A04AB9EF97}"/>
    <dgm:cxn modelId="{76B787DD-405B-44D0-BFCA-ACAD76112DC8}" srcId="{950FE9AE-3044-406B-8EE5-64DD2A0062B1}" destId="{6041A6EF-CE83-4F15-96BD-E175008AFDD5}" srcOrd="0" destOrd="0" parTransId="{05E120A7-FFBA-4E75-A8F2-BA57BFF6046D}" sibTransId="{D8075F8F-DD10-4F29-921B-D180F5151000}"/>
    <dgm:cxn modelId="{AF7FABF6-A713-40D8-9174-AF018063B0B1}" type="presParOf" srcId="{7A9CDFD5-4E5A-4462-8E97-6BFAF650852D}" destId="{B1597FE5-4282-4833-B2F6-42A9AC4B7255}" srcOrd="0" destOrd="0" presId="urn:microsoft.com/office/officeart/2005/8/layout/chevron2"/>
    <dgm:cxn modelId="{ADC8EDD9-1F17-4BC1-9F59-088DE6F7B511}" type="presParOf" srcId="{B1597FE5-4282-4833-B2F6-42A9AC4B7255}" destId="{631AB38F-89DE-4EA5-8E17-E81DC5482DFB}" srcOrd="0" destOrd="0" presId="urn:microsoft.com/office/officeart/2005/8/layout/chevron2"/>
    <dgm:cxn modelId="{3806637D-2138-4328-BDEA-827D42A929C0}" type="presParOf" srcId="{B1597FE5-4282-4833-B2F6-42A9AC4B7255}" destId="{20304129-5240-43CB-A388-32393A873524}" srcOrd="1" destOrd="0" presId="urn:microsoft.com/office/officeart/2005/8/layout/chevron2"/>
    <dgm:cxn modelId="{7B6CDF97-C376-4C9B-9F92-B7AD7D51F2D4}" type="presParOf" srcId="{7A9CDFD5-4E5A-4462-8E97-6BFAF650852D}" destId="{AB5961B8-6176-4A0D-95C3-44DC7C083B0C}" srcOrd="1" destOrd="0" presId="urn:microsoft.com/office/officeart/2005/8/layout/chevron2"/>
    <dgm:cxn modelId="{9F03BB63-D3A3-414F-A60A-9BD90515167E}" type="presParOf" srcId="{7A9CDFD5-4E5A-4462-8E97-6BFAF650852D}" destId="{EAC33DF6-0654-4A65-87C4-7E7940ACC7D1}" srcOrd="2" destOrd="0" presId="urn:microsoft.com/office/officeart/2005/8/layout/chevron2"/>
    <dgm:cxn modelId="{EAF1DBCA-68A0-461E-8006-9CCC9327A781}" type="presParOf" srcId="{EAC33DF6-0654-4A65-87C4-7E7940ACC7D1}" destId="{9A5C3EA8-E13D-4C20-BC20-2A1CABDB3195}" srcOrd="0" destOrd="0" presId="urn:microsoft.com/office/officeart/2005/8/layout/chevron2"/>
    <dgm:cxn modelId="{9559F8D2-C8B3-4ECF-8094-8091B438AE43}" type="presParOf" srcId="{EAC33DF6-0654-4A65-87C4-7E7940ACC7D1}" destId="{115CA323-5C19-474C-8E27-358579DCFCE2}" srcOrd="1" destOrd="0" presId="urn:microsoft.com/office/officeart/2005/8/layout/chevron2"/>
    <dgm:cxn modelId="{73310AFF-BDED-4E1A-9C22-44E21870C056}" type="presParOf" srcId="{7A9CDFD5-4E5A-4462-8E97-6BFAF650852D}" destId="{D19C96F0-120D-48B9-8AF7-1B8F2CD9C017}" srcOrd="3" destOrd="0" presId="urn:microsoft.com/office/officeart/2005/8/layout/chevron2"/>
    <dgm:cxn modelId="{B242ECC4-F5AC-453A-BEA3-82437423F3F2}" type="presParOf" srcId="{7A9CDFD5-4E5A-4462-8E97-6BFAF650852D}" destId="{38EFCBBD-7BE5-4036-B01E-7E6713253BC5}" srcOrd="4" destOrd="0" presId="urn:microsoft.com/office/officeart/2005/8/layout/chevron2"/>
    <dgm:cxn modelId="{7FFB326C-0032-441D-AE9A-B13E15EB1EC0}" type="presParOf" srcId="{38EFCBBD-7BE5-4036-B01E-7E6713253BC5}" destId="{18B17915-7751-4CC9-B11A-529B4BF8403C}" srcOrd="0" destOrd="0" presId="urn:microsoft.com/office/officeart/2005/8/layout/chevron2"/>
    <dgm:cxn modelId="{27F87432-8CB0-4EB7-983B-0BE6E14865E8}" type="presParOf" srcId="{38EFCBBD-7BE5-4036-B01E-7E6713253BC5}" destId="{5D74B162-3766-4FAE-BBF4-69C1B60F3E1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E4FD4C-36A2-4AED-BE7C-CAF95D4A4ADE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0FDB05-81CA-4231-B6BA-F3410DA3CD7B}">
      <dgm:prSet phldrT="[Text]"/>
      <dgm:spPr/>
      <dgm:t>
        <a:bodyPr/>
        <a:lstStyle/>
        <a:p>
          <a:r>
            <a:rPr lang="en-GB" dirty="0"/>
            <a:t>Report</a:t>
          </a:r>
        </a:p>
      </dgm:t>
    </dgm:pt>
    <dgm:pt modelId="{9E4078D9-D991-4437-A99B-B3BCA1A0493F}" type="parTrans" cxnId="{F764A8FE-6794-49C7-A0CA-B59241A9DB22}">
      <dgm:prSet/>
      <dgm:spPr/>
      <dgm:t>
        <a:bodyPr/>
        <a:lstStyle/>
        <a:p>
          <a:endParaRPr lang="en-GB"/>
        </a:p>
      </dgm:t>
    </dgm:pt>
    <dgm:pt modelId="{088CB48C-68CE-40FB-A01D-D1E7D1A609E3}" type="sibTrans" cxnId="{F764A8FE-6794-49C7-A0CA-B59241A9DB22}">
      <dgm:prSet/>
      <dgm:spPr/>
      <dgm:t>
        <a:bodyPr/>
        <a:lstStyle/>
        <a:p>
          <a:endParaRPr lang="en-GB"/>
        </a:p>
      </dgm:t>
    </dgm:pt>
    <dgm:pt modelId="{6C09A7A0-8FFB-45CF-B795-7F8898203F56}">
      <dgm:prSet phldrT="[Text]" custT="1"/>
      <dgm:spPr/>
      <dgm:t>
        <a:bodyPr/>
        <a:lstStyle/>
        <a:p>
          <a:r>
            <a:rPr lang="en-GB" sz="3200" dirty="0"/>
            <a:t>Information on Scan</a:t>
          </a:r>
        </a:p>
      </dgm:t>
    </dgm:pt>
    <dgm:pt modelId="{6C38EA05-3531-4542-8852-233E16CE9CC2}" type="parTrans" cxnId="{4EC0DCD5-10EB-4657-93F9-E4F2DFD04C23}">
      <dgm:prSet/>
      <dgm:spPr/>
      <dgm:t>
        <a:bodyPr/>
        <a:lstStyle/>
        <a:p>
          <a:endParaRPr lang="en-GB"/>
        </a:p>
      </dgm:t>
    </dgm:pt>
    <dgm:pt modelId="{F5913B73-195F-456C-BE09-38061E339755}" type="sibTrans" cxnId="{4EC0DCD5-10EB-4657-93F9-E4F2DFD04C23}">
      <dgm:prSet/>
      <dgm:spPr/>
      <dgm:t>
        <a:bodyPr/>
        <a:lstStyle/>
        <a:p>
          <a:endParaRPr lang="en-GB"/>
        </a:p>
      </dgm:t>
    </dgm:pt>
    <dgm:pt modelId="{D9BA7592-E65C-4D30-A694-110FA6078B61}">
      <dgm:prSet phldrT="[Text]" custT="1"/>
      <dgm:spPr/>
      <dgm:t>
        <a:bodyPr/>
        <a:lstStyle/>
        <a:p>
          <a:r>
            <a:rPr lang="en-GB" sz="3200" dirty="0"/>
            <a:t>Information on Target</a:t>
          </a:r>
        </a:p>
      </dgm:t>
    </dgm:pt>
    <dgm:pt modelId="{BEECD8C2-80BD-4D79-9182-6843B8940ADA}" type="parTrans" cxnId="{40E2CB53-EFEF-4FB5-9981-2FC03F6EED2F}">
      <dgm:prSet/>
      <dgm:spPr/>
      <dgm:t>
        <a:bodyPr/>
        <a:lstStyle/>
        <a:p>
          <a:endParaRPr lang="en-GB"/>
        </a:p>
      </dgm:t>
    </dgm:pt>
    <dgm:pt modelId="{F593B3E8-654C-4069-871C-5F875277B914}" type="sibTrans" cxnId="{40E2CB53-EFEF-4FB5-9981-2FC03F6EED2F}">
      <dgm:prSet/>
      <dgm:spPr/>
      <dgm:t>
        <a:bodyPr/>
        <a:lstStyle/>
        <a:p>
          <a:endParaRPr lang="en-GB"/>
        </a:p>
      </dgm:t>
    </dgm:pt>
    <dgm:pt modelId="{73101E15-C9F0-490D-B822-957AB3A4E92B}">
      <dgm:prSet phldrT="[Text]" custT="1"/>
      <dgm:spPr/>
      <dgm:t>
        <a:bodyPr/>
        <a:lstStyle/>
        <a:p>
          <a:r>
            <a:rPr lang="en-GB" sz="3200" dirty="0"/>
            <a:t>Results</a:t>
          </a:r>
        </a:p>
      </dgm:t>
    </dgm:pt>
    <dgm:pt modelId="{F05404D4-64DC-4A0E-9792-70665320C58F}" type="parTrans" cxnId="{CD65AD28-76E3-45DA-B257-6B2E6BDC3D6D}">
      <dgm:prSet/>
      <dgm:spPr/>
      <dgm:t>
        <a:bodyPr/>
        <a:lstStyle/>
        <a:p>
          <a:endParaRPr lang="en-GB"/>
        </a:p>
      </dgm:t>
    </dgm:pt>
    <dgm:pt modelId="{81C43A8A-ACFB-45C4-B378-9556C40BE80F}" type="sibTrans" cxnId="{CD65AD28-76E3-45DA-B257-6B2E6BDC3D6D}">
      <dgm:prSet/>
      <dgm:spPr/>
      <dgm:t>
        <a:bodyPr/>
        <a:lstStyle/>
        <a:p>
          <a:endParaRPr lang="en-GB"/>
        </a:p>
      </dgm:t>
    </dgm:pt>
    <dgm:pt modelId="{57D89ABA-D73E-4E12-9B66-07D8F1CF40C0}" type="pres">
      <dgm:prSet presAssocID="{93E4FD4C-36A2-4AED-BE7C-CAF95D4A4ADE}" presName="vert0" presStyleCnt="0">
        <dgm:presLayoutVars>
          <dgm:dir/>
          <dgm:animOne val="branch"/>
          <dgm:animLvl val="lvl"/>
        </dgm:presLayoutVars>
      </dgm:prSet>
      <dgm:spPr/>
    </dgm:pt>
    <dgm:pt modelId="{E1D61A02-5F23-4CFC-B858-FA94FAD37771}" type="pres">
      <dgm:prSet presAssocID="{E20FDB05-81CA-4231-B6BA-F3410DA3CD7B}" presName="thickLine" presStyleLbl="alignNode1" presStyleIdx="0" presStyleCnt="1"/>
      <dgm:spPr/>
    </dgm:pt>
    <dgm:pt modelId="{46F98CD9-3FE3-4B6E-B444-D15615BA5AFD}" type="pres">
      <dgm:prSet presAssocID="{E20FDB05-81CA-4231-B6BA-F3410DA3CD7B}" presName="horz1" presStyleCnt="0"/>
      <dgm:spPr/>
    </dgm:pt>
    <dgm:pt modelId="{F28E850A-D943-4AB0-A4E2-242EBADDCCEF}" type="pres">
      <dgm:prSet presAssocID="{E20FDB05-81CA-4231-B6BA-F3410DA3CD7B}" presName="tx1" presStyleLbl="revTx" presStyleIdx="0" presStyleCnt="4"/>
      <dgm:spPr/>
    </dgm:pt>
    <dgm:pt modelId="{351D2340-2778-48CE-9022-792A298993C2}" type="pres">
      <dgm:prSet presAssocID="{E20FDB05-81CA-4231-B6BA-F3410DA3CD7B}" presName="vert1" presStyleCnt="0"/>
      <dgm:spPr/>
    </dgm:pt>
    <dgm:pt modelId="{5771F3B3-64F2-4926-88E9-B23478BE6B45}" type="pres">
      <dgm:prSet presAssocID="{6C09A7A0-8FFB-45CF-B795-7F8898203F56}" presName="vertSpace2a" presStyleCnt="0"/>
      <dgm:spPr/>
    </dgm:pt>
    <dgm:pt modelId="{D43DA4B9-8802-4C76-A390-3CCC39CA46A5}" type="pres">
      <dgm:prSet presAssocID="{6C09A7A0-8FFB-45CF-B795-7F8898203F56}" presName="horz2" presStyleCnt="0"/>
      <dgm:spPr/>
    </dgm:pt>
    <dgm:pt modelId="{B77DB6E2-2F46-4D0E-ABA1-FF2680444118}" type="pres">
      <dgm:prSet presAssocID="{6C09A7A0-8FFB-45CF-B795-7F8898203F56}" presName="horzSpace2" presStyleCnt="0"/>
      <dgm:spPr/>
    </dgm:pt>
    <dgm:pt modelId="{522C04B6-5C9B-4414-9158-3460DA6314A1}" type="pres">
      <dgm:prSet presAssocID="{6C09A7A0-8FFB-45CF-B795-7F8898203F56}" presName="tx2" presStyleLbl="revTx" presStyleIdx="1" presStyleCnt="4"/>
      <dgm:spPr/>
    </dgm:pt>
    <dgm:pt modelId="{E61675E2-05BE-4C5A-A690-3541211DC9DC}" type="pres">
      <dgm:prSet presAssocID="{6C09A7A0-8FFB-45CF-B795-7F8898203F56}" presName="vert2" presStyleCnt="0"/>
      <dgm:spPr/>
    </dgm:pt>
    <dgm:pt modelId="{0F3193EF-65DD-441F-BD01-B14434F09099}" type="pres">
      <dgm:prSet presAssocID="{6C09A7A0-8FFB-45CF-B795-7F8898203F56}" presName="thinLine2b" presStyleLbl="callout" presStyleIdx="0" presStyleCnt="3"/>
      <dgm:spPr/>
    </dgm:pt>
    <dgm:pt modelId="{5886B47C-CEEE-4DF8-B006-FEC01C4E8A99}" type="pres">
      <dgm:prSet presAssocID="{6C09A7A0-8FFB-45CF-B795-7F8898203F56}" presName="vertSpace2b" presStyleCnt="0"/>
      <dgm:spPr/>
    </dgm:pt>
    <dgm:pt modelId="{18E5243E-C72A-4223-8053-C1F2993111B9}" type="pres">
      <dgm:prSet presAssocID="{D9BA7592-E65C-4D30-A694-110FA6078B61}" presName="horz2" presStyleCnt="0"/>
      <dgm:spPr/>
    </dgm:pt>
    <dgm:pt modelId="{129B3EAA-8779-4547-B77E-FD4D54AD8F07}" type="pres">
      <dgm:prSet presAssocID="{D9BA7592-E65C-4D30-A694-110FA6078B61}" presName="horzSpace2" presStyleCnt="0"/>
      <dgm:spPr/>
    </dgm:pt>
    <dgm:pt modelId="{91903D58-4FDC-4072-B575-16EC2D8BEAB0}" type="pres">
      <dgm:prSet presAssocID="{D9BA7592-E65C-4D30-A694-110FA6078B61}" presName="tx2" presStyleLbl="revTx" presStyleIdx="2" presStyleCnt="4"/>
      <dgm:spPr/>
    </dgm:pt>
    <dgm:pt modelId="{D86F99D6-1E74-48FD-B15A-BA8B554F5C74}" type="pres">
      <dgm:prSet presAssocID="{D9BA7592-E65C-4D30-A694-110FA6078B61}" presName="vert2" presStyleCnt="0"/>
      <dgm:spPr/>
    </dgm:pt>
    <dgm:pt modelId="{D6C59EE1-C689-454C-9826-D2FD5BB8CC68}" type="pres">
      <dgm:prSet presAssocID="{D9BA7592-E65C-4D30-A694-110FA6078B61}" presName="thinLine2b" presStyleLbl="callout" presStyleIdx="1" presStyleCnt="3"/>
      <dgm:spPr/>
    </dgm:pt>
    <dgm:pt modelId="{3407CD73-5911-491A-83E5-E4DF0F8BB945}" type="pres">
      <dgm:prSet presAssocID="{D9BA7592-E65C-4D30-A694-110FA6078B61}" presName="vertSpace2b" presStyleCnt="0"/>
      <dgm:spPr/>
    </dgm:pt>
    <dgm:pt modelId="{70E2DF71-12F7-4994-BC6F-A6E041A4A0B8}" type="pres">
      <dgm:prSet presAssocID="{73101E15-C9F0-490D-B822-957AB3A4E92B}" presName="horz2" presStyleCnt="0"/>
      <dgm:spPr/>
    </dgm:pt>
    <dgm:pt modelId="{2CAE9183-163D-452A-92A2-F8708F34CB11}" type="pres">
      <dgm:prSet presAssocID="{73101E15-C9F0-490D-B822-957AB3A4E92B}" presName="horzSpace2" presStyleCnt="0"/>
      <dgm:spPr/>
    </dgm:pt>
    <dgm:pt modelId="{EF585FDC-38C8-450D-86D7-109C24C1EDA9}" type="pres">
      <dgm:prSet presAssocID="{73101E15-C9F0-490D-B822-957AB3A4E92B}" presName="tx2" presStyleLbl="revTx" presStyleIdx="3" presStyleCnt="4"/>
      <dgm:spPr/>
    </dgm:pt>
    <dgm:pt modelId="{D1E5F7C0-DC5A-47A0-8D35-13D0329C58A4}" type="pres">
      <dgm:prSet presAssocID="{73101E15-C9F0-490D-B822-957AB3A4E92B}" presName="vert2" presStyleCnt="0"/>
      <dgm:spPr/>
    </dgm:pt>
    <dgm:pt modelId="{65CA295D-F3A8-4A8C-B9C4-71907BA2C7C4}" type="pres">
      <dgm:prSet presAssocID="{73101E15-C9F0-490D-B822-957AB3A4E92B}" presName="thinLine2b" presStyleLbl="callout" presStyleIdx="2" presStyleCnt="3"/>
      <dgm:spPr/>
    </dgm:pt>
    <dgm:pt modelId="{E838FEE4-1EDF-4779-A555-A9B90713A2D1}" type="pres">
      <dgm:prSet presAssocID="{73101E15-C9F0-490D-B822-957AB3A4E92B}" presName="vertSpace2b" presStyleCnt="0"/>
      <dgm:spPr/>
    </dgm:pt>
  </dgm:ptLst>
  <dgm:cxnLst>
    <dgm:cxn modelId="{CD65AD28-76E3-45DA-B257-6B2E6BDC3D6D}" srcId="{E20FDB05-81CA-4231-B6BA-F3410DA3CD7B}" destId="{73101E15-C9F0-490D-B822-957AB3A4E92B}" srcOrd="2" destOrd="0" parTransId="{F05404D4-64DC-4A0E-9792-70665320C58F}" sibTransId="{81C43A8A-ACFB-45C4-B378-9556C40BE80F}"/>
    <dgm:cxn modelId="{015D8E3E-72E2-424A-97C7-FE9E5B6C6D82}" type="presOf" srcId="{6C09A7A0-8FFB-45CF-B795-7F8898203F56}" destId="{522C04B6-5C9B-4414-9158-3460DA6314A1}" srcOrd="0" destOrd="0" presId="urn:microsoft.com/office/officeart/2008/layout/LinedList"/>
    <dgm:cxn modelId="{9E6FDE66-530E-4E10-97B3-DC40DD8E18C4}" type="presOf" srcId="{93E4FD4C-36A2-4AED-BE7C-CAF95D4A4ADE}" destId="{57D89ABA-D73E-4E12-9B66-07D8F1CF40C0}" srcOrd="0" destOrd="0" presId="urn:microsoft.com/office/officeart/2008/layout/LinedList"/>
    <dgm:cxn modelId="{40E2CB53-EFEF-4FB5-9981-2FC03F6EED2F}" srcId="{E20FDB05-81CA-4231-B6BA-F3410DA3CD7B}" destId="{D9BA7592-E65C-4D30-A694-110FA6078B61}" srcOrd="1" destOrd="0" parTransId="{BEECD8C2-80BD-4D79-9182-6843B8940ADA}" sibTransId="{F593B3E8-654C-4069-871C-5F875277B914}"/>
    <dgm:cxn modelId="{B407D954-93F2-4ECD-9CBC-4EC1A2FE412C}" type="presOf" srcId="{E20FDB05-81CA-4231-B6BA-F3410DA3CD7B}" destId="{F28E850A-D943-4AB0-A4E2-242EBADDCCEF}" srcOrd="0" destOrd="0" presId="urn:microsoft.com/office/officeart/2008/layout/LinedList"/>
    <dgm:cxn modelId="{F87510B4-0309-468B-AD87-52571AC306F7}" type="presOf" srcId="{D9BA7592-E65C-4D30-A694-110FA6078B61}" destId="{91903D58-4FDC-4072-B575-16EC2D8BEAB0}" srcOrd="0" destOrd="0" presId="urn:microsoft.com/office/officeart/2008/layout/LinedList"/>
    <dgm:cxn modelId="{4EC0DCD5-10EB-4657-93F9-E4F2DFD04C23}" srcId="{E20FDB05-81CA-4231-B6BA-F3410DA3CD7B}" destId="{6C09A7A0-8FFB-45CF-B795-7F8898203F56}" srcOrd="0" destOrd="0" parTransId="{6C38EA05-3531-4542-8852-233E16CE9CC2}" sibTransId="{F5913B73-195F-456C-BE09-38061E339755}"/>
    <dgm:cxn modelId="{515332DD-89DA-4CCD-AB87-B070FA6D15E7}" type="presOf" srcId="{73101E15-C9F0-490D-B822-957AB3A4E92B}" destId="{EF585FDC-38C8-450D-86D7-109C24C1EDA9}" srcOrd="0" destOrd="0" presId="urn:microsoft.com/office/officeart/2008/layout/LinedList"/>
    <dgm:cxn modelId="{F764A8FE-6794-49C7-A0CA-B59241A9DB22}" srcId="{93E4FD4C-36A2-4AED-BE7C-CAF95D4A4ADE}" destId="{E20FDB05-81CA-4231-B6BA-F3410DA3CD7B}" srcOrd="0" destOrd="0" parTransId="{9E4078D9-D991-4437-A99B-B3BCA1A0493F}" sibTransId="{088CB48C-68CE-40FB-A01D-D1E7D1A609E3}"/>
    <dgm:cxn modelId="{D0AE8506-0789-4FE0-A312-BB3C58AF3AE3}" type="presParOf" srcId="{57D89ABA-D73E-4E12-9B66-07D8F1CF40C0}" destId="{E1D61A02-5F23-4CFC-B858-FA94FAD37771}" srcOrd="0" destOrd="0" presId="urn:microsoft.com/office/officeart/2008/layout/LinedList"/>
    <dgm:cxn modelId="{9616D60E-6FC8-4178-B693-1A24110A72F4}" type="presParOf" srcId="{57D89ABA-D73E-4E12-9B66-07D8F1CF40C0}" destId="{46F98CD9-3FE3-4B6E-B444-D15615BA5AFD}" srcOrd="1" destOrd="0" presId="urn:microsoft.com/office/officeart/2008/layout/LinedList"/>
    <dgm:cxn modelId="{1222593F-81A2-4EA5-94BB-46A741AC21FB}" type="presParOf" srcId="{46F98CD9-3FE3-4B6E-B444-D15615BA5AFD}" destId="{F28E850A-D943-4AB0-A4E2-242EBADDCCEF}" srcOrd="0" destOrd="0" presId="urn:microsoft.com/office/officeart/2008/layout/LinedList"/>
    <dgm:cxn modelId="{0B3BB2F1-C4E7-4AEC-9E23-C0F71A2A3535}" type="presParOf" srcId="{46F98CD9-3FE3-4B6E-B444-D15615BA5AFD}" destId="{351D2340-2778-48CE-9022-792A298993C2}" srcOrd="1" destOrd="0" presId="urn:microsoft.com/office/officeart/2008/layout/LinedList"/>
    <dgm:cxn modelId="{CFEF1950-D495-4B52-B328-50387BAB3F90}" type="presParOf" srcId="{351D2340-2778-48CE-9022-792A298993C2}" destId="{5771F3B3-64F2-4926-88E9-B23478BE6B45}" srcOrd="0" destOrd="0" presId="urn:microsoft.com/office/officeart/2008/layout/LinedList"/>
    <dgm:cxn modelId="{471421B7-B3D2-4B36-954C-1A3A9ECCF92D}" type="presParOf" srcId="{351D2340-2778-48CE-9022-792A298993C2}" destId="{D43DA4B9-8802-4C76-A390-3CCC39CA46A5}" srcOrd="1" destOrd="0" presId="urn:microsoft.com/office/officeart/2008/layout/LinedList"/>
    <dgm:cxn modelId="{302B69DC-66C7-490E-8B90-4023F665B04B}" type="presParOf" srcId="{D43DA4B9-8802-4C76-A390-3CCC39CA46A5}" destId="{B77DB6E2-2F46-4D0E-ABA1-FF2680444118}" srcOrd="0" destOrd="0" presId="urn:microsoft.com/office/officeart/2008/layout/LinedList"/>
    <dgm:cxn modelId="{563C4EA1-2D74-4F9B-A40E-03B9EC307065}" type="presParOf" srcId="{D43DA4B9-8802-4C76-A390-3CCC39CA46A5}" destId="{522C04B6-5C9B-4414-9158-3460DA6314A1}" srcOrd="1" destOrd="0" presId="urn:microsoft.com/office/officeart/2008/layout/LinedList"/>
    <dgm:cxn modelId="{3A191F1F-D583-4737-8AA5-61219DE381A2}" type="presParOf" srcId="{D43DA4B9-8802-4C76-A390-3CCC39CA46A5}" destId="{E61675E2-05BE-4C5A-A690-3541211DC9DC}" srcOrd="2" destOrd="0" presId="urn:microsoft.com/office/officeart/2008/layout/LinedList"/>
    <dgm:cxn modelId="{86DBBA91-8D89-4D18-8B9F-68AA70C1B106}" type="presParOf" srcId="{351D2340-2778-48CE-9022-792A298993C2}" destId="{0F3193EF-65DD-441F-BD01-B14434F09099}" srcOrd="2" destOrd="0" presId="urn:microsoft.com/office/officeart/2008/layout/LinedList"/>
    <dgm:cxn modelId="{EEF8DAA6-FA48-485F-AC4C-1E33A4BB0A50}" type="presParOf" srcId="{351D2340-2778-48CE-9022-792A298993C2}" destId="{5886B47C-CEEE-4DF8-B006-FEC01C4E8A99}" srcOrd="3" destOrd="0" presId="urn:microsoft.com/office/officeart/2008/layout/LinedList"/>
    <dgm:cxn modelId="{8079FC34-DEA6-4D72-A59E-C7252C320C0C}" type="presParOf" srcId="{351D2340-2778-48CE-9022-792A298993C2}" destId="{18E5243E-C72A-4223-8053-C1F2993111B9}" srcOrd="4" destOrd="0" presId="urn:microsoft.com/office/officeart/2008/layout/LinedList"/>
    <dgm:cxn modelId="{5BF29A78-FE58-40F2-B3D9-B9084F5206C8}" type="presParOf" srcId="{18E5243E-C72A-4223-8053-C1F2993111B9}" destId="{129B3EAA-8779-4547-B77E-FD4D54AD8F07}" srcOrd="0" destOrd="0" presId="urn:microsoft.com/office/officeart/2008/layout/LinedList"/>
    <dgm:cxn modelId="{F7FA4BAA-F643-461B-AFBC-C1D396424305}" type="presParOf" srcId="{18E5243E-C72A-4223-8053-C1F2993111B9}" destId="{91903D58-4FDC-4072-B575-16EC2D8BEAB0}" srcOrd="1" destOrd="0" presId="urn:microsoft.com/office/officeart/2008/layout/LinedList"/>
    <dgm:cxn modelId="{13EAD38A-91C9-4006-AD89-8ABCF320FD1B}" type="presParOf" srcId="{18E5243E-C72A-4223-8053-C1F2993111B9}" destId="{D86F99D6-1E74-48FD-B15A-BA8B554F5C74}" srcOrd="2" destOrd="0" presId="urn:microsoft.com/office/officeart/2008/layout/LinedList"/>
    <dgm:cxn modelId="{00D5D3BA-A464-4A93-BC4C-B779D6142080}" type="presParOf" srcId="{351D2340-2778-48CE-9022-792A298993C2}" destId="{D6C59EE1-C689-454C-9826-D2FD5BB8CC68}" srcOrd="5" destOrd="0" presId="urn:microsoft.com/office/officeart/2008/layout/LinedList"/>
    <dgm:cxn modelId="{D196F1F4-08E1-4035-ADD3-C0B9676672C3}" type="presParOf" srcId="{351D2340-2778-48CE-9022-792A298993C2}" destId="{3407CD73-5911-491A-83E5-E4DF0F8BB945}" srcOrd="6" destOrd="0" presId="urn:microsoft.com/office/officeart/2008/layout/LinedList"/>
    <dgm:cxn modelId="{F293B359-D0AE-44FD-8011-6066AF80E90B}" type="presParOf" srcId="{351D2340-2778-48CE-9022-792A298993C2}" destId="{70E2DF71-12F7-4994-BC6F-A6E041A4A0B8}" srcOrd="7" destOrd="0" presId="urn:microsoft.com/office/officeart/2008/layout/LinedList"/>
    <dgm:cxn modelId="{D705FF3B-0223-4798-B62B-F6864F5A72B3}" type="presParOf" srcId="{70E2DF71-12F7-4994-BC6F-A6E041A4A0B8}" destId="{2CAE9183-163D-452A-92A2-F8708F34CB11}" srcOrd="0" destOrd="0" presId="urn:microsoft.com/office/officeart/2008/layout/LinedList"/>
    <dgm:cxn modelId="{D3ACE177-9E2A-4089-B54E-0909DF676B48}" type="presParOf" srcId="{70E2DF71-12F7-4994-BC6F-A6E041A4A0B8}" destId="{EF585FDC-38C8-450D-86D7-109C24C1EDA9}" srcOrd="1" destOrd="0" presId="urn:microsoft.com/office/officeart/2008/layout/LinedList"/>
    <dgm:cxn modelId="{B5A466B0-2CEB-43DA-BECF-F665C3063A5D}" type="presParOf" srcId="{70E2DF71-12F7-4994-BC6F-A6E041A4A0B8}" destId="{D1E5F7C0-DC5A-47A0-8D35-13D0329C58A4}" srcOrd="2" destOrd="0" presId="urn:microsoft.com/office/officeart/2008/layout/LinedList"/>
    <dgm:cxn modelId="{14BDE129-AE91-46BC-92EE-FB4A86B743E3}" type="presParOf" srcId="{351D2340-2778-48CE-9022-792A298993C2}" destId="{65CA295D-F3A8-4A8C-B9C4-71907BA2C7C4}" srcOrd="8" destOrd="0" presId="urn:microsoft.com/office/officeart/2008/layout/LinedList"/>
    <dgm:cxn modelId="{DB358746-D7F3-4E40-BA7B-3C9BF2062C45}" type="presParOf" srcId="{351D2340-2778-48CE-9022-792A298993C2}" destId="{E838FEE4-1EDF-4779-A555-A9B90713A2D1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B2C46-0CB4-44FC-816B-B6D784C200AF}">
      <dsp:nvSpPr>
        <dsp:cNvPr id="0" name=""/>
        <dsp:cNvSpPr/>
      </dsp:nvSpPr>
      <dsp:spPr>
        <a:xfrm rot="16200000">
          <a:off x="-1681389" y="2662882"/>
          <a:ext cx="4022627" cy="5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64535" bIns="0" numCol="1" spcCol="1270" anchor="t" anchorCtr="0">
          <a:noAutofit/>
        </a:bodyPr>
        <a:lstStyle/>
        <a:p>
          <a:pPr marL="0" lvl="0" indent="0" algn="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SNMP</a:t>
          </a:r>
        </a:p>
      </dsp:txBody>
      <dsp:txXfrm>
        <a:off x="-1681389" y="2662882"/>
        <a:ext cx="4022627" cy="526716"/>
      </dsp:txXfrm>
    </dsp:sp>
    <dsp:sp modelId="{D150EE62-5725-4873-A907-E27FFAE5FE5F}">
      <dsp:nvSpPr>
        <dsp:cNvPr id="0" name=""/>
        <dsp:cNvSpPr/>
      </dsp:nvSpPr>
      <dsp:spPr>
        <a:xfrm>
          <a:off x="593282" y="914926"/>
          <a:ext cx="2623609" cy="40226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464535" rIns="163576" bIns="163576" numCol="1" spcCol="1270" anchor="t" anchorCtr="0">
          <a:noAutofit/>
        </a:bodyPr>
        <a:lstStyle/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Turn Off SNMP Service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If not, change community string names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Upgrade to SNMP3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Implement Group Policy Security Option</a:t>
          </a:r>
        </a:p>
        <a:p>
          <a:pPr marL="171450" lvl="1" indent="-171450" algn="just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Restrict access to null session pipes, null session shares, </a:t>
          </a:r>
          <a:r>
            <a:rPr lang="en-GB" sz="1800" kern="1200" dirty="0" err="1"/>
            <a:t>IPSec</a:t>
          </a:r>
          <a:r>
            <a:rPr lang="en-GB" sz="1800" kern="1200" dirty="0"/>
            <a:t> Filtering</a:t>
          </a:r>
        </a:p>
      </dsp:txBody>
      <dsp:txXfrm>
        <a:off x="593282" y="914926"/>
        <a:ext cx="2623609" cy="4022627"/>
      </dsp:txXfrm>
    </dsp:sp>
    <dsp:sp modelId="{5895D9F3-8CEA-4CD3-9CC3-4627921DDE39}">
      <dsp:nvSpPr>
        <dsp:cNvPr id="0" name=""/>
        <dsp:cNvSpPr/>
      </dsp:nvSpPr>
      <dsp:spPr>
        <a:xfrm>
          <a:off x="66565" y="219660"/>
          <a:ext cx="1053433" cy="10534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68380-6CF9-4C38-A4F7-C7F9C20B2048}">
      <dsp:nvSpPr>
        <dsp:cNvPr id="0" name=""/>
        <dsp:cNvSpPr/>
      </dsp:nvSpPr>
      <dsp:spPr>
        <a:xfrm rot="16200000">
          <a:off x="2157185" y="2662882"/>
          <a:ext cx="4022627" cy="5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64535" bIns="0" numCol="1" spcCol="1270" anchor="t" anchorCtr="0">
          <a:noAutofit/>
        </a:bodyPr>
        <a:lstStyle/>
        <a:p>
          <a:pPr marL="0" lvl="0" indent="0" algn="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DNS</a:t>
          </a:r>
        </a:p>
      </dsp:txBody>
      <dsp:txXfrm>
        <a:off x="2157185" y="2662882"/>
        <a:ext cx="4022627" cy="526716"/>
      </dsp:txXfrm>
    </dsp:sp>
    <dsp:sp modelId="{1BA9DBE5-04F4-446F-A2A8-8CAFCDF78649}">
      <dsp:nvSpPr>
        <dsp:cNvPr id="0" name=""/>
        <dsp:cNvSpPr/>
      </dsp:nvSpPr>
      <dsp:spPr>
        <a:xfrm>
          <a:off x="4431857" y="914926"/>
          <a:ext cx="2623609" cy="40226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464535" rIns="163576" bIns="16357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Disable DNS Zone transfers to the untrusted hosts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Don’t publish private IP addresses in DNS Zone Files of Public DNS Server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 DNS registration services that hides sensitive information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Use generic network admin contact for DNS Registrations</a:t>
          </a:r>
        </a:p>
      </dsp:txBody>
      <dsp:txXfrm>
        <a:off x="4431857" y="914926"/>
        <a:ext cx="2623609" cy="4022627"/>
      </dsp:txXfrm>
    </dsp:sp>
    <dsp:sp modelId="{027CABB1-BEFC-42BF-8694-032309A0F73C}">
      <dsp:nvSpPr>
        <dsp:cNvPr id="0" name=""/>
        <dsp:cNvSpPr/>
      </dsp:nvSpPr>
      <dsp:spPr>
        <a:xfrm>
          <a:off x="3905140" y="219660"/>
          <a:ext cx="1053433" cy="10534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BAD8E-3BBE-4EAE-8348-4CAE1F5A781C}">
      <dsp:nvSpPr>
        <dsp:cNvPr id="0" name=""/>
        <dsp:cNvSpPr/>
      </dsp:nvSpPr>
      <dsp:spPr>
        <a:xfrm rot="16200000">
          <a:off x="5995760" y="2662882"/>
          <a:ext cx="4022627" cy="526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64535" bIns="0" numCol="1" spcCol="1270" anchor="t" anchorCtr="0">
          <a:noAutofit/>
        </a:bodyPr>
        <a:lstStyle/>
        <a:p>
          <a:pPr marL="0" lvl="0" indent="0" algn="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SMTP</a:t>
          </a:r>
        </a:p>
      </dsp:txBody>
      <dsp:txXfrm>
        <a:off x="5995760" y="2662882"/>
        <a:ext cx="4022627" cy="526716"/>
      </dsp:txXfrm>
    </dsp:sp>
    <dsp:sp modelId="{5134960A-BB00-49F2-A4EE-5F34DA1A45CD}">
      <dsp:nvSpPr>
        <dsp:cNvPr id="0" name=""/>
        <dsp:cNvSpPr/>
      </dsp:nvSpPr>
      <dsp:spPr>
        <a:xfrm>
          <a:off x="8270433" y="914926"/>
          <a:ext cx="2623609" cy="40226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464535" rIns="163576" bIns="16357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Ignore emails from unknown recipients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Restrict mail responses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Disable Open relay feature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Limit no. of accepted connections </a:t>
          </a:r>
        </a:p>
      </dsp:txBody>
      <dsp:txXfrm>
        <a:off x="8270433" y="914926"/>
        <a:ext cx="2623609" cy="4022627"/>
      </dsp:txXfrm>
    </dsp:sp>
    <dsp:sp modelId="{37D39655-485C-484B-8F38-E78AFBF2BCA7}">
      <dsp:nvSpPr>
        <dsp:cNvPr id="0" name=""/>
        <dsp:cNvSpPr/>
      </dsp:nvSpPr>
      <dsp:spPr>
        <a:xfrm>
          <a:off x="7743716" y="219660"/>
          <a:ext cx="1053433" cy="105343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B2C46-0CB4-44FC-816B-B6D784C200AF}">
      <dsp:nvSpPr>
        <dsp:cNvPr id="0" name=""/>
        <dsp:cNvSpPr/>
      </dsp:nvSpPr>
      <dsp:spPr>
        <a:xfrm rot="16200000">
          <a:off x="-1535936" y="2709148"/>
          <a:ext cx="4022627" cy="815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719560" bIns="0" numCol="1" spcCol="1270" anchor="t" anchorCtr="0">
          <a:noAutofit/>
        </a:bodyPr>
        <a:lstStyle/>
        <a:p>
          <a:pPr marL="0" lvl="0" indent="0" algn="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LDAP</a:t>
          </a:r>
        </a:p>
      </dsp:txBody>
      <dsp:txXfrm>
        <a:off x="-1535936" y="2709148"/>
        <a:ext cx="4022627" cy="815878"/>
      </dsp:txXfrm>
    </dsp:sp>
    <dsp:sp modelId="{D150EE62-5725-4873-A907-E27FFAE5FE5F}">
      <dsp:nvSpPr>
        <dsp:cNvPr id="0" name=""/>
        <dsp:cNvSpPr/>
      </dsp:nvSpPr>
      <dsp:spPr>
        <a:xfrm>
          <a:off x="883316" y="1105773"/>
          <a:ext cx="4063942" cy="40226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719560" rIns="277368" bIns="277368" numCol="1" spcCol="1270" anchor="t" anchorCtr="0">
          <a:noAutofit/>
        </a:bodyPr>
        <a:lstStyle/>
        <a:p>
          <a:pPr marL="285750" lvl="1" indent="-285750" algn="just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 dirty="0"/>
            <a:t>Encrypt LDAP traffic</a:t>
          </a:r>
        </a:p>
        <a:p>
          <a:pPr marL="285750" lvl="1" indent="-285750" algn="just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 dirty="0"/>
            <a:t>Enable account lockout</a:t>
          </a:r>
        </a:p>
      </dsp:txBody>
      <dsp:txXfrm>
        <a:off x="883316" y="1105773"/>
        <a:ext cx="4063942" cy="4022627"/>
      </dsp:txXfrm>
    </dsp:sp>
    <dsp:sp modelId="{5895D9F3-8CEA-4CD3-9CC3-4627921DDE39}">
      <dsp:nvSpPr>
        <dsp:cNvPr id="0" name=""/>
        <dsp:cNvSpPr/>
      </dsp:nvSpPr>
      <dsp:spPr>
        <a:xfrm>
          <a:off x="67437" y="28813"/>
          <a:ext cx="1631757" cy="16317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68380-6CF9-4C38-A4F7-C7F9C20B2048}">
      <dsp:nvSpPr>
        <dsp:cNvPr id="0" name=""/>
        <dsp:cNvSpPr/>
      </dsp:nvSpPr>
      <dsp:spPr>
        <a:xfrm rot="16200000">
          <a:off x="4409974" y="2709148"/>
          <a:ext cx="4022627" cy="815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719560" bIns="0" numCol="1" spcCol="1270" anchor="t" anchorCtr="0">
          <a:noAutofit/>
        </a:bodyPr>
        <a:lstStyle/>
        <a:p>
          <a:pPr marL="0" lvl="0" indent="0" algn="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SMB</a:t>
          </a:r>
        </a:p>
      </dsp:txBody>
      <dsp:txXfrm>
        <a:off x="4409974" y="2709148"/>
        <a:ext cx="4022627" cy="815878"/>
      </dsp:txXfrm>
    </dsp:sp>
    <dsp:sp modelId="{1BA9DBE5-04F4-446F-A2A8-8CAFCDF78649}">
      <dsp:nvSpPr>
        <dsp:cNvPr id="0" name=""/>
        <dsp:cNvSpPr/>
      </dsp:nvSpPr>
      <dsp:spPr>
        <a:xfrm>
          <a:off x="6829228" y="1105773"/>
          <a:ext cx="4063942" cy="40226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719560" rIns="277368" bIns="277368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 dirty="0"/>
            <a:t>Disable SMB protocol on Web &amp; DNS Servers, Internet Facing servers, TCP Ports.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 dirty="0"/>
            <a:t>Restrict anonymous access</a:t>
          </a:r>
        </a:p>
      </dsp:txBody>
      <dsp:txXfrm>
        <a:off x="6829228" y="1105773"/>
        <a:ext cx="4063942" cy="4022627"/>
      </dsp:txXfrm>
    </dsp:sp>
    <dsp:sp modelId="{027CABB1-BEFC-42BF-8694-032309A0F73C}">
      <dsp:nvSpPr>
        <dsp:cNvPr id="0" name=""/>
        <dsp:cNvSpPr/>
      </dsp:nvSpPr>
      <dsp:spPr>
        <a:xfrm>
          <a:off x="6013349" y="28813"/>
          <a:ext cx="1631757" cy="16317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AB38F-89DE-4EA5-8E17-E81DC5482DFB}">
      <dsp:nvSpPr>
        <dsp:cNvPr id="0" name=""/>
        <dsp:cNvSpPr/>
      </dsp:nvSpPr>
      <dsp:spPr>
        <a:xfrm rot="5400000">
          <a:off x="-235907" y="238686"/>
          <a:ext cx="1572718" cy="110090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Network</a:t>
          </a:r>
        </a:p>
      </dsp:txBody>
      <dsp:txXfrm rot="-5400000">
        <a:off x="1" y="553229"/>
        <a:ext cx="1100902" cy="471816"/>
      </dsp:txXfrm>
    </dsp:sp>
    <dsp:sp modelId="{20304129-5240-43CB-A388-32393A873524}">
      <dsp:nvSpPr>
        <dsp:cNvPr id="0" name=""/>
        <dsp:cNvSpPr/>
      </dsp:nvSpPr>
      <dsp:spPr>
        <a:xfrm rot="5400000">
          <a:off x="5779717" y="-4676036"/>
          <a:ext cx="1022266" cy="103798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Identify Network Range, Calculate Subnet Mask, Discover Host, Scan the Ports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 err="1"/>
            <a:t>Whois</a:t>
          </a:r>
          <a:r>
            <a:rPr lang="en-GB" sz="2400" kern="1200" dirty="0"/>
            <a:t> Lookup, Nmap etc</a:t>
          </a:r>
        </a:p>
      </dsp:txBody>
      <dsp:txXfrm rot="-5400000">
        <a:off x="1100902" y="52682"/>
        <a:ext cx="10329994" cy="922460"/>
      </dsp:txXfrm>
    </dsp:sp>
    <dsp:sp modelId="{9A5C3EA8-E13D-4C20-BC20-2A1CABDB3195}">
      <dsp:nvSpPr>
        <dsp:cNvPr id="0" name=""/>
        <dsp:cNvSpPr/>
      </dsp:nvSpPr>
      <dsp:spPr>
        <a:xfrm rot="5400000">
          <a:off x="-235907" y="1617063"/>
          <a:ext cx="1572718" cy="110090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ENM</a:t>
          </a:r>
        </a:p>
      </dsp:txBody>
      <dsp:txXfrm rot="-5400000">
        <a:off x="1" y="1931606"/>
        <a:ext cx="1100902" cy="471816"/>
      </dsp:txXfrm>
    </dsp:sp>
    <dsp:sp modelId="{115CA323-5C19-474C-8E27-358579DCFCE2}">
      <dsp:nvSpPr>
        <dsp:cNvPr id="0" name=""/>
        <dsp:cNvSpPr/>
      </dsp:nvSpPr>
      <dsp:spPr>
        <a:xfrm rot="5400000">
          <a:off x="5779717" y="-3297659"/>
          <a:ext cx="1022266" cy="103798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Start with NetBIOS Enumeration, SNMP Enumeration, LDAP Enumeration, NTP Enumeration, SMTP Enumeration, DNS Enumeration, </a:t>
          </a:r>
          <a:r>
            <a:rPr lang="en-GB" sz="2400" kern="1200" dirty="0" err="1"/>
            <a:t>Ipsec</a:t>
          </a:r>
          <a:r>
            <a:rPr lang="en-GB" sz="2400" kern="1200" dirty="0"/>
            <a:t>, VoIP, RPC</a:t>
          </a:r>
        </a:p>
      </dsp:txBody>
      <dsp:txXfrm rot="-5400000">
        <a:off x="1100902" y="1431059"/>
        <a:ext cx="10329994" cy="922460"/>
      </dsp:txXfrm>
    </dsp:sp>
    <dsp:sp modelId="{18B17915-7751-4CC9-B11A-529B4BF8403C}">
      <dsp:nvSpPr>
        <dsp:cNvPr id="0" name=""/>
        <dsp:cNvSpPr/>
      </dsp:nvSpPr>
      <dsp:spPr>
        <a:xfrm rot="5400000">
          <a:off x="-235907" y="2995440"/>
          <a:ext cx="1572718" cy="110090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Doc</a:t>
          </a:r>
        </a:p>
      </dsp:txBody>
      <dsp:txXfrm rot="-5400000">
        <a:off x="1" y="3309983"/>
        <a:ext cx="1100902" cy="471816"/>
      </dsp:txXfrm>
    </dsp:sp>
    <dsp:sp modelId="{5D74B162-3766-4FAE-BBF4-69C1B60F3E11}">
      <dsp:nvSpPr>
        <dsp:cNvPr id="0" name=""/>
        <dsp:cNvSpPr/>
      </dsp:nvSpPr>
      <dsp:spPr>
        <a:xfrm rot="5400000">
          <a:off x="5779717" y="-1919282"/>
          <a:ext cx="1022266" cy="1037989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Document all the findings</a:t>
          </a:r>
        </a:p>
      </dsp:txBody>
      <dsp:txXfrm rot="-5400000">
        <a:off x="1100902" y="2809436"/>
        <a:ext cx="10329994" cy="9224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61A02-5F23-4CFC-B858-FA94FAD37771}">
      <dsp:nvSpPr>
        <dsp:cNvPr id="0" name=""/>
        <dsp:cNvSpPr/>
      </dsp:nvSpPr>
      <dsp:spPr>
        <a:xfrm>
          <a:off x="0" y="0"/>
          <a:ext cx="659740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E850A-D943-4AB0-A4E2-242EBADDCCEF}">
      <dsp:nvSpPr>
        <dsp:cNvPr id="0" name=""/>
        <dsp:cNvSpPr/>
      </dsp:nvSpPr>
      <dsp:spPr>
        <a:xfrm>
          <a:off x="0" y="0"/>
          <a:ext cx="1319480" cy="4012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Report</a:t>
          </a:r>
        </a:p>
      </dsp:txBody>
      <dsp:txXfrm>
        <a:off x="0" y="0"/>
        <a:ext cx="1319480" cy="4012651"/>
      </dsp:txXfrm>
    </dsp:sp>
    <dsp:sp modelId="{522C04B6-5C9B-4414-9158-3460DA6314A1}">
      <dsp:nvSpPr>
        <dsp:cNvPr id="0" name=""/>
        <dsp:cNvSpPr/>
      </dsp:nvSpPr>
      <dsp:spPr>
        <a:xfrm>
          <a:off x="1418441" y="62697"/>
          <a:ext cx="5178961" cy="125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Information on Scan</a:t>
          </a:r>
        </a:p>
      </dsp:txBody>
      <dsp:txXfrm>
        <a:off x="1418441" y="62697"/>
        <a:ext cx="5178961" cy="1253953"/>
      </dsp:txXfrm>
    </dsp:sp>
    <dsp:sp modelId="{0F3193EF-65DD-441F-BD01-B14434F09099}">
      <dsp:nvSpPr>
        <dsp:cNvPr id="0" name=""/>
        <dsp:cNvSpPr/>
      </dsp:nvSpPr>
      <dsp:spPr>
        <a:xfrm>
          <a:off x="1319480" y="1316651"/>
          <a:ext cx="5277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03D58-4FDC-4072-B575-16EC2D8BEAB0}">
      <dsp:nvSpPr>
        <dsp:cNvPr id="0" name=""/>
        <dsp:cNvSpPr/>
      </dsp:nvSpPr>
      <dsp:spPr>
        <a:xfrm>
          <a:off x="1418441" y="1379348"/>
          <a:ext cx="5178961" cy="125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Information on Target</a:t>
          </a:r>
        </a:p>
      </dsp:txBody>
      <dsp:txXfrm>
        <a:off x="1418441" y="1379348"/>
        <a:ext cx="5178961" cy="1253953"/>
      </dsp:txXfrm>
    </dsp:sp>
    <dsp:sp modelId="{D6C59EE1-C689-454C-9826-D2FD5BB8CC68}">
      <dsp:nvSpPr>
        <dsp:cNvPr id="0" name=""/>
        <dsp:cNvSpPr/>
      </dsp:nvSpPr>
      <dsp:spPr>
        <a:xfrm>
          <a:off x="1319480" y="2633302"/>
          <a:ext cx="5277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85FDC-38C8-450D-86D7-109C24C1EDA9}">
      <dsp:nvSpPr>
        <dsp:cNvPr id="0" name=""/>
        <dsp:cNvSpPr/>
      </dsp:nvSpPr>
      <dsp:spPr>
        <a:xfrm>
          <a:off x="1418441" y="2695999"/>
          <a:ext cx="5178961" cy="125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Results</a:t>
          </a:r>
        </a:p>
      </dsp:txBody>
      <dsp:txXfrm>
        <a:off x="1418441" y="2695999"/>
        <a:ext cx="5178961" cy="1253953"/>
      </dsp:txXfrm>
    </dsp:sp>
    <dsp:sp modelId="{65CA295D-F3A8-4A8C-B9C4-71907BA2C7C4}">
      <dsp:nvSpPr>
        <dsp:cNvPr id="0" name=""/>
        <dsp:cNvSpPr/>
      </dsp:nvSpPr>
      <dsp:spPr>
        <a:xfrm>
          <a:off x="1319480" y="3949953"/>
          <a:ext cx="52779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0A0A0A"/>
              </a:solidFill>
              <a:effectLst/>
              <a:latin typeface="system-u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3875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56554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0064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9005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0344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35653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GB" sz="1200" b="0" dirty="0">
              <a:solidFill>
                <a:srgbClr val="333333"/>
              </a:solidFill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59199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GB" sz="1200" b="0" dirty="0">
              <a:solidFill>
                <a:srgbClr val="333333"/>
              </a:solidFill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08040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lang="en-GB" sz="1200" b="0" dirty="0">
              <a:solidFill>
                <a:srgbClr val="333333"/>
              </a:solidFill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40961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4898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17962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D43D11-169C-403B-AE90-DBA81AF33F7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6228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769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0801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4265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5455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624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ü"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410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7204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6970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5148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32580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03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199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72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quiz-time-quiz-time-answer-sign-2453148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svg"/><Relationship Id="rId9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tiff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470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Enumerate Network!!!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Technics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Ethical Hacking</a:t>
            </a:r>
          </a:p>
          <a:p>
            <a:r>
              <a:rPr lang="en-GB" i="1" dirty="0"/>
              <a:t>(ACCA7033)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D541FB8-990C-461B-8196-74E80ED40182}"/>
              </a:ext>
            </a:extLst>
          </p:cNvPr>
          <p:cNvSpPr/>
          <p:nvPr/>
        </p:nvSpPr>
        <p:spPr>
          <a:xfrm>
            <a:off x="6827895" y="1565562"/>
            <a:ext cx="515257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Information Gathering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Determining Network Range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Identify Active Machines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Find open ports and access points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OS Fingerprinting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Services Fingerprinting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Mapping the Network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053FD3-26EB-4589-B51D-2B58354A539D}"/>
              </a:ext>
            </a:extLst>
          </p:cNvPr>
          <p:cNvSpPr/>
          <p:nvPr/>
        </p:nvSpPr>
        <p:spPr>
          <a:xfrm>
            <a:off x="211534" y="1429843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Prerequisites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Understand TCP/IP Stack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Common Ports and Protocols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Working with Wireshark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Scanning and determining Network Infrastructure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7F7D27-24C7-4D7C-B79F-78D707F617B4}"/>
              </a:ext>
            </a:extLst>
          </p:cNvPr>
          <p:cNvSpPr/>
          <p:nvPr/>
        </p:nvSpPr>
        <p:spPr>
          <a:xfrm>
            <a:off x="194630" y="3596887"/>
            <a:ext cx="53933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Lab/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Activity 2: Tools and Technics to Enumerate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D541FB8-990C-461B-8196-74E80ED40182}"/>
              </a:ext>
            </a:extLst>
          </p:cNvPr>
          <p:cNvSpPr/>
          <p:nvPr/>
        </p:nvSpPr>
        <p:spPr>
          <a:xfrm>
            <a:off x="6604000" y="1166916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During this week, with applied knowledge and understanding on Footprinting and Network Scanning, we shall move ahead focusing on enumeration concepts, its different tools and techniques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etc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During the tutorials, under isolated lab environment you will be using different tools and techniques to enumerate a network.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053FD3-26EB-4589-B51D-2B58354A539D}"/>
              </a:ext>
            </a:extLst>
          </p:cNvPr>
          <p:cNvSpPr/>
          <p:nvPr/>
        </p:nvSpPr>
        <p:spPr>
          <a:xfrm>
            <a:off x="211534" y="1429843"/>
            <a:ext cx="567099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Enumerating Networks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Enumeration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Concepts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Techniques</a:t>
            </a:r>
          </a:p>
          <a:p>
            <a:pPr marL="1371600"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prstClr val="white"/>
                </a:solidFill>
                <a:latin typeface="Calibri" panose="020F0502020204030204"/>
              </a:rPr>
              <a:t>Assessing Vulnerabilities</a:t>
            </a:r>
          </a:p>
          <a:p>
            <a:pPr marL="1371600"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Engineering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Countermeasures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7F7D27-24C7-4D7C-B79F-78D707F617B4}"/>
              </a:ext>
            </a:extLst>
          </p:cNvPr>
          <p:cNvSpPr/>
          <p:nvPr/>
        </p:nvSpPr>
        <p:spPr>
          <a:xfrm>
            <a:off x="331568" y="4258007"/>
            <a:ext cx="53933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Lab/ Tutorials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 4 – Enumeration.</a:t>
            </a:r>
          </a:p>
        </p:txBody>
      </p:sp>
    </p:spTree>
    <p:extLst>
      <p:ext uri="{BB962C8B-B14F-4D97-AF65-F5344CB8AC3E}">
        <p14:creationId xmlns:p14="http://schemas.microsoft.com/office/powerpoint/2010/main" val="4099914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0"/>
            <a:ext cx="3697223" cy="634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Enumeration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4029D3-B2F6-499C-A301-9F81071BF534}"/>
              </a:ext>
            </a:extLst>
          </p:cNvPr>
          <p:cNvSpPr txBox="1"/>
          <p:nvPr/>
        </p:nvSpPr>
        <p:spPr>
          <a:xfrm>
            <a:off x="165667" y="634619"/>
            <a:ext cx="6600894" cy="6223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8575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Enumeration is when you try and connect to the system and do deliberate actions to gather more information.</a:t>
            </a:r>
            <a:endParaRPr lang="en-US" sz="2000" b="1" dirty="0">
              <a:solidFill>
                <a:prstClr val="black"/>
              </a:solidFill>
              <a:latin typeface="Calibri" panose="020F0502020204030204"/>
            </a:endParaRPr>
          </a:p>
          <a:p>
            <a:pPr marL="57150" marR="0" lvl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The main objectives of Enumeration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sz="2000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Use the earlier gathered information to look out the weak points to initiate system attack and gain access on the target system 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sz="2000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Further get more information, </a:t>
            </a:r>
            <a:r>
              <a:rPr lang="en-US" sz="2000" b="1" i="1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but this time from an intranet environment</a:t>
            </a: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.</a:t>
            </a:r>
          </a:p>
          <a:p>
            <a:pPr algn="just"/>
            <a:endParaRPr lang="en-US" sz="2000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algn="just"/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Look for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Network Resources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Shared Folders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Routing Information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System/ Security Settings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Names, Users, Groups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Applications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SNMP, FQDN Information </a:t>
            </a:r>
            <a:r>
              <a:rPr lang="en-US" sz="2000" dirty="0" err="1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etc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7150" marR="0" lvl="0" algn="just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id="{1A32749F-08B1-4D01-845E-6FF543DEC3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4" r="24648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9266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371109" cy="6627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Enumeration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727" y="931341"/>
            <a:ext cx="6615546" cy="57049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As it is not the basic stages of gathering information, you also need to gain Domain Knowledge. </a:t>
            </a:r>
          </a:p>
          <a:p>
            <a:pPr marL="0" indent="0">
              <a:buNone/>
            </a:pPr>
            <a:r>
              <a:rPr lang="en-US" sz="1800" dirty="0" err="1"/>
              <a:t>Eg</a:t>
            </a:r>
            <a:r>
              <a:rPr lang="en-US" sz="1800" dirty="0"/>
              <a:t>: The services and its ports </a:t>
            </a:r>
            <a:r>
              <a:rPr lang="en-US" sz="1800" dirty="0" err="1"/>
              <a:t>etc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Let's check now: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DNS Zone Transfer Port and Protocol:________________________</a:t>
            </a:r>
          </a:p>
          <a:p>
            <a:r>
              <a:rPr lang="en-US" sz="1800" dirty="0"/>
              <a:t>Lightweight Directory Access Protocol: ______________________</a:t>
            </a:r>
          </a:p>
          <a:p>
            <a:r>
              <a:rPr lang="en-US" sz="1800" dirty="0"/>
              <a:t>SNMP: ____________________________________</a:t>
            </a:r>
          </a:p>
          <a:p>
            <a:r>
              <a:rPr lang="en-US" sz="1800" dirty="0"/>
              <a:t>SNMP Trap: ________________________________</a:t>
            </a:r>
          </a:p>
          <a:p>
            <a:r>
              <a:rPr lang="en-US" sz="1800" dirty="0"/>
              <a:t>SMTP: ____________________________________</a:t>
            </a:r>
          </a:p>
          <a:p>
            <a:r>
              <a:rPr lang="en-US" sz="1800" dirty="0"/>
              <a:t>UDP 137: ____________________________________</a:t>
            </a:r>
          </a:p>
          <a:p>
            <a:r>
              <a:rPr lang="en-US" sz="1800" dirty="0"/>
              <a:t>TCP 139: ____________________________________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en board with white text&#10;&#10;Description automatically generated">
            <a:extLst>
              <a:ext uri="{FF2B5EF4-FFF2-40B4-BE49-F238E27FC236}">
                <a16:creationId xmlns:a16="http://schemas.microsoft.com/office/drawing/2014/main" id="{1BBEC703-241E-6F4A-2837-3F6A431F43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7184" y="2147569"/>
            <a:ext cx="3781051" cy="191888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312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NetBIOS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What it is?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Used to identify the network devices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Uses TCP/IP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Enumerate NetBIOS information to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List the computers of the domain.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List the shares on the hosts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Look for Policies and Passwords</a:t>
            </a:r>
          </a:p>
          <a:p>
            <a:pPr marL="457200" lvl="1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5" name="Picture 4" descr="Clipart - Computer Network Icons">
            <a:extLst>
              <a:ext uri="{FF2B5EF4-FFF2-40B4-BE49-F238E27FC236}">
                <a16:creationId xmlns:a16="http://schemas.microsoft.com/office/drawing/2014/main" id="{39966CE6-F39E-41D3-8A34-55872E521A4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26" b="67025"/>
          <a:stretch/>
        </p:blipFill>
        <p:spPr>
          <a:xfrm>
            <a:off x="5515175" y="1030179"/>
            <a:ext cx="786903" cy="803990"/>
          </a:xfrm>
          <a:prstGeom prst="rect">
            <a:avLst/>
          </a:prstGeom>
        </p:spPr>
      </p:pic>
      <p:pic>
        <p:nvPicPr>
          <p:cNvPr id="6" name="Picture 5" descr="Clipart - Computer Network Icons">
            <a:extLst>
              <a:ext uri="{FF2B5EF4-FFF2-40B4-BE49-F238E27FC236}">
                <a16:creationId xmlns:a16="http://schemas.microsoft.com/office/drawing/2014/main" id="{B9D95BA7-4EE3-4572-A1EC-3158CFDE88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80" t="68980"/>
          <a:stretch/>
        </p:blipFill>
        <p:spPr>
          <a:xfrm>
            <a:off x="9742423" y="109728"/>
            <a:ext cx="1914144" cy="1848636"/>
          </a:xfrm>
          <a:prstGeom prst="rect">
            <a:avLst/>
          </a:prstGeom>
        </p:spPr>
      </p:pic>
      <p:pic>
        <p:nvPicPr>
          <p:cNvPr id="7" name="Picture 6" descr="Berkas:Flowchart Line.svg - Wikipedia bahasa Indonesia ...">
            <a:extLst>
              <a:ext uri="{FF2B5EF4-FFF2-40B4-BE49-F238E27FC236}">
                <a16:creationId xmlns:a16="http://schemas.microsoft.com/office/drawing/2014/main" id="{70578308-282C-4CBA-A75A-D9776A2A30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4039" y="1225296"/>
            <a:ext cx="2044144" cy="3832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0071CA-81D1-4786-8649-678F8560FBA1}"/>
              </a:ext>
            </a:extLst>
          </p:cNvPr>
          <p:cNvSpPr txBox="1"/>
          <p:nvPr/>
        </p:nvSpPr>
        <p:spPr>
          <a:xfrm rot="16200000">
            <a:off x="7825279" y="-661546"/>
            <a:ext cx="461665" cy="3575209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Communication using NetBIOS Name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B8E003-C9C1-419D-9DA4-BC3A6D3C1B35}"/>
              </a:ext>
            </a:extLst>
          </p:cNvPr>
          <p:cNvSpPr txBox="1"/>
          <p:nvPr/>
        </p:nvSpPr>
        <p:spPr>
          <a:xfrm rot="16200000">
            <a:off x="7910302" y="1321926"/>
            <a:ext cx="1292662" cy="392113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NetBIOS Name: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16 Digits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15 Digits – Device Name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 Last Digit – Service/ Name Record Type</a:t>
            </a:r>
          </a:p>
        </p:txBody>
      </p:sp>
      <p:pic>
        <p:nvPicPr>
          <p:cNvPr id="10" name="Picture 9" descr="Sirius Infoblog: Adiestramiento Básico de Ethical Hacking">
            <a:extLst>
              <a:ext uri="{FF2B5EF4-FFF2-40B4-BE49-F238E27FC236}">
                <a16:creationId xmlns:a16="http://schemas.microsoft.com/office/drawing/2014/main" id="{3C520F32-3CB1-4EC7-A897-D04A3BF51B1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20" y="2060978"/>
            <a:ext cx="907158" cy="91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NetBIOS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What it is?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Used to identify the network devices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Uses TCP/IP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Enumerate NetBIOS information to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List the computers of the domain.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List the shares on the hosts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Look for Policies and Passwords</a:t>
            </a:r>
          </a:p>
          <a:p>
            <a:pPr marL="457200" lvl="1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5" name="Picture 4" descr="Clipart - Computer Network Icons">
            <a:extLst>
              <a:ext uri="{FF2B5EF4-FFF2-40B4-BE49-F238E27FC236}">
                <a16:creationId xmlns:a16="http://schemas.microsoft.com/office/drawing/2014/main" id="{39966CE6-F39E-41D3-8A34-55872E521A4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26" b="67025"/>
          <a:stretch/>
        </p:blipFill>
        <p:spPr>
          <a:xfrm>
            <a:off x="5515175" y="1030179"/>
            <a:ext cx="786903" cy="803990"/>
          </a:xfrm>
          <a:prstGeom prst="rect">
            <a:avLst/>
          </a:prstGeom>
        </p:spPr>
      </p:pic>
      <p:pic>
        <p:nvPicPr>
          <p:cNvPr id="6" name="Picture 5" descr="Clipart - Computer Network Icons">
            <a:extLst>
              <a:ext uri="{FF2B5EF4-FFF2-40B4-BE49-F238E27FC236}">
                <a16:creationId xmlns:a16="http://schemas.microsoft.com/office/drawing/2014/main" id="{B9D95BA7-4EE3-4572-A1EC-3158CFDE88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80" t="68980"/>
          <a:stretch/>
        </p:blipFill>
        <p:spPr>
          <a:xfrm>
            <a:off x="9742423" y="109728"/>
            <a:ext cx="1914144" cy="1848636"/>
          </a:xfrm>
          <a:prstGeom prst="rect">
            <a:avLst/>
          </a:prstGeom>
        </p:spPr>
      </p:pic>
      <p:pic>
        <p:nvPicPr>
          <p:cNvPr id="7" name="Picture 6" descr="Berkas:Flowchart Line.svg - Wikipedia bahasa Indonesia ...">
            <a:extLst>
              <a:ext uri="{FF2B5EF4-FFF2-40B4-BE49-F238E27FC236}">
                <a16:creationId xmlns:a16="http://schemas.microsoft.com/office/drawing/2014/main" id="{70578308-282C-4CBA-A75A-D9776A2A30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4039" y="1225296"/>
            <a:ext cx="2044144" cy="38327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0071CA-81D1-4786-8649-678F8560FBA1}"/>
              </a:ext>
            </a:extLst>
          </p:cNvPr>
          <p:cNvSpPr txBox="1"/>
          <p:nvPr/>
        </p:nvSpPr>
        <p:spPr>
          <a:xfrm rot="16200000">
            <a:off x="7825279" y="-661546"/>
            <a:ext cx="461665" cy="3575209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Communication using NetBIOS Name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B8E003-C9C1-419D-9DA4-BC3A6D3C1B35}"/>
              </a:ext>
            </a:extLst>
          </p:cNvPr>
          <p:cNvSpPr txBox="1"/>
          <p:nvPr/>
        </p:nvSpPr>
        <p:spPr>
          <a:xfrm rot="16200000">
            <a:off x="3094462" y="813528"/>
            <a:ext cx="1292662" cy="392113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NetBIOS Name: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16 Digits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15 Digits – Device Name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 Last Digit – Service/ Name Record Type</a:t>
            </a:r>
          </a:p>
        </p:txBody>
      </p:sp>
      <p:pic>
        <p:nvPicPr>
          <p:cNvPr id="10" name="Picture 9" descr="Sirius Infoblog: Adiestramiento Básico de Ethical Hacking">
            <a:extLst>
              <a:ext uri="{FF2B5EF4-FFF2-40B4-BE49-F238E27FC236}">
                <a16:creationId xmlns:a16="http://schemas.microsoft.com/office/drawing/2014/main" id="{3C520F32-3CB1-4EC7-A897-D04A3BF51B1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720" y="2060978"/>
            <a:ext cx="907158" cy="913329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B79E51A-5E2A-479A-950E-1CF8F57528C9}"/>
              </a:ext>
            </a:extLst>
          </p:cNvPr>
          <p:cNvGraphicFramePr>
            <a:graphicFrameLocks noGrp="1"/>
          </p:cNvGraphicFramePr>
          <p:nvPr/>
        </p:nvGraphicFramePr>
        <p:xfrm>
          <a:off x="5964606" y="1990392"/>
          <a:ext cx="6115058" cy="362204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204290">
                  <a:extLst>
                    <a:ext uri="{9D8B030D-6E8A-4147-A177-3AD203B41FA5}">
                      <a16:colId xmlns:a16="http://schemas.microsoft.com/office/drawing/2014/main" val="562273690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847264381"/>
                    </a:ext>
                  </a:extLst>
                </a:gridCol>
                <a:gridCol w="804672">
                  <a:extLst>
                    <a:ext uri="{9D8B030D-6E8A-4147-A177-3AD203B41FA5}">
                      <a16:colId xmlns:a16="http://schemas.microsoft.com/office/drawing/2014/main" val="4235921414"/>
                    </a:ext>
                  </a:extLst>
                </a:gridCol>
                <a:gridCol w="2825936">
                  <a:extLst>
                    <a:ext uri="{9D8B030D-6E8A-4147-A177-3AD203B41FA5}">
                      <a16:colId xmlns:a16="http://schemas.microsoft.com/office/drawing/2014/main" val="25595630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NetBIOS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8598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&lt;host name&gt;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&lt;00&gt;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Hostname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592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&lt;domain&gt;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&lt;00&gt;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Domain 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0076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&lt;host name&gt;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&lt;03&gt;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Messenger Service for the computer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977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&lt;user name&gt;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&lt;03&gt;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Messenger Service for the user logged 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66907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&lt;host name&gt;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&lt;20&gt;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Server services running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5759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&lt;domain&gt;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&lt;1D&gt;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Master Browser name for the subnet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9413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&lt;domain&gt;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&lt;1B&gt;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dirty="0"/>
                        <a:t>Domain Master browser name: identifies the primary domain controller (PDC) for that domain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9850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983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SNMP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SNMP has Manager (NMS) and Agent (Each Network Device)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SNMP Manager uses 2 passwords to access and configure its Agents. 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Read Community String: Public. View device Configuration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Read/Write community String: Private. Edit Configuration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Enumerating user accounts and devices on a Target System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Gathers default community strings information and gets details like hosts, intermediate devices, shares, routing tables, ARP tables, network traffic etc.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Community Strings are stored in MIB (Management Information Base) which needs to be matched. If not, an error message will be sent to the pre-configured SNMP Manager.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MIB is a virtual database with information related to network objects </a:t>
            </a:r>
            <a:r>
              <a:rPr lang="en-US" sz="1800" i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(Scalar Objects – define a single object instance; Tabular Objects – Multiple related object instances are grouped)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 managed used SNMP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MIB database is hierarchical, and they are addressed using Object Identifiers (OIDs). OIDs includes counter, string, address, access levels (not accessible, read-only, read-write), size restrictions, range information etc.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SNMP uses the MIB’s hierarchical namespace containing Object Identifies (OIDs) to translate the OID numbers into a human-readable display.</a:t>
            </a:r>
          </a:p>
          <a:p>
            <a:pPr marL="914400" lvl="2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AA8F4B0-26F3-4FBF-B6C1-C2486FBE7317}"/>
              </a:ext>
            </a:extLst>
          </p:cNvPr>
          <p:cNvGrpSpPr/>
          <p:nvPr/>
        </p:nvGrpSpPr>
        <p:grpSpPr>
          <a:xfrm>
            <a:off x="7420467" y="280082"/>
            <a:ext cx="4596813" cy="2477821"/>
            <a:chOff x="7420467" y="280082"/>
            <a:chExt cx="4596813" cy="2477821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6B8E003-C9C1-419D-9DA4-BC3A6D3C1B35}"/>
                </a:ext>
              </a:extLst>
            </p:cNvPr>
            <p:cNvSpPr txBox="1"/>
            <p:nvPr/>
          </p:nvSpPr>
          <p:spPr>
            <a:xfrm rot="16200000">
              <a:off x="8357920" y="1026486"/>
              <a:ext cx="461665" cy="1350883"/>
            </a:xfrm>
            <a:prstGeom prst="rect">
              <a:avLst/>
            </a:prstGeom>
            <a:noFill/>
          </p:spPr>
          <p:txBody>
            <a:bodyPr vert="eaVert"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UDP Port 161</a:t>
              </a:r>
            </a:p>
          </p:txBody>
        </p:sp>
        <p:pic>
          <p:nvPicPr>
            <p:cNvPr id="11" name="Graphic 10" descr="Computer">
              <a:extLst>
                <a:ext uri="{FF2B5EF4-FFF2-40B4-BE49-F238E27FC236}">
                  <a16:creationId xmlns:a16="http://schemas.microsoft.com/office/drawing/2014/main" id="{A02845D2-191B-45F1-AC63-EF54CD73A5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878294" y="787528"/>
              <a:ext cx="914400" cy="914400"/>
            </a:xfrm>
            <a:prstGeom prst="rect">
              <a:avLst/>
            </a:prstGeom>
          </p:spPr>
        </p:pic>
        <p:pic>
          <p:nvPicPr>
            <p:cNvPr id="15" name="Picture 36">
              <a:extLst>
                <a:ext uri="{FF2B5EF4-FFF2-40B4-BE49-F238E27FC236}">
                  <a16:creationId xmlns:a16="http://schemas.microsoft.com/office/drawing/2014/main" id="{EBA84315-8A07-4972-90C7-EA21E1F44F98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25730" y="1676886"/>
              <a:ext cx="928687" cy="5381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38">
              <a:extLst>
                <a:ext uri="{FF2B5EF4-FFF2-40B4-BE49-F238E27FC236}">
                  <a16:creationId xmlns:a16="http://schemas.microsoft.com/office/drawing/2014/main" id="{BC8251D6-BD91-46C8-9EC6-E09E0DA46792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74448" y="280082"/>
              <a:ext cx="914400" cy="538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Picture 52">
              <a:extLst>
                <a:ext uri="{FF2B5EF4-FFF2-40B4-BE49-F238E27FC236}">
                  <a16:creationId xmlns:a16="http://schemas.microsoft.com/office/drawing/2014/main" id="{67B00657-DC39-4D0D-825F-351A9D6D30E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99705" y="328422"/>
              <a:ext cx="917575" cy="1219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Graphic 17" descr="Transfer outline">
              <a:extLst>
                <a:ext uri="{FF2B5EF4-FFF2-40B4-BE49-F238E27FC236}">
                  <a16:creationId xmlns:a16="http://schemas.microsoft.com/office/drawing/2014/main" id="{1228A403-5E20-434C-B846-C650177752A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flipV="1">
              <a:off x="9130664" y="859328"/>
              <a:ext cx="914400" cy="818243"/>
            </a:xfrm>
            <a:prstGeom prst="rect">
              <a:avLst/>
            </a:prstGeom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E2FC578-6F17-454C-B578-CCFD09888E1E}"/>
                </a:ext>
              </a:extLst>
            </p:cNvPr>
            <p:cNvSpPr txBox="1"/>
            <p:nvPr/>
          </p:nvSpPr>
          <p:spPr>
            <a:xfrm rot="16200000">
              <a:off x="9152914" y="540719"/>
              <a:ext cx="400110" cy="988732"/>
            </a:xfrm>
            <a:prstGeom prst="rect">
              <a:avLst/>
            </a:prstGeom>
            <a:noFill/>
          </p:spPr>
          <p:txBody>
            <a:bodyPr vert="eaVert"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Get Request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97D7F1B4-A2FE-41C7-8B5E-8DBB5563D099}"/>
                </a:ext>
              </a:extLst>
            </p:cNvPr>
            <p:cNvSpPr txBox="1"/>
            <p:nvPr/>
          </p:nvSpPr>
          <p:spPr>
            <a:xfrm rot="16200000">
              <a:off x="9656559" y="1130092"/>
              <a:ext cx="400110" cy="791307"/>
            </a:xfrm>
            <a:prstGeom prst="rect">
              <a:avLst/>
            </a:prstGeom>
            <a:noFill/>
          </p:spPr>
          <p:txBody>
            <a:bodyPr vert="eaVert"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Response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7B6BAC9-C70C-4043-865D-7FF1DFB37912}"/>
                </a:ext>
              </a:extLst>
            </p:cNvPr>
            <p:cNvSpPr txBox="1"/>
            <p:nvPr/>
          </p:nvSpPr>
          <p:spPr>
            <a:xfrm rot="16200000">
              <a:off x="7969014" y="-175181"/>
              <a:ext cx="461665" cy="1558760"/>
            </a:xfrm>
            <a:prstGeom prst="rect">
              <a:avLst/>
            </a:prstGeom>
            <a:noFill/>
          </p:spPr>
          <p:txBody>
            <a:bodyPr vert="eaVert"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SNMP Manager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FFC9ED3D-157B-4004-851D-19F2D47DF847}"/>
                </a:ext>
              </a:extLst>
            </p:cNvPr>
            <p:cNvSpPr txBox="1"/>
            <p:nvPr/>
          </p:nvSpPr>
          <p:spPr>
            <a:xfrm rot="16200000">
              <a:off x="10868873" y="1848135"/>
              <a:ext cx="461665" cy="1357872"/>
            </a:xfrm>
            <a:prstGeom prst="rect">
              <a:avLst/>
            </a:prstGeom>
            <a:noFill/>
          </p:spPr>
          <p:txBody>
            <a:bodyPr vert="eaVert" wrap="non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SNMP Agents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05482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LDAP</a:t>
            </a:r>
          </a:p>
        </p:txBody>
      </p:sp>
      <p:sp>
        <p:nvSpPr>
          <p:cNvPr id="23" name="Rounded Rectangle 51">
            <a:extLst>
              <a:ext uri="{FF2B5EF4-FFF2-40B4-BE49-F238E27FC236}">
                <a16:creationId xmlns:a16="http://schemas.microsoft.com/office/drawing/2014/main" id="{3CEFA15B-89EB-4C6A-9E34-54E5A24F44B6}"/>
              </a:ext>
            </a:extLst>
          </p:cNvPr>
          <p:cNvSpPr/>
          <p:nvPr/>
        </p:nvSpPr>
        <p:spPr>
          <a:xfrm>
            <a:off x="4793494" y="1902291"/>
            <a:ext cx="2177884" cy="792267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Email Servers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Mailbox Information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Address Book</a:t>
            </a:r>
          </a:p>
        </p:txBody>
      </p:sp>
      <p:sp>
        <p:nvSpPr>
          <p:cNvPr id="24" name="Rounded Rectangle 17">
            <a:extLst>
              <a:ext uri="{FF2B5EF4-FFF2-40B4-BE49-F238E27FC236}">
                <a16:creationId xmlns:a16="http://schemas.microsoft.com/office/drawing/2014/main" id="{D8C5FB91-68F8-4D7E-9BFF-04544F8F6F3A}"/>
              </a:ext>
            </a:extLst>
          </p:cNvPr>
          <p:cNvSpPr/>
          <p:nvPr/>
        </p:nvSpPr>
        <p:spPr>
          <a:xfrm>
            <a:off x="7113218" y="1939548"/>
            <a:ext cx="2130899" cy="1240424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Windows User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Account Information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Privileges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Profiles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Policies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1F258CC-5EEE-43FB-AB18-9799EED8D07A}"/>
              </a:ext>
            </a:extLst>
          </p:cNvPr>
          <p:cNvSpPr txBox="1"/>
          <p:nvPr/>
        </p:nvSpPr>
        <p:spPr>
          <a:xfrm>
            <a:off x="206609" y="1327651"/>
            <a:ext cx="2478838" cy="1384995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Active Directory LD Services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Manageability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Security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1E10E85-AED4-4A76-9C89-4E0778C48C95}"/>
              </a:ext>
            </a:extLst>
          </p:cNvPr>
          <p:cNvCxnSpPr/>
          <p:nvPr/>
        </p:nvCxnSpPr>
        <p:spPr>
          <a:xfrm>
            <a:off x="2672473" y="1609824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7" name="Rounded Rectangle 17">
            <a:extLst>
              <a:ext uri="{FF2B5EF4-FFF2-40B4-BE49-F238E27FC236}">
                <a16:creationId xmlns:a16="http://schemas.microsoft.com/office/drawing/2014/main" id="{DE07D3C8-4B0F-455C-ACA5-D2B610883A1B}"/>
              </a:ext>
            </a:extLst>
          </p:cNvPr>
          <p:cNvSpPr/>
          <p:nvPr/>
        </p:nvSpPr>
        <p:spPr>
          <a:xfrm>
            <a:off x="9314607" y="1714241"/>
            <a:ext cx="2612712" cy="1168366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Application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Server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Config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SSO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App-Specific Directory Info</a:t>
            </a:r>
          </a:p>
        </p:txBody>
      </p:sp>
      <p:sp>
        <p:nvSpPr>
          <p:cNvPr id="28" name="Rounded Rectangle 51">
            <a:extLst>
              <a:ext uri="{FF2B5EF4-FFF2-40B4-BE49-F238E27FC236}">
                <a16:creationId xmlns:a16="http://schemas.microsoft.com/office/drawing/2014/main" id="{C94C41CC-B49B-42A2-908D-34F1E405A2F9}"/>
              </a:ext>
            </a:extLst>
          </p:cNvPr>
          <p:cNvSpPr/>
          <p:nvPr/>
        </p:nvSpPr>
        <p:spPr>
          <a:xfrm>
            <a:off x="2853818" y="2127979"/>
            <a:ext cx="1826611" cy="991330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Network Devices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Config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Segoe UI" panose="020B050204020402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QoS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 Policy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Segoe UI" panose="020B0502040204020203" pitchFamily="34" charset="0"/>
              </a:rPr>
              <a:t>Security Policy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9E5C970-D926-47BE-B0B0-9E6129BC516F}"/>
              </a:ext>
            </a:extLst>
          </p:cNvPr>
          <p:cNvSpPr/>
          <p:nvPr/>
        </p:nvSpPr>
        <p:spPr>
          <a:xfrm>
            <a:off x="2672473" y="1324652"/>
            <a:ext cx="9344807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563" marR="0" lvl="1" indent="-182563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AD LDS is a hierarchical file-based directory store with directory information source and the service that makes the information available and usable</a:t>
            </a:r>
          </a:p>
        </p:txBody>
      </p:sp>
      <p:pic>
        <p:nvPicPr>
          <p:cNvPr id="30" name="Picture 29" descr="Sirius Infoblog: Adiestramiento Básico de Ethical Hacking">
            <a:extLst>
              <a:ext uri="{FF2B5EF4-FFF2-40B4-BE49-F238E27FC236}">
                <a16:creationId xmlns:a16="http://schemas.microsoft.com/office/drawing/2014/main" id="{DFCB7ED8-5A28-43C4-9B03-912451232C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09" y="3828818"/>
            <a:ext cx="907158" cy="91332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6B0EF6C-460B-47AF-A282-DE762AC69127}"/>
              </a:ext>
            </a:extLst>
          </p:cNvPr>
          <p:cNvSpPr/>
          <p:nvPr/>
        </p:nvSpPr>
        <p:spPr>
          <a:xfrm>
            <a:off x="1446028" y="4056214"/>
            <a:ext cx="9344807" cy="1217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1" indent="-2857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Queries LDAP services and gets information like usernames, department details, address etc.</a:t>
            </a:r>
          </a:p>
          <a:p>
            <a:pPr marL="285750" marR="0" lvl="1" indent="-2857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  <a:p>
            <a:pPr marL="285750" marR="0" lvl="1" indent="-2857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Tools like LDAP Admi Tools, LDAP Search, Active Directory Explorer could be used to enumerated LDAP.</a:t>
            </a:r>
          </a:p>
        </p:txBody>
      </p:sp>
    </p:spTree>
    <p:extLst>
      <p:ext uri="{BB962C8B-B14F-4D97-AF65-F5344CB8AC3E}">
        <p14:creationId xmlns:p14="http://schemas.microsoft.com/office/powerpoint/2010/main" val="540247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256" y="583661"/>
            <a:ext cx="11919744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NTP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000000"/>
                </a:solidFill>
              </a:rPr>
              <a:t>Network Time Protocol </a:t>
            </a:r>
            <a:r>
              <a:rPr lang="en-US" sz="1800" dirty="0">
                <a:solidFill>
                  <a:srgbClr val="000000"/>
                </a:solidFill>
              </a:rPr>
              <a:t>(NTP) is used to </a:t>
            </a:r>
            <a:r>
              <a:rPr lang="en-US" sz="1800" b="1" i="1" dirty="0">
                <a:solidFill>
                  <a:srgbClr val="7030A0"/>
                </a:solidFill>
              </a:rPr>
              <a:t>synchronize a set of network clocks in a distributed client/server architecture</a:t>
            </a:r>
            <a:r>
              <a:rPr lang="en-US" sz="1800" dirty="0">
                <a:solidFill>
                  <a:srgbClr val="000000"/>
                </a:solidFill>
              </a:rPr>
              <a:t>. 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NTP is a </a:t>
            </a:r>
            <a:r>
              <a:rPr lang="en-US" sz="1800" b="1" i="1" dirty="0">
                <a:solidFill>
                  <a:srgbClr val="7030A0"/>
                </a:solidFill>
              </a:rPr>
              <a:t>UDP-based protocol </a:t>
            </a:r>
            <a:r>
              <a:rPr lang="en-US" sz="1800" dirty="0">
                <a:solidFill>
                  <a:srgbClr val="000000"/>
                </a:solidFill>
              </a:rPr>
              <a:t>that connects with </a:t>
            </a:r>
            <a:r>
              <a:rPr lang="en-US" sz="1800" dirty="0">
                <a:solidFill>
                  <a:srgbClr val="7030A0"/>
                </a:solidFill>
              </a:rPr>
              <a:t>servers</a:t>
            </a:r>
            <a:r>
              <a:rPr lang="en-US" sz="1800" dirty="0">
                <a:solidFill>
                  <a:srgbClr val="000000"/>
                </a:solidFill>
              </a:rPr>
              <a:t> on </a:t>
            </a:r>
            <a:r>
              <a:rPr lang="en-US" sz="1800" b="1" i="1" dirty="0">
                <a:solidFill>
                  <a:srgbClr val="7030A0"/>
                </a:solidFill>
              </a:rPr>
              <a:t>port 123</a:t>
            </a:r>
            <a:r>
              <a:rPr lang="en-US" sz="1800" dirty="0">
                <a:solidFill>
                  <a:srgbClr val="000000"/>
                </a:solidFill>
              </a:rPr>
              <a:t>. The </a:t>
            </a:r>
            <a:r>
              <a:rPr lang="en-US" sz="1800" dirty="0">
                <a:solidFill>
                  <a:srgbClr val="7030A0"/>
                </a:solidFill>
              </a:rPr>
              <a:t>client</a:t>
            </a:r>
            <a:r>
              <a:rPr lang="en-US" sz="1800" dirty="0">
                <a:solidFill>
                  <a:srgbClr val="000000"/>
                </a:solidFill>
              </a:rPr>
              <a:t> source </a:t>
            </a:r>
            <a:r>
              <a:rPr lang="en-US" sz="1800" b="1" i="1" dirty="0">
                <a:solidFill>
                  <a:srgbClr val="7030A0"/>
                </a:solidFill>
              </a:rPr>
              <a:t>port </a:t>
            </a:r>
            <a:r>
              <a:rPr lang="en-US" sz="1800" dirty="0">
                <a:solidFill>
                  <a:srgbClr val="7030A0"/>
                </a:solidFill>
              </a:rPr>
              <a:t>is </a:t>
            </a:r>
            <a:r>
              <a:rPr lang="en-US" sz="1800" b="1" i="1" dirty="0">
                <a:solidFill>
                  <a:srgbClr val="7030A0"/>
                </a:solidFill>
              </a:rPr>
              <a:t>dynamic</a:t>
            </a:r>
            <a:r>
              <a:rPr lang="en-US" sz="1800" dirty="0">
                <a:solidFill>
                  <a:srgbClr val="000000"/>
                </a:solidFill>
              </a:rPr>
              <a:t>. The Time zone in Cisco devices is </a:t>
            </a:r>
            <a:r>
              <a:rPr lang="en-US" sz="1800" b="1" i="1" dirty="0">
                <a:solidFill>
                  <a:srgbClr val="0070C0"/>
                </a:solidFill>
              </a:rPr>
              <a:t>UTC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NTP is based on a </a:t>
            </a:r>
            <a:r>
              <a:rPr lang="en-US" sz="1800" b="1" i="1" dirty="0">
                <a:solidFill>
                  <a:srgbClr val="7030A0"/>
                </a:solidFill>
              </a:rPr>
              <a:t>hierarchical concept</a:t>
            </a:r>
            <a:r>
              <a:rPr lang="en-US" sz="1800" dirty="0">
                <a:solidFill>
                  <a:srgbClr val="000000"/>
                </a:solidFill>
              </a:rPr>
              <a:t> of communication. </a:t>
            </a:r>
          </a:p>
          <a:p>
            <a:pPr lvl="1"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At the top of the hierarchy are </a:t>
            </a:r>
            <a:r>
              <a:rPr lang="en-US" sz="1800" u="sng" dirty="0">
                <a:solidFill>
                  <a:srgbClr val="000000"/>
                </a:solidFill>
              </a:rPr>
              <a:t>authoritative devices </a:t>
            </a:r>
            <a:r>
              <a:rPr lang="en-US" sz="1800" dirty="0">
                <a:solidFill>
                  <a:srgbClr val="000000"/>
                </a:solidFill>
              </a:rPr>
              <a:t>that operate as an </a:t>
            </a:r>
            <a:r>
              <a:rPr lang="en-US" sz="1800" b="1" i="1" dirty="0">
                <a:solidFill>
                  <a:srgbClr val="7030A0"/>
                </a:solidFill>
              </a:rPr>
              <a:t>NTP server with an atomic clock</a:t>
            </a:r>
            <a:r>
              <a:rPr lang="en-US" sz="1800" dirty="0">
                <a:solidFill>
                  <a:srgbClr val="000000"/>
                </a:solidFill>
              </a:rPr>
              <a:t>. </a:t>
            </a:r>
          </a:p>
          <a:p>
            <a:pPr lvl="1"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The </a:t>
            </a:r>
            <a:r>
              <a:rPr lang="en-US" sz="1800" b="1" i="1" dirty="0">
                <a:solidFill>
                  <a:srgbClr val="7030A0"/>
                </a:solidFill>
              </a:rPr>
              <a:t>NTP client queries the NTP server </a:t>
            </a:r>
            <a:r>
              <a:rPr lang="en-US" sz="1800" dirty="0">
                <a:solidFill>
                  <a:srgbClr val="000000"/>
                </a:solidFill>
              </a:rPr>
              <a:t>for its time and then </a:t>
            </a:r>
            <a:r>
              <a:rPr lang="en-US" sz="1800" u="sng" dirty="0">
                <a:solidFill>
                  <a:srgbClr val="000000"/>
                </a:solidFill>
              </a:rPr>
              <a:t>updates its time </a:t>
            </a:r>
            <a:r>
              <a:rPr lang="en-US" sz="1800" dirty="0">
                <a:solidFill>
                  <a:srgbClr val="000000"/>
                </a:solidFill>
              </a:rPr>
              <a:t>based on the response.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The NTP synchronization process is </a:t>
            </a:r>
            <a:r>
              <a:rPr lang="en-US" sz="1800" b="1" i="1" dirty="0">
                <a:solidFill>
                  <a:schemeClr val="accent6"/>
                </a:solidFill>
              </a:rPr>
              <a:t>not fast</a:t>
            </a:r>
            <a:r>
              <a:rPr lang="en-US" sz="1800" dirty="0">
                <a:solidFill>
                  <a:srgbClr val="000000"/>
                </a:solidFill>
              </a:rPr>
              <a:t>, gaining an </a:t>
            </a:r>
            <a:r>
              <a:rPr lang="en-US" sz="1800" b="1" i="1" dirty="0">
                <a:solidFill>
                  <a:schemeClr val="accent6"/>
                </a:solidFill>
              </a:rPr>
              <a:t>accuracy </a:t>
            </a:r>
            <a:r>
              <a:rPr lang="en-US" sz="1800" dirty="0">
                <a:solidFill>
                  <a:srgbClr val="000000"/>
                </a:solidFill>
              </a:rPr>
              <a:t>of tens of milliseconds </a:t>
            </a:r>
            <a:r>
              <a:rPr lang="en-US" sz="1800" b="1" i="1" dirty="0">
                <a:solidFill>
                  <a:schemeClr val="accent6"/>
                </a:solidFill>
              </a:rPr>
              <a:t>requires hours or days of comparisons</a:t>
            </a:r>
            <a:r>
              <a:rPr lang="en-US" sz="1800" dirty="0">
                <a:solidFill>
                  <a:srgbClr val="000000"/>
                </a:solidFill>
              </a:rPr>
              <a:t>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30" name="Picture 29" descr="Sirius Infoblog: Adiestramiento Básico de Ethical Hacking">
            <a:extLst>
              <a:ext uri="{FF2B5EF4-FFF2-40B4-BE49-F238E27FC236}">
                <a16:creationId xmlns:a16="http://schemas.microsoft.com/office/drawing/2014/main" id="{DFCB7ED8-5A28-43C4-9B03-912451232C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256" y="4705957"/>
            <a:ext cx="907158" cy="91332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6B0EF6C-460B-47AF-A282-DE762AC69127}"/>
              </a:ext>
            </a:extLst>
          </p:cNvPr>
          <p:cNvSpPr/>
          <p:nvPr/>
        </p:nvSpPr>
        <p:spPr>
          <a:xfrm>
            <a:off x="1919291" y="4775131"/>
            <a:ext cx="10044585" cy="9043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1" indent="-2857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Attacker targets NTP server to look for the connected hosts to it, IP Addresses, System Names and Operating Systems.</a:t>
            </a:r>
          </a:p>
          <a:p>
            <a:pPr marL="285750" marR="0" lvl="1" indent="-2857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Internal IP Address can also be obtained if NTP Server is located in DMZ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C2875A4-0395-4DB4-A436-2816226455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9041" y="291831"/>
            <a:ext cx="4694835" cy="139478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5AFC6B-7D03-4728-9BD9-DB1980E229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7778"/>
          <a:stretch/>
        </p:blipFill>
        <p:spPr>
          <a:xfrm>
            <a:off x="3297612" y="2699"/>
            <a:ext cx="3766576" cy="206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75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256" y="583661"/>
            <a:ext cx="11919744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SMTP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000000"/>
                </a:solidFill>
              </a:rPr>
              <a:t>Simple Mail Transfer Protocol </a:t>
            </a:r>
            <a:r>
              <a:rPr lang="en-US" sz="1800" dirty="0">
                <a:solidFill>
                  <a:srgbClr val="000000"/>
                </a:solidFill>
              </a:rPr>
              <a:t>(SMTP) is used to </a:t>
            </a:r>
            <a:r>
              <a:rPr lang="en-US" sz="1800" b="1" i="1" dirty="0">
                <a:solidFill>
                  <a:srgbClr val="7030A0"/>
                </a:solidFill>
              </a:rPr>
              <a:t>send emails</a:t>
            </a:r>
            <a:r>
              <a:rPr lang="en-US" sz="1800" dirty="0">
                <a:solidFill>
                  <a:srgbClr val="000000"/>
                </a:solidFill>
              </a:rPr>
              <a:t>. 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SMTP has commands to validate users (</a:t>
            </a:r>
            <a:r>
              <a:rPr lang="en-US" sz="1800" dirty="0" err="1">
                <a:solidFill>
                  <a:srgbClr val="000000"/>
                </a:solidFill>
              </a:rPr>
              <a:t>vrfy</a:t>
            </a:r>
            <a:r>
              <a:rPr lang="en-US" sz="1800" dirty="0">
                <a:solidFill>
                  <a:srgbClr val="000000"/>
                </a:solidFill>
              </a:rPr>
              <a:t>), give actual deliver address and mailing lists (</a:t>
            </a:r>
            <a:r>
              <a:rPr lang="en-US" sz="1800" dirty="0" err="1">
                <a:solidFill>
                  <a:srgbClr val="000000"/>
                </a:solidFill>
              </a:rPr>
              <a:t>expn</a:t>
            </a:r>
            <a:r>
              <a:rPr lang="en-US" sz="1800" dirty="0">
                <a:solidFill>
                  <a:srgbClr val="000000"/>
                </a:solidFill>
              </a:rPr>
              <a:t>) and give the receivers details (</a:t>
            </a:r>
            <a:r>
              <a:rPr lang="en-US" sz="1800" dirty="0" err="1">
                <a:solidFill>
                  <a:srgbClr val="000000"/>
                </a:solidFill>
              </a:rPr>
              <a:t>rcpt</a:t>
            </a:r>
            <a:r>
              <a:rPr lang="en-US" sz="1800" dirty="0">
                <a:solidFill>
                  <a:srgbClr val="000000"/>
                </a:solidFill>
              </a:rPr>
              <a:t> to).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The response to valid users and invalid users defers in SMTP servers.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30" name="Picture 29" descr="Sirius Infoblog: Adiestramiento Básico de Ethical Hacking">
            <a:extLst>
              <a:ext uri="{FF2B5EF4-FFF2-40B4-BE49-F238E27FC236}">
                <a16:creationId xmlns:a16="http://schemas.microsoft.com/office/drawing/2014/main" id="{DFCB7ED8-5A28-43C4-9B03-912451232C7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600" y="2755237"/>
            <a:ext cx="907158" cy="91332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6B0EF6C-460B-47AF-A282-DE762AC69127}"/>
              </a:ext>
            </a:extLst>
          </p:cNvPr>
          <p:cNvSpPr/>
          <p:nvPr/>
        </p:nvSpPr>
        <p:spPr>
          <a:xfrm>
            <a:off x="1537014" y="2764216"/>
            <a:ext cx="10044585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1" indent="-285750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Attacker uses telnet connection to get the list of valid users from an SMTP Server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D433363B-1A43-4DE4-AB63-A66517C1B5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9555" y="3105848"/>
            <a:ext cx="4844300" cy="245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4097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Enumeration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256" y="583660"/>
            <a:ext cx="11919744" cy="513438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DNS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Enumerating DNS is a process of finding out the DNS Server of the target.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Enumerating DNS can give an attacker information like DNS Server Names, usernames, IP Address, Host name, machine names etc.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DNS Zone Transfer enumeration 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is used to get a copy of entire zone file for the domain from DNS Server</a:t>
            </a:r>
          </a:p>
          <a:p>
            <a:pPr marL="0" indent="0" algn="just">
              <a:buNone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IPsec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A scan for ISAKMP in UDP port (???) can indicate the presence of a VPN Gateway.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Using various available tools, attackers can get information like encrypting &amp; hashing algorithms, authentication type, SA life duration etc.</a:t>
            </a: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0" indent="0" algn="just">
              <a:buNone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VoIP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VoIP (SIP) uses UDP/TCP ports (???).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Using various available tools, attackers can get information like VoIP gateway/servers, IP-PBX Systems, client </a:t>
            </a:r>
            <a:r>
              <a:rPr lang="en-US" sz="1800" dirty="0" err="1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softwares</a:t>
            </a:r>
            <a:r>
              <a:rPr lang="en-US" sz="1800" dirty="0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/ VoIP Phones, user-extensions etc.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  <a:latin typeface="Calibri"/>
                <a:ea typeface="Source Sans Pro"/>
                <a:cs typeface="Calibri"/>
              </a:rPr>
              <a:t>Later, these information may be used to attack the target.</a:t>
            </a:r>
          </a:p>
          <a:p>
            <a:pPr marL="0" indent="0" algn="just">
              <a:buNone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RPC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000000"/>
                </a:solidFill>
              </a:rPr>
              <a:t>By enumerating RPC endpoints, attackers gather information on vulnerable services on the ports.</a:t>
            </a:r>
          </a:p>
          <a:p>
            <a:pPr algn="just" eaLnBrk="0" hangingPunct="0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1137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07465"/>
            <a:ext cx="6752071" cy="577457"/>
          </a:xfrm>
        </p:spPr>
        <p:txBody>
          <a:bodyPr>
            <a:normAutofit/>
          </a:bodyPr>
          <a:lstStyle/>
          <a:p>
            <a:r>
              <a:rPr lang="en-US" sz="3200" dirty="0"/>
              <a:t>Enumeration - Countermeasures</a:t>
            </a:r>
            <a:endParaRPr lang="en-GB" sz="32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96D6482-5072-4550-B252-714B5913678A}"/>
              </a:ext>
            </a:extLst>
          </p:cNvPr>
          <p:cNvGraphicFramePr/>
          <p:nvPr/>
        </p:nvGraphicFramePr>
        <p:xfrm>
          <a:off x="402337" y="1"/>
          <a:ext cx="10960608" cy="5157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8D973931-D8D4-426F-86FE-A867B269D4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6720" y="3959660"/>
            <a:ext cx="4011168" cy="1625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893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07465"/>
            <a:ext cx="6752071" cy="577457"/>
          </a:xfrm>
        </p:spPr>
        <p:txBody>
          <a:bodyPr>
            <a:normAutofit/>
          </a:bodyPr>
          <a:lstStyle/>
          <a:p>
            <a:r>
              <a:rPr lang="en-US" sz="3200" dirty="0"/>
              <a:t>Enumeration - Countermeasures</a:t>
            </a:r>
            <a:endParaRPr lang="en-GB" sz="32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96D6482-5072-4550-B252-714B5913678A}"/>
              </a:ext>
            </a:extLst>
          </p:cNvPr>
          <p:cNvGraphicFramePr/>
          <p:nvPr/>
        </p:nvGraphicFramePr>
        <p:xfrm>
          <a:off x="402337" y="1"/>
          <a:ext cx="10960608" cy="5157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1736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7441486" cy="900979"/>
          </a:xfrm>
        </p:spPr>
        <p:txBody>
          <a:bodyPr>
            <a:normAutofit/>
          </a:bodyPr>
          <a:lstStyle/>
          <a:p>
            <a:r>
              <a:rPr lang="en-US" sz="3200" dirty="0"/>
              <a:t>Enumeration –  Steps</a:t>
            </a:r>
            <a:endParaRPr lang="en-GB" sz="3200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B901C5CB-DA0E-473C-8E46-33F2CE3489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067234"/>
          <a:ext cx="11480800" cy="4335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82326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678794" cy="6085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Vulnerability </a:t>
            </a:r>
          </a:p>
        </p:txBody>
      </p:sp>
      <p:pic>
        <p:nvPicPr>
          <p:cNvPr id="4" name="Graphic 3" descr="Afraid face">
            <a:extLst>
              <a:ext uri="{FF2B5EF4-FFF2-40B4-BE49-F238E27FC236}">
                <a16:creationId xmlns:a16="http://schemas.microsoft.com/office/drawing/2014/main" id="{F10CD70B-DC38-49CF-A977-537EC47CC4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4677" y="1243807"/>
            <a:ext cx="2522488" cy="23062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4029D3-B2F6-499C-A301-9F81071BF534}"/>
              </a:ext>
            </a:extLst>
          </p:cNvPr>
          <p:cNvSpPr txBox="1"/>
          <p:nvPr/>
        </p:nvSpPr>
        <p:spPr>
          <a:xfrm>
            <a:off x="3158837" y="304250"/>
            <a:ext cx="8728364" cy="53484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/>
              <a:t>So far, we discussed different tools and techniques to look for information (</a:t>
            </a:r>
            <a:r>
              <a:rPr lang="en-US" b="1" dirty="0"/>
              <a:t>Reconnaissance &amp; Footprinting)</a:t>
            </a:r>
            <a:r>
              <a:rPr lang="en-US" dirty="0"/>
              <a:t>. 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endParaRPr lang="en-US" dirty="0"/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/>
              <a:t>With the available information we tried to scan the target and identify potential attack vectors &amp; vulnerabilities. 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endParaRPr lang="en-US" dirty="0"/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/>
              <a:t>To identify attack vectors and vulnerabilities, we need to first know what is in the target’s network. So, we started identifying hosts, ports and services. (</a:t>
            </a:r>
            <a:r>
              <a:rPr lang="en-US" b="1" dirty="0"/>
              <a:t>Network scanning)</a:t>
            </a:r>
            <a:endParaRPr lang="en-US" dirty="0"/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endParaRPr lang="en-US" dirty="0"/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/>
              <a:t>Using the identified hosts, ports and services, we tried to connect to the system to deliberately confirm more details. (</a:t>
            </a:r>
            <a:r>
              <a:rPr lang="en-US" b="1" dirty="0"/>
              <a:t>Enumeration)</a:t>
            </a:r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endParaRPr lang="en-US" b="1" dirty="0"/>
          </a:p>
          <a:p>
            <a:pPr marL="4000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b="1" dirty="0"/>
              <a:t>Now What? By deliberately confirming details, we now have the privilege to find out/ identify the vulnerabilities. </a:t>
            </a:r>
            <a:r>
              <a:rPr lang="en-US" b="1" dirty="0" err="1"/>
              <a:t>i.e</a:t>
            </a:r>
            <a:r>
              <a:rPr lang="en-US" b="1" dirty="0"/>
              <a:t>: Look for any flaws in the design, configurations etc., in the Operating Systems, Installed Applications etc.,  that could help us to attack.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7913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- Classification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1189950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Vulnerabilities could be classified based on their </a:t>
            </a:r>
            <a:r>
              <a:rPr lang="en-US" sz="1800" b="1" i="1" u="sng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SEVERITY and EXPLOIT Range.</a:t>
            </a:r>
          </a:p>
          <a:p>
            <a:pPr marL="901700" indent="-36512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SEVERITY (Low, Medium, High) </a:t>
            </a:r>
          </a:p>
          <a:p>
            <a:pPr marL="901700" indent="-36512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EXPLOIT Range (Local, Remote)</a:t>
            </a:r>
          </a:p>
          <a:p>
            <a:pPr marL="536575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cs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04523CA-50DE-9F73-DBF5-760E6287CB32}"/>
              </a:ext>
            </a:extLst>
          </p:cNvPr>
          <p:cNvGrpSpPr/>
          <p:nvPr/>
        </p:nvGrpSpPr>
        <p:grpSpPr>
          <a:xfrm>
            <a:off x="3445575" y="598448"/>
            <a:ext cx="8746425" cy="4908911"/>
            <a:chOff x="140701" y="1134991"/>
            <a:chExt cx="8746425" cy="4908911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266EC94-E5A8-E9D0-DC71-8D1723871EFE}"/>
                </a:ext>
              </a:extLst>
            </p:cNvPr>
            <p:cNvGrpSpPr/>
            <p:nvPr/>
          </p:nvGrpSpPr>
          <p:grpSpPr>
            <a:xfrm>
              <a:off x="3584015" y="2262414"/>
              <a:ext cx="1524000" cy="2971800"/>
              <a:chOff x="3584015" y="2262414"/>
              <a:chExt cx="1524000" cy="2971800"/>
            </a:xfrm>
          </p:grpSpPr>
          <p:sp>
            <p:nvSpPr>
              <p:cNvPr id="25" name="Rectangle: Rounded Corners 13">
                <a:extLst>
                  <a:ext uri="{FF2B5EF4-FFF2-40B4-BE49-F238E27FC236}">
                    <a16:creationId xmlns:a16="http://schemas.microsoft.com/office/drawing/2014/main" id="{253C3A36-ADF1-A2D8-88A5-531326387AF4}"/>
                  </a:ext>
                </a:extLst>
              </p:cNvPr>
              <p:cNvSpPr/>
              <p:nvPr/>
            </p:nvSpPr>
            <p:spPr>
              <a:xfrm>
                <a:off x="3584015" y="2262414"/>
                <a:ext cx="1524000" cy="2971800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BW"/>
              </a:p>
            </p:txBody>
          </p:sp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3A05982E-0587-1452-F6DE-763640468A6F}"/>
                  </a:ext>
                </a:extLst>
              </p:cNvPr>
              <p:cNvGrpSpPr/>
              <p:nvPr/>
            </p:nvGrpSpPr>
            <p:grpSpPr>
              <a:xfrm>
                <a:off x="3863643" y="2514600"/>
                <a:ext cx="943429" cy="2467428"/>
                <a:chOff x="3857171" y="2500086"/>
                <a:chExt cx="943429" cy="2467428"/>
              </a:xfrm>
            </p:grpSpPr>
            <p:pic>
              <p:nvPicPr>
                <p:cNvPr id="27" name="Graphic 9" descr="Layers Design">
                  <a:extLst>
                    <a:ext uri="{FF2B5EF4-FFF2-40B4-BE49-F238E27FC236}">
                      <a16:creationId xmlns:a16="http://schemas.microsoft.com/office/drawing/2014/main" id="{BFE86058-BFB0-661B-233B-FC4B91D8FF4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 cstate="hqprint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886200" y="2500086"/>
                  <a:ext cx="914400" cy="914400"/>
                </a:xfrm>
                <a:prstGeom prst="rect">
                  <a:avLst/>
                </a:prstGeom>
              </p:spPr>
            </p:pic>
            <p:pic>
              <p:nvPicPr>
                <p:cNvPr id="28" name="Graphic 10" descr="Layers Design">
                  <a:extLst>
                    <a:ext uri="{FF2B5EF4-FFF2-40B4-BE49-F238E27FC236}">
                      <a16:creationId xmlns:a16="http://schemas.microsoft.com/office/drawing/2014/main" id="{17D930C7-A324-6A1C-AB81-030020630F7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 cstate="hqprint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886200" y="3276600"/>
                  <a:ext cx="914400" cy="914400"/>
                </a:xfrm>
                <a:prstGeom prst="rect">
                  <a:avLst/>
                </a:prstGeom>
              </p:spPr>
            </p:pic>
            <p:pic>
              <p:nvPicPr>
                <p:cNvPr id="29" name="Graphic 11" descr="Layers Design">
                  <a:extLst>
                    <a:ext uri="{FF2B5EF4-FFF2-40B4-BE49-F238E27FC236}">
                      <a16:creationId xmlns:a16="http://schemas.microsoft.com/office/drawing/2014/main" id="{CF994D72-92CB-35CD-68F9-7292FB48278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 cstate="hqprint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857171" y="4053114"/>
                  <a:ext cx="914400" cy="914400"/>
                </a:xfrm>
                <a:prstGeom prst="rect">
                  <a:avLst/>
                </a:prstGeom>
              </p:spPr>
            </p:pic>
          </p:grpSp>
        </p:grpSp>
        <p:pic>
          <p:nvPicPr>
            <p:cNvPr id="6" name="Picture 5" descr="Angry Max The Husky">
              <a:extLst>
                <a:ext uri="{FF2B5EF4-FFF2-40B4-BE49-F238E27FC236}">
                  <a16:creationId xmlns:a16="http://schemas.microsoft.com/office/drawing/2014/main" id="{25CA1EE5-F9B7-934B-D8F8-02D17CDDF4C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65523" y="3209514"/>
              <a:ext cx="1721603" cy="1524000"/>
            </a:xfrm>
            <a:prstGeom prst="rect">
              <a:avLst/>
            </a:prstGeom>
          </p:spPr>
        </p:pic>
        <p:pic>
          <p:nvPicPr>
            <p:cNvPr id="7" name="Picture 6" descr="Sad Bee">
              <a:extLst>
                <a:ext uri="{FF2B5EF4-FFF2-40B4-BE49-F238E27FC236}">
                  <a16:creationId xmlns:a16="http://schemas.microsoft.com/office/drawing/2014/main" id="{BE5C407E-EC8E-16B7-61F2-E7DD080A14C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701" y="2637615"/>
              <a:ext cx="1310388" cy="1310388"/>
            </a:xfrm>
            <a:prstGeom prst="rect">
              <a:avLst/>
            </a:prstGeom>
          </p:spPr>
        </p:pic>
        <p:pic>
          <p:nvPicPr>
            <p:cNvPr id="8" name="Picture 7" descr="Stop Bee">
              <a:extLst>
                <a:ext uri="{FF2B5EF4-FFF2-40B4-BE49-F238E27FC236}">
                  <a16:creationId xmlns:a16="http://schemas.microsoft.com/office/drawing/2014/main" id="{15F1D07E-8CE0-4408-760F-57232559EBF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2056413" y="1627087"/>
              <a:ext cx="1523999" cy="1556100"/>
            </a:xfrm>
            <a:prstGeom prst="rect">
              <a:avLst/>
            </a:prstGeom>
          </p:spPr>
        </p:pic>
        <p:pic>
          <p:nvPicPr>
            <p:cNvPr id="9" name="Picture 8" descr="Well Bee">
              <a:extLst>
                <a:ext uri="{FF2B5EF4-FFF2-40B4-BE49-F238E27FC236}">
                  <a16:creationId xmlns:a16="http://schemas.microsoft.com/office/drawing/2014/main" id="{B69BBB09-C059-3959-B357-6556619CA43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91769" y="4733514"/>
              <a:ext cx="1310388" cy="1310388"/>
            </a:xfrm>
            <a:prstGeom prst="rect">
              <a:avLst/>
            </a:prstGeom>
          </p:spPr>
        </p:pic>
        <p:pic>
          <p:nvPicPr>
            <p:cNvPr id="10" name="Picture 9" descr="Eating Cat">
              <a:extLst>
                <a:ext uri="{FF2B5EF4-FFF2-40B4-BE49-F238E27FC236}">
                  <a16:creationId xmlns:a16="http://schemas.microsoft.com/office/drawing/2014/main" id="{20D4E71F-FEBA-CBA7-ED38-3E92FCD1F50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20300" y="1134991"/>
              <a:ext cx="1937431" cy="1937431"/>
            </a:xfrm>
            <a:prstGeom prst="rect">
              <a:avLst/>
            </a:prstGeom>
          </p:spPr>
        </p:pic>
        <p:sp>
          <p:nvSpPr>
            <p:cNvPr id="11" name="Arrow: Notched Right 36">
              <a:extLst>
                <a:ext uri="{FF2B5EF4-FFF2-40B4-BE49-F238E27FC236}">
                  <a16:creationId xmlns:a16="http://schemas.microsoft.com/office/drawing/2014/main" id="{AD0DD4F4-BC72-8CA0-470D-ADB71E782B00}"/>
                </a:ext>
              </a:extLst>
            </p:cNvPr>
            <p:cNvSpPr/>
            <p:nvPr/>
          </p:nvSpPr>
          <p:spPr>
            <a:xfrm>
              <a:off x="1454815" y="2541804"/>
              <a:ext cx="2106792" cy="642838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W"/>
            </a:p>
          </p:txBody>
        </p:sp>
        <p:sp>
          <p:nvSpPr>
            <p:cNvPr id="12" name="Arrow: Notched Right 37">
              <a:extLst>
                <a:ext uri="{FF2B5EF4-FFF2-40B4-BE49-F238E27FC236}">
                  <a16:creationId xmlns:a16="http://schemas.microsoft.com/office/drawing/2014/main" id="{B74666C4-2470-DC55-A607-F7D508C87A32}"/>
                </a:ext>
              </a:extLst>
            </p:cNvPr>
            <p:cNvSpPr/>
            <p:nvPr/>
          </p:nvSpPr>
          <p:spPr>
            <a:xfrm>
              <a:off x="377223" y="3756495"/>
              <a:ext cx="2106792" cy="642838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W"/>
            </a:p>
          </p:txBody>
        </p:sp>
        <p:sp>
          <p:nvSpPr>
            <p:cNvPr id="13" name="Arrow: Notched Right 39">
              <a:extLst>
                <a:ext uri="{FF2B5EF4-FFF2-40B4-BE49-F238E27FC236}">
                  <a16:creationId xmlns:a16="http://schemas.microsoft.com/office/drawing/2014/main" id="{F893A589-0B34-EC0D-1CAF-EA105F0364F1}"/>
                </a:ext>
              </a:extLst>
            </p:cNvPr>
            <p:cNvSpPr/>
            <p:nvPr/>
          </p:nvSpPr>
          <p:spPr>
            <a:xfrm>
              <a:off x="1430619" y="4662064"/>
              <a:ext cx="2106792" cy="642838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W"/>
            </a:p>
          </p:txBody>
        </p:sp>
        <p:sp>
          <p:nvSpPr>
            <p:cNvPr id="15" name="Arrow: Notched Right 41">
              <a:extLst>
                <a:ext uri="{FF2B5EF4-FFF2-40B4-BE49-F238E27FC236}">
                  <a16:creationId xmlns:a16="http://schemas.microsoft.com/office/drawing/2014/main" id="{CE2EEE92-EE8E-A271-B307-AAADA4DD82BD}"/>
                </a:ext>
              </a:extLst>
            </p:cNvPr>
            <p:cNvSpPr/>
            <p:nvPr/>
          </p:nvSpPr>
          <p:spPr>
            <a:xfrm rot="10800000">
              <a:off x="6201132" y="2540349"/>
              <a:ext cx="2106792" cy="642838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W"/>
            </a:p>
          </p:txBody>
        </p:sp>
        <p:sp>
          <p:nvSpPr>
            <p:cNvPr id="16" name="Arrow: Notched Right 42">
              <a:extLst>
                <a:ext uri="{FF2B5EF4-FFF2-40B4-BE49-F238E27FC236}">
                  <a16:creationId xmlns:a16="http://schemas.microsoft.com/office/drawing/2014/main" id="{D6BAC27C-5FE4-584E-58A5-4590965EB44D}"/>
                </a:ext>
              </a:extLst>
            </p:cNvPr>
            <p:cNvSpPr/>
            <p:nvPr/>
          </p:nvSpPr>
          <p:spPr>
            <a:xfrm rot="10800000">
              <a:off x="5123540" y="3755040"/>
              <a:ext cx="2106792" cy="642838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W"/>
            </a:p>
          </p:txBody>
        </p:sp>
        <p:sp>
          <p:nvSpPr>
            <p:cNvPr id="17" name="Arrow: Notched Right 43">
              <a:extLst>
                <a:ext uri="{FF2B5EF4-FFF2-40B4-BE49-F238E27FC236}">
                  <a16:creationId xmlns:a16="http://schemas.microsoft.com/office/drawing/2014/main" id="{22C96C15-8FC1-67DD-8036-22BEDB79CE68}"/>
                </a:ext>
              </a:extLst>
            </p:cNvPr>
            <p:cNvSpPr/>
            <p:nvPr/>
          </p:nvSpPr>
          <p:spPr>
            <a:xfrm rot="10800000">
              <a:off x="6176936" y="4660609"/>
              <a:ext cx="2106792" cy="642838"/>
            </a:xfrm>
            <a:prstGeom prst="notch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BW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27C2ED13-A192-CD23-45F3-58A6F73223D7}"/>
                </a:ext>
              </a:extLst>
            </p:cNvPr>
            <p:cNvSpPr txBox="1"/>
            <p:nvPr/>
          </p:nvSpPr>
          <p:spPr>
            <a:xfrm>
              <a:off x="3462079" y="5303448"/>
              <a:ext cx="1924608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/>
                <a:t>Network Infrastructure</a:t>
              </a:r>
              <a:endParaRPr lang="en-BW" sz="1400" b="1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D66D806-455C-1CEC-EE2C-4B41154B0004}"/>
                </a:ext>
              </a:extLst>
            </p:cNvPr>
            <p:cNvSpPr txBox="1"/>
            <p:nvPr/>
          </p:nvSpPr>
          <p:spPr>
            <a:xfrm>
              <a:off x="1383432" y="4786520"/>
              <a:ext cx="19246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b="1" dirty="0"/>
                <a:t>Open Services</a:t>
              </a:r>
              <a:endParaRPr lang="en-BW" b="1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A1815C1A-29FC-0979-64AB-FC0E6B0C1FF8}"/>
                </a:ext>
              </a:extLst>
            </p:cNvPr>
            <p:cNvSpPr txBox="1"/>
            <p:nvPr/>
          </p:nvSpPr>
          <p:spPr>
            <a:xfrm>
              <a:off x="313072" y="3891793"/>
              <a:ext cx="19246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b="1" dirty="0"/>
                <a:t>Flaws </a:t>
              </a:r>
              <a:endParaRPr lang="en-BW" b="1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D997A29-42E0-39A9-200C-697911E1CAFA}"/>
                </a:ext>
              </a:extLst>
            </p:cNvPr>
            <p:cNvSpPr txBox="1"/>
            <p:nvPr/>
          </p:nvSpPr>
          <p:spPr>
            <a:xfrm>
              <a:off x="1504392" y="2678668"/>
              <a:ext cx="19246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b="1" dirty="0"/>
                <a:t>Buffer Overflows</a:t>
              </a:r>
              <a:endParaRPr lang="en-BW" b="1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5EC8A4C0-B9F5-462D-A3D0-F4FE47CD6692}"/>
                </a:ext>
              </a:extLst>
            </p:cNvPr>
            <p:cNvSpPr txBox="1"/>
            <p:nvPr/>
          </p:nvSpPr>
          <p:spPr>
            <a:xfrm>
              <a:off x="6277051" y="4811579"/>
              <a:ext cx="19246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b="1" dirty="0"/>
                <a:t>Default Settings</a:t>
              </a:r>
              <a:endParaRPr lang="en-BW" b="1"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8F14426-4EFF-2DCB-4EA4-C87F0B203BDA}"/>
                </a:ext>
              </a:extLst>
            </p:cNvPr>
            <p:cNvSpPr txBox="1"/>
            <p:nvPr/>
          </p:nvSpPr>
          <p:spPr>
            <a:xfrm>
              <a:off x="5314392" y="3905149"/>
              <a:ext cx="19246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b="1" dirty="0"/>
                <a:t>Malicious Apps</a:t>
              </a:r>
              <a:endParaRPr lang="en-BW" b="1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E4E3F15-04D4-FA43-378E-526BCFBBF1FB}"/>
                </a:ext>
              </a:extLst>
            </p:cNvPr>
            <p:cNvSpPr txBox="1"/>
            <p:nvPr/>
          </p:nvSpPr>
          <p:spPr>
            <a:xfrm>
              <a:off x="6172200" y="2678668"/>
              <a:ext cx="2099943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b="1" dirty="0"/>
                <a:t>Misconfigurations</a:t>
              </a:r>
              <a:endParaRPr lang="en-BW" b="1" dirty="0"/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6AC527D8-D423-4ED6-BFBE-5B2DE4CE1CB3}"/>
              </a:ext>
            </a:extLst>
          </p:cNvPr>
          <p:cNvSpPr txBox="1"/>
          <p:nvPr/>
        </p:nvSpPr>
        <p:spPr>
          <a:xfrm>
            <a:off x="88122" y="2532661"/>
            <a:ext cx="61722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b="1" i="1" u="sng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As a Security Professional, </a:t>
            </a:r>
          </a:p>
          <a:p>
            <a:pPr algn="just"/>
            <a:r>
              <a:rPr lang="en-US" sz="1800" b="1" i="1" u="sng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you need to assess vulnerability for</a:t>
            </a:r>
          </a:p>
          <a:p>
            <a:pPr marL="901700" indent="-365125" algn="just">
              <a:buFont typeface="Wingdings" panose="05000000000000000000" pitchFamily="2" charset="2"/>
              <a:buChar char="ü"/>
            </a:pPr>
            <a:endParaRPr lang="en-US" sz="1800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marL="901700" indent="-365125" algn="just">
              <a:buFont typeface="Wingdings" panose="05000000000000000000" pitchFamily="2" charset="2"/>
              <a:buChar char="ü"/>
            </a:pPr>
            <a:endParaRPr lang="en-US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marL="901700" indent="-365125" algn="just">
              <a:buFont typeface="Wingdings" panose="05000000000000000000" pitchFamily="2" charset="2"/>
              <a:buChar char="ü"/>
            </a:pPr>
            <a:endParaRPr lang="en-US" sz="1800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marL="623888" indent="-26352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Identify weaknesses before an attack</a:t>
            </a:r>
          </a:p>
          <a:p>
            <a:pPr marL="623888" indent="-26352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Gather Information to prevent an attack</a:t>
            </a:r>
          </a:p>
          <a:p>
            <a:pPr marL="623888" indent="-26352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Recover from an attack</a:t>
            </a:r>
          </a:p>
          <a:p>
            <a:pPr marL="623888" indent="-263525" algn="just">
              <a:buFont typeface="Wingdings" panose="05000000000000000000" pitchFamily="2" charset="2"/>
              <a:buChar char="ü"/>
            </a:pPr>
            <a:endParaRPr lang="en-US" sz="1800" dirty="0">
              <a:solidFill>
                <a:srgbClr val="333333"/>
              </a:solidFill>
              <a:latin typeface="Calibri"/>
              <a:ea typeface="Source Sans Pro" panose="020B0604020202020204" pitchFamily="34" charset="0"/>
              <a:cs typeface="Calibri"/>
            </a:endParaRPr>
          </a:p>
          <a:p>
            <a:pPr marL="623888" indent="-26352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 panose="020B0604020202020204" pitchFamily="34" charset="0"/>
                <a:cs typeface="Calibri"/>
              </a:rPr>
              <a:t>Keep updated on recent security trends, threats and attacks</a:t>
            </a:r>
          </a:p>
        </p:txBody>
      </p:sp>
    </p:spTree>
    <p:extLst>
      <p:ext uri="{BB962C8B-B14F-4D97-AF65-F5344CB8AC3E}">
        <p14:creationId xmlns:p14="http://schemas.microsoft.com/office/powerpoint/2010/main" val="38461449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Assessment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Assessing Infrastructure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VA is testing the security aspects of the system/ application recognizing and classifying the weaknesses.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Identify weaknesses that could be exploited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Test the efficiency of the existing security implementations.  </a:t>
            </a:r>
          </a:p>
          <a:p>
            <a:pPr lvl="2"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VA can be done using various tools/ scanners. These scanners gather and classify information like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Vulnerabilities within a network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Port status (Open, Closed Ports and its associated services)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Application Status (Its Services, vulnerabilities, configuration errors </a:t>
            </a:r>
            <a:r>
              <a:rPr lang="en-US" sz="1800" dirty="0" err="1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etc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)</a:t>
            </a:r>
            <a:endParaRPr lang="en-US" sz="14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Types: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Active Assessment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Passive Assessment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External Assessment</a:t>
            </a:r>
          </a:p>
          <a:p>
            <a:pPr lvl="2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Internal Assessment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457200" lvl="1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FCA11C-50C4-464B-9BB8-EB65B97F6475}"/>
              </a:ext>
            </a:extLst>
          </p:cNvPr>
          <p:cNvSpPr txBox="1"/>
          <p:nvPr/>
        </p:nvSpPr>
        <p:spPr>
          <a:xfrm>
            <a:off x="4184385" y="4227868"/>
            <a:ext cx="6175248" cy="1281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43000" lvl="2" indent="-228600" algn="just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333333"/>
                </a:solidFill>
                <a:latin typeface="Calibri"/>
                <a:cs typeface="Calibri"/>
              </a:rPr>
              <a:t>Host-based Assessment</a:t>
            </a:r>
          </a:p>
          <a:p>
            <a:pPr marL="1143000" lvl="2" indent="-228600" algn="just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333333"/>
                </a:solidFill>
                <a:latin typeface="Calibri"/>
                <a:cs typeface="Calibri"/>
              </a:rPr>
              <a:t>Network Assessment</a:t>
            </a:r>
          </a:p>
          <a:p>
            <a:pPr marL="1143000" lvl="2" indent="-228600" algn="just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333333"/>
                </a:solidFill>
                <a:latin typeface="Calibri"/>
                <a:cs typeface="Calibri"/>
              </a:rPr>
              <a:t>Application Assessment</a:t>
            </a:r>
          </a:p>
          <a:p>
            <a:pPr marL="1143000" lvl="2" indent="-228600" algn="just">
              <a:lnSpc>
                <a:spcPct val="90000"/>
              </a:lnSpc>
              <a:spcBef>
                <a:spcPts val="500"/>
              </a:spcBef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333333"/>
                </a:solidFill>
                <a:latin typeface="Calibri"/>
                <a:cs typeface="Calibri"/>
              </a:rPr>
              <a:t>Wireless Network Assessment</a:t>
            </a:r>
          </a:p>
        </p:txBody>
      </p:sp>
    </p:spTree>
    <p:extLst>
      <p:ext uri="{BB962C8B-B14F-4D97-AF65-F5344CB8AC3E}">
        <p14:creationId xmlns:p14="http://schemas.microsoft.com/office/powerpoint/2010/main" val="6737382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val 32">
            <a:extLst>
              <a:ext uri="{FF2B5EF4-FFF2-40B4-BE49-F238E27FC236}">
                <a16:creationId xmlns:a16="http://schemas.microsoft.com/office/drawing/2014/main" id="{82D4294D-71B3-4C01-BDFE-E63D0A68855D}"/>
              </a:ext>
            </a:extLst>
          </p:cNvPr>
          <p:cNvSpPr/>
          <p:nvPr/>
        </p:nvSpPr>
        <p:spPr>
          <a:xfrm>
            <a:off x="2071591" y="2529937"/>
            <a:ext cx="1858964" cy="1595002"/>
          </a:xfrm>
          <a:prstGeom prst="ellipse">
            <a:avLst/>
          </a:prstGeom>
          <a:solidFill>
            <a:schemeClr val="accent3">
              <a:alpha val="50000"/>
            </a:schemeClr>
          </a:solidFill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Pre-Assessment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Assessment– Life Cycle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0071CA-81D1-4786-8649-678F8560FBA1}"/>
              </a:ext>
            </a:extLst>
          </p:cNvPr>
          <p:cNvSpPr txBox="1"/>
          <p:nvPr/>
        </p:nvSpPr>
        <p:spPr>
          <a:xfrm rot="16200000">
            <a:off x="9990028" y="2575568"/>
            <a:ext cx="461665" cy="3257430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GB" dirty="0"/>
              <a:t>Life Cycle to manage Vulnerability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D1B8DF6-9AA6-4001-97E3-FF681A8E01F8}"/>
              </a:ext>
            </a:extLst>
          </p:cNvPr>
          <p:cNvSpPr/>
          <p:nvPr/>
        </p:nvSpPr>
        <p:spPr>
          <a:xfrm>
            <a:off x="9338152" y="1376702"/>
            <a:ext cx="2060448" cy="135636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Assess Risk, Mitigate, Test, Verify and Monitor</a:t>
            </a: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81D88C-3581-46B2-975B-C5E9FEEEEB3D}"/>
              </a:ext>
            </a:extLst>
          </p:cNvPr>
          <p:cNvSpPr/>
          <p:nvPr/>
        </p:nvSpPr>
        <p:spPr>
          <a:xfrm>
            <a:off x="4878928" y="1376702"/>
            <a:ext cx="2060448" cy="135636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Assess Vulnerability</a:t>
            </a: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A0E46F1-AD94-4E8A-8555-7BDE44281978}"/>
              </a:ext>
            </a:extLst>
          </p:cNvPr>
          <p:cNvSpPr/>
          <p:nvPr/>
        </p:nvSpPr>
        <p:spPr>
          <a:xfrm>
            <a:off x="419704" y="1376702"/>
            <a:ext cx="2060448" cy="135636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Create a Baseline</a:t>
            </a:r>
            <a:endParaRPr lang="en-IN" dirty="0">
              <a:solidFill>
                <a:schemeClr val="tx1"/>
              </a:solidFill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5B877BD-E4BB-487D-A47C-B0262CA97E81}"/>
              </a:ext>
            </a:extLst>
          </p:cNvPr>
          <p:cNvCxnSpPr>
            <a:cxnSpLocks/>
          </p:cNvCxnSpPr>
          <p:nvPr/>
        </p:nvCxnSpPr>
        <p:spPr>
          <a:xfrm>
            <a:off x="2480152" y="2060978"/>
            <a:ext cx="23609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4EEDEFE-F81B-4A5A-B4D9-DF755BBE8794}"/>
              </a:ext>
            </a:extLst>
          </p:cNvPr>
          <p:cNvCxnSpPr>
            <a:cxnSpLocks/>
          </p:cNvCxnSpPr>
          <p:nvPr/>
        </p:nvCxnSpPr>
        <p:spPr>
          <a:xfrm>
            <a:off x="6977159" y="2054882"/>
            <a:ext cx="23609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Oval 33">
            <a:extLst>
              <a:ext uri="{FF2B5EF4-FFF2-40B4-BE49-F238E27FC236}">
                <a16:creationId xmlns:a16="http://schemas.microsoft.com/office/drawing/2014/main" id="{67550BD6-DC71-491A-A0A5-8EAE9CEA8C32}"/>
              </a:ext>
            </a:extLst>
          </p:cNvPr>
          <p:cNvSpPr/>
          <p:nvPr/>
        </p:nvSpPr>
        <p:spPr>
          <a:xfrm>
            <a:off x="6329331" y="2529937"/>
            <a:ext cx="1858964" cy="1595002"/>
          </a:xfrm>
          <a:prstGeom prst="ellipse">
            <a:avLst/>
          </a:prstGeom>
          <a:solidFill>
            <a:schemeClr val="accent1">
              <a:alpha val="50000"/>
            </a:schemeClr>
          </a:solidFill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Vuln. Assessment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55342F0-C533-4A86-886E-6EEAD50AF6CA}"/>
              </a:ext>
            </a:extLst>
          </p:cNvPr>
          <p:cNvSpPr/>
          <p:nvPr/>
        </p:nvSpPr>
        <p:spPr>
          <a:xfrm>
            <a:off x="10120409" y="2529937"/>
            <a:ext cx="1858964" cy="1595002"/>
          </a:xfrm>
          <a:prstGeom prst="ellipse">
            <a:avLst/>
          </a:prstGeom>
          <a:solidFill>
            <a:schemeClr val="accent6">
              <a:alpha val="50000"/>
            </a:schemeClr>
          </a:solidFill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Post-Assessment 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538A411D-3D3E-485F-921E-6B28A25A1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931" y="4124939"/>
            <a:ext cx="11481847" cy="1546697"/>
          </a:xfrm>
        </p:spPr>
        <p:txBody>
          <a:bodyPr>
            <a:normAutofit lnSpcReduction="10000"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VA Approaches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Product Based Solutions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Service Based Solutions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Tree Based Assessment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Inference Based Assessment</a:t>
            </a:r>
          </a:p>
        </p:txBody>
      </p:sp>
    </p:spTree>
    <p:extLst>
      <p:ext uri="{BB962C8B-B14F-4D97-AF65-F5344CB8AC3E}">
        <p14:creationId xmlns:p14="http://schemas.microsoft.com/office/powerpoint/2010/main" val="12365085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Assessment </a:t>
            </a:r>
            <a:endParaRPr lang="en-GB" sz="3200" dirty="0"/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538A411D-3D3E-485F-921E-6B28A25A1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71" y="857483"/>
            <a:ext cx="12015029" cy="4860565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Product Based Solutions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Internal Operation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Installed in Internal Network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Private/ Non-routable Network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Because, it is behind the firewall, detecting outside attacks is limited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Service Based Solutions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Third Party Operation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Inside the network or outside the network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Because, it is outside the network, this is exposed to the attackers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Tree Based Assessment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Different strategies are selected for individual component of the Information System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Inference Based Assessment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An inventory of protocols is identified. Based on the identified services, vulnerabilities are selected on each machine and executed.</a:t>
            </a:r>
          </a:p>
          <a:p>
            <a:pPr marL="457200" lvl="1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80DF737-8B49-4445-990A-ABCBB4AFC387}"/>
              </a:ext>
            </a:extLst>
          </p:cNvPr>
          <p:cNvGrpSpPr/>
          <p:nvPr/>
        </p:nvGrpSpPr>
        <p:grpSpPr>
          <a:xfrm>
            <a:off x="4783792" y="57528"/>
            <a:ext cx="7231237" cy="3518519"/>
            <a:chOff x="4783792" y="57528"/>
            <a:chExt cx="7231237" cy="3518519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E647D529-653D-4659-BF4E-E1B346C1CFA9}"/>
                </a:ext>
              </a:extLst>
            </p:cNvPr>
            <p:cNvGrpSpPr/>
            <p:nvPr/>
          </p:nvGrpSpPr>
          <p:grpSpPr>
            <a:xfrm>
              <a:off x="4783792" y="91180"/>
              <a:ext cx="6815971" cy="3161253"/>
              <a:chOff x="4783792" y="91180"/>
              <a:chExt cx="6815971" cy="3161253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13DA1D75-CAEC-49E9-836F-2EC64373FE29}"/>
                  </a:ext>
                </a:extLst>
              </p:cNvPr>
              <p:cNvSpPr/>
              <p:nvPr/>
            </p:nvSpPr>
            <p:spPr>
              <a:xfrm>
                <a:off x="6655315" y="1300003"/>
                <a:ext cx="3451835" cy="629392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>
                    <a:solidFill>
                      <a:schemeClr val="tx1"/>
                    </a:solidFill>
                  </a:rPr>
                  <a:t>Discover Services running</a:t>
                </a:r>
                <a:endParaRPr lang="en-IN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151777D-8038-4BCC-8D80-58D54A501C3B}"/>
                  </a:ext>
                </a:extLst>
              </p:cNvPr>
              <p:cNvSpPr/>
              <p:nvPr/>
            </p:nvSpPr>
            <p:spPr>
              <a:xfrm>
                <a:off x="4783792" y="91180"/>
                <a:ext cx="2070265" cy="629392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>
                    <a:solidFill>
                      <a:schemeClr val="tx1"/>
                    </a:solidFill>
                  </a:rPr>
                  <a:t>Locate Nodes</a:t>
                </a:r>
                <a:endParaRPr lang="en-IN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C2F11CC2-CDE2-4E20-BDEE-37732AC72623}"/>
                  </a:ext>
                </a:extLst>
              </p:cNvPr>
              <p:cNvSpPr/>
              <p:nvPr/>
            </p:nvSpPr>
            <p:spPr>
              <a:xfrm>
                <a:off x="8876355" y="2623041"/>
                <a:ext cx="2723408" cy="629392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>
                    <a:solidFill>
                      <a:schemeClr val="tx1"/>
                    </a:solidFill>
                  </a:rPr>
                  <a:t>Test services for vuln.</a:t>
                </a:r>
                <a:endParaRPr lang="en-IN" dirty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126C654A-99DB-4F2C-A2C5-623CF1E3461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052553" y="721064"/>
                <a:ext cx="347991" cy="41888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AFE5A134-2D68-4BD6-9A40-3907BDA25E9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890068" y="2065814"/>
                <a:ext cx="347991" cy="41888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5" name="Cloud 4">
              <a:extLst>
                <a:ext uri="{FF2B5EF4-FFF2-40B4-BE49-F238E27FC236}">
                  <a16:creationId xmlns:a16="http://schemas.microsoft.com/office/drawing/2014/main" id="{C5B6EE30-34E8-4072-892F-56A77E23958B}"/>
                </a:ext>
              </a:extLst>
            </p:cNvPr>
            <p:cNvSpPr/>
            <p:nvPr/>
          </p:nvSpPr>
          <p:spPr>
            <a:xfrm>
              <a:off x="6655315" y="2299427"/>
              <a:ext cx="2124961" cy="1276620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Findings &amp; </a:t>
              </a:r>
              <a:r>
                <a:rPr lang="en-GB" sz="1200" dirty="0"/>
                <a:t>Recommendations</a:t>
              </a:r>
              <a:endParaRPr lang="en-GB" dirty="0"/>
            </a:p>
          </p:txBody>
        </p:sp>
        <p:sp>
          <p:nvSpPr>
            <p:cNvPr id="24" name="Cloud 23">
              <a:extLst>
                <a:ext uri="{FF2B5EF4-FFF2-40B4-BE49-F238E27FC236}">
                  <a16:creationId xmlns:a16="http://schemas.microsoft.com/office/drawing/2014/main" id="{8E68281C-5789-4064-8F0C-C10D8BEDD889}"/>
                </a:ext>
              </a:extLst>
            </p:cNvPr>
            <p:cNvSpPr/>
            <p:nvPr/>
          </p:nvSpPr>
          <p:spPr>
            <a:xfrm>
              <a:off x="9890068" y="57528"/>
              <a:ext cx="2124961" cy="1276620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Term of References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506051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Assessment - Tools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Host Based Vulnerability Assessment Tools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Application Layer Vulnerability Assessment Tools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Depth Assessment Tools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Scope Assessment Tools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Active/ Passive Tools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Location/ Data Examined Tools</a:t>
            </a:r>
          </a:p>
        </p:txBody>
      </p:sp>
    </p:spTree>
    <p:extLst>
      <p:ext uri="{BB962C8B-B14F-4D97-AF65-F5344CB8AC3E}">
        <p14:creationId xmlns:p14="http://schemas.microsoft.com/office/powerpoint/2010/main" val="2152052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Assessment - Tools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Characteristics of a Good Vulnerability Assessment Solution: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Reliable Outcomes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Inference Based Approach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Classify vulnerabilities based on severity level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Supports Multiple Networks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Gives adequate solutions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Selecting Tools :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Test a wide range of vulnerabilities.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Has different attack signatures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Fits your infrastructure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Updated scripts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Report Generation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Efficient and Accurate scanning results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Smart Search Capabilities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Logging Options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3741EE4-925D-4568-8041-1CB267910459}"/>
              </a:ext>
            </a:extLst>
          </p:cNvPr>
          <p:cNvSpPr txBox="1">
            <a:spLocks/>
          </p:cNvSpPr>
          <p:nvPr/>
        </p:nvSpPr>
        <p:spPr>
          <a:xfrm>
            <a:off x="6935372" y="2926913"/>
            <a:ext cx="4721196" cy="15466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81786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3780AE-3589-4041-AA02-F9BE221E4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22" y="828611"/>
            <a:ext cx="8114346" cy="35909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just">
              <a:buNone/>
            </a:pPr>
            <a:r>
              <a:rPr lang="en-US" sz="1800" b="1" dirty="0"/>
              <a:t>CVSS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Open Framework for communicating the characteristics and impacts of IT Vulnerabilities.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CVSS is designed to give accurate measurement, enabling users to see the underlying vulnerability characteristics that were used to generate the scores.</a:t>
            </a:r>
          </a:p>
          <a:p>
            <a:pPr marL="0" indent="0" algn="just">
              <a:buNone/>
            </a:pPr>
            <a:endParaRPr lang="en-US" sz="1800" dirty="0"/>
          </a:p>
        </p:txBody>
      </p:sp>
      <p:pic>
        <p:nvPicPr>
          <p:cNvPr id="4" name="Content Placeholder 3" descr="Close-up of wooden white and yellow ruler">
            <a:extLst>
              <a:ext uri="{FF2B5EF4-FFF2-40B4-BE49-F238E27FC236}">
                <a16:creationId xmlns:a16="http://schemas.microsoft.com/office/drawing/2014/main" id="{AE0D9921-4771-4D4A-8973-59CB2353ED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0" t="1" r="51189" b="16781"/>
          <a:stretch/>
        </p:blipFill>
        <p:spPr>
          <a:xfrm>
            <a:off x="8135552" y="0"/>
            <a:ext cx="4056448" cy="5705856"/>
          </a:xfrm>
          <a:custGeom>
            <a:avLst/>
            <a:gdLst/>
            <a:ahLst/>
            <a:cxnLst/>
            <a:rect l="l" t="t" r="r" b="b"/>
            <a:pathLst>
              <a:path w="6470464" h="6856412">
                <a:moveTo>
                  <a:pt x="0" y="0"/>
                </a:moveTo>
                <a:lnTo>
                  <a:pt x="6470464" y="0"/>
                </a:lnTo>
                <a:lnTo>
                  <a:pt x="6470464" y="6856412"/>
                </a:lnTo>
                <a:lnTo>
                  <a:pt x="753" y="6856412"/>
                </a:lnTo>
                <a:lnTo>
                  <a:pt x="83736" y="6682434"/>
                </a:lnTo>
                <a:cubicBezTo>
                  <a:pt x="534353" y="5654674"/>
                  <a:pt x="777103" y="4561946"/>
                  <a:pt x="777103" y="3428997"/>
                </a:cubicBezTo>
                <a:cubicBezTo>
                  <a:pt x="777103" y="2296047"/>
                  <a:pt x="534353" y="1203318"/>
                  <a:pt x="83736" y="17555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680704" cy="5908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/>
              <a:t>Vulnerability - Scoring System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9258E0E-55A0-4CCD-B367-96B4FD3FCD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883" y="2593529"/>
            <a:ext cx="5396344" cy="2892885"/>
          </a:xfrm>
          <a:prstGeom prst="rect">
            <a:avLst/>
          </a:prstGeom>
        </p:spPr>
      </p:pic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6773EA12-212B-471D-96A4-5F51630A70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088" y="3396977"/>
            <a:ext cx="5707303" cy="2045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324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550F5B9-399F-4FAD-AE6C-ED65F9A43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10047"/>
            <a:ext cx="3300984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/>
              <a:t>Vulnerability - Scoring System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10864" y="1323863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3780AE-3589-4041-AA02-F9BE221E4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144" y="510047"/>
            <a:ext cx="685800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/>
              <a:t>CVE</a:t>
            </a:r>
          </a:p>
          <a:p>
            <a:r>
              <a:rPr lang="en-US" sz="1600" dirty="0"/>
              <a:t>Common Vulnerabilities and Exposures is a public/ free to use list of standardized identifiers for commonly found vulnerabilities and its exposures. </a:t>
            </a:r>
          </a:p>
          <a:p>
            <a:pPr marL="0"/>
            <a:endParaRPr lang="en-US" sz="1600" dirty="0"/>
          </a:p>
          <a:p>
            <a:pPr marL="0"/>
            <a:endParaRPr lang="en-US" sz="1500" dirty="0"/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D1C5477-883F-C14D-2CD8-4C8AA1D411A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695" b="2"/>
          <a:stretch/>
        </p:blipFill>
        <p:spPr>
          <a:xfrm>
            <a:off x="722131" y="2606462"/>
            <a:ext cx="3255753" cy="3639312"/>
          </a:xfrm>
          <a:prstGeom prst="rect">
            <a:avLst/>
          </a:prstGeom>
        </p:spPr>
      </p:pic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CA3762C-A4C3-16D6-B9C3-40ACEA3D6FD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" r="42275"/>
          <a:stretch/>
        </p:blipFill>
        <p:spPr>
          <a:xfrm>
            <a:off x="4516488" y="2606462"/>
            <a:ext cx="3246670" cy="3639312"/>
          </a:xfrm>
          <a:prstGeom prst="rect">
            <a:avLst/>
          </a:prstGeom>
        </p:spPr>
      </p:pic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67EB2BA5-3DA5-55E6-45E2-8BADC60FC87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5" r="22393"/>
          <a:stretch/>
        </p:blipFill>
        <p:spPr>
          <a:xfrm>
            <a:off x="8306325" y="2606462"/>
            <a:ext cx="3246628" cy="363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3186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Vulnerability Assessment - Reports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09" y="728473"/>
            <a:ext cx="11625943" cy="3439159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i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The purpose of Vulnerability Assessment report is to give a </a:t>
            </a:r>
            <a:r>
              <a:rPr lang="en-US" sz="1800" b="1" i="1" u="sng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clear picture on the detected risks </a:t>
            </a:r>
            <a:r>
              <a:rPr lang="en-US" sz="1800" i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once a scan is completed.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i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Based on the detected risks (reports), </a:t>
            </a:r>
            <a:r>
              <a:rPr lang="en-US" sz="1800" b="1" i="1" u="sng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adequate countermeasures to prevent the attacks/ mitigate the risks </a:t>
            </a:r>
            <a:r>
              <a:rPr lang="en-US" sz="1800" i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need to be proposed.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i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3741EE4-925D-4568-8041-1CB267910459}"/>
              </a:ext>
            </a:extLst>
          </p:cNvPr>
          <p:cNvSpPr txBox="1">
            <a:spLocks/>
          </p:cNvSpPr>
          <p:nvPr/>
        </p:nvSpPr>
        <p:spPr>
          <a:xfrm>
            <a:off x="6935372" y="2926913"/>
            <a:ext cx="4721196" cy="15466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6185957-FC53-43B4-815F-92099BD6816B}"/>
              </a:ext>
            </a:extLst>
          </p:cNvPr>
          <p:cNvGraphicFramePr/>
          <p:nvPr/>
        </p:nvGraphicFramePr>
        <p:xfrm>
          <a:off x="5059165" y="1693935"/>
          <a:ext cx="6597403" cy="4012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67097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Ethical Hacking</a:t>
            </a:r>
          </a:p>
          <a:p>
            <a:r>
              <a:rPr lang="en-GB" i="1" dirty="0"/>
              <a:t>(ACCA7033)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555624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EC-Council CEH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Cisco Networking Academy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Tevel</a:t>
            </a: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Cyber Corps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Certified Ethical Hacker (CEH) Version 10 Cert Guide, 3rd edition</a:t>
            </a:r>
          </a:p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E68D99A-27DD-57DE-0846-8B4E4BE31417}"/>
              </a:ext>
            </a:extLst>
          </p:cNvPr>
          <p:cNvSpPr txBox="1">
            <a:spLocks/>
          </p:cNvSpPr>
          <p:nvPr/>
        </p:nvSpPr>
        <p:spPr>
          <a:xfrm>
            <a:off x="7178511" y="16229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b="1" i="1"/>
              <a:t>Ethical Hacking</a:t>
            </a:r>
          </a:p>
          <a:p>
            <a:r>
              <a:rPr lang="en-GB" i="1"/>
              <a:t>(ACCA7033)</a:t>
            </a:r>
            <a:br>
              <a:rPr lang="en-GB" i="1"/>
            </a:br>
            <a:endParaRPr lang="en-GB" i="1"/>
          </a:p>
          <a:p>
            <a:r>
              <a:rPr lang="en-GB"/>
              <a:t>Applied Computing - WISA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26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2151</Words>
  <Application>Microsoft Office PowerPoint</Application>
  <PresentationFormat>Widescreen</PresentationFormat>
  <Paragraphs>408</Paragraphs>
  <Slides>28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28</vt:i4>
      </vt:variant>
    </vt:vector>
  </HeadingPairs>
  <TitlesOfParts>
    <vt:vector size="40" baseType="lpstr">
      <vt:lpstr>system-ui</vt:lpstr>
      <vt:lpstr>Arial</vt:lpstr>
      <vt:lpstr>Calibri</vt:lpstr>
      <vt:lpstr>Calibri Light</vt:lpstr>
      <vt:lpstr>Courier New</vt:lpstr>
      <vt:lpstr>Segoe UI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PowerPoint Presentation</vt:lpstr>
      <vt:lpstr>PowerPoint Presentation</vt:lpstr>
      <vt:lpstr>PowerPoint Presentation</vt:lpstr>
      <vt:lpstr>PowerPoint Presentation</vt:lpstr>
      <vt:lpstr>Enumeration </vt:lpstr>
      <vt:lpstr>Enumeration</vt:lpstr>
      <vt:lpstr>Enumeration</vt:lpstr>
      <vt:lpstr>Enumeration</vt:lpstr>
      <vt:lpstr>Enumeration</vt:lpstr>
      <vt:lpstr>Enumeration</vt:lpstr>
      <vt:lpstr>Enumeration</vt:lpstr>
      <vt:lpstr>Enumeration</vt:lpstr>
      <vt:lpstr>Enumeration</vt:lpstr>
      <vt:lpstr>Enumeration - Countermeasures</vt:lpstr>
      <vt:lpstr>Enumeration - Countermeasures</vt:lpstr>
      <vt:lpstr>Enumeration –  Steps</vt:lpstr>
      <vt:lpstr>Vulnerability </vt:lpstr>
      <vt:lpstr>Vulnerability - Classification</vt:lpstr>
      <vt:lpstr>Vulnerability Assessment</vt:lpstr>
      <vt:lpstr>Vulnerability Assessment– Life Cycle</vt:lpstr>
      <vt:lpstr>Vulnerability Assessment </vt:lpstr>
      <vt:lpstr>Vulnerability Assessment - Tools</vt:lpstr>
      <vt:lpstr>Vulnerability Assessment - Tools</vt:lpstr>
      <vt:lpstr>Vulnerability - Scoring System</vt:lpstr>
      <vt:lpstr>Vulnerability - Scoring System</vt:lpstr>
      <vt:lpstr>Vulnerability Assessment - Reports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59</cp:revision>
  <dcterms:created xsi:type="dcterms:W3CDTF">2021-03-05T06:07:01Z</dcterms:created>
  <dcterms:modified xsi:type="dcterms:W3CDTF">2023-10-23T04:41:19Z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