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4"/>
  </p:sldMasterIdLst>
  <p:notesMasterIdLst>
    <p:notesMasterId r:id="rId14"/>
  </p:notesMasterIdLst>
  <p:handoutMasterIdLst>
    <p:handoutMasterId r:id="rId15"/>
  </p:handoutMasterIdLst>
  <p:sldIdLst>
    <p:sldId id="258" r:id="rId5"/>
    <p:sldId id="259" r:id="rId6"/>
    <p:sldId id="260" r:id="rId7"/>
    <p:sldId id="265" r:id="rId8"/>
    <p:sldId id="261" r:id="rId9"/>
    <p:sldId id="263" r:id="rId10"/>
    <p:sldId id="262"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559D4-FE6F-F128-60AE-469FDA921CE0}" v="11" dt="2026-06-12T13:48:07.890"/>
    <p1510:client id="{F7295CA0-D752-5BED-CEDA-E4664EE3CF6C}" v="97" dt="2026-06-10T22:12:44.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B4FFD5-2600-4CC1-9FDB-E5726BCE463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94B5F90-A6F7-4F41-BEB1-444393FFB6FC}">
      <dgm:prSet/>
      <dgm:spPr/>
      <dgm:t>
        <a:bodyPr/>
        <a:lstStyle/>
        <a:p>
          <a:r>
            <a:rPr lang="en-GB"/>
            <a:t>Title</a:t>
          </a:r>
          <a:endParaRPr lang="en-US"/>
        </a:p>
      </dgm:t>
    </dgm:pt>
    <dgm:pt modelId="{57A0E7A3-DD22-410E-BE5A-0AB58DD6A906}" type="parTrans" cxnId="{F420B326-CEAD-492B-85FB-0AF2FB72F124}">
      <dgm:prSet/>
      <dgm:spPr/>
      <dgm:t>
        <a:bodyPr/>
        <a:lstStyle/>
        <a:p>
          <a:endParaRPr lang="en-US"/>
        </a:p>
      </dgm:t>
    </dgm:pt>
    <dgm:pt modelId="{5C62E0EC-6B8C-4FB2-BCD6-9088013250C2}" type="sibTrans" cxnId="{F420B326-CEAD-492B-85FB-0AF2FB72F124}">
      <dgm:prSet/>
      <dgm:spPr/>
      <dgm:t>
        <a:bodyPr/>
        <a:lstStyle/>
        <a:p>
          <a:endParaRPr lang="en-US"/>
        </a:p>
      </dgm:t>
    </dgm:pt>
    <dgm:pt modelId="{456610B1-FD1C-4B9F-B762-A4AD3AFC3A9A}">
      <dgm:prSet phldr="0"/>
      <dgm:spPr/>
      <dgm:t>
        <a:bodyPr/>
        <a:lstStyle/>
        <a:p>
          <a:pPr rtl="0"/>
          <a:r>
            <a:rPr lang="en-GB">
              <a:latin typeface="Bahnschrift Light SemiCondensed"/>
            </a:rPr>
            <a:t> Working in Teams in the Health and Social Care</a:t>
          </a:r>
          <a:endParaRPr lang="en-GB"/>
        </a:p>
      </dgm:t>
    </dgm:pt>
    <dgm:pt modelId="{C4EA25E7-B245-486D-AA23-EC006F0F3523}" type="parTrans" cxnId="{3CBC9311-77E6-4F9A-AA7B-CE5E8D4B613B}">
      <dgm:prSet/>
      <dgm:spPr/>
      <dgm:t>
        <a:bodyPr/>
        <a:lstStyle/>
        <a:p>
          <a:endParaRPr lang="en-US"/>
        </a:p>
      </dgm:t>
    </dgm:pt>
    <dgm:pt modelId="{14C88851-921E-4CC4-A83A-03C4F6FEB512}" type="sibTrans" cxnId="{3CBC9311-77E6-4F9A-AA7B-CE5E8D4B613B}">
      <dgm:prSet/>
      <dgm:spPr/>
      <dgm:t>
        <a:bodyPr/>
        <a:lstStyle/>
        <a:p>
          <a:endParaRPr lang="en-US"/>
        </a:p>
      </dgm:t>
    </dgm:pt>
    <dgm:pt modelId="{34B39FC3-15D0-4E68-8D3C-AC6664C12A44}" type="pres">
      <dgm:prSet presAssocID="{1AB4FFD5-2600-4CC1-9FDB-E5726BCE463B}" presName="root" presStyleCnt="0">
        <dgm:presLayoutVars>
          <dgm:dir/>
          <dgm:resizeHandles val="exact"/>
        </dgm:presLayoutVars>
      </dgm:prSet>
      <dgm:spPr/>
    </dgm:pt>
    <dgm:pt modelId="{FB4F7A25-94F5-4146-95B9-FE99946A31AF}" type="pres">
      <dgm:prSet presAssocID="{594B5F90-A6F7-4F41-BEB1-444393FFB6FC}" presName="compNode" presStyleCnt="0"/>
      <dgm:spPr/>
    </dgm:pt>
    <dgm:pt modelId="{7C5227E9-2DA8-434E-B585-C333F9C02D66}" type="pres">
      <dgm:prSet presAssocID="{594B5F90-A6F7-4F41-BEB1-444393FFB6FC}" presName="bgRect" presStyleLbl="bgShp" presStyleIdx="0" presStyleCnt="2"/>
      <dgm:spPr/>
    </dgm:pt>
    <dgm:pt modelId="{F2718112-58CA-4290-9446-CC845EE6FB85}" type="pres">
      <dgm:prSet presAssocID="{594B5F90-A6F7-4F41-BEB1-444393FFB6F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ubtitles"/>
        </a:ext>
      </dgm:extLst>
    </dgm:pt>
    <dgm:pt modelId="{1FAD3D2B-0C80-432C-9A4C-E4841A3D216C}" type="pres">
      <dgm:prSet presAssocID="{594B5F90-A6F7-4F41-BEB1-444393FFB6FC}" presName="spaceRect" presStyleCnt="0"/>
      <dgm:spPr/>
    </dgm:pt>
    <dgm:pt modelId="{F6659EA6-ED96-4C76-89F5-B8202E279CA9}" type="pres">
      <dgm:prSet presAssocID="{594B5F90-A6F7-4F41-BEB1-444393FFB6FC}" presName="parTx" presStyleLbl="revTx" presStyleIdx="0" presStyleCnt="2">
        <dgm:presLayoutVars>
          <dgm:chMax val="0"/>
          <dgm:chPref val="0"/>
        </dgm:presLayoutVars>
      </dgm:prSet>
      <dgm:spPr/>
    </dgm:pt>
    <dgm:pt modelId="{F4C076C4-9D11-4C08-AE6A-CAAC69476177}" type="pres">
      <dgm:prSet presAssocID="{5C62E0EC-6B8C-4FB2-BCD6-9088013250C2}" presName="sibTrans" presStyleCnt="0"/>
      <dgm:spPr/>
    </dgm:pt>
    <dgm:pt modelId="{0F4797C6-E82B-4776-9BA7-6751C55063F7}" type="pres">
      <dgm:prSet presAssocID="{456610B1-FD1C-4B9F-B762-A4AD3AFC3A9A}" presName="compNode" presStyleCnt="0"/>
      <dgm:spPr/>
    </dgm:pt>
    <dgm:pt modelId="{397C2212-A3D4-4C20-BC5C-1BAD5D4D151C}" type="pres">
      <dgm:prSet presAssocID="{456610B1-FD1C-4B9F-B762-A4AD3AFC3A9A}" presName="bgRect" presStyleLbl="bgShp" presStyleIdx="1" presStyleCnt="2"/>
      <dgm:spPr/>
    </dgm:pt>
    <dgm:pt modelId="{D4052403-BCDA-44D3-AAFD-F31523F6E30A}" type="pres">
      <dgm:prSet presAssocID="{456610B1-FD1C-4B9F-B762-A4AD3AFC3A9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EA0F6E4D-9F9D-4EA8-B439-B2F330036A4A}" type="pres">
      <dgm:prSet presAssocID="{456610B1-FD1C-4B9F-B762-A4AD3AFC3A9A}" presName="spaceRect" presStyleCnt="0"/>
      <dgm:spPr/>
    </dgm:pt>
    <dgm:pt modelId="{219F171E-E570-4FBE-B056-16F8885A7F72}" type="pres">
      <dgm:prSet presAssocID="{456610B1-FD1C-4B9F-B762-A4AD3AFC3A9A}" presName="parTx" presStyleLbl="revTx" presStyleIdx="1" presStyleCnt="2">
        <dgm:presLayoutVars>
          <dgm:chMax val="0"/>
          <dgm:chPref val="0"/>
        </dgm:presLayoutVars>
      </dgm:prSet>
      <dgm:spPr/>
    </dgm:pt>
  </dgm:ptLst>
  <dgm:cxnLst>
    <dgm:cxn modelId="{B05EFC02-FB49-4972-A852-FBFA963D8AD9}" type="presOf" srcId="{456610B1-FD1C-4B9F-B762-A4AD3AFC3A9A}" destId="{219F171E-E570-4FBE-B056-16F8885A7F72}" srcOrd="0" destOrd="0" presId="urn:microsoft.com/office/officeart/2018/2/layout/IconVerticalSolidList"/>
    <dgm:cxn modelId="{3CBC9311-77E6-4F9A-AA7B-CE5E8D4B613B}" srcId="{1AB4FFD5-2600-4CC1-9FDB-E5726BCE463B}" destId="{456610B1-FD1C-4B9F-B762-A4AD3AFC3A9A}" srcOrd="1" destOrd="0" parTransId="{C4EA25E7-B245-486D-AA23-EC006F0F3523}" sibTransId="{14C88851-921E-4CC4-A83A-03C4F6FEB512}"/>
    <dgm:cxn modelId="{F420B326-CEAD-492B-85FB-0AF2FB72F124}" srcId="{1AB4FFD5-2600-4CC1-9FDB-E5726BCE463B}" destId="{594B5F90-A6F7-4F41-BEB1-444393FFB6FC}" srcOrd="0" destOrd="0" parTransId="{57A0E7A3-DD22-410E-BE5A-0AB58DD6A906}" sibTransId="{5C62E0EC-6B8C-4FB2-BCD6-9088013250C2}"/>
    <dgm:cxn modelId="{7603D73C-72E5-4CFB-9095-2D6243721A75}" type="presOf" srcId="{594B5F90-A6F7-4F41-BEB1-444393FFB6FC}" destId="{F6659EA6-ED96-4C76-89F5-B8202E279CA9}" srcOrd="0" destOrd="0" presId="urn:microsoft.com/office/officeart/2018/2/layout/IconVerticalSolidList"/>
    <dgm:cxn modelId="{BD44F6E4-3D4D-4FD7-95E2-1EA6A6E8C64B}" type="presOf" srcId="{1AB4FFD5-2600-4CC1-9FDB-E5726BCE463B}" destId="{34B39FC3-15D0-4E68-8D3C-AC6664C12A44}" srcOrd="0" destOrd="0" presId="urn:microsoft.com/office/officeart/2018/2/layout/IconVerticalSolidList"/>
    <dgm:cxn modelId="{5D301AA7-F2AD-4F05-8E23-4560D156B3EA}" type="presParOf" srcId="{34B39FC3-15D0-4E68-8D3C-AC6664C12A44}" destId="{FB4F7A25-94F5-4146-95B9-FE99946A31AF}" srcOrd="0" destOrd="0" presId="urn:microsoft.com/office/officeart/2018/2/layout/IconVerticalSolidList"/>
    <dgm:cxn modelId="{607D1ABD-4FFA-448D-B3AB-2957B54BEA16}" type="presParOf" srcId="{FB4F7A25-94F5-4146-95B9-FE99946A31AF}" destId="{7C5227E9-2DA8-434E-B585-C333F9C02D66}" srcOrd="0" destOrd="0" presId="urn:microsoft.com/office/officeart/2018/2/layout/IconVerticalSolidList"/>
    <dgm:cxn modelId="{6465C830-18CA-480D-A4E9-C956A3C2CB03}" type="presParOf" srcId="{FB4F7A25-94F5-4146-95B9-FE99946A31AF}" destId="{F2718112-58CA-4290-9446-CC845EE6FB85}" srcOrd="1" destOrd="0" presId="urn:microsoft.com/office/officeart/2018/2/layout/IconVerticalSolidList"/>
    <dgm:cxn modelId="{9FC12475-1A4C-48B3-8276-F9420402BED1}" type="presParOf" srcId="{FB4F7A25-94F5-4146-95B9-FE99946A31AF}" destId="{1FAD3D2B-0C80-432C-9A4C-E4841A3D216C}" srcOrd="2" destOrd="0" presId="urn:microsoft.com/office/officeart/2018/2/layout/IconVerticalSolidList"/>
    <dgm:cxn modelId="{EF782ABF-A1FF-400D-8582-3A7D6492DE9F}" type="presParOf" srcId="{FB4F7A25-94F5-4146-95B9-FE99946A31AF}" destId="{F6659EA6-ED96-4C76-89F5-B8202E279CA9}" srcOrd="3" destOrd="0" presId="urn:microsoft.com/office/officeart/2018/2/layout/IconVerticalSolidList"/>
    <dgm:cxn modelId="{6B95BAF4-D6B9-4478-AA2F-EFD88BF100DC}" type="presParOf" srcId="{34B39FC3-15D0-4E68-8D3C-AC6664C12A44}" destId="{F4C076C4-9D11-4C08-AE6A-CAAC69476177}" srcOrd="1" destOrd="0" presId="urn:microsoft.com/office/officeart/2018/2/layout/IconVerticalSolidList"/>
    <dgm:cxn modelId="{EA8D0573-CF71-4F8C-A87B-B078DBB53C3C}" type="presParOf" srcId="{34B39FC3-15D0-4E68-8D3C-AC6664C12A44}" destId="{0F4797C6-E82B-4776-9BA7-6751C55063F7}" srcOrd="2" destOrd="0" presId="urn:microsoft.com/office/officeart/2018/2/layout/IconVerticalSolidList"/>
    <dgm:cxn modelId="{F301493A-BBD5-48FF-8828-5B2212B295AA}" type="presParOf" srcId="{0F4797C6-E82B-4776-9BA7-6751C55063F7}" destId="{397C2212-A3D4-4C20-BC5C-1BAD5D4D151C}" srcOrd="0" destOrd="0" presId="urn:microsoft.com/office/officeart/2018/2/layout/IconVerticalSolidList"/>
    <dgm:cxn modelId="{2CD18463-7F66-404B-9C24-D9FF404B1B0B}" type="presParOf" srcId="{0F4797C6-E82B-4776-9BA7-6751C55063F7}" destId="{D4052403-BCDA-44D3-AAFD-F31523F6E30A}" srcOrd="1" destOrd="0" presId="urn:microsoft.com/office/officeart/2018/2/layout/IconVerticalSolidList"/>
    <dgm:cxn modelId="{9BB24D03-E2BE-475A-961E-87FCDA8CEF2F}" type="presParOf" srcId="{0F4797C6-E82B-4776-9BA7-6751C55063F7}" destId="{EA0F6E4D-9F9D-4EA8-B439-B2F330036A4A}" srcOrd="2" destOrd="0" presId="urn:microsoft.com/office/officeart/2018/2/layout/IconVerticalSolidList"/>
    <dgm:cxn modelId="{767E0434-72BA-4761-AC28-B2B091E6529D}" type="presParOf" srcId="{0F4797C6-E82B-4776-9BA7-6751C55063F7}" destId="{219F171E-E570-4FBE-B056-16F8885A7F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8B0D9-15FB-4DD7-B72E-9C516C3912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DAC30B4-182E-4BA2-9B22-2CC6A87CBB1E}">
      <dgm:prSet/>
      <dgm:spPr/>
      <dgm:t>
        <a:bodyPr/>
        <a:lstStyle/>
        <a:p>
          <a:r>
            <a:rPr lang="en-GB"/>
            <a:t>Today I will be discussing an important skill that is needed in the role of a support worker, and that skill is working in teams.</a:t>
          </a:r>
          <a:endParaRPr lang="en-US"/>
        </a:p>
      </dgm:t>
    </dgm:pt>
    <dgm:pt modelId="{5FDB8792-C310-4CBE-8696-90C2AFE82EEF}" type="parTrans" cxnId="{D7537532-9AC2-477D-A5A7-85C0DC379710}">
      <dgm:prSet/>
      <dgm:spPr/>
      <dgm:t>
        <a:bodyPr/>
        <a:lstStyle/>
        <a:p>
          <a:endParaRPr lang="en-US"/>
        </a:p>
      </dgm:t>
    </dgm:pt>
    <dgm:pt modelId="{568E1546-06F5-41EE-A189-92258AC8D956}" type="sibTrans" cxnId="{D7537532-9AC2-477D-A5A7-85C0DC379710}">
      <dgm:prSet/>
      <dgm:spPr/>
      <dgm:t>
        <a:bodyPr/>
        <a:lstStyle/>
        <a:p>
          <a:endParaRPr lang="en-US"/>
        </a:p>
      </dgm:t>
    </dgm:pt>
    <dgm:pt modelId="{68BED5AA-82CC-4D0A-A814-6174EA5C1826}">
      <dgm:prSet/>
      <dgm:spPr/>
      <dgm:t>
        <a:bodyPr/>
        <a:lstStyle/>
        <a:p>
          <a:r>
            <a:rPr lang="en-GB"/>
            <a:t>I am interested in gaining a qualification for a job role that I am already doing, which is support work. Through my experience, I have learned that teamwork is fundamental to be able to deliver a safe, effective and person-centred care.</a:t>
          </a:r>
          <a:endParaRPr lang="en-US"/>
        </a:p>
      </dgm:t>
    </dgm:pt>
    <dgm:pt modelId="{3C96C9E6-311E-44DD-B4FC-C97860FE86F9}" type="parTrans" cxnId="{F7A742C6-6D84-4FEB-9742-0EDD1835CC9A}">
      <dgm:prSet/>
      <dgm:spPr/>
      <dgm:t>
        <a:bodyPr/>
        <a:lstStyle/>
        <a:p>
          <a:endParaRPr lang="en-US"/>
        </a:p>
      </dgm:t>
    </dgm:pt>
    <dgm:pt modelId="{CD8A174D-6BFB-49FD-989B-B4F8B4100708}" type="sibTrans" cxnId="{F7A742C6-6D84-4FEB-9742-0EDD1835CC9A}">
      <dgm:prSet/>
      <dgm:spPr/>
      <dgm:t>
        <a:bodyPr/>
        <a:lstStyle/>
        <a:p>
          <a:endParaRPr lang="en-US"/>
        </a:p>
      </dgm:t>
    </dgm:pt>
    <dgm:pt modelId="{4766ACFE-3C0C-4D0C-A5FA-C4A8854D9A03}">
      <dgm:prSet/>
      <dgm:spPr/>
      <dgm:t>
        <a:bodyPr/>
        <a:lstStyle/>
        <a:p>
          <a:r>
            <a:rPr lang="en-GB"/>
            <a:t>This presentation will explain:</a:t>
          </a:r>
          <a:endParaRPr lang="en-US"/>
        </a:p>
      </dgm:t>
    </dgm:pt>
    <dgm:pt modelId="{E4A6DBD8-5662-4256-9C16-572890DE680B}" type="parTrans" cxnId="{E79AA078-3FD2-45B2-A31D-24DE9E43EFF7}">
      <dgm:prSet/>
      <dgm:spPr/>
      <dgm:t>
        <a:bodyPr/>
        <a:lstStyle/>
        <a:p>
          <a:endParaRPr lang="en-US"/>
        </a:p>
      </dgm:t>
    </dgm:pt>
    <dgm:pt modelId="{ED63DBB2-26EF-4B89-9078-B8B180B484BE}" type="sibTrans" cxnId="{E79AA078-3FD2-45B2-A31D-24DE9E43EFF7}">
      <dgm:prSet/>
      <dgm:spPr/>
      <dgm:t>
        <a:bodyPr/>
        <a:lstStyle/>
        <a:p>
          <a:endParaRPr lang="en-US"/>
        </a:p>
      </dgm:t>
    </dgm:pt>
    <dgm:pt modelId="{38C3559C-59FB-46AD-A6E8-1BC37D953529}">
      <dgm:prSet/>
      <dgm:spPr/>
      <dgm:t>
        <a:bodyPr/>
        <a:lstStyle/>
        <a:p>
          <a:r>
            <a:rPr lang="en-GB"/>
            <a:t>The importance of teamwork in health and social care</a:t>
          </a:r>
          <a:endParaRPr lang="en-US"/>
        </a:p>
      </dgm:t>
    </dgm:pt>
    <dgm:pt modelId="{95DEAE35-AFB1-4A35-A817-F4B9FE5159D7}" type="parTrans" cxnId="{568F5A12-F23C-4601-B13B-0968C53F981F}">
      <dgm:prSet/>
      <dgm:spPr/>
      <dgm:t>
        <a:bodyPr/>
        <a:lstStyle/>
        <a:p>
          <a:endParaRPr lang="en-US"/>
        </a:p>
      </dgm:t>
    </dgm:pt>
    <dgm:pt modelId="{BE5910F4-6E1C-4F71-B3F7-B04406B87AB1}" type="sibTrans" cxnId="{568F5A12-F23C-4601-B13B-0968C53F981F}">
      <dgm:prSet/>
      <dgm:spPr/>
      <dgm:t>
        <a:bodyPr/>
        <a:lstStyle/>
        <a:p>
          <a:endParaRPr lang="en-US"/>
        </a:p>
      </dgm:t>
    </dgm:pt>
    <dgm:pt modelId="{2F13B30F-034D-4E25-B9BC-E0B629C2D0C1}">
      <dgm:prSet/>
      <dgm:spPr/>
      <dgm:t>
        <a:bodyPr/>
        <a:lstStyle/>
        <a:p>
          <a:r>
            <a:rPr lang="en-GB"/>
            <a:t>How teamwork works in practice using a real-world example</a:t>
          </a:r>
          <a:endParaRPr lang="en-US"/>
        </a:p>
      </dgm:t>
    </dgm:pt>
    <dgm:pt modelId="{F7C6BEEA-4DE6-4787-AEFF-B5D3879125C9}" type="parTrans" cxnId="{467A82A9-670F-4327-85A3-8C365507BA2C}">
      <dgm:prSet/>
      <dgm:spPr/>
      <dgm:t>
        <a:bodyPr/>
        <a:lstStyle/>
        <a:p>
          <a:endParaRPr lang="en-US"/>
        </a:p>
      </dgm:t>
    </dgm:pt>
    <dgm:pt modelId="{650A0A19-EF72-4516-9B04-F37BC8B0F5B2}" type="sibTrans" cxnId="{467A82A9-670F-4327-85A3-8C365507BA2C}">
      <dgm:prSet/>
      <dgm:spPr/>
      <dgm:t>
        <a:bodyPr/>
        <a:lstStyle/>
        <a:p>
          <a:endParaRPr lang="en-US"/>
        </a:p>
      </dgm:t>
    </dgm:pt>
    <dgm:pt modelId="{5C76606A-1EF3-4274-A192-EA79BEDEA14C}">
      <dgm:prSet/>
      <dgm:spPr/>
      <dgm:t>
        <a:bodyPr/>
        <a:lstStyle/>
        <a:p>
          <a:r>
            <a:rPr lang="en-GB"/>
            <a:t>The positives and negatives of teamworking </a:t>
          </a:r>
          <a:endParaRPr lang="en-US"/>
        </a:p>
      </dgm:t>
    </dgm:pt>
    <dgm:pt modelId="{BC483D25-B254-4DB1-8663-13411397FFDE}" type="parTrans" cxnId="{3FC3849C-8549-426C-AEB1-601B70D5E75E}">
      <dgm:prSet/>
      <dgm:spPr/>
      <dgm:t>
        <a:bodyPr/>
        <a:lstStyle/>
        <a:p>
          <a:endParaRPr lang="en-US"/>
        </a:p>
      </dgm:t>
    </dgm:pt>
    <dgm:pt modelId="{93692986-5859-47C3-9CAF-E02CCAEF1BEC}" type="sibTrans" cxnId="{3FC3849C-8549-426C-AEB1-601B70D5E75E}">
      <dgm:prSet/>
      <dgm:spPr/>
      <dgm:t>
        <a:bodyPr/>
        <a:lstStyle/>
        <a:p>
          <a:endParaRPr lang="en-US"/>
        </a:p>
      </dgm:t>
    </dgm:pt>
    <dgm:pt modelId="{2A2E00AC-4986-47CA-93E1-F27F4B9890E4}">
      <dgm:prSet/>
      <dgm:spPr/>
      <dgm:t>
        <a:bodyPr/>
        <a:lstStyle/>
        <a:p>
          <a:r>
            <a:rPr lang="en-GB"/>
            <a:t>How the Fishbone Theory can be used as a problem-solving tool to identify and address challenges within teams</a:t>
          </a:r>
          <a:endParaRPr lang="en-US"/>
        </a:p>
      </dgm:t>
    </dgm:pt>
    <dgm:pt modelId="{8BAD89B5-25EF-4C2E-86E0-1FAA6DACB867}" type="parTrans" cxnId="{4B416612-47F6-480D-9AE1-81C1532EDD1D}">
      <dgm:prSet/>
      <dgm:spPr/>
      <dgm:t>
        <a:bodyPr/>
        <a:lstStyle/>
        <a:p>
          <a:endParaRPr lang="en-US"/>
        </a:p>
      </dgm:t>
    </dgm:pt>
    <dgm:pt modelId="{E738D344-2811-4FAF-B740-D911766F8FB3}" type="sibTrans" cxnId="{4B416612-47F6-480D-9AE1-81C1532EDD1D}">
      <dgm:prSet/>
      <dgm:spPr/>
      <dgm:t>
        <a:bodyPr/>
        <a:lstStyle/>
        <a:p>
          <a:endParaRPr lang="en-US"/>
        </a:p>
      </dgm:t>
    </dgm:pt>
    <dgm:pt modelId="{E381D0BD-88F5-4ACF-8819-3E48F95D8D38}">
      <dgm:prSet/>
      <dgm:spPr/>
      <dgm:t>
        <a:bodyPr/>
        <a:lstStyle/>
        <a:p>
          <a:r>
            <a:rPr lang="en-GB"/>
            <a:t>How effective teamwork impacts patient care</a:t>
          </a:r>
          <a:endParaRPr lang="en-US"/>
        </a:p>
      </dgm:t>
    </dgm:pt>
    <dgm:pt modelId="{F02C2FDF-5349-45C3-9D5E-FE0F5EC5DF7D}" type="parTrans" cxnId="{EA1FCD1D-893D-4BBF-AA7D-D332996CB161}">
      <dgm:prSet/>
      <dgm:spPr/>
      <dgm:t>
        <a:bodyPr/>
        <a:lstStyle/>
        <a:p>
          <a:endParaRPr lang="en-US"/>
        </a:p>
      </dgm:t>
    </dgm:pt>
    <dgm:pt modelId="{A9F88570-B006-4C99-9FC2-E42CF58A0BFD}" type="sibTrans" cxnId="{EA1FCD1D-893D-4BBF-AA7D-D332996CB161}">
      <dgm:prSet/>
      <dgm:spPr/>
      <dgm:t>
        <a:bodyPr/>
        <a:lstStyle/>
        <a:p>
          <a:endParaRPr lang="en-US"/>
        </a:p>
      </dgm:t>
    </dgm:pt>
    <dgm:pt modelId="{3159B00C-921E-4AA1-B441-CFEBF5292A3C}">
      <dgm:prSet/>
      <dgm:spPr/>
      <dgm:t>
        <a:bodyPr/>
        <a:lstStyle/>
        <a:p>
          <a:r>
            <a:rPr lang="en-GB"/>
            <a:t>The use of CRAP test to evaluate sources of information</a:t>
          </a:r>
          <a:endParaRPr lang="en-US"/>
        </a:p>
      </dgm:t>
    </dgm:pt>
    <dgm:pt modelId="{27EAE309-683F-495F-A063-A1F0C2CCB523}" type="parTrans" cxnId="{20EA00F6-7140-47D5-9A5A-383AA293F1B5}">
      <dgm:prSet/>
      <dgm:spPr/>
      <dgm:t>
        <a:bodyPr/>
        <a:lstStyle/>
        <a:p>
          <a:endParaRPr lang="en-US"/>
        </a:p>
      </dgm:t>
    </dgm:pt>
    <dgm:pt modelId="{64913527-88C9-4913-AC5F-88B0E2D56916}" type="sibTrans" cxnId="{20EA00F6-7140-47D5-9A5A-383AA293F1B5}">
      <dgm:prSet/>
      <dgm:spPr/>
      <dgm:t>
        <a:bodyPr/>
        <a:lstStyle/>
        <a:p>
          <a:endParaRPr lang="en-US"/>
        </a:p>
      </dgm:t>
    </dgm:pt>
    <dgm:pt modelId="{4FED4BFE-C93C-4F5C-8463-B5D3DFBE8E43}">
      <dgm:prSet/>
      <dgm:spPr/>
      <dgm:t>
        <a:bodyPr/>
        <a:lstStyle/>
        <a:p>
          <a:r>
            <a:rPr lang="en-GB"/>
            <a:t>By exploring these areas will demonstrate why teamwork is a fundamental skill for support workers and how effective collaboration contributes to positive outcomes for service users.</a:t>
          </a:r>
          <a:endParaRPr lang="en-US"/>
        </a:p>
      </dgm:t>
    </dgm:pt>
    <dgm:pt modelId="{6D6ABA26-196D-4670-9D89-1016DFF95E83}" type="parTrans" cxnId="{CDD94394-F11A-4FCE-B526-B5FD60A62606}">
      <dgm:prSet/>
      <dgm:spPr/>
      <dgm:t>
        <a:bodyPr/>
        <a:lstStyle/>
        <a:p>
          <a:endParaRPr lang="en-US"/>
        </a:p>
      </dgm:t>
    </dgm:pt>
    <dgm:pt modelId="{447EB41A-2982-4A7D-A700-A3C72D18953A}" type="sibTrans" cxnId="{CDD94394-F11A-4FCE-B526-B5FD60A62606}">
      <dgm:prSet/>
      <dgm:spPr/>
      <dgm:t>
        <a:bodyPr/>
        <a:lstStyle/>
        <a:p>
          <a:endParaRPr lang="en-US"/>
        </a:p>
      </dgm:t>
    </dgm:pt>
    <dgm:pt modelId="{5FB81066-D664-4A0A-BDF8-C095FBC4C41A}" type="pres">
      <dgm:prSet presAssocID="{6798B0D9-15FB-4DD7-B72E-9C516C391208}" presName="linear" presStyleCnt="0">
        <dgm:presLayoutVars>
          <dgm:animLvl val="lvl"/>
          <dgm:resizeHandles val="exact"/>
        </dgm:presLayoutVars>
      </dgm:prSet>
      <dgm:spPr/>
    </dgm:pt>
    <dgm:pt modelId="{4D5C543B-01C3-4F67-AF88-7AA2882669F5}" type="pres">
      <dgm:prSet presAssocID="{1DAC30B4-182E-4BA2-9B22-2CC6A87CBB1E}" presName="parentText" presStyleLbl="node1" presStyleIdx="0" presStyleCnt="4">
        <dgm:presLayoutVars>
          <dgm:chMax val="0"/>
          <dgm:bulletEnabled val="1"/>
        </dgm:presLayoutVars>
      </dgm:prSet>
      <dgm:spPr/>
    </dgm:pt>
    <dgm:pt modelId="{37E3E1E0-6B88-463D-AF2E-D3CA7215DD47}" type="pres">
      <dgm:prSet presAssocID="{568E1546-06F5-41EE-A189-92258AC8D956}" presName="spacer" presStyleCnt="0"/>
      <dgm:spPr/>
    </dgm:pt>
    <dgm:pt modelId="{F6857122-8519-446B-ADD5-0BEA789A3821}" type="pres">
      <dgm:prSet presAssocID="{68BED5AA-82CC-4D0A-A814-6174EA5C1826}" presName="parentText" presStyleLbl="node1" presStyleIdx="1" presStyleCnt="4">
        <dgm:presLayoutVars>
          <dgm:chMax val="0"/>
          <dgm:bulletEnabled val="1"/>
        </dgm:presLayoutVars>
      </dgm:prSet>
      <dgm:spPr/>
    </dgm:pt>
    <dgm:pt modelId="{A71B0C83-866F-4A8C-8CC6-CE10CA8FDDF7}" type="pres">
      <dgm:prSet presAssocID="{CD8A174D-6BFB-49FD-989B-B4F8B4100708}" presName="spacer" presStyleCnt="0"/>
      <dgm:spPr/>
    </dgm:pt>
    <dgm:pt modelId="{CE51A922-BE1E-4E85-8B2B-7AE66753730A}" type="pres">
      <dgm:prSet presAssocID="{4766ACFE-3C0C-4D0C-A5FA-C4A8854D9A03}" presName="parentText" presStyleLbl="node1" presStyleIdx="2" presStyleCnt="4">
        <dgm:presLayoutVars>
          <dgm:chMax val="0"/>
          <dgm:bulletEnabled val="1"/>
        </dgm:presLayoutVars>
      </dgm:prSet>
      <dgm:spPr/>
    </dgm:pt>
    <dgm:pt modelId="{6AB33948-9C97-4AD0-A839-B4F0882C78D7}" type="pres">
      <dgm:prSet presAssocID="{4766ACFE-3C0C-4D0C-A5FA-C4A8854D9A03}" presName="childText" presStyleLbl="revTx" presStyleIdx="0" presStyleCnt="1">
        <dgm:presLayoutVars>
          <dgm:bulletEnabled val="1"/>
        </dgm:presLayoutVars>
      </dgm:prSet>
      <dgm:spPr/>
    </dgm:pt>
    <dgm:pt modelId="{55D2D2D0-A1F0-47F7-B549-0D1505FE6000}" type="pres">
      <dgm:prSet presAssocID="{4FED4BFE-C93C-4F5C-8463-B5D3DFBE8E43}" presName="parentText" presStyleLbl="node1" presStyleIdx="3" presStyleCnt="4">
        <dgm:presLayoutVars>
          <dgm:chMax val="0"/>
          <dgm:bulletEnabled val="1"/>
        </dgm:presLayoutVars>
      </dgm:prSet>
      <dgm:spPr/>
    </dgm:pt>
  </dgm:ptLst>
  <dgm:cxnLst>
    <dgm:cxn modelId="{4B416612-47F6-480D-9AE1-81C1532EDD1D}" srcId="{4766ACFE-3C0C-4D0C-A5FA-C4A8854D9A03}" destId="{2A2E00AC-4986-47CA-93E1-F27F4B9890E4}" srcOrd="3" destOrd="0" parTransId="{8BAD89B5-25EF-4C2E-86E0-1FAA6DACB867}" sibTransId="{E738D344-2811-4FAF-B740-D911766F8FB3}"/>
    <dgm:cxn modelId="{568F5A12-F23C-4601-B13B-0968C53F981F}" srcId="{4766ACFE-3C0C-4D0C-A5FA-C4A8854D9A03}" destId="{38C3559C-59FB-46AD-A6E8-1BC37D953529}" srcOrd="0" destOrd="0" parTransId="{95DEAE35-AFB1-4A35-A817-F4B9FE5159D7}" sibTransId="{BE5910F4-6E1C-4F71-B3F7-B04406B87AB1}"/>
    <dgm:cxn modelId="{9A997E18-272C-4450-BEF8-AB98973BAA58}" type="presOf" srcId="{4FED4BFE-C93C-4F5C-8463-B5D3DFBE8E43}" destId="{55D2D2D0-A1F0-47F7-B549-0D1505FE6000}" srcOrd="0" destOrd="0" presId="urn:microsoft.com/office/officeart/2005/8/layout/vList2"/>
    <dgm:cxn modelId="{EA1FCD1D-893D-4BBF-AA7D-D332996CB161}" srcId="{4766ACFE-3C0C-4D0C-A5FA-C4A8854D9A03}" destId="{E381D0BD-88F5-4ACF-8819-3E48F95D8D38}" srcOrd="4" destOrd="0" parTransId="{F02C2FDF-5349-45C3-9D5E-FE0F5EC5DF7D}" sibTransId="{A9F88570-B006-4C99-9FC2-E42CF58A0BFD}"/>
    <dgm:cxn modelId="{656AC820-9D18-47AC-A6AD-E5566E9828F5}" type="presOf" srcId="{3159B00C-921E-4AA1-B441-CFEBF5292A3C}" destId="{6AB33948-9C97-4AD0-A839-B4F0882C78D7}" srcOrd="0" destOrd="5" presId="urn:microsoft.com/office/officeart/2005/8/layout/vList2"/>
    <dgm:cxn modelId="{D7537532-9AC2-477D-A5A7-85C0DC379710}" srcId="{6798B0D9-15FB-4DD7-B72E-9C516C391208}" destId="{1DAC30B4-182E-4BA2-9B22-2CC6A87CBB1E}" srcOrd="0" destOrd="0" parTransId="{5FDB8792-C310-4CBE-8696-90C2AFE82EEF}" sibTransId="{568E1546-06F5-41EE-A189-92258AC8D956}"/>
    <dgm:cxn modelId="{14C0566B-7CE5-4EC6-A2FF-77104EA9A283}" type="presOf" srcId="{2F13B30F-034D-4E25-B9BC-E0B629C2D0C1}" destId="{6AB33948-9C97-4AD0-A839-B4F0882C78D7}" srcOrd="0" destOrd="1" presId="urn:microsoft.com/office/officeart/2005/8/layout/vList2"/>
    <dgm:cxn modelId="{ADEE7353-872D-4E1F-AD71-E405D26AE88B}" type="presOf" srcId="{E381D0BD-88F5-4ACF-8819-3E48F95D8D38}" destId="{6AB33948-9C97-4AD0-A839-B4F0882C78D7}" srcOrd="0" destOrd="4" presId="urn:microsoft.com/office/officeart/2005/8/layout/vList2"/>
    <dgm:cxn modelId="{E79AA078-3FD2-45B2-A31D-24DE9E43EFF7}" srcId="{6798B0D9-15FB-4DD7-B72E-9C516C391208}" destId="{4766ACFE-3C0C-4D0C-A5FA-C4A8854D9A03}" srcOrd="2" destOrd="0" parTransId="{E4A6DBD8-5662-4256-9C16-572890DE680B}" sibTransId="{ED63DBB2-26EF-4B89-9078-B8B180B484BE}"/>
    <dgm:cxn modelId="{6E01D385-01CF-481E-9997-ECF341540637}" type="presOf" srcId="{38C3559C-59FB-46AD-A6E8-1BC37D953529}" destId="{6AB33948-9C97-4AD0-A839-B4F0882C78D7}" srcOrd="0" destOrd="0" presId="urn:microsoft.com/office/officeart/2005/8/layout/vList2"/>
    <dgm:cxn modelId="{66F40687-1FB1-476A-A1CE-30247D7CB03A}" type="presOf" srcId="{6798B0D9-15FB-4DD7-B72E-9C516C391208}" destId="{5FB81066-D664-4A0A-BDF8-C095FBC4C41A}" srcOrd="0" destOrd="0" presId="urn:microsoft.com/office/officeart/2005/8/layout/vList2"/>
    <dgm:cxn modelId="{D29EF789-C88A-4C68-BF69-77073ED69B5D}" type="presOf" srcId="{1DAC30B4-182E-4BA2-9B22-2CC6A87CBB1E}" destId="{4D5C543B-01C3-4F67-AF88-7AA2882669F5}" srcOrd="0" destOrd="0" presId="urn:microsoft.com/office/officeart/2005/8/layout/vList2"/>
    <dgm:cxn modelId="{CDD94394-F11A-4FCE-B526-B5FD60A62606}" srcId="{6798B0D9-15FB-4DD7-B72E-9C516C391208}" destId="{4FED4BFE-C93C-4F5C-8463-B5D3DFBE8E43}" srcOrd="3" destOrd="0" parTransId="{6D6ABA26-196D-4670-9D89-1016DFF95E83}" sibTransId="{447EB41A-2982-4A7D-A700-A3C72D18953A}"/>
    <dgm:cxn modelId="{5BE4DE97-4CEB-45A9-98F8-9497B99BC792}" type="presOf" srcId="{68BED5AA-82CC-4D0A-A814-6174EA5C1826}" destId="{F6857122-8519-446B-ADD5-0BEA789A3821}" srcOrd="0" destOrd="0" presId="urn:microsoft.com/office/officeart/2005/8/layout/vList2"/>
    <dgm:cxn modelId="{52AADA9B-C9AC-427C-AA19-5777F65B7FE5}" type="presOf" srcId="{4766ACFE-3C0C-4D0C-A5FA-C4A8854D9A03}" destId="{CE51A922-BE1E-4E85-8B2B-7AE66753730A}" srcOrd="0" destOrd="0" presId="urn:microsoft.com/office/officeart/2005/8/layout/vList2"/>
    <dgm:cxn modelId="{3FC3849C-8549-426C-AEB1-601B70D5E75E}" srcId="{4766ACFE-3C0C-4D0C-A5FA-C4A8854D9A03}" destId="{5C76606A-1EF3-4274-A192-EA79BEDEA14C}" srcOrd="2" destOrd="0" parTransId="{BC483D25-B254-4DB1-8663-13411397FFDE}" sibTransId="{93692986-5859-47C3-9CAF-E02CCAEF1BEC}"/>
    <dgm:cxn modelId="{467A82A9-670F-4327-85A3-8C365507BA2C}" srcId="{4766ACFE-3C0C-4D0C-A5FA-C4A8854D9A03}" destId="{2F13B30F-034D-4E25-B9BC-E0B629C2D0C1}" srcOrd="1" destOrd="0" parTransId="{F7C6BEEA-4DE6-4787-AEFF-B5D3879125C9}" sibTransId="{650A0A19-EF72-4516-9B04-F37BC8B0F5B2}"/>
    <dgm:cxn modelId="{F7A742C6-6D84-4FEB-9742-0EDD1835CC9A}" srcId="{6798B0D9-15FB-4DD7-B72E-9C516C391208}" destId="{68BED5AA-82CC-4D0A-A814-6174EA5C1826}" srcOrd="1" destOrd="0" parTransId="{3C96C9E6-311E-44DD-B4FC-C97860FE86F9}" sibTransId="{CD8A174D-6BFB-49FD-989B-B4F8B4100708}"/>
    <dgm:cxn modelId="{AA4CECD6-417F-45F0-A325-48DD7F9D2BCF}" type="presOf" srcId="{2A2E00AC-4986-47CA-93E1-F27F4B9890E4}" destId="{6AB33948-9C97-4AD0-A839-B4F0882C78D7}" srcOrd="0" destOrd="3" presId="urn:microsoft.com/office/officeart/2005/8/layout/vList2"/>
    <dgm:cxn modelId="{7AD5E5E6-5A6F-4003-BED1-AEA1F070D84D}" type="presOf" srcId="{5C76606A-1EF3-4274-A192-EA79BEDEA14C}" destId="{6AB33948-9C97-4AD0-A839-B4F0882C78D7}" srcOrd="0" destOrd="2" presId="urn:microsoft.com/office/officeart/2005/8/layout/vList2"/>
    <dgm:cxn modelId="{20EA00F6-7140-47D5-9A5A-383AA293F1B5}" srcId="{4766ACFE-3C0C-4D0C-A5FA-C4A8854D9A03}" destId="{3159B00C-921E-4AA1-B441-CFEBF5292A3C}" srcOrd="5" destOrd="0" parTransId="{27EAE309-683F-495F-A063-A1F0C2CCB523}" sibTransId="{64913527-88C9-4913-AC5F-88B0E2D56916}"/>
    <dgm:cxn modelId="{26C47E84-554A-46C3-9A94-E8BD001CDC7D}" type="presParOf" srcId="{5FB81066-D664-4A0A-BDF8-C095FBC4C41A}" destId="{4D5C543B-01C3-4F67-AF88-7AA2882669F5}" srcOrd="0" destOrd="0" presId="urn:microsoft.com/office/officeart/2005/8/layout/vList2"/>
    <dgm:cxn modelId="{4B27343B-B1C8-42D2-8F2D-BB58984DB3D7}" type="presParOf" srcId="{5FB81066-D664-4A0A-BDF8-C095FBC4C41A}" destId="{37E3E1E0-6B88-463D-AF2E-D3CA7215DD47}" srcOrd="1" destOrd="0" presId="urn:microsoft.com/office/officeart/2005/8/layout/vList2"/>
    <dgm:cxn modelId="{57F70C25-474A-433B-A47F-4557C51C875A}" type="presParOf" srcId="{5FB81066-D664-4A0A-BDF8-C095FBC4C41A}" destId="{F6857122-8519-446B-ADD5-0BEA789A3821}" srcOrd="2" destOrd="0" presId="urn:microsoft.com/office/officeart/2005/8/layout/vList2"/>
    <dgm:cxn modelId="{2F8F7B94-F982-4582-A4C9-9912452C7466}" type="presParOf" srcId="{5FB81066-D664-4A0A-BDF8-C095FBC4C41A}" destId="{A71B0C83-866F-4A8C-8CC6-CE10CA8FDDF7}" srcOrd="3" destOrd="0" presId="urn:microsoft.com/office/officeart/2005/8/layout/vList2"/>
    <dgm:cxn modelId="{F0CCAA6B-0DAF-4AD5-8E34-42F721B2D26E}" type="presParOf" srcId="{5FB81066-D664-4A0A-BDF8-C095FBC4C41A}" destId="{CE51A922-BE1E-4E85-8B2B-7AE66753730A}" srcOrd="4" destOrd="0" presId="urn:microsoft.com/office/officeart/2005/8/layout/vList2"/>
    <dgm:cxn modelId="{874F9B4E-F1E5-488D-8150-95978BBC02D2}" type="presParOf" srcId="{5FB81066-D664-4A0A-BDF8-C095FBC4C41A}" destId="{6AB33948-9C97-4AD0-A839-B4F0882C78D7}" srcOrd="5" destOrd="0" presId="urn:microsoft.com/office/officeart/2005/8/layout/vList2"/>
    <dgm:cxn modelId="{522B3270-1CA3-495A-B97F-17E01B672EFF}" type="presParOf" srcId="{5FB81066-D664-4A0A-BDF8-C095FBC4C41A}" destId="{55D2D2D0-A1F0-47F7-B549-0D1505FE600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06ECCE-A44E-4B8C-8A92-FB7E57BA8000}" type="doc">
      <dgm:prSet loTypeId="urn:microsoft.com/office/officeart/2016/7/layout/LinearArrowProcessNumbered" loCatId="process" qsTypeId="urn:microsoft.com/office/officeart/2005/8/quickstyle/simple2" qsCatId="simple" csTypeId="urn:microsoft.com/office/officeart/2005/8/colors/accent3_2" csCatId="accent3"/>
      <dgm:spPr/>
      <dgm:t>
        <a:bodyPr/>
        <a:lstStyle/>
        <a:p>
          <a:endParaRPr lang="en-US"/>
        </a:p>
      </dgm:t>
    </dgm:pt>
    <dgm:pt modelId="{9CA0B05D-8587-4DDD-80C6-3680B11A85D1}">
      <dgm:prSet/>
      <dgm:spPr/>
      <dgm:t>
        <a:bodyPr/>
        <a:lstStyle/>
        <a:p>
          <a:r>
            <a:rPr lang="en-GB"/>
            <a:t>Teamwork is extremely important within health and social care settings because professionals must work together to meet the needs of the service users. Support workers regularly communicate with nurses, social workers, doctors, occupational therapists and family members to provide coordinated care.</a:t>
          </a:r>
          <a:endParaRPr lang="en-US"/>
        </a:p>
      </dgm:t>
    </dgm:pt>
    <dgm:pt modelId="{60D1AB3F-198A-48DF-97FD-CACF1784188C}" type="parTrans" cxnId="{3FA5ABB6-DA67-412D-8010-043CA25B0669}">
      <dgm:prSet/>
      <dgm:spPr/>
      <dgm:t>
        <a:bodyPr/>
        <a:lstStyle/>
        <a:p>
          <a:endParaRPr lang="en-US"/>
        </a:p>
      </dgm:t>
    </dgm:pt>
    <dgm:pt modelId="{DBEF1680-3D58-4818-9484-6E65A3E0A52B}" type="sibTrans" cxnId="{3FA5ABB6-DA67-412D-8010-043CA25B0669}">
      <dgm:prSet phldrT="1" phldr="0"/>
      <dgm:spPr/>
      <dgm:t>
        <a:bodyPr/>
        <a:lstStyle/>
        <a:p>
          <a:r>
            <a:rPr lang="en-US"/>
            <a:t>1</a:t>
          </a:r>
        </a:p>
      </dgm:t>
    </dgm:pt>
    <dgm:pt modelId="{39255075-25E1-4C68-8E9A-1A909E5E6B17}">
      <dgm:prSet/>
      <dgm:spPr/>
      <dgm:t>
        <a:bodyPr/>
        <a:lstStyle/>
        <a:p>
          <a:r>
            <a:rPr lang="en-GB"/>
            <a:t>According to the NHS, "effective teamwork improves communication, reduces mistakes and supports safer patient care" (NHS,2023).</a:t>
          </a:r>
          <a:endParaRPr lang="en-US"/>
        </a:p>
      </dgm:t>
    </dgm:pt>
    <dgm:pt modelId="{670D68E8-EFBF-4912-9C84-29D13E65221B}" type="parTrans" cxnId="{B4187F90-08D5-4D72-AC41-14BFA5F639F1}">
      <dgm:prSet/>
      <dgm:spPr/>
      <dgm:t>
        <a:bodyPr/>
        <a:lstStyle/>
        <a:p>
          <a:endParaRPr lang="en-US"/>
        </a:p>
      </dgm:t>
    </dgm:pt>
    <dgm:pt modelId="{901F678A-B099-43C7-BCE7-3B6759477D33}" type="sibTrans" cxnId="{B4187F90-08D5-4D72-AC41-14BFA5F639F1}">
      <dgm:prSet phldrT="2" phldr="0"/>
      <dgm:spPr/>
      <dgm:t>
        <a:bodyPr/>
        <a:lstStyle/>
        <a:p>
          <a:r>
            <a:rPr lang="en-US"/>
            <a:t>2</a:t>
          </a:r>
        </a:p>
      </dgm:t>
    </dgm:pt>
    <dgm:pt modelId="{9B1EF850-56B2-4B33-A32D-F7D8EB03C9DA}">
      <dgm:prSet/>
      <dgm:spPr/>
      <dgm:t>
        <a:bodyPr/>
        <a:lstStyle/>
        <a:p>
          <a:r>
            <a:rPr lang="en-GB"/>
            <a:t>Teamwork also supports person-centred care because "different professionals contribute their own knowledge and skills to help meet the physical, emotional and social needs of individuals" (Health Education England,2022).</a:t>
          </a:r>
          <a:endParaRPr lang="en-US"/>
        </a:p>
      </dgm:t>
    </dgm:pt>
    <dgm:pt modelId="{077C1403-544B-4ED1-BBE4-39E7E0934875}" type="parTrans" cxnId="{8D6980B9-916C-47A4-B352-7ABCD6B2A491}">
      <dgm:prSet/>
      <dgm:spPr/>
      <dgm:t>
        <a:bodyPr/>
        <a:lstStyle/>
        <a:p>
          <a:endParaRPr lang="en-US"/>
        </a:p>
      </dgm:t>
    </dgm:pt>
    <dgm:pt modelId="{8540D831-635B-40FD-A05E-5102EA15CFF7}" type="sibTrans" cxnId="{8D6980B9-916C-47A4-B352-7ABCD6B2A491}">
      <dgm:prSet phldrT="3" phldr="0"/>
      <dgm:spPr/>
      <dgm:t>
        <a:bodyPr/>
        <a:lstStyle/>
        <a:p>
          <a:r>
            <a:rPr lang="en-US"/>
            <a:t>3</a:t>
          </a:r>
        </a:p>
      </dgm:t>
    </dgm:pt>
    <dgm:pt modelId="{2E462502-C1E7-4FCF-9E06-775442A16635}">
      <dgm:prSet/>
      <dgm:spPr/>
      <dgm:t>
        <a:bodyPr/>
        <a:lstStyle/>
        <a:p>
          <a:r>
            <a:rPr lang="en-GB"/>
            <a:t>For example, if a service user has dementia, language barrier and mobility issues, one professional alone cannot meet all of these needs effectively.</a:t>
          </a:r>
          <a:endParaRPr lang="en-US"/>
        </a:p>
      </dgm:t>
    </dgm:pt>
    <dgm:pt modelId="{D833B92C-42FA-46F9-A30E-6C866043FDD3}" type="parTrans" cxnId="{C8E69AB9-F8E6-42BE-8979-69F7C39BD121}">
      <dgm:prSet/>
      <dgm:spPr/>
      <dgm:t>
        <a:bodyPr/>
        <a:lstStyle/>
        <a:p>
          <a:endParaRPr lang="en-US"/>
        </a:p>
      </dgm:t>
    </dgm:pt>
    <dgm:pt modelId="{C6686C48-9A03-4840-AFAA-54EE469567EB}" type="sibTrans" cxnId="{C8E69AB9-F8E6-42BE-8979-69F7C39BD121}">
      <dgm:prSet phldrT="4" phldr="0"/>
      <dgm:spPr/>
      <dgm:t>
        <a:bodyPr/>
        <a:lstStyle/>
        <a:p>
          <a:r>
            <a:rPr lang="en-US"/>
            <a:t>4</a:t>
          </a:r>
        </a:p>
      </dgm:t>
    </dgm:pt>
    <dgm:pt modelId="{97D02393-E43B-4A8F-A331-4678B5B857A9}">
      <dgm:prSet/>
      <dgm:spPr/>
      <dgm:t>
        <a:bodyPr/>
        <a:lstStyle/>
        <a:p>
          <a:r>
            <a:rPr lang="en-GB"/>
            <a:t>A holistic approach will be required and that can be achieved by having ateam of different professionals working together to achieve the best outcome possible for the service user.</a:t>
          </a:r>
          <a:endParaRPr lang="en-US"/>
        </a:p>
      </dgm:t>
    </dgm:pt>
    <dgm:pt modelId="{1CE93754-6771-4492-BAD6-7891071BF40F}" type="parTrans" cxnId="{7A79E3AE-3A2B-42CF-9F27-3C864B42EB9C}">
      <dgm:prSet/>
      <dgm:spPr/>
      <dgm:t>
        <a:bodyPr/>
        <a:lstStyle/>
        <a:p>
          <a:endParaRPr lang="en-US"/>
        </a:p>
      </dgm:t>
    </dgm:pt>
    <dgm:pt modelId="{10CBE912-83ED-404D-8CFE-A503660EBE4C}" type="sibTrans" cxnId="{7A79E3AE-3A2B-42CF-9F27-3C864B42EB9C}">
      <dgm:prSet phldrT="5" phldr="0"/>
      <dgm:spPr/>
      <dgm:t>
        <a:bodyPr/>
        <a:lstStyle/>
        <a:p>
          <a:r>
            <a:rPr lang="en-US"/>
            <a:t>5</a:t>
          </a:r>
        </a:p>
      </dgm:t>
    </dgm:pt>
    <dgm:pt modelId="{DD5F718F-5EDF-4DBE-ACFE-B42F36C54114}">
      <dgm:prSet/>
      <dgm:spPr/>
      <dgm:t>
        <a:bodyPr/>
        <a:lstStyle/>
        <a:p>
          <a:r>
            <a:rPr lang="en-GB"/>
            <a:t>Research by World Health Organizasions states that "collaborative practise between healthcare workers leads to better health outcomes, reduces hospital admissions and improved patient satisfaction" (WHO, 2010).</a:t>
          </a:r>
          <a:endParaRPr lang="en-US"/>
        </a:p>
      </dgm:t>
    </dgm:pt>
    <dgm:pt modelId="{6400D962-E04B-4CAC-BF6E-8B893B7ADF28}" type="parTrans" cxnId="{73B96847-A16D-4055-91D2-977862DE1352}">
      <dgm:prSet/>
      <dgm:spPr/>
      <dgm:t>
        <a:bodyPr/>
        <a:lstStyle/>
        <a:p>
          <a:endParaRPr lang="en-US"/>
        </a:p>
      </dgm:t>
    </dgm:pt>
    <dgm:pt modelId="{A2CD5F91-83DF-4BBD-9F6F-39FACF163C93}" type="sibTrans" cxnId="{73B96847-A16D-4055-91D2-977862DE1352}">
      <dgm:prSet phldrT="6" phldr="0"/>
      <dgm:spPr/>
      <dgm:t>
        <a:bodyPr/>
        <a:lstStyle/>
        <a:p>
          <a:r>
            <a:rPr lang="en-US"/>
            <a:t>6</a:t>
          </a:r>
        </a:p>
      </dgm:t>
    </dgm:pt>
    <dgm:pt modelId="{BCA99283-0044-4C95-9DEF-528A60EBADED}" type="pres">
      <dgm:prSet presAssocID="{3506ECCE-A44E-4B8C-8A92-FB7E57BA8000}" presName="linearFlow" presStyleCnt="0">
        <dgm:presLayoutVars>
          <dgm:dir/>
          <dgm:animLvl val="lvl"/>
          <dgm:resizeHandles val="exact"/>
        </dgm:presLayoutVars>
      </dgm:prSet>
      <dgm:spPr/>
    </dgm:pt>
    <dgm:pt modelId="{6BF619C9-A107-426C-A40F-F4683E464A4A}" type="pres">
      <dgm:prSet presAssocID="{9CA0B05D-8587-4DDD-80C6-3680B11A85D1}" presName="compositeNode" presStyleCnt="0"/>
      <dgm:spPr/>
    </dgm:pt>
    <dgm:pt modelId="{49DAF370-398F-4AEB-997A-30335824F0A3}" type="pres">
      <dgm:prSet presAssocID="{9CA0B05D-8587-4DDD-80C6-3680B11A85D1}" presName="parTx" presStyleLbl="node1" presStyleIdx="0" presStyleCnt="0">
        <dgm:presLayoutVars>
          <dgm:chMax val="0"/>
          <dgm:chPref val="0"/>
          <dgm:bulletEnabled val="1"/>
        </dgm:presLayoutVars>
      </dgm:prSet>
      <dgm:spPr/>
    </dgm:pt>
    <dgm:pt modelId="{0FD0AFB8-B33E-42E0-8898-C86CCD76606E}" type="pres">
      <dgm:prSet presAssocID="{9CA0B05D-8587-4DDD-80C6-3680B11A85D1}" presName="parSh" presStyleCnt="0"/>
      <dgm:spPr/>
    </dgm:pt>
    <dgm:pt modelId="{27BAC86E-A327-43CA-91AE-50BFF9030CA9}" type="pres">
      <dgm:prSet presAssocID="{9CA0B05D-8587-4DDD-80C6-3680B11A85D1}" presName="lineNode" presStyleLbl="alignAccFollowNode1" presStyleIdx="0" presStyleCnt="18"/>
      <dgm:spPr/>
    </dgm:pt>
    <dgm:pt modelId="{44FA9D62-5F23-49A3-A8B1-72574960A45D}" type="pres">
      <dgm:prSet presAssocID="{9CA0B05D-8587-4DDD-80C6-3680B11A85D1}" presName="lineArrowNode" presStyleLbl="alignAccFollowNode1" presStyleIdx="1" presStyleCnt="18"/>
      <dgm:spPr/>
    </dgm:pt>
    <dgm:pt modelId="{255EAEA3-082D-417C-B647-3278FB028B7D}" type="pres">
      <dgm:prSet presAssocID="{DBEF1680-3D58-4818-9484-6E65A3E0A52B}" presName="sibTransNodeCircle" presStyleLbl="alignNode1" presStyleIdx="0" presStyleCnt="6">
        <dgm:presLayoutVars>
          <dgm:chMax val="0"/>
          <dgm:bulletEnabled/>
        </dgm:presLayoutVars>
      </dgm:prSet>
      <dgm:spPr/>
    </dgm:pt>
    <dgm:pt modelId="{B8E31E2B-3F01-4A98-94BF-395EF4547DE5}" type="pres">
      <dgm:prSet presAssocID="{DBEF1680-3D58-4818-9484-6E65A3E0A52B}" presName="spacerBetweenCircleAndCallout" presStyleCnt="0">
        <dgm:presLayoutVars/>
      </dgm:prSet>
      <dgm:spPr/>
    </dgm:pt>
    <dgm:pt modelId="{4BF71403-0B8D-45F9-A32F-68D3A5549C31}" type="pres">
      <dgm:prSet presAssocID="{9CA0B05D-8587-4DDD-80C6-3680B11A85D1}" presName="nodeText" presStyleLbl="alignAccFollowNode1" presStyleIdx="2" presStyleCnt="18">
        <dgm:presLayoutVars>
          <dgm:bulletEnabled val="1"/>
        </dgm:presLayoutVars>
      </dgm:prSet>
      <dgm:spPr/>
    </dgm:pt>
    <dgm:pt modelId="{23F2F89F-D0D3-48ED-9085-E324B9A73260}" type="pres">
      <dgm:prSet presAssocID="{DBEF1680-3D58-4818-9484-6E65A3E0A52B}" presName="sibTransComposite" presStyleCnt="0"/>
      <dgm:spPr/>
    </dgm:pt>
    <dgm:pt modelId="{D1CA8809-09DF-43CD-A71F-E6E68CF20B69}" type="pres">
      <dgm:prSet presAssocID="{39255075-25E1-4C68-8E9A-1A909E5E6B17}" presName="compositeNode" presStyleCnt="0"/>
      <dgm:spPr/>
    </dgm:pt>
    <dgm:pt modelId="{58EB8123-B7F9-4C1A-BCC2-544858034105}" type="pres">
      <dgm:prSet presAssocID="{39255075-25E1-4C68-8E9A-1A909E5E6B17}" presName="parTx" presStyleLbl="node1" presStyleIdx="0" presStyleCnt="0">
        <dgm:presLayoutVars>
          <dgm:chMax val="0"/>
          <dgm:chPref val="0"/>
          <dgm:bulletEnabled val="1"/>
        </dgm:presLayoutVars>
      </dgm:prSet>
      <dgm:spPr/>
    </dgm:pt>
    <dgm:pt modelId="{D15B5AFB-7C4D-4F98-BABB-6D2638AA1569}" type="pres">
      <dgm:prSet presAssocID="{39255075-25E1-4C68-8E9A-1A909E5E6B17}" presName="parSh" presStyleCnt="0"/>
      <dgm:spPr/>
    </dgm:pt>
    <dgm:pt modelId="{E0D1C10B-49B2-40ED-9CCF-B97044FFC608}" type="pres">
      <dgm:prSet presAssocID="{39255075-25E1-4C68-8E9A-1A909E5E6B17}" presName="lineNode" presStyleLbl="alignAccFollowNode1" presStyleIdx="3" presStyleCnt="18"/>
      <dgm:spPr/>
    </dgm:pt>
    <dgm:pt modelId="{D026CB10-0217-4D42-BD1A-E39B0A3F4AB5}" type="pres">
      <dgm:prSet presAssocID="{39255075-25E1-4C68-8E9A-1A909E5E6B17}" presName="lineArrowNode" presStyleLbl="alignAccFollowNode1" presStyleIdx="4" presStyleCnt="18"/>
      <dgm:spPr/>
    </dgm:pt>
    <dgm:pt modelId="{4A2015F7-6D4B-451C-8C22-65F10061049A}" type="pres">
      <dgm:prSet presAssocID="{901F678A-B099-43C7-BCE7-3B6759477D33}" presName="sibTransNodeCircle" presStyleLbl="alignNode1" presStyleIdx="1" presStyleCnt="6">
        <dgm:presLayoutVars>
          <dgm:chMax val="0"/>
          <dgm:bulletEnabled/>
        </dgm:presLayoutVars>
      </dgm:prSet>
      <dgm:spPr/>
    </dgm:pt>
    <dgm:pt modelId="{3B39DE83-F444-4523-B4D8-3982A56B1D19}" type="pres">
      <dgm:prSet presAssocID="{901F678A-B099-43C7-BCE7-3B6759477D33}" presName="spacerBetweenCircleAndCallout" presStyleCnt="0">
        <dgm:presLayoutVars/>
      </dgm:prSet>
      <dgm:spPr/>
    </dgm:pt>
    <dgm:pt modelId="{E57D7D22-B101-43F5-8FD8-DCA36976AE63}" type="pres">
      <dgm:prSet presAssocID="{39255075-25E1-4C68-8E9A-1A909E5E6B17}" presName="nodeText" presStyleLbl="alignAccFollowNode1" presStyleIdx="5" presStyleCnt="18">
        <dgm:presLayoutVars>
          <dgm:bulletEnabled val="1"/>
        </dgm:presLayoutVars>
      </dgm:prSet>
      <dgm:spPr/>
    </dgm:pt>
    <dgm:pt modelId="{56A03CD8-BFE2-4C07-80AA-1BFD0AEFFA32}" type="pres">
      <dgm:prSet presAssocID="{901F678A-B099-43C7-BCE7-3B6759477D33}" presName="sibTransComposite" presStyleCnt="0"/>
      <dgm:spPr/>
    </dgm:pt>
    <dgm:pt modelId="{B74907CB-A57D-493B-8957-525D9C928308}" type="pres">
      <dgm:prSet presAssocID="{9B1EF850-56B2-4B33-A32D-F7D8EB03C9DA}" presName="compositeNode" presStyleCnt="0"/>
      <dgm:spPr/>
    </dgm:pt>
    <dgm:pt modelId="{A81155DB-A70C-4BA3-A2A6-6DEEC33670E0}" type="pres">
      <dgm:prSet presAssocID="{9B1EF850-56B2-4B33-A32D-F7D8EB03C9DA}" presName="parTx" presStyleLbl="node1" presStyleIdx="0" presStyleCnt="0">
        <dgm:presLayoutVars>
          <dgm:chMax val="0"/>
          <dgm:chPref val="0"/>
          <dgm:bulletEnabled val="1"/>
        </dgm:presLayoutVars>
      </dgm:prSet>
      <dgm:spPr/>
    </dgm:pt>
    <dgm:pt modelId="{2FC145B5-7BFA-4D76-9A9B-8E9890E8530F}" type="pres">
      <dgm:prSet presAssocID="{9B1EF850-56B2-4B33-A32D-F7D8EB03C9DA}" presName="parSh" presStyleCnt="0"/>
      <dgm:spPr/>
    </dgm:pt>
    <dgm:pt modelId="{6A813092-702A-43FA-AC97-937D8D57688B}" type="pres">
      <dgm:prSet presAssocID="{9B1EF850-56B2-4B33-A32D-F7D8EB03C9DA}" presName="lineNode" presStyleLbl="alignAccFollowNode1" presStyleIdx="6" presStyleCnt="18"/>
      <dgm:spPr/>
    </dgm:pt>
    <dgm:pt modelId="{5D5C82EB-8AB7-4F07-9A1A-178B2F52B21D}" type="pres">
      <dgm:prSet presAssocID="{9B1EF850-56B2-4B33-A32D-F7D8EB03C9DA}" presName="lineArrowNode" presStyleLbl="alignAccFollowNode1" presStyleIdx="7" presStyleCnt="18"/>
      <dgm:spPr/>
    </dgm:pt>
    <dgm:pt modelId="{E166A4D9-4EA7-4FE6-9BB3-CEDD7DF83327}" type="pres">
      <dgm:prSet presAssocID="{8540D831-635B-40FD-A05E-5102EA15CFF7}" presName="sibTransNodeCircle" presStyleLbl="alignNode1" presStyleIdx="2" presStyleCnt="6">
        <dgm:presLayoutVars>
          <dgm:chMax val="0"/>
          <dgm:bulletEnabled/>
        </dgm:presLayoutVars>
      </dgm:prSet>
      <dgm:spPr/>
    </dgm:pt>
    <dgm:pt modelId="{C995233B-16EC-4ABB-B3A9-E487D0B36C29}" type="pres">
      <dgm:prSet presAssocID="{8540D831-635B-40FD-A05E-5102EA15CFF7}" presName="spacerBetweenCircleAndCallout" presStyleCnt="0">
        <dgm:presLayoutVars/>
      </dgm:prSet>
      <dgm:spPr/>
    </dgm:pt>
    <dgm:pt modelId="{C60D8D14-182B-456F-AC6D-D1D02B5D5D2B}" type="pres">
      <dgm:prSet presAssocID="{9B1EF850-56B2-4B33-A32D-F7D8EB03C9DA}" presName="nodeText" presStyleLbl="alignAccFollowNode1" presStyleIdx="8" presStyleCnt="18">
        <dgm:presLayoutVars>
          <dgm:bulletEnabled val="1"/>
        </dgm:presLayoutVars>
      </dgm:prSet>
      <dgm:spPr/>
    </dgm:pt>
    <dgm:pt modelId="{81BA7058-B4DA-4D90-ADDF-9BA6A48661E0}" type="pres">
      <dgm:prSet presAssocID="{8540D831-635B-40FD-A05E-5102EA15CFF7}" presName="sibTransComposite" presStyleCnt="0"/>
      <dgm:spPr/>
    </dgm:pt>
    <dgm:pt modelId="{B67926B0-F96B-45B4-ABE5-01F977B7CDC2}" type="pres">
      <dgm:prSet presAssocID="{2E462502-C1E7-4FCF-9E06-775442A16635}" presName="compositeNode" presStyleCnt="0"/>
      <dgm:spPr/>
    </dgm:pt>
    <dgm:pt modelId="{220E7ACF-62FD-4230-AD15-4BC632F12EA2}" type="pres">
      <dgm:prSet presAssocID="{2E462502-C1E7-4FCF-9E06-775442A16635}" presName="parTx" presStyleLbl="node1" presStyleIdx="0" presStyleCnt="0">
        <dgm:presLayoutVars>
          <dgm:chMax val="0"/>
          <dgm:chPref val="0"/>
          <dgm:bulletEnabled val="1"/>
        </dgm:presLayoutVars>
      </dgm:prSet>
      <dgm:spPr/>
    </dgm:pt>
    <dgm:pt modelId="{B681579B-788F-48A9-B5CD-2B749FF4EB60}" type="pres">
      <dgm:prSet presAssocID="{2E462502-C1E7-4FCF-9E06-775442A16635}" presName="parSh" presStyleCnt="0"/>
      <dgm:spPr/>
    </dgm:pt>
    <dgm:pt modelId="{2420E354-E118-47C8-9E08-B6AD9C1E5DC1}" type="pres">
      <dgm:prSet presAssocID="{2E462502-C1E7-4FCF-9E06-775442A16635}" presName="lineNode" presStyleLbl="alignAccFollowNode1" presStyleIdx="9" presStyleCnt="18"/>
      <dgm:spPr/>
    </dgm:pt>
    <dgm:pt modelId="{28BC21D2-1198-4FCA-A386-F0B3F0129D98}" type="pres">
      <dgm:prSet presAssocID="{2E462502-C1E7-4FCF-9E06-775442A16635}" presName="lineArrowNode" presStyleLbl="alignAccFollowNode1" presStyleIdx="10" presStyleCnt="18"/>
      <dgm:spPr/>
    </dgm:pt>
    <dgm:pt modelId="{0E9E2D4E-7BB8-4C8A-AE8A-42982425EE6F}" type="pres">
      <dgm:prSet presAssocID="{C6686C48-9A03-4840-AFAA-54EE469567EB}" presName="sibTransNodeCircle" presStyleLbl="alignNode1" presStyleIdx="3" presStyleCnt="6">
        <dgm:presLayoutVars>
          <dgm:chMax val="0"/>
          <dgm:bulletEnabled/>
        </dgm:presLayoutVars>
      </dgm:prSet>
      <dgm:spPr/>
    </dgm:pt>
    <dgm:pt modelId="{0BB0BD46-DAAD-4B89-A488-7068F6BDEFDF}" type="pres">
      <dgm:prSet presAssocID="{C6686C48-9A03-4840-AFAA-54EE469567EB}" presName="spacerBetweenCircleAndCallout" presStyleCnt="0">
        <dgm:presLayoutVars/>
      </dgm:prSet>
      <dgm:spPr/>
    </dgm:pt>
    <dgm:pt modelId="{93490BA0-7A96-4F6C-89B1-1FE7E054DB43}" type="pres">
      <dgm:prSet presAssocID="{2E462502-C1E7-4FCF-9E06-775442A16635}" presName="nodeText" presStyleLbl="alignAccFollowNode1" presStyleIdx="11" presStyleCnt="18">
        <dgm:presLayoutVars>
          <dgm:bulletEnabled val="1"/>
        </dgm:presLayoutVars>
      </dgm:prSet>
      <dgm:spPr/>
    </dgm:pt>
    <dgm:pt modelId="{DEA7A074-8EAC-4279-AFE7-1D1EFBAD9607}" type="pres">
      <dgm:prSet presAssocID="{C6686C48-9A03-4840-AFAA-54EE469567EB}" presName="sibTransComposite" presStyleCnt="0"/>
      <dgm:spPr/>
    </dgm:pt>
    <dgm:pt modelId="{4FE0E843-58F0-48A0-9C83-238F559B6D97}" type="pres">
      <dgm:prSet presAssocID="{97D02393-E43B-4A8F-A331-4678B5B857A9}" presName="compositeNode" presStyleCnt="0"/>
      <dgm:spPr/>
    </dgm:pt>
    <dgm:pt modelId="{DC3CDFD8-05F8-41A6-B126-237C0D390B07}" type="pres">
      <dgm:prSet presAssocID="{97D02393-E43B-4A8F-A331-4678B5B857A9}" presName="parTx" presStyleLbl="node1" presStyleIdx="0" presStyleCnt="0">
        <dgm:presLayoutVars>
          <dgm:chMax val="0"/>
          <dgm:chPref val="0"/>
          <dgm:bulletEnabled val="1"/>
        </dgm:presLayoutVars>
      </dgm:prSet>
      <dgm:spPr/>
    </dgm:pt>
    <dgm:pt modelId="{BBFD067C-D094-4881-B567-BEE978BA0907}" type="pres">
      <dgm:prSet presAssocID="{97D02393-E43B-4A8F-A331-4678B5B857A9}" presName="parSh" presStyleCnt="0"/>
      <dgm:spPr/>
    </dgm:pt>
    <dgm:pt modelId="{E1C8A116-8988-4AD2-8294-9706A1285D59}" type="pres">
      <dgm:prSet presAssocID="{97D02393-E43B-4A8F-A331-4678B5B857A9}" presName="lineNode" presStyleLbl="alignAccFollowNode1" presStyleIdx="12" presStyleCnt="18"/>
      <dgm:spPr/>
    </dgm:pt>
    <dgm:pt modelId="{C122ACDD-59D0-4ACF-8832-CD22B50DF1CB}" type="pres">
      <dgm:prSet presAssocID="{97D02393-E43B-4A8F-A331-4678B5B857A9}" presName="lineArrowNode" presStyleLbl="alignAccFollowNode1" presStyleIdx="13" presStyleCnt="18"/>
      <dgm:spPr/>
    </dgm:pt>
    <dgm:pt modelId="{3B9BCA9D-BC98-4C99-842B-1793E69F5F83}" type="pres">
      <dgm:prSet presAssocID="{10CBE912-83ED-404D-8CFE-A503660EBE4C}" presName="sibTransNodeCircle" presStyleLbl="alignNode1" presStyleIdx="4" presStyleCnt="6">
        <dgm:presLayoutVars>
          <dgm:chMax val="0"/>
          <dgm:bulletEnabled/>
        </dgm:presLayoutVars>
      </dgm:prSet>
      <dgm:spPr/>
    </dgm:pt>
    <dgm:pt modelId="{744C95FE-428B-4FFC-9E7B-ACA76AB57A8D}" type="pres">
      <dgm:prSet presAssocID="{10CBE912-83ED-404D-8CFE-A503660EBE4C}" presName="spacerBetweenCircleAndCallout" presStyleCnt="0">
        <dgm:presLayoutVars/>
      </dgm:prSet>
      <dgm:spPr/>
    </dgm:pt>
    <dgm:pt modelId="{D607D79B-F5F0-4E4C-9D39-D87506EAA0B0}" type="pres">
      <dgm:prSet presAssocID="{97D02393-E43B-4A8F-A331-4678B5B857A9}" presName="nodeText" presStyleLbl="alignAccFollowNode1" presStyleIdx="14" presStyleCnt="18">
        <dgm:presLayoutVars>
          <dgm:bulletEnabled val="1"/>
        </dgm:presLayoutVars>
      </dgm:prSet>
      <dgm:spPr/>
    </dgm:pt>
    <dgm:pt modelId="{4B77B970-20EF-4CA8-BF29-4FCBA2558065}" type="pres">
      <dgm:prSet presAssocID="{10CBE912-83ED-404D-8CFE-A503660EBE4C}" presName="sibTransComposite" presStyleCnt="0"/>
      <dgm:spPr/>
    </dgm:pt>
    <dgm:pt modelId="{38726E7F-FB0C-41E7-91D6-3DC8DF98BA31}" type="pres">
      <dgm:prSet presAssocID="{DD5F718F-5EDF-4DBE-ACFE-B42F36C54114}" presName="compositeNode" presStyleCnt="0"/>
      <dgm:spPr/>
    </dgm:pt>
    <dgm:pt modelId="{6F628A84-FE9E-4595-B10B-D280DEA37140}" type="pres">
      <dgm:prSet presAssocID="{DD5F718F-5EDF-4DBE-ACFE-B42F36C54114}" presName="parTx" presStyleLbl="node1" presStyleIdx="0" presStyleCnt="0">
        <dgm:presLayoutVars>
          <dgm:chMax val="0"/>
          <dgm:chPref val="0"/>
          <dgm:bulletEnabled val="1"/>
        </dgm:presLayoutVars>
      </dgm:prSet>
      <dgm:spPr/>
    </dgm:pt>
    <dgm:pt modelId="{42247EC1-AA0B-40CA-BDE8-447275DA4D44}" type="pres">
      <dgm:prSet presAssocID="{DD5F718F-5EDF-4DBE-ACFE-B42F36C54114}" presName="parSh" presStyleCnt="0"/>
      <dgm:spPr/>
    </dgm:pt>
    <dgm:pt modelId="{44EBD90A-7DE1-43CC-9737-878520AB1382}" type="pres">
      <dgm:prSet presAssocID="{DD5F718F-5EDF-4DBE-ACFE-B42F36C54114}" presName="lineNode" presStyleLbl="alignAccFollowNode1" presStyleIdx="15" presStyleCnt="18"/>
      <dgm:spPr/>
    </dgm:pt>
    <dgm:pt modelId="{E71449D4-D0AD-417C-90A8-BD01B0802284}" type="pres">
      <dgm:prSet presAssocID="{DD5F718F-5EDF-4DBE-ACFE-B42F36C54114}" presName="lineArrowNode" presStyleLbl="alignAccFollowNode1" presStyleIdx="16" presStyleCnt="18"/>
      <dgm:spPr/>
    </dgm:pt>
    <dgm:pt modelId="{57C42594-53A6-4753-8156-3FEB509E8E06}" type="pres">
      <dgm:prSet presAssocID="{A2CD5F91-83DF-4BBD-9F6F-39FACF163C93}" presName="sibTransNodeCircle" presStyleLbl="alignNode1" presStyleIdx="5" presStyleCnt="6">
        <dgm:presLayoutVars>
          <dgm:chMax val="0"/>
          <dgm:bulletEnabled/>
        </dgm:presLayoutVars>
      </dgm:prSet>
      <dgm:spPr/>
    </dgm:pt>
    <dgm:pt modelId="{9F356D7D-F622-4BC2-B459-86D968D7F6B6}" type="pres">
      <dgm:prSet presAssocID="{A2CD5F91-83DF-4BBD-9F6F-39FACF163C93}" presName="spacerBetweenCircleAndCallout" presStyleCnt="0">
        <dgm:presLayoutVars/>
      </dgm:prSet>
      <dgm:spPr/>
    </dgm:pt>
    <dgm:pt modelId="{90C1A9D6-C246-46D4-942B-3561FFC50F0B}" type="pres">
      <dgm:prSet presAssocID="{DD5F718F-5EDF-4DBE-ACFE-B42F36C54114}" presName="nodeText" presStyleLbl="alignAccFollowNode1" presStyleIdx="17" presStyleCnt="18">
        <dgm:presLayoutVars>
          <dgm:bulletEnabled val="1"/>
        </dgm:presLayoutVars>
      </dgm:prSet>
      <dgm:spPr/>
    </dgm:pt>
  </dgm:ptLst>
  <dgm:cxnLst>
    <dgm:cxn modelId="{491A8A0D-B241-4D6D-AAA2-9A5EBB25562B}" type="presOf" srcId="{9B1EF850-56B2-4B33-A32D-F7D8EB03C9DA}" destId="{C60D8D14-182B-456F-AC6D-D1D02B5D5D2B}" srcOrd="0" destOrd="0" presId="urn:microsoft.com/office/officeart/2016/7/layout/LinearArrowProcessNumbered"/>
    <dgm:cxn modelId="{7D49D620-AF6D-416B-9340-A66E910D6AA0}" type="presOf" srcId="{8540D831-635B-40FD-A05E-5102EA15CFF7}" destId="{E166A4D9-4EA7-4FE6-9BB3-CEDD7DF83327}" srcOrd="0" destOrd="0" presId="urn:microsoft.com/office/officeart/2016/7/layout/LinearArrowProcessNumbered"/>
    <dgm:cxn modelId="{29EA0223-AE86-4F79-A3E5-FBB2DD5915A8}" type="presOf" srcId="{97D02393-E43B-4A8F-A331-4678B5B857A9}" destId="{D607D79B-F5F0-4E4C-9D39-D87506EAA0B0}" srcOrd="0" destOrd="0" presId="urn:microsoft.com/office/officeart/2016/7/layout/LinearArrowProcessNumbered"/>
    <dgm:cxn modelId="{753E842F-048E-4CB2-AEB9-819BBAB5CF9E}" type="presOf" srcId="{C6686C48-9A03-4840-AFAA-54EE469567EB}" destId="{0E9E2D4E-7BB8-4C8A-AE8A-42982425EE6F}" srcOrd="0" destOrd="0" presId="urn:microsoft.com/office/officeart/2016/7/layout/LinearArrowProcessNumbered"/>
    <dgm:cxn modelId="{208DCA3D-3715-4DF0-A7D6-B92DC3268335}" type="presOf" srcId="{10CBE912-83ED-404D-8CFE-A503660EBE4C}" destId="{3B9BCA9D-BC98-4C99-842B-1793E69F5F83}" srcOrd="0" destOrd="0" presId="urn:microsoft.com/office/officeart/2016/7/layout/LinearArrowProcessNumbered"/>
    <dgm:cxn modelId="{97CEDA3D-9282-4727-B122-2669E206FD59}" type="presOf" srcId="{A2CD5F91-83DF-4BBD-9F6F-39FACF163C93}" destId="{57C42594-53A6-4753-8156-3FEB509E8E06}" srcOrd="0" destOrd="0" presId="urn:microsoft.com/office/officeart/2016/7/layout/LinearArrowProcessNumbered"/>
    <dgm:cxn modelId="{73B96847-A16D-4055-91D2-977862DE1352}" srcId="{3506ECCE-A44E-4B8C-8A92-FB7E57BA8000}" destId="{DD5F718F-5EDF-4DBE-ACFE-B42F36C54114}" srcOrd="5" destOrd="0" parTransId="{6400D962-E04B-4CAC-BF6E-8B893B7ADF28}" sibTransId="{A2CD5F91-83DF-4BBD-9F6F-39FACF163C93}"/>
    <dgm:cxn modelId="{0512426E-9869-46A5-B112-AF55C8A7F533}" type="presOf" srcId="{DBEF1680-3D58-4818-9484-6E65A3E0A52B}" destId="{255EAEA3-082D-417C-B647-3278FB028B7D}" srcOrd="0" destOrd="0" presId="urn:microsoft.com/office/officeart/2016/7/layout/LinearArrowProcessNumbered"/>
    <dgm:cxn modelId="{B4187F90-08D5-4D72-AC41-14BFA5F639F1}" srcId="{3506ECCE-A44E-4B8C-8A92-FB7E57BA8000}" destId="{39255075-25E1-4C68-8E9A-1A909E5E6B17}" srcOrd="1" destOrd="0" parTransId="{670D68E8-EFBF-4912-9C84-29D13E65221B}" sibTransId="{901F678A-B099-43C7-BCE7-3B6759477D33}"/>
    <dgm:cxn modelId="{1CA11F9D-D708-44E5-8983-73D7BAB9F020}" type="presOf" srcId="{39255075-25E1-4C68-8E9A-1A909E5E6B17}" destId="{E57D7D22-B101-43F5-8FD8-DCA36976AE63}" srcOrd="0" destOrd="0" presId="urn:microsoft.com/office/officeart/2016/7/layout/LinearArrowProcessNumbered"/>
    <dgm:cxn modelId="{30AFF8A7-022B-4162-8E38-CFC789CFBF99}" type="presOf" srcId="{3506ECCE-A44E-4B8C-8A92-FB7E57BA8000}" destId="{BCA99283-0044-4C95-9DEF-528A60EBADED}" srcOrd="0" destOrd="0" presId="urn:microsoft.com/office/officeart/2016/7/layout/LinearArrowProcessNumbered"/>
    <dgm:cxn modelId="{7A79E3AE-3A2B-42CF-9F27-3C864B42EB9C}" srcId="{3506ECCE-A44E-4B8C-8A92-FB7E57BA8000}" destId="{97D02393-E43B-4A8F-A331-4678B5B857A9}" srcOrd="4" destOrd="0" parTransId="{1CE93754-6771-4492-BAD6-7891071BF40F}" sibTransId="{10CBE912-83ED-404D-8CFE-A503660EBE4C}"/>
    <dgm:cxn modelId="{3FA5ABB6-DA67-412D-8010-043CA25B0669}" srcId="{3506ECCE-A44E-4B8C-8A92-FB7E57BA8000}" destId="{9CA0B05D-8587-4DDD-80C6-3680B11A85D1}" srcOrd="0" destOrd="0" parTransId="{60D1AB3F-198A-48DF-97FD-CACF1784188C}" sibTransId="{DBEF1680-3D58-4818-9484-6E65A3E0A52B}"/>
    <dgm:cxn modelId="{8D6980B9-916C-47A4-B352-7ABCD6B2A491}" srcId="{3506ECCE-A44E-4B8C-8A92-FB7E57BA8000}" destId="{9B1EF850-56B2-4B33-A32D-F7D8EB03C9DA}" srcOrd="2" destOrd="0" parTransId="{077C1403-544B-4ED1-BBE4-39E7E0934875}" sibTransId="{8540D831-635B-40FD-A05E-5102EA15CFF7}"/>
    <dgm:cxn modelId="{C8E69AB9-F8E6-42BE-8979-69F7C39BD121}" srcId="{3506ECCE-A44E-4B8C-8A92-FB7E57BA8000}" destId="{2E462502-C1E7-4FCF-9E06-775442A16635}" srcOrd="3" destOrd="0" parTransId="{D833B92C-42FA-46F9-A30E-6C866043FDD3}" sibTransId="{C6686C48-9A03-4840-AFAA-54EE469567EB}"/>
    <dgm:cxn modelId="{B664E4BD-2986-467C-B842-442A05ACA5CE}" type="presOf" srcId="{2E462502-C1E7-4FCF-9E06-775442A16635}" destId="{93490BA0-7A96-4F6C-89B1-1FE7E054DB43}" srcOrd="0" destOrd="0" presId="urn:microsoft.com/office/officeart/2016/7/layout/LinearArrowProcessNumbered"/>
    <dgm:cxn modelId="{FBABE1C8-FD3F-4230-B25B-9429884E3045}" type="presOf" srcId="{DD5F718F-5EDF-4DBE-ACFE-B42F36C54114}" destId="{90C1A9D6-C246-46D4-942B-3561FFC50F0B}" srcOrd="0" destOrd="0" presId="urn:microsoft.com/office/officeart/2016/7/layout/LinearArrowProcessNumbered"/>
    <dgm:cxn modelId="{F611DADC-82D6-403B-909C-5CE0AB5C2F9C}" type="presOf" srcId="{901F678A-B099-43C7-BCE7-3B6759477D33}" destId="{4A2015F7-6D4B-451C-8C22-65F10061049A}" srcOrd="0" destOrd="0" presId="urn:microsoft.com/office/officeart/2016/7/layout/LinearArrowProcessNumbered"/>
    <dgm:cxn modelId="{D690E3DD-B892-485A-9181-9105482CC3C8}" type="presOf" srcId="{9CA0B05D-8587-4DDD-80C6-3680B11A85D1}" destId="{4BF71403-0B8D-45F9-A32F-68D3A5549C31}" srcOrd="0" destOrd="0" presId="urn:microsoft.com/office/officeart/2016/7/layout/LinearArrowProcessNumbered"/>
    <dgm:cxn modelId="{4E3DDCA4-9DBA-4DF3-B84D-3415EF5A0C38}" type="presParOf" srcId="{BCA99283-0044-4C95-9DEF-528A60EBADED}" destId="{6BF619C9-A107-426C-A40F-F4683E464A4A}" srcOrd="0" destOrd="0" presId="urn:microsoft.com/office/officeart/2016/7/layout/LinearArrowProcessNumbered"/>
    <dgm:cxn modelId="{8D9B4E5A-3F01-4598-9BD1-CE177A298E62}" type="presParOf" srcId="{6BF619C9-A107-426C-A40F-F4683E464A4A}" destId="{49DAF370-398F-4AEB-997A-30335824F0A3}" srcOrd="0" destOrd="0" presId="urn:microsoft.com/office/officeart/2016/7/layout/LinearArrowProcessNumbered"/>
    <dgm:cxn modelId="{8FA95389-502D-4DCB-8D12-320607E25A51}" type="presParOf" srcId="{6BF619C9-A107-426C-A40F-F4683E464A4A}" destId="{0FD0AFB8-B33E-42E0-8898-C86CCD76606E}" srcOrd="1" destOrd="0" presId="urn:microsoft.com/office/officeart/2016/7/layout/LinearArrowProcessNumbered"/>
    <dgm:cxn modelId="{341B83C5-1677-4B4D-8460-FFDD0658301A}" type="presParOf" srcId="{0FD0AFB8-B33E-42E0-8898-C86CCD76606E}" destId="{27BAC86E-A327-43CA-91AE-50BFF9030CA9}" srcOrd="0" destOrd="0" presId="urn:microsoft.com/office/officeart/2016/7/layout/LinearArrowProcessNumbered"/>
    <dgm:cxn modelId="{0A2B7F83-A780-443C-82DC-77C03A1CFB90}" type="presParOf" srcId="{0FD0AFB8-B33E-42E0-8898-C86CCD76606E}" destId="{44FA9D62-5F23-49A3-A8B1-72574960A45D}" srcOrd="1" destOrd="0" presId="urn:microsoft.com/office/officeart/2016/7/layout/LinearArrowProcessNumbered"/>
    <dgm:cxn modelId="{05442079-17D4-47BE-AF03-F7BD3A318AA3}" type="presParOf" srcId="{0FD0AFB8-B33E-42E0-8898-C86CCD76606E}" destId="{255EAEA3-082D-417C-B647-3278FB028B7D}" srcOrd="2" destOrd="0" presId="urn:microsoft.com/office/officeart/2016/7/layout/LinearArrowProcessNumbered"/>
    <dgm:cxn modelId="{7D881E1F-BBA2-4F14-B7B9-7A61FA928768}" type="presParOf" srcId="{0FD0AFB8-B33E-42E0-8898-C86CCD76606E}" destId="{B8E31E2B-3F01-4A98-94BF-395EF4547DE5}" srcOrd="3" destOrd="0" presId="urn:microsoft.com/office/officeart/2016/7/layout/LinearArrowProcessNumbered"/>
    <dgm:cxn modelId="{092844A5-3FA4-4A1E-9D09-8593B109FAB2}" type="presParOf" srcId="{6BF619C9-A107-426C-A40F-F4683E464A4A}" destId="{4BF71403-0B8D-45F9-A32F-68D3A5549C31}" srcOrd="2" destOrd="0" presId="urn:microsoft.com/office/officeart/2016/7/layout/LinearArrowProcessNumbered"/>
    <dgm:cxn modelId="{F999C515-B1F0-4490-848E-31E239CE000E}" type="presParOf" srcId="{BCA99283-0044-4C95-9DEF-528A60EBADED}" destId="{23F2F89F-D0D3-48ED-9085-E324B9A73260}" srcOrd="1" destOrd="0" presId="urn:microsoft.com/office/officeart/2016/7/layout/LinearArrowProcessNumbered"/>
    <dgm:cxn modelId="{FAD59205-E505-4BC8-B281-9CA63C0937D8}" type="presParOf" srcId="{BCA99283-0044-4C95-9DEF-528A60EBADED}" destId="{D1CA8809-09DF-43CD-A71F-E6E68CF20B69}" srcOrd="2" destOrd="0" presId="urn:microsoft.com/office/officeart/2016/7/layout/LinearArrowProcessNumbered"/>
    <dgm:cxn modelId="{3FBC6547-C24E-45E7-9819-BFA2AEFAC89A}" type="presParOf" srcId="{D1CA8809-09DF-43CD-A71F-E6E68CF20B69}" destId="{58EB8123-B7F9-4C1A-BCC2-544858034105}" srcOrd="0" destOrd="0" presId="urn:microsoft.com/office/officeart/2016/7/layout/LinearArrowProcessNumbered"/>
    <dgm:cxn modelId="{08278B59-A47B-4836-83B7-A8041E4BB005}" type="presParOf" srcId="{D1CA8809-09DF-43CD-A71F-E6E68CF20B69}" destId="{D15B5AFB-7C4D-4F98-BABB-6D2638AA1569}" srcOrd="1" destOrd="0" presId="urn:microsoft.com/office/officeart/2016/7/layout/LinearArrowProcessNumbered"/>
    <dgm:cxn modelId="{0875AD07-03B2-42B5-BAB8-F0AC346FFA54}" type="presParOf" srcId="{D15B5AFB-7C4D-4F98-BABB-6D2638AA1569}" destId="{E0D1C10B-49B2-40ED-9CCF-B97044FFC608}" srcOrd="0" destOrd="0" presId="urn:microsoft.com/office/officeart/2016/7/layout/LinearArrowProcessNumbered"/>
    <dgm:cxn modelId="{BC81C7A0-F182-4F09-ABB4-60790C206063}" type="presParOf" srcId="{D15B5AFB-7C4D-4F98-BABB-6D2638AA1569}" destId="{D026CB10-0217-4D42-BD1A-E39B0A3F4AB5}" srcOrd="1" destOrd="0" presId="urn:microsoft.com/office/officeart/2016/7/layout/LinearArrowProcessNumbered"/>
    <dgm:cxn modelId="{0073B2CE-03AE-49C7-BE8A-22FDAE987CB5}" type="presParOf" srcId="{D15B5AFB-7C4D-4F98-BABB-6D2638AA1569}" destId="{4A2015F7-6D4B-451C-8C22-65F10061049A}" srcOrd="2" destOrd="0" presId="urn:microsoft.com/office/officeart/2016/7/layout/LinearArrowProcessNumbered"/>
    <dgm:cxn modelId="{07CF3859-0784-4DBD-AC0F-98ABE4C8F8BF}" type="presParOf" srcId="{D15B5AFB-7C4D-4F98-BABB-6D2638AA1569}" destId="{3B39DE83-F444-4523-B4D8-3982A56B1D19}" srcOrd="3" destOrd="0" presId="urn:microsoft.com/office/officeart/2016/7/layout/LinearArrowProcessNumbered"/>
    <dgm:cxn modelId="{FB72DFF7-BCB0-49CB-802D-99971D9BECB9}" type="presParOf" srcId="{D1CA8809-09DF-43CD-A71F-E6E68CF20B69}" destId="{E57D7D22-B101-43F5-8FD8-DCA36976AE63}" srcOrd="2" destOrd="0" presId="urn:microsoft.com/office/officeart/2016/7/layout/LinearArrowProcessNumbered"/>
    <dgm:cxn modelId="{5CD12C50-EC07-47EE-92CB-C220FD651946}" type="presParOf" srcId="{BCA99283-0044-4C95-9DEF-528A60EBADED}" destId="{56A03CD8-BFE2-4C07-80AA-1BFD0AEFFA32}" srcOrd="3" destOrd="0" presId="urn:microsoft.com/office/officeart/2016/7/layout/LinearArrowProcessNumbered"/>
    <dgm:cxn modelId="{35F96798-31A6-49BD-8011-6E4D231BFBAE}" type="presParOf" srcId="{BCA99283-0044-4C95-9DEF-528A60EBADED}" destId="{B74907CB-A57D-493B-8957-525D9C928308}" srcOrd="4" destOrd="0" presId="urn:microsoft.com/office/officeart/2016/7/layout/LinearArrowProcessNumbered"/>
    <dgm:cxn modelId="{706AE457-2487-4C3F-8088-173618600F14}" type="presParOf" srcId="{B74907CB-A57D-493B-8957-525D9C928308}" destId="{A81155DB-A70C-4BA3-A2A6-6DEEC33670E0}" srcOrd="0" destOrd="0" presId="urn:microsoft.com/office/officeart/2016/7/layout/LinearArrowProcessNumbered"/>
    <dgm:cxn modelId="{C6BBD728-6DC0-41D4-A7C5-2FE0574A321E}" type="presParOf" srcId="{B74907CB-A57D-493B-8957-525D9C928308}" destId="{2FC145B5-7BFA-4D76-9A9B-8E9890E8530F}" srcOrd="1" destOrd="0" presId="urn:microsoft.com/office/officeart/2016/7/layout/LinearArrowProcessNumbered"/>
    <dgm:cxn modelId="{9F6EF8D3-E353-40C4-808D-2C83A20D2245}" type="presParOf" srcId="{2FC145B5-7BFA-4D76-9A9B-8E9890E8530F}" destId="{6A813092-702A-43FA-AC97-937D8D57688B}" srcOrd="0" destOrd="0" presId="urn:microsoft.com/office/officeart/2016/7/layout/LinearArrowProcessNumbered"/>
    <dgm:cxn modelId="{AC2316F2-8276-4B0A-AB1D-754E6999D6BF}" type="presParOf" srcId="{2FC145B5-7BFA-4D76-9A9B-8E9890E8530F}" destId="{5D5C82EB-8AB7-4F07-9A1A-178B2F52B21D}" srcOrd="1" destOrd="0" presId="urn:microsoft.com/office/officeart/2016/7/layout/LinearArrowProcessNumbered"/>
    <dgm:cxn modelId="{54E27A5B-BE4E-48BB-8FAB-773DDBA23CAA}" type="presParOf" srcId="{2FC145B5-7BFA-4D76-9A9B-8E9890E8530F}" destId="{E166A4D9-4EA7-4FE6-9BB3-CEDD7DF83327}" srcOrd="2" destOrd="0" presId="urn:microsoft.com/office/officeart/2016/7/layout/LinearArrowProcessNumbered"/>
    <dgm:cxn modelId="{95C11CE2-E78A-4834-A6D0-DDF019AF957E}" type="presParOf" srcId="{2FC145B5-7BFA-4D76-9A9B-8E9890E8530F}" destId="{C995233B-16EC-4ABB-B3A9-E487D0B36C29}" srcOrd="3" destOrd="0" presId="urn:microsoft.com/office/officeart/2016/7/layout/LinearArrowProcessNumbered"/>
    <dgm:cxn modelId="{7B2B452E-E318-4E68-9E56-6D7944554AD1}" type="presParOf" srcId="{B74907CB-A57D-493B-8957-525D9C928308}" destId="{C60D8D14-182B-456F-AC6D-D1D02B5D5D2B}" srcOrd="2" destOrd="0" presId="urn:microsoft.com/office/officeart/2016/7/layout/LinearArrowProcessNumbered"/>
    <dgm:cxn modelId="{8EEAC8C2-99C0-47E3-BC30-9498C4C4F41F}" type="presParOf" srcId="{BCA99283-0044-4C95-9DEF-528A60EBADED}" destId="{81BA7058-B4DA-4D90-ADDF-9BA6A48661E0}" srcOrd="5" destOrd="0" presId="urn:microsoft.com/office/officeart/2016/7/layout/LinearArrowProcessNumbered"/>
    <dgm:cxn modelId="{BF9F615A-DF12-489B-91F7-8FAB944ED685}" type="presParOf" srcId="{BCA99283-0044-4C95-9DEF-528A60EBADED}" destId="{B67926B0-F96B-45B4-ABE5-01F977B7CDC2}" srcOrd="6" destOrd="0" presId="urn:microsoft.com/office/officeart/2016/7/layout/LinearArrowProcessNumbered"/>
    <dgm:cxn modelId="{85A3C995-53AD-4380-82BD-1F47B1B3C362}" type="presParOf" srcId="{B67926B0-F96B-45B4-ABE5-01F977B7CDC2}" destId="{220E7ACF-62FD-4230-AD15-4BC632F12EA2}" srcOrd="0" destOrd="0" presId="urn:microsoft.com/office/officeart/2016/7/layout/LinearArrowProcessNumbered"/>
    <dgm:cxn modelId="{AF21C5AD-170D-4F28-BD19-EDAE1D40F5A7}" type="presParOf" srcId="{B67926B0-F96B-45B4-ABE5-01F977B7CDC2}" destId="{B681579B-788F-48A9-B5CD-2B749FF4EB60}" srcOrd="1" destOrd="0" presId="urn:microsoft.com/office/officeart/2016/7/layout/LinearArrowProcessNumbered"/>
    <dgm:cxn modelId="{EA7F0F2F-B6D0-463A-A213-BABBF05BA5BC}" type="presParOf" srcId="{B681579B-788F-48A9-B5CD-2B749FF4EB60}" destId="{2420E354-E118-47C8-9E08-B6AD9C1E5DC1}" srcOrd="0" destOrd="0" presId="urn:microsoft.com/office/officeart/2016/7/layout/LinearArrowProcessNumbered"/>
    <dgm:cxn modelId="{3A472276-3786-4E57-B23F-7037E9FE051C}" type="presParOf" srcId="{B681579B-788F-48A9-B5CD-2B749FF4EB60}" destId="{28BC21D2-1198-4FCA-A386-F0B3F0129D98}" srcOrd="1" destOrd="0" presId="urn:microsoft.com/office/officeart/2016/7/layout/LinearArrowProcessNumbered"/>
    <dgm:cxn modelId="{EF6C93E9-8AD7-4D66-B769-536833610DD6}" type="presParOf" srcId="{B681579B-788F-48A9-B5CD-2B749FF4EB60}" destId="{0E9E2D4E-7BB8-4C8A-AE8A-42982425EE6F}" srcOrd="2" destOrd="0" presId="urn:microsoft.com/office/officeart/2016/7/layout/LinearArrowProcessNumbered"/>
    <dgm:cxn modelId="{33DD08F2-1BA2-43A2-970F-BD112149F14A}" type="presParOf" srcId="{B681579B-788F-48A9-B5CD-2B749FF4EB60}" destId="{0BB0BD46-DAAD-4B89-A488-7068F6BDEFDF}" srcOrd="3" destOrd="0" presId="urn:microsoft.com/office/officeart/2016/7/layout/LinearArrowProcessNumbered"/>
    <dgm:cxn modelId="{C48A2D35-60B9-4368-B278-E9100BA66735}" type="presParOf" srcId="{B67926B0-F96B-45B4-ABE5-01F977B7CDC2}" destId="{93490BA0-7A96-4F6C-89B1-1FE7E054DB43}" srcOrd="2" destOrd="0" presId="urn:microsoft.com/office/officeart/2016/7/layout/LinearArrowProcessNumbered"/>
    <dgm:cxn modelId="{4AEA204A-84C2-4FF7-8E7A-C5D9BE306336}" type="presParOf" srcId="{BCA99283-0044-4C95-9DEF-528A60EBADED}" destId="{DEA7A074-8EAC-4279-AFE7-1D1EFBAD9607}" srcOrd="7" destOrd="0" presId="urn:microsoft.com/office/officeart/2016/7/layout/LinearArrowProcessNumbered"/>
    <dgm:cxn modelId="{F4CC2A45-4585-4067-84B7-09CB62A6AF95}" type="presParOf" srcId="{BCA99283-0044-4C95-9DEF-528A60EBADED}" destId="{4FE0E843-58F0-48A0-9C83-238F559B6D97}" srcOrd="8" destOrd="0" presId="urn:microsoft.com/office/officeart/2016/7/layout/LinearArrowProcessNumbered"/>
    <dgm:cxn modelId="{943E5794-B3D2-4093-B71B-F60953D957B2}" type="presParOf" srcId="{4FE0E843-58F0-48A0-9C83-238F559B6D97}" destId="{DC3CDFD8-05F8-41A6-B126-237C0D390B07}" srcOrd="0" destOrd="0" presId="urn:microsoft.com/office/officeart/2016/7/layout/LinearArrowProcessNumbered"/>
    <dgm:cxn modelId="{85FD1920-2B96-4E6F-BB9A-29B7447869B4}" type="presParOf" srcId="{4FE0E843-58F0-48A0-9C83-238F559B6D97}" destId="{BBFD067C-D094-4881-B567-BEE978BA0907}" srcOrd="1" destOrd="0" presId="urn:microsoft.com/office/officeart/2016/7/layout/LinearArrowProcessNumbered"/>
    <dgm:cxn modelId="{EB65C00A-8A00-4EC9-91C2-A6475EE8B873}" type="presParOf" srcId="{BBFD067C-D094-4881-B567-BEE978BA0907}" destId="{E1C8A116-8988-4AD2-8294-9706A1285D59}" srcOrd="0" destOrd="0" presId="urn:microsoft.com/office/officeart/2016/7/layout/LinearArrowProcessNumbered"/>
    <dgm:cxn modelId="{38F771F6-EEE2-4D31-B8BF-76A95D363A0B}" type="presParOf" srcId="{BBFD067C-D094-4881-B567-BEE978BA0907}" destId="{C122ACDD-59D0-4ACF-8832-CD22B50DF1CB}" srcOrd="1" destOrd="0" presId="urn:microsoft.com/office/officeart/2016/7/layout/LinearArrowProcessNumbered"/>
    <dgm:cxn modelId="{6FC3DEFB-81BA-4E93-BAEE-0A48736E5EB6}" type="presParOf" srcId="{BBFD067C-D094-4881-B567-BEE978BA0907}" destId="{3B9BCA9D-BC98-4C99-842B-1793E69F5F83}" srcOrd="2" destOrd="0" presId="urn:microsoft.com/office/officeart/2016/7/layout/LinearArrowProcessNumbered"/>
    <dgm:cxn modelId="{12FC9122-87BA-4D94-B7C4-8533BCC3647F}" type="presParOf" srcId="{BBFD067C-D094-4881-B567-BEE978BA0907}" destId="{744C95FE-428B-4FFC-9E7B-ACA76AB57A8D}" srcOrd="3" destOrd="0" presId="urn:microsoft.com/office/officeart/2016/7/layout/LinearArrowProcessNumbered"/>
    <dgm:cxn modelId="{B2927FBE-599E-4579-A935-0B7B356754B0}" type="presParOf" srcId="{4FE0E843-58F0-48A0-9C83-238F559B6D97}" destId="{D607D79B-F5F0-4E4C-9D39-D87506EAA0B0}" srcOrd="2" destOrd="0" presId="urn:microsoft.com/office/officeart/2016/7/layout/LinearArrowProcessNumbered"/>
    <dgm:cxn modelId="{CEF41233-096C-411D-86F4-05E7B59AF541}" type="presParOf" srcId="{BCA99283-0044-4C95-9DEF-528A60EBADED}" destId="{4B77B970-20EF-4CA8-BF29-4FCBA2558065}" srcOrd="9" destOrd="0" presId="urn:microsoft.com/office/officeart/2016/7/layout/LinearArrowProcessNumbered"/>
    <dgm:cxn modelId="{B69A2B84-BEE1-49F2-95A4-B3013D56F4C1}" type="presParOf" srcId="{BCA99283-0044-4C95-9DEF-528A60EBADED}" destId="{38726E7F-FB0C-41E7-91D6-3DC8DF98BA31}" srcOrd="10" destOrd="0" presId="urn:microsoft.com/office/officeart/2016/7/layout/LinearArrowProcessNumbered"/>
    <dgm:cxn modelId="{DEB65850-ABE4-4912-BD43-C61DBC3505A8}" type="presParOf" srcId="{38726E7F-FB0C-41E7-91D6-3DC8DF98BA31}" destId="{6F628A84-FE9E-4595-B10B-D280DEA37140}" srcOrd="0" destOrd="0" presId="urn:microsoft.com/office/officeart/2016/7/layout/LinearArrowProcessNumbered"/>
    <dgm:cxn modelId="{B3834707-F601-41E1-AB47-732669BCBC11}" type="presParOf" srcId="{38726E7F-FB0C-41E7-91D6-3DC8DF98BA31}" destId="{42247EC1-AA0B-40CA-BDE8-447275DA4D44}" srcOrd="1" destOrd="0" presId="urn:microsoft.com/office/officeart/2016/7/layout/LinearArrowProcessNumbered"/>
    <dgm:cxn modelId="{3D8F3B61-AB70-460D-9C51-BB0B874DE789}" type="presParOf" srcId="{42247EC1-AA0B-40CA-BDE8-447275DA4D44}" destId="{44EBD90A-7DE1-43CC-9737-878520AB1382}" srcOrd="0" destOrd="0" presId="urn:microsoft.com/office/officeart/2016/7/layout/LinearArrowProcessNumbered"/>
    <dgm:cxn modelId="{775747B4-CD48-4F50-9D72-27589D164775}" type="presParOf" srcId="{42247EC1-AA0B-40CA-BDE8-447275DA4D44}" destId="{E71449D4-D0AD-417C-90A8-BD01B0802284}" srcOrd="1" destOrd="0" presId="urn:microsoft.com/office/officeart/2016/7/layout/LinearArrowProcessNumbered"/>
    <dgm:cxn modelId="{35B20BBB-8DAA-443C-97B4-4C0BD1C7CA35}" type="presParOf" srcId="{42247EC1-AA0B-40CA-BDE8-447275DA4D44}" destId="{57C42594-53A6-4753-8156-3FEB509E8E06}" srcOrd="2" destOrd="0" presId="urn:microsoft.com/office/officeart/2016/7/layout/LinearArrowProcessNumbered"/>
    <dgm:cxn modelId="{61872625-D602-4CC8-89A0-9C12C23F7743}" type="presParOf" srcId="{42247EC1-AA0B-40CA-BDE8-447275DA4D44}" destId="{9F356D7D-F622-4BC2-B459-86D968D7F6B6}" srcOrd="3" destOrd="0" presId="urn:microsoft.com/office/officeart/2016/7/layout/LinearArrowProcessNumbered"/>
    <dgm:cxn modelId="{8E619C48-EEA8-480B-B38D-A0E0F248F617}" type="presParOf" srcId="{38726E7F-FB0C-41E7-91D6-3DC8DF98BA31}" destId="{90C1A9D6-C246-46D4-942B-3561FFC50F0B}"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85D9A0-3425-4E9F-B32C-80822998782B}" type="doc">
      <dgm:prSet loTypeId="urn:microsoft.com/office/officeart/2005/8/layout/process1" loCatId="process" qsTypeId="urn:microsoft.com/office/officeart/2005/8/quickstyle/simple2" qsCatId="simple" csTypeId="urn:microsoft.com/office/officeart/2005/8/colors/accent3_2" csCatId="accent3"/>
      <dgm:spPr/>
      <dgm:t>
        <a:bodyPr/>
        <a:lstStyle/>
        <a:p>
          <a:endParaRPr lang="en-US"/>
        </a:p>
      </dgm:t>
    </dgm:pt>
    <dgm:pt modelId="{22767C5E-A415-4C72-8DA1-69A4BEF6BA1E}">
      <dgm:prSet/>
      <dgm:spPr/>
      <dgm:t>
        <a:bodyPr/>
        <a:lstStyle/>
        <a:p>
          <a:r>
            <a:rPr lang="en-GB"/>
            <a:t>A real-world example of teamwork in practice can be seen in domiciliary care for an elderly stroke patient.</a:t>
          </a:r>
          <a:endParaRPr lang="en-US"/>
        </a:p>
      </dgm:t>
    </dgm:pt>
    <dgm:pt modelId="{2ED1BECB-2F48-433D-B355-9F783B6FA43E}" type="parTrans" cxnId="{8EE1C0F4-DEBE-4EC4-A91B-84776E04FC6D}">
      <dgm:prSet/>
      <dgm:spPr/>
      <dgm:t>
        <a:bodyPr/>
        <a:lstStyle/>
        <a:p>
          <a:endParaRPr lang="en-US"/>
        </a:p>
      </dgm:t>
    </dgm:pt>
    <dgm:pt modelId="{B3BA1F05-7FD8-4023-A760-6E1CAD15B474}" type="sibTrans" cxnId="{8EE1C0F4-DEBE-4EC4-A91B-84776E04FC6D}">
      <dgm:prSet/>
      <dgm:spPr/>
      <dgm:t>
        <a:bodyPr/>
        <a:lstStyle/>
        <a:p>
          <a:endParaRPr lang="en-US"/>
        </a:p>
      </dgm:t>
    </dgm:pt>
    <dgm:pt modelId="{1F9A41D5-50CD-4103-B81D-D6A1F2412697}">
      <dgm:prSet/>
      <dgm:spPr/>
      <dgm:t>
        <a:bodyPr/>
        <a:lstStyle/>
        <a:p>
          <a:r>
            <a:rPr lang="en-GB"/>
            <a:t>As an example, a support worker will assist with personal care, meal preparation and daily living activities, while nurse manage medication and monitor health conditions. Physiotherapists help improve mobility with daily regular exercises, speech therapists will support with communication difficulties, family members, friends and even pets will provide emotional support. </a:t>
          </a:r>
          <a:endParaRPr lang="en-US"/>
        </a:p>
      </dgm:t>
    </dgm:pt>
    <dgm:pt modelId="{A0690B76-FA3A-43AC-9731-496B030E548C}" type="parTrans" cxnId="{D82E9F41-133E-42E6-BCB1-FE00CC1479EA}">
      <dgm:prSet/>
      <dgm:spPr/>
      <dgm:t>
        <a:bodyPr/>
        <a:lstStyle/>
        <a:p>
          <a:endParaRPr lang="en-US"/>
        </a:p>
      </dgm:t>
    </dgm:pt>
    <dgm:pt modelId="{EA6AAB7D-C189-44F7-9078-E87A74B71F20}" type="sibTrans" cxnId="{D82E9F41-133E-42E6-BCB1-FE00CC1479EA}">
      <dgm:prSet/>
      <dgm:spPr/>
      <dgm:t>
        <a:bodyPr/>
        <a:lstStyle/>
        <a:p>
          <a:endParaRPr lang="en-US"/>
        </a:p>
      </dgm:t>
    </dgm:pt>
    <dgm:pt modelId="{68D3F6BA-99FF-4775-83B8-D4C9CED261E2}">
      <dgm:prSet/>
      <dgm:spPr/>
      <dgm:t>
        <a:bodyPr/>
        <a:lstStyle/>
        <a:p>
          <a:r>
            <a:rPr lang="en-GB"/>
            <a:t>As long as the team that is working with the service user ensure that they all communicate effectively the service user's care will be consistent and safe. Care plans will be updated correctly, medication errors will be reduced, most importantly the service user will feel heard and supported.</a:t>
          </a:r>
          <a:endParaRPr lang="en-US"/>
        </a:p>
      </dgm:t>
    </dgm:pt>
    <dgm:pt modelId="{0660C8EB-8016-43C0-9000-D90CC5868DEE}" type="parTrans" cxnId="{530DC9FB-BBD6-4893-84DE-055BB6DFA979}">
      <dgm:prSet/>
      <dgm:spPr/>
      <dgm:t>
        <a:bodyPr/>
        <a:lstStyle/>
        <a:p>
          <a:endParaRPr lang="en-US"/>
        </a:p>
      </dgm:t>
    </dgm:pt>
    <dgm:pt modelId="{040D6818-A755-4261-96F2-C15B144A15E0}" type="sibTrans" cxnId="{530DC9FB-BBD6-4893-84DE-055BB6DFA979}">
      <dgm:prSet/>
      <dgm:spPr/>
      <dgm:t>
        <a:bodyPr/>
        <a:lstStyle/>
        <a:p>
          <a:endParaRPr lang="en-US"/>
        </a:p>
      </dgm:t>
    </dgm:pt>
    <dgm:pt modelId="{9042EA5B-B241-492E-9A98-270C3811DA6F}">
      <dgm:prSet/>
      <dgm:spPr/>
      <dgm:t>
        <a:bodyPr/>
        <a:lstStyle/>
        <a:p>
          <a:r>
            <a:rPr lang="en-GB"/>
            <a:t>However, poor teamwork can create serious problems. Miscommunication between staff may lead to missed medication, incorrect information being recorded, or delays in treatment. This can have a negative affect on the service users health and wellbeing.</a:t>
          </a:r>
          <a:endParaRPr lang="en-US"/>
        </a:p>
      </dgm:t>
    </dgm:pt>
    <dgm:pt modelId="{897F6631-232F-46A7-9CAB-70DEB8248156}" type="parTrans" cxnId="{9569192B-9C75-4537-824D-34724DF6146D}">
      <dgm:prSet/>
      <dgm:spPr/>
      <dgm:t>
        <a:bodyPr/>
        <a:lstStyle/>
        <a:p>
          <a:endParaRPr lang="en-US"/>
        </a:p>
      </dgm:t>
    </dgm:pt>
    <dgm:pt modelId="{0646FD32-CAA9-405A-BCEB-A58CC917E6F2}" type="sibTrans" cxnId="{9569192B-9C75-4537-824D-34724DF6146D}">
      <dgm:prSet/>
      <dgm:spPr/>
      <dgm:t>
        <a:bodyPr/>
        <a:lstStyle/>
        <a:p>
          <a:endParaRPr lang="en-US"/>
        </a:p>
      </dgm:t>
    </dgm:pt>
    <dgm:pt modelId="{9B005714-4B1F-4325-AE65-52B9E4B7B7B3}">
      <dgm:prSet/>
      <dgm:spPr/>
      <dgm:t>
        <a:bodyPr/>
        <a:lstStyle/>
        <a:p>
          <a:r>
            <a:rPr lang="en-GB"/>
            <a:t>Teamwork is not only beneficial but necessary in health and social care practice.</a:t>
          </a:r>
          <a:endParaRPr lang="en-US"/>
        </a:p>
      </dgm:t>
    </dgm:pt>
    <dgm:pt modelId="{5B19B745-F19D-45F1-8A44-30DEA41D7181}" type="parTrans" cxnId="{6895142D-07BF-45C6-B22B-C861F529D3C0}">
      <dgm:prSet/>
      <dgm:spPr/>
      <dgm:t>
        <a:bodyPr/>
        <a:lstStyle/>
        <a:p>
          <a:endParaRPr lang="en-US"/>
        </a:p>
      </dgm:t>
    </dgm:pt>
    <dgm:pt modelId="{0A9C3363-9E88-4FCF-B0A0-2AA6DD18289F}" type="sibTrans" cxnId="{6895142D-07BF-45C6-B22B-C861F529D3C0}">
      <dgm:prSet/>
      <dgm:spPr/>
      <dgm:t>
        <a:bodyPr/>
        <a:lstStyle/>
        <a:p>
          <a:endParaRPr lang="en-US"/>
        </a:p>
      </dgm:t>
    </dgm:pt>
    <dgm:pt modelId="{F2BC25F1-249D-40D8-9874-356778373CC0}" type="pres">
      <dgm:prSet presAssocID="{AC85D9A0-3425-4E9F-B32C-80822998782B}" presName="Name0" presStyleCnt="0">
        <dgm:presLayoutVars>
          <dgm:dir/>
          <dgm:resizeHandles val="exact"/>
        </dgm:presLayoutVars>
      </dgm:prSet>
      <dgm:spPr/>
    </dgm:pt>
    <dgm:pt modelId="{80A860F0-48B9-4918-88DA-B30758B8D301}" type="pres">
      <dgm:prSet presAssocID="{22767C5E-A415-4C72-8DA1-69A4BEF6BA1E}" presName="node" presStyleLbl="node1" presStyleIdx="0" presStyleCnt="5">
        <dgm:presLayoutVars>
          <dgm:bulletEnabled val="1"/>
        </dgm:presLayoutVars>
      </dgm:prSet>
      <dgm:spPr/>
    </dgm:pt>
    <dgm:pt modelId="{4458BE36-F0C2-4C48-AA89-808A39FE99FF}" type="pres">
      <dgm:prSet presAssocID="{B3BA1F05-7FD8-4023-A760-6E1CAD15B474}" presName="sibTrans" presStyleLbl="sibTrans2D1" presStyleIdx="0" presStyleCnt="4"/>
      <dgm:spPr/>
    </dgm:pt>
    <dgm:pt modelId="{3F9872DC-9802-412F-B6EC-9EBE79F421B3}" type="pres">
      <dgm:prSet presAssocID="{B3BA1F05-7FD8-4023-A760-6E1CAD15B474}" presName="connectorText" presStyleLbl="sibTrans2D1" presStyleIdx="0" presStyleCnt="4"/>
      <dgm:spPr/>
    </dgm:pt>
    <dgm:pt modelId="{C8D90475-8CC5-4764-ADF0-AD11246909B2}" type="pres">
      <dgm:prSet presAssocID="{1F9A41D5-50CD-4103-B81D-D6A1F2412697}" presName="node" presStyleLbl="node1" presStyleIdx="1" presStyleCnt="5">
        <dgm:presLayoutVars>
          <dgm:bulletEnabled val="1"/>
        </dgm:presLayoutVars>
      </dgm:prSet>
      <dgm:spPr/>
    </dgm:pt>
    <dgm:pt modelId="{EBD39566-F28D-401A-A52D-01D9115B3FE6}" type="pres">
      <dgm:prSet presAssocID="{EA6AAB7D-C189-44F7-9078-E87A74B71F20}" presName="sibTrans" presStyleLbl="sibTrans2D1" presStyleIdx="1" presStyleCnt="4"/>
      <dgm:spPr/>
    </dgm:pt>
    <dgm:pt modelId="{90D6D2EF-D084-46A7-9F1B-4EAAE002EBDE}" type="pres">
      <dgm:prSet presAssocID="{EA6AAB7D-C189-44F7-9078-E87A74B71F20}" presName="connectorText" presStyleLbl="sibTrans2D1" presStyleIdx="1" presStyleCnt="4"/>
      <dgm:spPr/>
    </dgm:pt>
    <dgm:pt modelId="{52301248-3D2F-487C-B534-372CDFB84A5E}" type="pres">
      <dgm:prSet presAssocID="{68D3F6BA-99FF-4775-83B8-D4C9CED261E2}" presName="node" presStyleLbl="node1" presStyleIdx="2" presStyleCnt="5">
        <dgm:presLayoutVars>
          <dgm:bulletEnabled val="1"/>
        </dgm:presLayoutVars>
      </dgm:prSet>
      <dgm:spPr/>
    </dgm:pt>
    <dgm:pt modelId="{371DA4B4-FA75-404C-9C5F-AECD42848179}" type="pres">
      <dgm:prSet presAssocID="{040D6818-A755-4261-96F2-C15B144A15E0}" presName="sibTrans" presStyleLbl="sibTrans2D1" presStyleIdx="2" presStyleCnt="4"/>
      <dgm:spPr/>
    </dgm:pt>
    <dgm:pt modelId="{37D61559-10A1-4498-A527-57004ABA694C}" type="pres">
      <dgm:prSet presAssocID="{040D6818-A755-4261-96F2-C15B144A15E0}" presName="connectorText" presStyleLbl="sibTrans2D1" presStyleIdx="2" presStyleCnt="4"/>
      <dgm:spPr/>
    </dgm:pt>
    <dgm:pt modelId="{DB86CF5C-A40A-4278-B8F3-7E250D07CC75}" type="pres">
      <dgm:prSet presAssocID="{9042EA5B-B241-492E-9A98-270C3811DA6F}" presName="node" presStyleLbl="node1" presStyleIdx="3" presStyleCnt="5">
        <dgm:presLayoutVars>
          <dgm:bulletEnabled val="1"/>
        </dgm:presLayoutVars>
      </dgm:prSet>
      <dgm:spPr/>
    </dgm:pt>
    <dgm:pt modelId="{FEECEA85-EA1C-4A27-A3CD-4CAC874F3BD2}" type="pres">
      <dgm:prSet presAssocID="{0646FD32-CAA9-405A-BCEB-A58CC917E6F2}" presName="sibTrans" presStyleLbl="sibTrans2D1" presStyleIdx="3" presStyleCnt="4"/>
      <dgm:spPr/>
    </dgm:pt>
    <dgm:pt modelId="{D1D311DA-B816-4E7B-9E01-D4CF3B28738F}" type="pres">
      <dgm:prSet presAssocID="{0646FD32-CAA9-405A-BCEB-A58CC917E6F2}" presName="connectorText" presStyleLbl="sibTrans2D1" presStyleIdx="3" presStyleCnt="4"/>
      <dgm:spPr/>
    </dgm:pt>
    <dgm:pt modelId="{7DE3938F-10F0-4E3C-B5E9-05E0287867E8}" type="pres">
      <dgm:prSet presAssocID="{9B005714-4B1F-4325-AE65-52B9E4B7B7B3}" presName="node" presStyleLbl="node1" presStyleIdx="4" presStyleCnt="5">
        <dgm:presLayoutVars>
          <dgm:bulletEnabled val="1"/>
        </dgm:presLayoutVars>
      </dgm:prSet>
      <dgm:spPr/>
    </dgm:pt>
  </dgm:ptLst>
  <dgm:cxnLst>
    <dgm:cxn modelId="{339D3309-384E-441E-B740-11066D176256}" type="presOf" srcId="{9042EA5B-B241-492E-9A98-270C3811DA6F}" destId="{DB86CF5C-A40A-4278-B8F3-7E250D07CC75}" srcOrd="0" destOrd="0" presId="urn:microsoft.com/office/officeart/2005/8/layout/process1"/>
    <dgm:cxn modelId="{64E3C90E-74A7-47AD-BF81-2010CC2805F0}" type="presOf" srcId="{040D6818-A755-4261-96F2-C15B144A15E0}" destId="{371DA4B4-FA75-404C-9C5F-AECD42848179}" srcOrd="0" destOrd="0" presId="urn:microsoft.com/office/officeart/2005/8/layout/process1"/>
    <dgm:cxn modelId="{ED9A1414-A6FC-4569-96E8-DED3937E7B93}" type="presOf" srcId="{040D6818-A755-4261-96F2-C15B144A15E0}" destId="{37D61559-10A1-4498-A527-57004ABA694C}" srcOrd="1" destOrd="0" presId="urn:microsoft.com/office/officeart/2005/8/layout/process1"/>
    <dgm:cxn modelId="{2ACB4626-9D97-4C42-88C1-4FAED36458CA}" type="presOf" srcId="{B3BA1F05-7FD8-4023-A760-6E1CAD15B474}" destId="{3F9872DC-9802-412F-B6EC-9EBE79F421B3}" srcOrd="1" destOrd="0" presId="urn:microsoft.com/office/officeart/2005/8/layout/process1"/>
    <dgm:cxn modelId="{9569192B-9C75-4537-824D-34724DF6146D}" srcId="{AC85D9A0-3425-4E9F-B32C-80822998782B}" destId="{9042EA5B-B241-492E-9A98-270C3811DA6F}" srcOrd="3" destOrd="0" parTransId="{897F6631-232F-46A7-9CAB-70DEB8248156}" sibTransId="{0646FD32-CAA9-405A-BCEB-A58CC917E6F2}"/>
    <dgm:cxn modelId="{6895142D-07BF-45C6-B22B-C861F529D3C0}" srcId="{AC85D9A0-3425-4E9F-B32C-80822998782B}" destId="{9B005714-4B1F-4325-AE65-52B9E4B7B7B3}" srcOrd="4" destOrd="0" parTransId="{5B19B745-F19D-45F1-8A44-30DEA41D7181}" sibTransId="{0A9C3363-9E88-4FCF-B0A0-2AA6DD18289F}"/>
    <dgm:cxn modelId="{F6B9005C-C86D-4589-AADF-63D709CA9554}" type="presOf" srcId="{68D3F6BA-99FF-4775-83B8-D4C9CED261E2}" destId="{52301248-3D2F-487C-B534-372CDFB84A5E}" srcOrd="0" destOrd="0" presId="urn:microsoft.com/office/officeart/2005/8/layout/process1"/>
    <dgm:cxn modelId="{D82E9F41-133E-42E6-BCB1-FE00CC1479EA}" srcId="{AC85D9A0-3425-4E9F-B32C-80822998782B}" destId="{1F9A41D5-50CD-4103-B81D-D6A1F2412697}" srcOrd="1" destOrd="0" parTransId="{A0690B76-FA3A-43AC-9731-496B030E548C}" sibTransId="{EA6AAB7D-C189-44F7-9078-E87A74B71F20}"/>
    <dgm:cxn modelId="{59880B6D-51E6-422F-B179-7CF362858FA0}" type="presOf" srcId="{AC85D9A0-3425-4E9F-B32C-80822998782B}" destId="{F2BC25F1-249D-40D8-9874-356778373CC0}" srcOrd="0" destOrd="0" presId="urn:microsoft.com/office/officeart/2005/8/layout/process1"/>
    <dgm:cxn modelId="{1DA8F77A-71A2-471A-9C9C-D72061E83F6C}" type="presOf" srcId="{B3BA1F05-7FD8-4023-A760-6E1CAD15B474}" destId="{4458BE36-F0C2-4C48-AA89-808A39FE99FF}" srcOrd="0" destOrd="0" presId="urn:microsoft.com/office/officeart/2005/8/layout/process1"/>
    <dgm:cxn modelId="{E456BF83-F04F-4BC4-8007-EF51D33729BC}" type="presOf" srcId="{9B005714-4B1F-4325-AE65-52B9E4B7B7B3}" destId="{7DE3938F-10F0-4E3C-B5E9-05E0287867E8}" srcOrd="0" destOrd="0" presId="urn:microsoft.com/office/officeart/2005/8/layout/process1"/>
    <dgm:cxn modelId="{FC082B84-4AA4-49EF-AFB4-03D5664A23AB}" type="presOf" srcId="{EA6AAB7D-C189-44F7-9078-E87A74B71F20}" destId="{EBD39566-F28D-401A-A52D-01D9115B3FE6}" srcOrd="0" destOrd="0" presId="urn:microsoft.com/office/officeart/2005/8/layout/process1"/>
    <dgm:cxn modelId="{FF2E4487-0450-461D-88EE-A73381DF297D}" type="presOf" srcId="{EA6AAB7D-C189-44F7-9078-E87A74B71F20}" destId="{90D6D2EF-D084-46A7-9F1B-4EAAE002EBDE}" srcOrd="1" destOrd="0" presId="urn:microsoft.com/office/officeart/2005/8/layout/process1"/>
    <dgm:cxn modelId="{5FBB6D8F-B022-4212-8EEE-022CE5E33548}" type="presOf" srcId="{1F9A41D5-50CD-4103-B81D-D6A1F2412697}" destId="{C8D90475-8CC5-4764-ADF0-AD11246909B2}" srcOrd="0" destOrd="0" presId="urn:microsoft.com/office/officeart/2005/8/layout/process1"/>
    <dgm:cxn modelId="{D7506690-13A2-4275-AF35-F4323B0645D4}" type="presOf" srcId="{22767C5E-A415-4C72-8DA1-69A4BEF6BA1E}" destId="{80A860F0-48B9-4918-88DA-B30758B8D301}" srcOrd="0" destOrd="0" presId="urn:microsoft.com/office/officeart/2005/8/layout/process1"/>
    <dgm:cxn modelId="{5BD88DD8-6E15-4B6C-BA4B-7FCD1DDE1E8E}" type="presOf" srcId="{0646FD32-CAA9-405A-BCEB-A58CC917E6F2}" destId="{D1D311DA-B816-4E7B-9E01-D4CF3B28738F}" srcOrd="1" destOrd="0" presId="urn:microsoft.com/office/officeart/2005/8/layout/process1"/>
    <dgm:cxn modelId="{BAA647EE-56C8-4EE3-AB1B-2AFFF99981C1}" type="presOf" srcId="{0646FD32-CAA9-405A-BCEB-A58CC917E6F2}" destId="{FEECEA85-EA1C-4A27-A3CD-4CAC874F3BD2}" srcOrd="0" destOrd="0" presId="urn:microsoft.com/office/officeart/2005/8/layout/process1"/>
    <dgm:cxn modelId="{8EE1C0F4-DEBE-4EC4-A91B-84776E04FC6D}" srcId="{AC85D9A0-3425-4E9F-B32C-80822998782B}" destId="{22767C5E-A415-4C72-8DA1-69A4BEF6BA1E}" srcOrd="0" destOrd="0" parTransId="{2ED1BECB-2F48-433D-B355-9F783B6FA43E}" sibTransId="{B3BA1F05-7FD8-4023-A760-6E1CAD15B474}"/>
    <dgm:cxn modelId="{530DC9FB-BBD6-4893-84DE-055BB6DFA979}" srcId="{AC85D9A0-3425-4E9F-B32C-80822998782B}" destId="{68D3F6BA-99FF-4775-83B8-D4C9CED261E2}" srcOrd="2" destOrd="0" parTransId="{0660C8EB-8016-43C0-9000-D90CC5868DEE}" sibTransId="{040D6818-A755-4261-96F2-C15B144A15E0}"/>
    <dgm:cxn modelId="{69958724-7DF0-4CB3-966D-C174F679394E}" type="presParOf" srcId="{F2BC25F1-249D-40D8-9874-356778373CC0}" destId="{80A860F0-48B9-4918-88DA-B30758B8D301}" srcOrd="0" destOrd="0" presId="urn:microsoft.com/office/officeart/2005/8/layout/process1"/>
    <dgm:cxn modelId="{4B66FE7B-A9EC-4E15-B5DC-093BE6BE95AA}" type="presParOf" srcId="{F2BC25F1-249D-40D8-9874-356778373CC0}" destId="{4458BE36-F0C2-4C48-AA89-808A39FE99FF}" srcOrd="1" destOrd="0" presId="urn:microsoft.com/office/officeart/2005/8/layout/process1"/>
    <dgm:cxn modelId="{C9209B7B-90DE-4927-BA03-D3D364BD3604}" type="presParOf" srcId="{4458BE36-F0C2-4C48-AA89-808A39FE99FF}" destId="{3F9872DC-9802-412F-B6EC-9EBE79F421B3}" srcOrd="0" destOrd="0" presId="urn:microsoft.com/office/officeart/2005/8/layout/process1"/>
    <dgm:cxn modelId="{A88ED3E4-3EDE-464F-9F25-422C4C8A0F28}" type="presParOf" srcId="{F2BC25F1-249D-40D8-9874-356778373CC0}" destId="{C8D90475-8CC5-4764-ADF0-AD11246909B2}" srcOrd="2" destOrd="0" presId="urn:microsoft.com/office/officeart/2005/8/layout/process1"/>
    <dgm:cxn modelId="{2103C352-E273-4D44-8BAD-4D8E93D1E930}" type="presParOf" srcId="{F2BC25F1-249D-40D8-9874-356778373CC0}" destId="{EBD39566-F28D-401A-A52D-01D9115B3FE6}" srcOrd="3" destOrd="0" presId="urn:microsoft.com/office/officeart/2005/8/layout/process1"/>
    <dgm:cxn modelId="{6133AE31-EF20-4EEF-ACBD-3269591241AF}" type="presParOf" srcId="{EBD39566-F28D-401A-A52D-01D9115B3FE6}" destId="{90D6D2EF-D084-46A7-9F1B-4EAAE002EBDE}" srcOrd="0" destOrd="0" presId="urn:microsoft.com/office/officeart/2005/8/layout/process1"/>
    <dgm:cxn modelId="{B52AED47-2675-4097-8B5F-C6262BBC0FC8}" type="presParOf" srcId="{F2BC25F1-249D-40D8-9874-356778373CC0}" destId="{52301248-3D2F-487C-B534-372CDFB84A5E}" srcOrd="4" destOrd="0" presId="urn:microsoft.com/office/officeart/2005/8/layout/process1"/>
    <dgm:cxn modelId="{6E3E5C06-159B-4B21-9A63-75027C30394B}" type="presParOf" srcId="{F2BC25F1-249D-40D8-9874-356778373CC0}" destId="{371DA4B4-FA75-404C-9C5F-AECD42848179}" srcOrd="5" destOrd="0" presId="urn:microsoft.com/office/officeart/2005/8/layout/process1"/>
    <dgm:cxn modelId="{5C3604A2-3010-40B0-B171-761924EED557}" type="presParOf" srcId="{371DA4B4-FA75-404C-9C5F-AECD42848179}" destId="{37D61559-10A1-4498-A527-57004ABA694C}" srcOrd="0" destOrd="0" presId="urn:microsoft.com/office/officeart/2005/8/layout/process1"/>
    <dgm:cxn modelId="{0ADC929E-2E89-4AD0-AA6B-D7571FAEA044}" type="presParOf" srcId="{F2BC25F1-249D-40D8-9874-356778373CC0}" destId="{DB86CF5C-A40A-4278-B8F3-7E250D07CC75}" srcOrd="6" destOrd="0" presId="urn:microsoft.com/office/officeart/2005/8/layout/process1"/>
    <dgm:cxn modelId="{C935425E-3967-4AF1-8B7B-40A920EEB807}" type="presParOf" srcId="{F2BC25F1-249D-40D8-9874-356778373CC0}" destId="{FEECEA85-EA1C-4A27-A3CD-4CAC874F3BD2}" srcOrd="7" destOrd="0" presId="urn:microsoft.com/office/officeart/2005/8/layout/process1"/>
    <dgm:cxn modelId="{554B604C-F8E1-4DFE-8067-3D2102C3AD98}" type="presParOf" srcId="{FEECEA85-EA1C-4A27-A3CD-4CAC874F3BD2}" destId="{D1D311DA-B816-4E7B-9E01-D4CF3B28738F}" srcOrd="0" destOrd="0" presId="urn:microsoft.com/office/officeart/2005/8/layout/process1"/>
    <dgm:cxn modelId="{331770DC-F64A-4309-A41F-D58A09406160}" type="presParOf" srcId="{F2BC25F1-249D-40D8-9874-356778373CC0}" destId="{7DE3938F-10F0-4E3C-B5E9-05E0287867E8}"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CA7A69-BD3C-4023-BFB7-98A0461296DD}"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70F6695E-DB77-4923-B873-2901F347E5DC}">
      <dgm:prSet/>
      <dgm:spPr/>
      <dgm:t>
        <a:bodyPr/>
        <a:lstStyle/>
        <a:p>
          <a:r>
            <a:rPr lang="en-GB"/>
            <a:t>The Fishbone Theory, also known as the Ishikawa Diagram or Cause-and-Effect Diagram, helps identify the root causes of a problem rather than simply focusing on the outcome.</a:t>
          </a:r>
          <a:endParaRPr lang="en-US"/>
        </a:p>
      </dgm:t>
    </dgm:pt>
    <dgm:pt modelId="{E3BAD4AC-02F6-41A1-8053-5833E864FB25}" type="parTrans" cxnId="{14757386-F2C8-4EB8-8E74-CE7B88917E8B}">
      <dgm:prSet/>
      <dgm:spPr/>
      <dgm:t>
        <a:bodyPr/>
        <a:lstStyle/>
        <a:p>
          <a:endParaRPr lang="en-US"/>
        </a:p>
      </dgm:t>
    </dgm:pt>
    <dgm:pt modelId="{0D9CD7B4-3AC9-477A-A01E-8D0E462A090E}" type="sibTrans" cxnId="{14757386-F2C8-4EB8-8E74-CE7B88917E8B}">
      <dgm:prSet/>
      <dgm:spPr/>
      <dgm:t>
        <a:bodyPr/>
        <a:lstStyle/>
        <a:p>
          <a:endParaRPr lang="en-US"/>
        </a:p>
      </dgm:t>
    </dgm:pt>
    <dgm:pt modelId="{3BF38B2D-CD62-4DDB-A8D2-12C08D9F3E1D}">
      <dgm:prSet/>
      <dgm:spPr/>
      <dgm:t>
        <a:bodyPr/>
        <a:lstStyle/>
        <a:p>
          <a:r>
            <a:rPr lang="en-GB"/>
            <a:t>For example, if a service user receives the wrong medication, the possible causes could be grouped into categories such as:</a:t>
          </a:r>
          <a:endParaRPr lang="en-US"/>
        </a:p>
      </dgm:t>
    </dgm:pt>
    <dgm:pt modelId="{2232835F-4C5E-446E-B677-E7D1B0FF8DE3}" type="parTrans" cxnId="{B224C892-425A-43C3-B635-E8670CA393D7}">
      <dgm:prSet/>
      <dgm:spPr/>
      <dgm:t>
        <a:bodyPr/>
        <a:lstStyle/>
        <a:p>
          <a:endParaRPr lang="en-US"/>
        </a:p>
      </dgm:t>
    </dgm:pt>
    <dgm:pt modelId="{FE68BE12-8A37-443B-B050-91D132A161B6}" type="sibTrans" cxnId="{B224C892-425A-43C3-B635-E8670CA393D7}">
      <dgm:prSet/>
      <dgm:spPr/>
      <dgm:t>
        <a:bodyPr/>
        <a:lstStyle/>
        <a:p>
          <a:endParaRPr lang="en-US"/>
        </a:p>
      </dgm:t>
    </dgm:pt>
    <dgm:pt modelId="{94750446-F069-4131-92A6-FFE29CBF6992}">
      <dgm:prSet/>
      <dgm:spPr/>
      <dgm:t>
        <a:bodyPr/>
        <a:lstStyle/>
        <a:p>
          <a:r>
            <a:rPr lang="en-GB"/>
            <a:t>&gt;People: Staff not having proper training or miscommunication between team members.</a:t>
          </a:r>
          <a:endParaRPr lang="en-US"/>
        </a:p>
      </dgm:t>
    </dgm:pt>
    <dgm:pt modelId="{6B798B68-2101-43BD-9927-0C0CA0D9D540}" type="parTrans" cxnId="{41B03D43-500E-4F0D-BEB1-295DEC1CCC35}">
      <dgm:prSet/>
      <dgm:spPr/>
      <dgm:t>
        <a:bodyPr/>
        <a:lstStyle/>
        <a:p>
          <a:endParaRPr lang="en-US"/>
        </a:p>
      </dgm:t>
    </dgm:pt>
    <dgm:pt modelId="{4DDD4AC7-A306-402C-BF54-9B8F127C7E2B}" type="sibTrans" cxnId="{41B03D43-500E-4F0D-BEB1-295DEC1CCC35}">
      <dgm:prSet/>
      <dgm:spPr/>
      <dgm:t>
        <a:bodyPr/>
        <a:lstStyle/>
        <a:p>
          <a:endParaRPr lang="en-US"/>
        </a:p>
      </dgm:t>
    </dgm:pt>
    <dgm:pt modelId="{ED83CC9B-0587-42BE-A4E4-F4E2CD2A5CC5}">
      <dgm:prSet/>
      <dgm:spPr/>
      <dgm:t>
        <a:bodyPr/>
        <a:lstStyle/>
        <a:p>
          <a:r>
            <a:rPr lang="en-GB"/>
            <a:t>Procedures: Medication administration policies not being followed.</a:t>
          </a:r>
          <a:endParaRPr lang="en-US"/>
        </a:p>
      </dgm:t>
    </dgm:pt>
    <dgm:pt modelId="{2AFBF895-745D-4C1D-8EC0-4589E9C08452}" type="parTrans" cxnId="{FE3C9C67-B415-41D5-A22F-A1A2ADB1DFE0}">
      <dgm:prSet/>
      <dgm:spPr/>
      <dgm:t>
        <a:bodyPr/>
        <a:lstStyle/>
        <a:p>
          <a:endParaRPr lang="en-US"/>
        </a:p>
      </dgm:t>
    </dgm:pt>
    <dgm:pt modelId="{46D48414-DF72-49DD-B603-DE35D870843B}" type="sibTrans" cxnId="{FE3C9C67-B415-41D5-A22F-A1A2ADB1DFE0}">
      <dgm:prSet/>
      <dgm:spPr/>
      <dgm:t>
        <a:bodyPr/>
        <a:lstStyle/>
        <a:p>
          <a:endParaRPr lang="en-US"/>
        </a:p>
      </dgm:t>
    </dgm:pt>
    <dgm:pt modelId="{6FF36018-5221-4CA2-9748-39219719CCA6}">
      <dgm:prSet/>
      <dgm:spPr/>
      <dgm:t>
        <a:bodyPr/>
        <a:lstStyle/>
        <a:p>
          <a:r>
            <a:rPr lang="en-GB"/>
            <a:t>Enviroment: Staff shortages, distractions.</a:t>
          </a:r>
          <a:endParaRPr lang="en-US"/>
        </a:p>
      </dgm:t>
    </dgm:pt>
    <dgm:pt modelId="{4E6FC93C-1790-4BD7-89FF-4FD81ED6DB34}" type="parTrans" cxnId="{2E0A21D2-E89D-4B33-BE92-2A65AD4306AF}">
      <dgm:prSet/>
      <dgm:spPr/>
      <dgm:t>
        <a:bodyPr/>
        <a:lstStyle/>
        <a:p>
          <a:endParaRPr lang="en-US"/>
        </a:p>
      </dgm:t>
    </dgm:pt>
    <dgm:pt modelId="{D25BE868-53B8-42C2-A832-6A5C3EADCBF1}" type="sibTrans" cxnId="{2E0A21D2-E89D-4B33-BE92-2A65AD4306AF}">
      <dgm:prSet/>
      <dgm:spPr/>
      <dgm:t>
        <a:bodyPr/>
        <a:lstStyle/>
        <a:p>
          <a:endParaRPr lang="en-US"/>
        </a:p>
      </dgm:t>
    </dgm:pt>
    <dgm:pt modelId="{83C1BD67-4F8F-4897-97F6-A905487700C8}">
      <dgm:prSet/>
      <dgm:spPr/>
      <dgm:t>
        <a:bodyPr/>
        <a:lstStyle/>
        <a:p>
          <a:r>
            <a:rPr lang="en-GB"/>
            <a:t>Equipment: Poorly labelled medication, faulty or lack of equipment.</a:t>
          </a:r>
          <a:endParaRPr lang="en-US"/>
        </a:p>
      </dgm:t>
    </dgm:pt>
    <dgm:pt modelId="{BC6E3618-AF09-401A-BC5A-EE491E910536}" type="parTrans" cxnId="{BFC43223-F74C-4391-9F28-FF37776E020C}">
      <dgm:prSet/>
      <dgm:spPr/>
      <dgm:t>
        <a:bodyPr/>
        <a:lstStyle/>
        <a:p>
          <a:endParaRPr lang="en-US"/>
        </a:p>
      </dgm:t>
    </dgm:pt>
    <dgm:pt modelId="{A65B581F-C3CF-4B80-BE1E-4DD09C99993F}" type="sibTrans" cxnId="{BFC43223-F74C-4391-9F28-FF37776E020C}">
      <dgm:prSet/>
      <dgm:spPr/>
      <dgm:t>
        <a:bodyPr/>
        <a:lstStyle/>
        <a:p>
          <a:endParaRPr lang="en-US"/>
        </a:p>
      </dgm:t>
    </dgm:pt>
    <dgm:pt modelId="{5CBCC343-802C-422C-999B-B864BC65FDB1}">
      <dgm:prSet/>
      <dgm:spPr/>
      <dgm:t>
        <a:bodyPr/>
        <a:lstStyle/>
        <a:p>
          <a:r>
            <a:rPr lang="en-GB"/>
            <a:t>Management: Lack of direction, supervision or inadequate staffing levels.</a:t>
          </a:r>
          <a:endParaRPr lang="en-US"/>
        </a:p>
      </dgm:t>
    </dgm:pt>
    <dgm:pt modelId="{68CA0325-3D0A-48A8-833D-D3D7FE829CCE}" type="parTrans" cxnId="{7EF18B2B-6F82-464D-A42A-39806A126C4B}">
      <dgm:prSet/>
      <dgm:spPr/>
      <dgm:t>
        <a:bodyPr/>
        <a:lstStyle/>
        <a:p>
          <a:endParaRPr lang="en-US"/>
        </a:p>
      </dgm:t>
    </dgm:pt>
    <dgm:pt modelId="{839A67ED-8820-4695-85E5-18194AB42638}" type="sibTrans" cxnId="{7EF18B2B-6F82-464D-A42A-39806A126C4B}">
      <dgm:prSet/>
      <dgm:spPr/>
      <dgm:t>
        <a:bodyPr/>
        <a:lstStyle/>
        <a:p>
          <a:endParaRPr lang="en-US"/>
        </a:p>
      </dgm:t>
    </dgm:pt>
    <dgm:pt modelId="{D4EC5F3B-2523-4951-A184-31A1EB9822AA}">
      <dgm:prSet/>
      <dgm:spPr/>
      <dgm:t>
        <a:bodyPr/>
        <a:lstStyle/>
        <a:p>
          <a:r>
            <a:rPr lang="en-GB"/>
            <a:t>By identifying the underlying causes, the team can then implement solutions such as additional training, improved communication procedures, and clearer medication management systems to reduce the risk of future errors.</a:t>
          </a:r>
          <a:endParaRPr lang="en-US"/>
        </a:p>
      </dgm:t>
    </dgm:pt>
    <dgm:pt modelId="{A5FB3357-9BD7-4C17-9717-CECE7A363DBF}" type="parTrans" cxnId="{C2AB502E-0BDD-4D80-8139-7C8E3A164567}">
      <dgm:prSet/>
      <dgm:spPr/>
      <dgm:t>
        <a:bodyPr/>
        <a:lstStyle/>
        <a:p>
          <a:endParaRPr lang="en-US"/>
        </a:p>
      </dgm:t>
    </dgm:pt>
    <dgm:pt modelId="{E483DC7C-83CB-44E4-A2D7-C1F5A7B39AC8}" type="sibTrans" cxnId="{C2AB502E-0BDD-4D80-8139-7C8E3A164567}">
      <dgm:prSet/>
      <dgm:spPr/>
      <dgm:t>
        <a:bodyPr/>
        <a:lstStyle/>
        <a:p>
          <a:endParaRPr lang="en-US"/>
        </a:p>
      </dgm:t>
    </dgm:pt>
    <dgm:pt modelId="{0170E7E5-F4EC-471B-A0F4-6A154C7B6816}">
      <dgm:prSet/>
      <dgm:spPr/>
      <dgm:t>
        <a:bodyPr/>
        <a:lstStyle/>
        <a:p>
          <a:r>
            <a:rPr lang="en-GB"/>
            <a:t>This demonstrates how the Fishbone Theory can support effective teamwork and problem solving within health and social care settings.</a:t>
          </a:r>
          <a:endParaRPr lang="en-US"/>
        </a:p>
      </dgm:t>
    </dgm:pt>
    <dgm:pt modelId="{F676AB00-5061-4A28-A09E-3A273879D075}" type="parTrans" cxnId="{74D5E897-C7E8-439D-9956-930BF99D388F}">
      <dgm:prSet/>
      <dgm:spPr/>
      <dgm:t>
        <a:bodyPr/>
        <a:lstStyle/>
        <a:p>
          <a:endParaRPr lang="en-US"/>
        </a:p>
      </dgm:t>
    </dgm:pt>
    <dgm:pt modelId="{705C5FD3-1481-4F39-8E38-7508E599DF15}" type="sibTrans" cxnId="{74D5E897-C7E8-439D-9956-930BF99D388F}">
      <dgm:prSet/>
      <dgm:spPr/>
      <dgm:t>
        <a:bodyPr/>
        <a:lstStyle/>
        <a:p>
          <a:endParaRPr lang="en-US"/>
        </a:p>
      </dgm:t>
    </dgm:pt>
    <dgm:pt modelId="{CCDBE544-8A7D-42B2-8D73-9ABBC2AD3DE6}" type="pres">
      <dgm:prSet presAssocID="{E6CA7A69-BD3C-4023-BFB7-98A0461296DD}" presName="diagram" presStyleCnt="0">
        <dgm:presLayoutVars>
          <dgm:dir/>
          <dgm:resizeHandles val="exact"/>
        </dgm:presLayoutVars>
      </dgm:prSet>
      <dgm:spPr/>
    </dgm:pt>
    <dgm:pt modelId="{1594D37B-46EB-4C3A-9F3E-98BAFC7AAB34}" type="pres">
      <dgm:prSet presAssocID="{70F6695E-DB77-4923-B873-2901F347E5DC}" presName="node" presStyleLbl="node1" presStyleIdx="0" presStyleCnt="5">
        <dgm:presLayoutVars>
          <dgm:bulletEnabled val="1"/>
        </dgm:presLayoutVars>
      </dgm:prSet>
      <dgm:spPr/>
    </dgm:pt>
    <dgm:pt modelId="{8EAE26B7-B278-4ABC-A5B6-06DA19AD7309}" type="pres">
      <dgm:prSet presAssocID="{0D9CD7B4-3AC9-477A-A01E-8D0E462A090E}" presName="sibTrans" presStyleCnt="0"/>
      <dgm:spPr/>
    </dgm:pt>
    <dgm:pt modelId="{28626279-EBE7-47F4-91C8-0045DD3E743D}" type="pres">
      <dgm:prSet presAssocID="{3BF38B2D-CD62-4DDB-A8D2-12C08D9F3E1D}" presName="node" presStyleLbl="node1" presStyleIdx="1" presStyleCnt="5">
        <dgm:presLayoutVars>
          <dgm:bulletEnabled val="1"/>
        </dgm:presLayoutVars>
      </dgm:prSet>
      <dgm:spPr/>
    </dgm:pt>
    <dgm:pt modelId="{818F9558-9D94-4226-B180-435BCCF0E094}" type="pres">
      <dgm:prSet presAssocID="{FE68BE12-8A37-443B-B050-91D132A161B6}" presName="sibTrans" presStyleCnt="0"/>
      <dgm:spPr/>
    </dgm:pt>
    <dgm:pt modelId="{01241F9B-19E7-402B-91D5-A4FD3904AA9B}" type="pres">
      <dgm:prSet presAssocID="{94750446-F069-4131-92A6-FFE29CBF6992}" presName="node" presStyleLbl="node1" presStyleIdx="2" presStyleCnt="5">
        <dgm:presLayoutVars>
          <dgm:bulletEnabled val="1"/>
        </dgm:presLayoutVars>
      </dgm:prSet>
      <dgm:spPr/>
    </dgm:pt>
    <dgm:pt modelId="{A20CDC46-2D69-4718-A1D1-83EFF8632167}" type="pres">
      <dgm:prSet presAssocID="{4DDD4AC7-A306-402C-BF54-9B8F127C7E2B}" presName="sibTrans" presStyleCnt="0"/>
      <dgm:spPr/>
    </dgm:pt>
    <dgm:pt modelId="{CA6589BB-CA7E-4109-BC0D-C58E17FE4B43}" type="pres">
      <dgm:prSet presAssocID="{D4EC5F3B-2523-4951-A184-31A1EB9822AA}" presName="node" presStyleLbl="node1" presStyleIdx="3" presStyleCnt="5">
        <dgm:presLayoutVars>
          <dgm:bulletEnabled val="1"/>
        </dgm:presLayoutVars>
      </dgm:prSet>
      <dgm:spPr/>
    </dgm:pt>
    <dgm:pt modelId="{A9434DAF-F92D-4878-B1C8-1722AFA7C091}" type="pres">
      <dgm:prSet presAssocID="{E483DC7C-83CB-44E4-A2D7-C1F5A7B39AC8}" presName="sibTrans" presStyleCnt="0"/>
      <dgm:spPr/>
    </dgm:pt>
    <dgm:pt modelId="{DC78E5C9-DB4A-4A43-A7AF-E13CCEA4630B}" type="pres">
      <dgm:prSet presAssocID="{0170E7E5-F4EC-471B-A0F4-6A154C7B6816}" presName="node" presStyleLbl="node1" presStyleIdx="4" presStyleCnt="5">
        <dgm:presLayoutVars>
          <dgm:bulletEnabled val="1"/>
        </dgm:presLayoutVars>
      </dgm:prSet>
      <dgm:spPr/>
    </dgm:pt>
  </dgm:ptLst>
  <dgm:cxnLst>
    <dgm:cxn modelId="{A0537120-737A-4B2C-9D73-4E63E0D87357}" type="presOf" srcId="{6FF36018-5221-4CA2-9748-39219719CCA6}" destId="{01241F9B-19E7-402B-91D5-A4FD3904AA9B}" srcOrd="0" destOrd="2" presId="urn:microsoft.com/office/officeart/2005/8/layout/default"/>
    <dgm:cxn modelId="{BFC43223-F74C-4391-9F28-FF37776E020C}" srcId="{94750446-F069-4131-92A6-FFE29CBF6992}" destId="{83C1BD67-4F8F-4897-97F6-A905487700C8}" srcOrd="2" destOrd="0" parTransId="{BC6E3618-AF09-401A-BC5A-EE491E910536}" sibTransId="{A65B581F-C3CF-4B80-BE1E-4DD09C99993F}"/>
    <dgm:cxn modelId="{99A12A25-EAF5-4D77-996F-17B7673F1974}" type="presOf" srcId="{5CBCC343-802C-422C-999B-B864BC65FDB1}" destId="{01241F9B-19E7-402B-91D5-A4FD3904AA9B}" srcOrd="0" destOrd="4" presId="urn:microsoft.com/office/officeart/2005/8/layout/default"/>
    <dgm:cxn modelId="{7EF18B2B-6F82-464D-A42A-39806A126C4B}" srcId="{94750446-F069-4131-92A6-FFE29CBF6992}" destId="{5CBCC343-802C-422C-999B-B864BC65FDB1}" srcOrd="3" destOrd="0" parTransId="{68CA0325-3D0A-48A8-833D-D3D7FE829CCE}" sibTransId="{839A67ED-8820-4695-85E5-18194AB42638}"/>
    <dgm:cxn modelId="{C2AB502E-0BDD-4D80-8139-7C8E3A164567}" srcId="{E6CA7A69-BD3C-4023-BFB7-98A0461296DD}" destId="{D4EC5F3B-2523-4951-A184-31A1EB9822AA}" srcOrd="3" destOrd="0" parTransId="{A5FB3357-9BD7-4C17-9717-CECE7A363DBF}" sibTransId="{E483DC7C-83CB-44E4-A2D7-C1F5A7B39AC8}"/>
    <dgm:cxn modelId="{DB1D9F5D-3F2C-4740-809F-A4EE5D2C4CA0}" type="presOf" srcId="{3BF38B2D-CD62-4DDB-A8D2-12C08D9F3E1D}" destId="{28626279-EBE7-47F4-91C8-0045DD3E743D}" srcOrd="0" destOrd="0" presId="urn:microsoft.com/office/officeart/2005/8/layout/default"/>
    <dgm:cxn modelId="{EE81FF5D-4A1B-4A23-838E-CEA3A8D3FF35}" type="presOf" srcId="{0170E7E5-F4EC-471B-A0F4-6A154C7B6816}" destId="{DC78E5C9-DB4A-4A43-A7AF-E13CCEA4630B}" srcOrd="0" destOrd="0" presId="urn:microsoft.com/office/officeart/2005/8/layout/default"/>
    <dgm:cxn modelId="{41B03D43-500E-4F0D-BEB1-295DEC1CCC35}" srcId="{E6CA7A69-BD3C-4023-BFB7-98A0461296DD}" destId="{94750446-F069-4131-92A6-FFE29CBF6992}" srcOrd="2" destOrd="0" parTransId="{6B798B68-2101-43BD-9927-0C0CA0D9D540}" sibTransId="{4DDD4AC7-A306-402C-BF54-9B8F127C7E2B}"/>
    <dgm:cxn modelId="{FE3C9C67-B415-41D5-A22F-A1A2ADB1DFE0}" srcId="{94750446-F069-4131-92A6-FFE29CBF6992}" destId="{ED83CC9B-0587-42BE-A4E4-F4E2CD2A5CC5}" srcOrd="0" destOrd="0" parTransId="{2AFBF895-745D-4C1D-8EC0-4589E9C08452}" sibTransId="{46D48414-DF72-49DD-B603-DE35D870843B}"/>
    <dgm:cxn modelId="{41719E51-442C-4B30-AD94-4305A88294B2}" type="presOf" srcId="{70F6695E-DB77-4923-B873-2901F347E5DC}" destId="{1594D37B-46EB-4C3A-9F3E-98BAFC7AAB34}" srcOrd="0" destOrd="0" presId="urn:microsoft.com/office/officeart/2005/8/layout/default"/>
    <dgm:cxn modelId="{14757386-F2C8-4EB8-8E74-CE7B88917E8B}" srcId="{E6CA7A69-BD3C-4023-BFB7-98A0461296DD}" destId="{70F6695E-DB77-4923-B873-2901F347E5DC}" srcOrd="0" destOrd="0" parTransId="{E3BAD4AC-02F6-41A1-8053-5833E864FB25}" sibTransId="{0D9CD7B4-3AC9-477A-A01E-8D0E462A090E}"/>
    <dgm:cxn modelId="{EC69DD8D-8B09-4B21-97A2-D9E8B09AEAD5}" type="presOf" srcId="{ED83CC9B-0587-42BE-A4E4-F4E2CD2A5CC5}" destId="{01241F9B-19E7-402B-91D5-A4FD3904AA9B}" srcOrd="0" destOrd="1" presId="urn:microsoft.com/office/officeart/2005/8/layout/default"/>
    <dgm:cxn modelId="{B224C892-425A-43C3-B635-E8670CA393D7}" srcId="{E6CA7A69-BD3C-4023-BFB7-98A0461296DD}" destId="{3BF38B2D-CD62-4DDB-A8D2-12C08D9F3E1D}" srcOrd="1" destOrd="0" parTransId="{2232835F-4C5E-446E-B677-E7D1B0FF8DE3}" sibTransId="{FE68BE12-8A37-443B-B050-91D132A161B6}"/>
    <dgm:cxn modelId="{74D5E897-C7E8-439D-9956-930BF99D388F}" srcId="{E6CA7A69-BD3C-4023-BFB7-98A0461296DD}" destId="{0170E7E5-F4EC-471B-A0F4-6A154C7B6816}" srcOrd="4" destOrd="0" parTransId="{F676AB00-5061-4A28-A09E-3A273879D075}" sibTransId="{705C5FD3-1481-4F39-8E38-7508E599DF15}"/>
    <dgm:cxn modelId="{D2D1C3B5-6307-49D8-A097-356CA2BA6B77}" type="presOf" srcId="{83C1BD67-4F8F-4897-97F6-A905487700C8}" destId="{01241F9B-19E7-402B-91D5-A4FD3904AA9B}" srcOrd="0" destOrd="3" presId="urn:microsoft.com/office/officeart/2005/8/layout/default"/>
    <dgm:cxn modelId="{D3E8D1CD-8FAD-4A18-8066-BDECC488716C}" type="presOf" srcId="{94750446-F069-4131-92A6-FFE29CBF6992}" destId="{01241F9B-19E7-402B-91D5-A4FD3904AA9B}" srcOrd="0" destOrd="0" presId="urn:microsoft.com/office/officeart/2005/8/layout/default"/>
    <dgm:cxn modelId="{2E0A21D2-E89D-4B33-BE92-2A65AD4306AF}" srcId="{94750446-F069-4131-92A6-FFE29CBF6992}" destId="{6FF36018-5221-4CA2-9748-39219719CCA6}" srcOrd="1" destOrd="0" parTransId="{4E6FC93C-1790-4BD7-89FF-4FD81ED6DB34}" sibTransId="{D25BE868-53B8-42C2-A832-6A5C3EADCBF1}"/>
    <dgm:cxn modelId="{DFAF66D9-CC3D-4B08-BC90-DD9D9CC80A2E}" type="presOf" srcId="{E6CA7A69-BD3C-4023-BFB7-98A0461296DD}" destId="{CCDBE544-8A7D-42B2-8D73-9ABBC2AD3DE6}" srcOrd="0" destOrd="0" presId="urn:microsoft.com/office/officeart/2005/8/layout/default"/>
    <dgm:cxn modelId="{509A73F4-8D06-4CE2-B8DD-E7138BB2EBBA}" type="presOf" srcId="{D4EC5F3B-2523-4951-A184-31A1EB9822AA}" destId="{CA6589BB-CA7E-4109-BC0D-C58E17FE4B43}" srcOrd="0" destOrd="0" presId="urn:microsoft.com/office/officeart/2005/8/layout/default"/>
    <dgm:cxn modelId="{44207B0D-B2E4-4145-8C2E-7EC4B9567400}" type="presParOf" srcId="{CCDBE544-8A7D-42B2-8D73-9ABBC2AD3DE6}" destId="{1594D37B-46EB-4C3A-9F3E-98BAFC7AAB34}" srcOrd="0" destOrd="0" presId="urn:microsoft.com/office/officeart/2005/8/layout/default"/>
    <dgm:cxn modelId="{B29AA6EB-9CFC-417C-B8C4-5015CC34B19F}" type="presParOf" srcId="{CCDBE544-8A7D-42B2-8D73-9ABBC2AD3DE6}" destId="{8EAE26B7-B278-4ABC-A5B6-06DA19AD7309}" srcOrd="1" destOrd="0" presId="urn:microsoft.com/office/officeart/2005/8/layout/default"/>
    <dgm:cxn modelId="{D5C17E75-F83F-4BF8-BBC8-7B0D8530CAF0}" type="presParOf" srcId="{CCDBE544-8A7D-42B2-8D73-9ABBC2AD3DE6}" destId="{28626279-EBE7-47F4-91C8-0045DD3E743D}" srcOrd="2" destOrd="0" presId="urn:microsoft.com/office/officeart/2005/8/layout/default"/>
    <dgm:cxn modelId="{52F85900-2230-4027-9173-97BE7E652A18}" type="presParOf" srcId="{CCDBE544-8A7D-42B2-8D73-9ABBC2AD3DE6}" destId="{818F9558-9D94-4226-B180-435BCCF0E094}" srcOrd="3" destOrd="0" presId="urn:microsoft.com/office/officeart/2005/8/layout/default"/>
    <dgm:cxn modelId="{D30B2334-2C84-458D-BBD2-F56827107153}" type="presParOf" srcId="{CCDBE544-8A7D-42B2-8D73-9ABBC2AD3DE6}" destId="{01241F9B-19E7-402B-91D5-A4FD3904AA9B}" srcOrd="4" destOrd="0" presId="urn:microsoft.com/office/officeart/2005/8/layout/default"/>
    <dgm:cxn modelId="{C82BE89C-3701-47AF-B038-92F8BEB0970B}" type="presParOf" srcId="{CCDBE544-8A7D-42B2-8D73-9ABBC2AD3DE6}" destId="{A20CDC46-2D69-4718-A1D1-83EFF8632167}" srcOrd="5" destOrd="0" presId="urn:microsoft.com/office/officeart/2005/8/layout/default"/>
    <dgm:cxn modelId="{9BF7FFE8-C500-4C14-8FA5-D772DCE872D3}" type="presParOf" srcId="{CCDBE544-8A7D-42B2-8D73-9ABBC2AD3DE6}" destId="{CA6589BB-CA7E-4109-BC0D-C58E17FE4B43}" srcOrd="6" destOrd="0" presId="urn:microsoft.com/office/officeart/2005/8/layout/default"/>
    <dgm:cxn modelId="{2A54F1D8-5E03-4EA4-9A1C-729755405C79}" type="presParOf" srcId="{CCDBE544-8A7D-42B2-8D73-9ABBC2AD3DE6}" destId="{A9434DAF-F92D-4878-B1C8-1722AFA7C091}" srcOrd="7" destOrd="0" presId="urn:microsoft.com/office/officeart/2005/8/layout/default"/>
    <dgm:cxn modelId="{CEA56FF5-6850-4575-A2F4-7C9583E7CF73}" type="presParOf" srcId="{CCDBE544-8A7D-42B2-8D73-9ABBC2AD3DE6}" destId="{DC78E5C9-DB4A-4A43-A7AF-E13CCEA4630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A4BCE6-8F00-4A53-9877-453B0CB55184}"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C8444254-59FE-4256-8EBF-DA0EA9B3A725}">
      <dgm:prSet custT="1"/>
      <dgm:spPr/>
      <dgm:t>
        <a:bodyPr/>
        <a:lstStyle/>
        <a:p>
          <a:r>
            <a:rPr lang="en-GB" sz="1200">
              <a:latin typeface="Arial"/>
              <a:cs typeface="Arial"/>
            </a:rPr>
            <a:t>Effective teamwork has a major impact on patient care.</a:t>
          </a:r>
          <a:endParaRPr lang="en-US" sz="1200">
            <a:latin typeface="Arial"/>
            <a:cs typeface="Arial"/>
          </a:endParaRPr>
        </a:p>
      </dgm:t>
    </dgm:pt>
    <dgm:pt modelId="{4E3D0243-DD1B-4ACB-994F-8661668ACFE8}" type="parTrans" cxnId="{5D7BD38D-11F3-4E2E-A498-3D57F5B290BB}">
      <dgm:prSet/>
      <dgm:spPr/>
      <dgm:t>
        <a:bodyPr/>
        <a:lstStyle/>
        <a:p>
          <a:endParaRPr lang="en-US"/>
        </a:p>
      </dgm:t>
    </dgm:pt>
    <dgm:pt modelId="{36F6B28F-CEF8-4B27-B256-EB03E05FE169}" type="sibTrans" cxnId="{5D7BD38D-11F3-4E2E-A498-3D57F5B290BB}">
      <dgm:prSet/>
      <dgm:spPr/>
      <dgm:t>
        <a:bodyPr/>
        <a:lstStyle/>
        <a:p>
          <a:endParaRPr lang="en-US"/>
        </a:p>
      </dgm:t>
    </dgm:pt>
    <dgm:pt modelId="{EA1AE490-0729-412A-87AF-2003D2E4A11B}">
      <dgm:prSet/>
      <dgm:spPr/>
      <dgm:t>
        <a:bodyPr/>
        <a:lstStyle/>
        <a:p>
          <a:r>
            <a:rPr lang="en-GB" sz="1200">
              <a:latin typeface="Arial"/>
              <a:cs typeface="Arial"/>
            </a:rPr>
            <a:t>When health care professionals work well together, patients are more likely to receive safe, coordinated and high-quality care.</a:t>
          </a:r>
          <a:endParaRPr lang="en-US" sz="1200">
            <a:latin typeface="Arial"/>
            <a:cs typeface="Arial"/>
          </a:endParaRPr>
        </a:p>
      </dgm:t>
    </dgm:pt>
    <dgm:pt modelId="{B40EB73D-9875-4BCC-90F3-6892C9A32F0A}" type="parTrans" cxnId="{115ABC37-17AC-4BC6-BF97-F7EC78AF588F}">
      <dgm:prSet/>
      <dgm:spPr/>
      <dgm:t>
        <a:bodyPr/>
        <a:lstStyle/>
        <a:p>
          <a:endParaRPr lang="en-US"/>
        </a:p>
      </dgm:t>
    </dgm:pt>
    <dgm:pt modelId="{16C539C7-F1D8-4056-886E-640B28030EBA}" type="sibTrans" cxnId="{115ABC37-17AC-4BC6-BF97-F7EC78AF588F}">
      <dgm:prSet/>
      <dgm:spPr/>
      <dgm:t>
        <a:bodyPr/>
        <a:lstStyle/>
        <a:p>
          <a:endParaRPr lang="en-US"/>
        </a:p>
      </dgm:t>
    </dgm:pt>
    <dgm:pt modelId="{7FB3BEFB-CE3A-4B9C-9E54-3CD77A15F207}">
      <dgm:prSet/>
      <dgm:spPr/>
      <dgm:t>
        <a:bodyPr/>
        <a:lstStyle/>
        <a:p>
          <a:r>
            <a:rPr lang="en-GB" sz="1200">
              <a:latin typeface="Arial"/>
              <a:cs typeface="Arial"/>
            </a:rPr>
            <a:t>Communication between staff helps ensure that important information is shared correctly and quickly.</a:t>
          </a:r>
          <a:endParaRPr lang="en-US" sz="1200">
            <a:latin typeface="Arial"/>
            <a:cs typeface="Arial"/>
          </a:endParaRPr>
        </a:p>
      </dgm:t>
    </dgm:pt>
    <dgm:pt modelId="{1023D297-5597-4B1A-B4F4-6ED52F8335DC}" type="parTrans" cxnId="{5DC40291-92BD-4D0D-B8E7-7EDC529C43A7}">
      <dgm:prSet/>
      <dgm:spPr/>
      <dgm:t>
        <a:bodyPr/>
        <a:lstStyle/>
        <a:p>
          <a:endParaRPr lang="en-US"/>
        </a:p>
      </dgm:t>
    </dgm:pt>
    <dgm:pt modelId="{F9C649B3-18E1-4FAA-BDFB-B8BA5E852F2B}" type="sibTrans" cxnId="{5DC40291-92BD-4D0D-B8E7-7EDC529C43A7}">
      <dgm:prSet/>
      <dgm:spPr/>
      <dgm:t>
        <a:bodyPr/>
        <a:lstStyle/>
        <a:p>
          <a:endParaRPr lang="en-US"/>
        </a:p>
      </dgm:t>
    </dgm:pt>
    <dgm:pt modelId="{8ED9CB8A-FAC3-4D30-9795-CD7A6E0D8172}">
      <dgm:prSet/>
      <dgm:spPr/>
      <dgm:t>
        <a:bodyPr/>
        <a:lstStyle/>
        <a:p>
          <a:r>
            <a:rPr lang="en-GB" sz="1200">
              <a:latin typeface="Arial"/>
              <a:cs typeface="Arial"/>
            </a:rPr>
            <a:t>Effective teamwork can also increase patient trust and confidence because service user feel supported by a coordinated team rather than isolated professionals.</a:t>
          </a:r>
          <a:endParaRPr lang="en-US" sz="1200">
            <a:latin typeface="Arial"/>
            <a:cs typeface="Arial"/>
          </a:endParaRPr>
        </a:p>
      </dgm:t>
    </dgm:pt>
    <dgm:pt modelId="{1E062EFC-ACB7-42DC-B4F8-5321EF1B3868}" type="parTrans" cxnId="{8A09D0D0-8FA8-40C9-AAAC-FB379B6CFC9D}">
      <dgm:prSet/>
      <dgm:spPr/>
      <dgm:t>
        <a:bodyPr/>
        <a:lstStyle/>
        <a:p>
          <a:endParaRPr lang="en-US"/>
        </a:p>
      </dgm:t>
    </dgm:pt>
    <dgm:pt modelId="{A32078FD-AC2B-4FA0-B4E1-48A80D4EA03A}" type="sibTrans" cxnId="{8A09D0D0-8FA8-40C9-AAAC-FB379B6CFC9D}">
      <dgm:prSet/>
      <dgm:spPr/>
      <dgm:t>
        <a:bodyPr/>
        <a:lstStyle/>
        <a:p>
          <a:endParaRPr lang="en-US"/>
        </a:p>
      </dgm:t>
    </dgm:pt>
    <dgm:pt modelId="{094939F8-E394-4C46-B9F5-9B27A8799E2F}">
      <dgm:prSet/>
      <dgm:spPr/>
      <dgm:t>
        <a:bodyPr/>
        <a:lstStyle/>
        <a:p>
          <a:r>
            <a:rPr lang="en-GB" sz="1200">
              <a:latin typeface="Arial"/>
              <a:cs typeface="Arial"/>
            </a:rPr>
            <a:t>In contrast, ineffective teamwork may increase risks, including medication errors, neglect or inconsistent care. Therefore, teamwork directly affects patient safety, wellbeing and outcomes.</a:t>
          </a:r>
          <a:endParaRPr lang="en-US" sz="1200">
            <a:latin typeface="Arial"/>
            <a:cs typeface="Arial"/>
          </a:endParaRPr>
        </a:p>
      </dgm:t>
    </dgm:pt>
    <dgm:pt modelId="{35686D8D-5468-4C4C-8877-5DA405DEC33A}" type="parTrans" cxnId="{D703C875-0603-4D9D-8920-46371B840EF9}">
      <dgm:prSet/>
      <dgm:spPr/>
      <dgm:t>
        <a:bodyPr/>
        <a:lstStyle/>
        <a:p>
          <a:endParaRPr lang="en-US"/>
        </a:p>
      </dgm:t>
    </dgm:pt>
    <dgm:pt modelId="{5A1FF5EC-A0A6-4F23-B768-C7B96C5B9D39}" type="sibTrans" cxnId="{D703C875-0603-4D9D-8920-46371B840EF9}">
      <dgm:prSet/>
      <dgm:spPr/>
      <dgm:t>
        <a:bodyPr/>
        <a:lstStyle/>
        <a:p>
          <a:endParaRPr lang="en-US"/>
        </a:p>
      </dgm:t>
    </dgm:pt>
    <dgm:pt modelId="{C77A3A9D-F4A6-4170-BAD5-F10312550DB6}">
      <dgm:prSet/>
      <dgm:spPr/>
      <dgm:t>
        <a:bodyPr/>
        <a:lstStyle/>
        <a:p>
          <a:r>
            <a:rPr lang="en-GB" sz="1200">
              <a:latin typeface="Arial"/>
              <a:cs typeface="Arial"/>
            </a:rPr>
            <a:t>As a support worker, I believe strong teamwork skills are essential because they help ensure individuals receive compassionate and person-centred care.</a:t>
          </a:r>
          <a:endParaRPr lang="en-US" sz="1200">
            <a:latin typeface="Arial"/>
            <a:cs typeface="Arial"/>
          </a:endParaRPr>
        </a:p>
      </dgm:t>
    </dgm:pt>
    <dgm:pt modelId="{21B9BD8A-21BA-4DA5-9DD6-378CB0A9BC16}" type="parTrans" cxnId="{C4B62662-17F7-4ACA-82DE-1DC0857C4F54}">
      <dgm:prSet/>
      <dgm:spPr/>
      <dgm:t>
        <a:bodyPr/>
        <a:lstStyle/>
        <a:p>
          <a:endParaRPr lang="en-US"/>
        </a:p>
      </dgm:t>
    </dgm:pt>
    <dgm:pt modelId="{F567357E-38B6-47C4-A40B-8A26EEDC40C3}" type="sibTrans" cxnId="{C4B62662-17F7-4ACA-82DE-1DC0857C4F54}">
      <dgm:prSet/>
      <dgm:spPr/>
      <dgm:t>
        <a:bodyPr/>
        <a:lstStyle/>
        <a:p>
          <a:endParaRPr lang="en-US"/>
        </a:p>
      </dgm:t>
    </dgm:pt>
    <dgm:pt modelId="{1750B29C-6CEA-4414-8A53-2D5EF029B942}" type="pres">
      <dgm:prSet presAssocID="{05A4BCE6-8F00-4A53-9877-453B0CB55184}" presName="linear" presStyleCnt="0">
        <dgm:presLayoutVars>
          <dgm:animLvl val="lvl"/>
          <dgm:resizeHandles val="exact"/>
        </dgm:presLayoutVars>
      </dgm:prSet>
      <dgm:spPr/>
    </dgm:pt>
    <dgm:pt modelId="{C71CABF8-4240-4D7C-BC9E-5CA8081F5A15}" type="pres">
      <dgm:prSet presAssocID="{C8444254-59FE-4256-8EBF-DA0EA9B3A725}" presName="parentText" presStyleLbl="node1" presStyleIdx="0" presStyleCnt="6">
        <dgm:presLayoutVars>
          <dgm:chMax val="0"/>
          <dgm:bulletEnabled val="1"/>
        </dgm:presLayoutVars>
      </dgm:prSet>
      <dgm:spPr/>
    </dgm:pt>
    <dgm:pt modelId="{98B33F5E-6D2F-4C07-B506-551FBB882910}" type="pres">
      <dgm:prSet presAssocID="{36F6B28F-CEF8-4B27-B256-EB03E05FE169}" presName="spacer" presStyleCnt="0"/>
      <dgm:spPr/>
    </dgm:pt>
    <dgm:pt modelId="{033DE4D9-84B6-41E1-A7AE-57D721F2D3CA}" type="pres">
      <dgm:prSet presAssocID="{EA1AE490-0729-412A-87AF-2003D2E4A11B}" presName="parentText" presStyleLbl="node1" presStyleIdx="1" presStyleCnt="6">
        <dgm:presLayoutVars>
          <dgm:chMax val="0"/>
          <dgm:bulletEnabled val="1"/>
        </dgm:presLayoutVars>
      </dgm:prSet>
      <dgm:spPr/>
    </dgm:pt>
    <dgm:pt modelId="{5517991E-46FF-4DE7-9BC7-3DCCE0FCAC10}" type="pres">
      <dgm:prSet presAssocID="{16C539C7-F1D8-4056-886E-640B28030EBA}" presName="spacer" presStyleCnt="0"/>
      <dgm:spPr/>
    </dgm:pt>
    <dgm:pt modelId="{F467254F-3B83-4A92-A1D6-8708A2D26BC0}" type="pres">
      <dgm:prSet presAssocID="{7FB3BEFB-CE3A-4B9C-9E54-3CD77A15F207}" presName="parentText" presStyleLbl="node1" presStyleIdx="2" presStyleCnt="6">
        <dgm:presLayoutVars>
          <dgm:chMax val="0"/>
          <dgm:bulletEnabled val="1"/>
        </dgm:presLayoutVars>
      </dgm:prSet>
      <dgm:spPr/>
    </dgm:pt>
    <dgm:pt modelId="{99F2EA24-6082-4FA8-9FBE-C290A1335BC5}" type="pres">
      <dgm:prSet presAssocID="{F9C649B3-18E1-4FAA-BDFB-B8BA5E852F2B}" presName="spacer" presStyleCnt="0"/>
      <dgm:spPr/>
    </dgm:pt>
    <dgm:pt modelId="{C2262952-0DF5-4E7A-9499-1584009C28C9}" type="pres">
      <dgm:prSet presAssocID="{8ED9CB8A-FAC3-4D30-9795-CD7A6E0D8172}" presName="parentText" presStyleLbl="node1" presStyleIdx="3" presStyleCnt="6">
        <dgm:presLayoutVars>
          <dgm:chMax val="0"/>
          <dgm:bulletEnabled val="1"/>
        </dgm:presLayoutVars>
      </dgm:prSet>
      <dgm:spPr/>
    </dgm:pt>
    <dgm:pt modelId="{C07D8906-E3AD-4E56-9ECE-BAEE5A8B0305}" type="pres">
      <dgm:prSet presAssocID="{A32078FD-AC2B-4FA0-B4E1-48A80D4EA03A}" presName="spacer" presStyleCnt="0"/>
      <dgm:spPr/>
    </dgm:pt>
    <dgm:pt modelId="{308B03AC-163A-451D-9F3C-E7F12B31DB36}" type="pres">
      <dgm:prSet presAssocID="{094939F8-E394-4C46-B9F5-9B27A8799E2F}" presName="parentText" presStyleLbl="node1" presStyleIdx="4" presStyleCnt="6">
        <dgm:presLayoutVars>
          <dgm:chMax val="0"/>
          <dgm:bulletEnabled val="1"/>
        </dgm:presLayoutVars>
      </dgm:prSet>
      <dgm:spPr/>
    </dgm:pt>
    <dgm:pt modelId="{A9C0895E-B9BA-4058-B717-439011576EDA}" type="pres">
      <dgm:prSet presAssocID="{5A1FF5EC-A0A6-4F23-B768-C7B96C5B9D39}" presName="spacer" presStyleCnt="0"/>
      <dgm:spPr/>
    </dgm:pt>
    <dgm:pt modelId="{CA1B1FAD-EE27-46F1-ADB3-6EC1740E1E1F}" type="pres">
      <dgm:prSet presAssocID="{C77A3A9D-F4A6-4170-BAD5-F10312550DB6}" presName="parentText" presStyleLbl="node1" presStyleIdx="5" presStyleCnt="6">
        <dgm:presLayoutVars>
          <dgm:chMax val="0"/>
          <dgm:bulletEnabled val="1"/>
        </dgm:presLayoutVars>
      </dgm:prSet>
      <dgm:spPr/>
    </dgm:pt>
  </dgm:ptLst>
  <dgm:cxnLst>
    <dgm:cxn modelId="{115ABC37-17AC-4BC6-BF97-F7EC78AF588F}" srcId="{05A4BCE6-8F00-4A53-9877-453B0CB55184}" destId="{EA1AE490-0729-412A-87AF-2003D2E4A11B}" srcOrd="1" destOrd="0" parTransId="{B40EB73D-9875-4BCC-90F3-6892C9A32F0A}" sibTransId="{16C539C7-F1D8-4056-886E-640B28030EBA}"/>
    <dgm:cxn modelId="{4C4C8D3D-EED7-4BAB-A2CD-83A926DC548E}" type="presOf" srcId="{C77A3A9D-F4A6-4170-BAD5-F10312550DB6}" destId="{CA1B1FAD-EE27-46F1-ADB3-6EC1740E1E1F}" srcOrd="0" destOrd="0" presId="urn:microsoft.com/office/officeart/2005/8/layout/vList2"/>
    <dgm:cxn modelId="{FB950B62-0244-450C-8094-1B2A0E5B939C}" type="presOf" srcId="{7FB3BEFB-CE3A-4B9C-9E54-3CD77A15F207}" destId="{F467254F-3B83-4A92-A1D6-8708A2D26BC0}" srcOrd="0" destOrd="0" presId="urn:microsoft.com/office/officeart/2005/8/layout/vList2"/>
    <dgm:cxn modelId="{C4B62662-17F7-4ACA-82DE-1DC0857C4F54}" srcId="{05A4BCE6-8F00-4A53-9877-453B0CB55184}" destId="{C77A3A9D-F4A6-4170-BAD5-F10312550DB6}" srcOrd="5" destOrd="0" parTransId="{21B9BD8A-21BA-4DA5-9DD6-378CB0A9BC16}" sibTransId="{F567357E-38B6-47C4-A40B-8A26EEDC40C3}"/>
    <dgm:cxn modelId="{7208F968-F3EE-4A05-A734-AD0617B0BC92}" type="presOf" srcId="{8ED9CB8A-FAC3-4D30-9795-CD7A6E0D8172}" destId="{C2262952-0DF5-4E7A-9499-1584009C28C9}" srcOrd="0" destOrd="0" presId="urn:microsoft.com/office/officeart/2005/8/layout/vList2"/>
    <dgm:cxn modelId="{47A2F170-92D3-4AA4-9B07-08273E5B2666}" type="presOf" srcId="{EA1AE490-0729-412A-87AF-2003D2E4A11B}" destId="{033DE4D9-84B6-41E1-A7AE-57D721F2D3CA}" srcOrd="0" destOrd="0" presId="urn:microsoft.com/office/officeart/2005/8/layout/vList2"/>
    <dgm:cxn modelId="{D703C875-0603-4D9D-8920-46371B840EF9}" srcId="{05A4BCE6-8F00-4A53-9877-453B0CB55184}" destId="{094939F8-E394-4C46-B9F5-9B27A8799E2F}" srcOrd="4" destOrd="0" parTransId="{35686D8D-5468-4C4C-8877-5DA405DEC33A}" sibTransId="{5A1FF5EC-A0A6-4F23-B768-C7B96C5B9D39}"/>
    <dgm:cxn modelId="{A1EB387C-19F0-421F-9FD0-010B49AE3AD7}" type="presOf" srcId="{094939F8-E394-4C46-B9F5-9B27A8799E2F}" destId="{308B03AC-163A-451D-9F3C-E7F12B31DB36}" srcOrd="0" destOrd="0" presId="urn:microsoft.com/office/officeart/2005/8/layout/vList2"/>
    <dgm:cxn modelId="{5D7BD38D-11F3-4E2E-A498-3D57F5B290BB}" srcId="{05A4BCE6-8F00-4A53-9877-453B0CB55184}" destId="{C8444254-59FE-4256-8EBF-DA0EA9B3A725}" srcOrd="0" destOrd="0" parTransId="{4E3D0243-DD1B-4ACB-994F-8661668ACFE8}" sibTransId="{36F6B28F-CEF8-4B27-B256-EB03E05FE169}"/>
    <dgm:cxn modelId="{5DC40291-92BD-4D0D-B8E7-7EDC529C43A7}" srcId="{05A4BCE6-8F00-4A53-9877-453B0CB55184}" destId="{7FB3BEFB-CE3A-4B9C-9E54-3CD77A15F207}" srcOrd="2" destOrd="0" parTransId="{1023D297-5597-4B1A-B4F4-6ED52F8335DC}" sibTransId="{F9C649B3-18E1-4FAA-BDFB-B8BA5E852F2B}"/>
    <dgm:cxn modelId="{8A09D0D0-8FA8-40C9-AAAC-FB379B6CFC9D}" srcId="{05A4BCE6-8F00-4A53-9877-453B0CB55184}" destId="{8ED9CB8A-FAC3-4D30-9795-CD7A6E0D8172}" srcOrd="3" destOrd="0" parTransId="{1E062EFC-ACB7-42DC-B4F8-5321EF1B3868}" sibTransId="{A32078FD-AC2B-4FA0-B4E1-48A80D4EA03A}"/>
    <dgm:cxn modelId="{8529BCD7-731E-49A5-B8DD-B20F6DAD7BBA}" type="presOf" srcId="{C8444254-59FE-4256-8EBF-DA0EA9B3A725}" destId="{C71CABF8-4240-4D7C-BC9E-5CA8081F5A15}" srcOrd="0" destOrd="0" presId="urn:microsoft.com/office/officeart/2005/8/layout/vList2"/>
    <dgm:cxn modelId="{232E36F8-DC15-4815-A853-F45AC9202210}" type="presOf" srcId="{05A4BCE6-8F00-4A53-9877-453B0CB55184}" destId="{1750B29C-6CEA-4414-8A53-2D5EF029B942}" srcOrd="0" destOrd="0" presId="urn:microsoft.com/office/officeart/2005/8/layout/vList2"/>
    <dgm:cxn modelId="{FBA7FF26-23A7-42DD-9D06-CFA3FB854681}" type="presParOf" srcId="{1750B29C-6CEA-4414-8A53-2D5EF029B942}" destId="{C71CABF8-4240-4D7C-BC9E-5CA8081F5A15}" srcOrd="0" destOrd="0" presId="urn:microsoft.com/office/officeart/2005/8/layout/vList2"/>
    <dgm:cxn modelId="{52997139-E533-4290-8B52-15DFABDC7F23}" type="presParOf" srcId="{1750B29C-6CEA-4414-8A53-2D5EF029B942}" destId="{98B33F5E-6D2F-4C07-B506-551FBB882910}" srcOrd="1" destOrd="0" presId="urn:microsoft.com/office/officeart/2005/8/layout/vList2"/>
    <dgm:cxn modelId="{4B0C7A72-44BB-4DA7-8079-D8EAA73DFD12}" type="presParOf" srcId="{1750B29C-6CEA-4414-8A53-2D5EF029B942}" destId="{033DE4D9-84B6-41E1-A7AE-57D721F2D3CA}" srcOrd="2" destOrd="0" presId="urn:microsoft.com/office/officeart/2005/8/layout/vList2"/>
    <dgm:cxn modelId="{D4AD45BB-696E-4C9F-A910-B858B9FB97C7}" type="presParOf" srcId="{1750B29C-6CEA-4414-8A53-2D5EF029B942}" destId="{5517991E-46FF-4DE7-9BC7-3DCCE0FCAC10}" srcOrd="3" destOrd="0" presId="urn:microsoft.com/office/officeart/2005/8/layout/vList2"/>
    <dgm:cxn modelId="{70DF5C12-64A4-4574-8A07-AB9140E12D93}" type="presParOf" srcId="{1750B29C-6CEA-4414-8A53-2D5EF029B942}" destId="{F467254F-3B83-4A92-A1D6-8708A2D26BC0}" srcOrd="4" destOrd="0" presId="urn:microsoft.com/office/officeart/2005/8/layout/vList2"/>
    <dgm:cxn modelId="{45DF10A2-AF8C-4110-8377-C425513044BE}" type="presParOf" srcId="{1750B29C-6CEA-4414-8A53-2D5EF029B942}" destId="{99F2EA24-6082-4FA8-9FBE-C290A1335BC5}" srcOrd="5" destOrd="0" presId="urn:microsoft.com/office/officeart/2005/8/layout/vList2"/>
    <dgm:cxn modelId="{B67D726D-4293-4E27-862E-DB6450D33C1F}" type="presParOf" srcId="{1750B29C-6CEA-4414-8A53-2D5EF029B942}" destId="{C2262952-0DF5-4E7A-9499-1584009C28C9}" srcOrd="6" destOrd="0" presId="urn:microsoft.com/office/officeart/2005/8/layout/vList2"/>
    <dgm:cxn modelId="{B3677E2B-3D1F-408D-A2FB-781C9D495D68}" type="presParOf" srcId="{1750B29C-6CEA-4414-8A53-2D5EF029B942}" destId="{C07D8906-E3AD-4E56-9ECE-BAEE5A8B0305}" srcOrd="7" destOrd="0" presId="urn:microsoft.com/office/officeart/2005/8/layout/vList2"/>
    <dgm:cxn modelId="{2AD48BCC-30E6-4B35-A8A6-616D591C5511}" type="presParOf" srcId="{1750B29C-6CEA-4414-8A53-2D5EF029B942}" destId="{308B03AC-163A-451D-9F3C-E7F12B31DB36}" srcOrd="8" destOrd="0" presId="urn:microsoft.com/office/officeart/2005/8/layout/vList2"/>
    <dgm:cxn modelId="{8AC3268C-AFCB-41F9-B57B-5C4074BEA00F}" type="presParOf" srcId="{1750B29C-6CEA-4414-8A53-2D5EF029B942}" destId="{A9C0895E-B9BA-4058-B717-439011576EDA}" srcOrd="9" destOrd="0" presId="urn:microsoft.com/office/officeart/2005/8/layout/vList2"/>
    <dgm:cxn modelId="{F70F0A05-3CCE-4877-935A-EF1263D841CE}" type="presParOf" srcId="{1750B29C-6CEA-4414-8A53-2D5EF029B942}" destId="{CA1B1FAD-EE27-46F1-ADB3-6EC1740E1E1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6577E6-D549-41FA-ADB4-08C4D2AD591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9CE2EA-7AD2-47DE-9E84-78CC07CD35E1}">
      <dgm:prSet custT="1"/>
      <dgm:spPr/>
      <dgm:t>
        <a:bodyPr/>
        <a:lstStyle/>
        <a:p>
          <a:r>
            <a:rPr lang="en-GB" sz="1200">
              <a:latin typeface="Arial"/>
              <a:cs typeface="Arial"/>
            </a:rPr>
            <a:t>In conclusion, teamwork is one of the most important skills required in the role of a support worker. Effective teamwork improves communication, patient safety and quality of care, while poor teamwork can lead to mistakes and negative outcomes.</a:t>
          </a:r>
          <a:endParaRPr lang="en-US" sz="1200">
            <a:latin typeface="Arial"/>
            <a:cs typeface="Arial"/>
          </a:endParaRPr>
        </a:p>
      </dgm:t>
    </dgm:pt>
    <dgm:pt modelId="{541E805D-D908-4732-9344-6A7DDED9FC5A}" type="parTrans" cxnId="{361F20FA-6988-4149-A4DB-2EC3EA635DB4}">
      <dgm:prSet/>
      <dgm:spPr/>
      <dgm:t>
        <a:bodyPr/>
        <a:lstStyle/>
        <a:p>
          <a:endParaRPr lang="en-US"/>
        </a:p>
      </dgm:t>
    </dgm:pt>
    <dgm:pt modelId="{34023A21-B57C-4B51-895E-786C458D4A30}" type="sibTrans" cxnId="{361F20FA-6988-4149-A4DB-2EC3EA635DB4}">
      <dgm:prSet/>
      <dgm:spPr/>
      <dgm:t>
        <a:bodyPr/>
        <a:lstStyle/>
        <a:p>
          <a:endParaRPr lang="en-US"/>
        </a:p>
      </dgm:t>
    </dgm:pt>
    <dgm:pt modelId="{B2983262-7925-4D0C-B498-08B48EF092F7}">
      <dgm:prSet/>
      <dgm:spPr/>
      <dgm:t>
        <a:bodyPr/>
        <a:lstStyle/>
        <a:p>
          <a:r>
            <a:rPr lang="en-GB" sz="1200">
              <a:latin typeface="Arial"/>
              <a:cs typeface="Arial"/>
            </a:rPr>
            <a:t>By working collaboratively with other professionals, support workers can provide person-centred and holistic care that meets the needs of individuals effectively.</a:t>
          </a:r>
          <a:endParaRPr lang="en-US" sz="1200">
            <a:latin typeface="Arial"/>
            <a:cs typeface="Arial"/>
          </a:endParaRPr>
        </a:p>
      </dgm:t>
    </dgm:pt>
    <dgm:pt modelId="{970743CB-9D06-4B15-8186-BD5AE0C33FEE}" type="parTrans" cxnId="{DBF2939B-FF0F-4E31-A576-63285B619E53}">
      <dgm:prSet/>
      <dgm:spPr/>
      <dgm:t>
        <a:bodyPr/>
        <a:lstStyle/>
        <a:p>
          <a:endParaRPr lang="en-US"/>
        </a:p>
      </dgm:t>
    </dgm:pt>
    <dgm:pt modelId="{B9D13FCC-83A3-4589-8149-03DD9B2E1207}" type="sibTrans" cxnId="{DBF2939B-FF0F-4E31-A576-63285B619E53}">
      <dgm:prSet/>
      <dgm:spPr/>
      <dgm:t>
        <a:bodyPr/>
        <a:lstStyle/>
        <a:p>
          <a:endParaRPr lang="en-US"/>
        </a:p>
      </dgm:t>
    </dgm:pt>
    <dgm:pt modelId="{E5C9FF09-890B-4D7A-870D-9C0197DA5AAB}">
      <dgm:prSet/>
      <dgm:spPr/>
      <dgm:t>
        <a:bodyPr/>
        <a:lstStyle/>
        <a:p>
          <a:r>
            <a:rPr lang="en-GB" sz="1200">
              <a:latin typeface="Arial"/>
              <a:cs typeface="Arial"/>
            </a:rPr>
            <a:t>Applying the Fishbone Theory helps structure a more productive approach on identifying underlying issues, and also finding solutions on successful teamwork.. Promoting the wellbeing and safety  of the staff and service user.</a:t>
          </a:r>
          <a:endParaRPr lang="en-US" sz="1200">
            <a:latin typeface="Arial"/>
            <a:cs typeface="Arial"/>
          </a:endParaRPr>
        </a:p>
      </dgm:t>
    </dgm:pt>
    <dgm:pt modelId="{D4E8EDD6-2FA2-443F-8F35-FDB62203189D}" type="parTrans" cxnId="{00297BF6-9D77-4132-9493-EE78EEFD69A5}">
      <dgm:prSet/>
      <dgm:spPr/>
      <dgm:t>
        <a:bodyPr/>
        <a:lstStyle/>
        <a:p>
          <a:endParaRPr lang="en-US"/>
        </a:p>
      </dgm:t>
    </dgm:pt>
    <dgm:pt modelId="{77D37A01-AA9A-42E6-827D-5F657EB816DD}" type="sibTrans" cxnId="{00297BF6-9D77-4132-9493-EE78EEFD69A5}">
      <dgm:prSet/>
      <dgm:spPr/>
      <dgm:t>
        <a:bodyPr/>
        <a:lstStyle/>
        <a:p>
          <a:endParaRPr lang="en-US"/>
        </a:p>
      </dgm:t>
    </dgm:pt>
    <dgm:pt modelId="{EA3BD56F-672B-428E-931C-9D1D12196FBD}" type="pres">
      <dgm:prSet presAssocID="{0E6577E6-D549-41FA-ADB4-08C4D2AD591E}" presName="root" presStyleCnt="0">
        <dgm:presLayoutVars>
          <dgm:dir/>
          <dgm:resizeHandles val="exact"/>
        </dgm:presLayoutVars>
      </dgm:prSet>
      <dgm:spPr/>
    </dgm:pt>
    <dgm:pt modelId="{07504680-6DBC-440C-9C65-08223BF682C4}" type="pres">
      <dgm:prSet presAssocID="{069CE2EA-7AD2-47DE-9E84-78CC07CD35E1}" presName="compNode" presStyleCnt="0"/>
      <dgm:spPr/>
    </dgm:pt>
    <dgm:pt modelId="{6B997538-AAC4-48D1-8730-846724A7FCA9}" type="pres">
      <dgm:prSet presAssocID="{069CE2EA-7AD2-47DE-9E84-78CC07CD35E1}" presName="bgRect" presStyleLbl="bgShp" presStyleIdx="0" presStyleCnt="3"/>
      <dgm:spPr/>
    </dgm:pt>
    <dgm:pt modelId="{20775738-C675-4D5C-83C7-30023652F343}" type="pres">
      <dgm:prSet presAssocID="{069CE2EA-7AD2-47DE-9E84-78CC07CD35E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235A512F-DFC2-4A37-8C31-523CA5467497}" type="pres">
      <dgm:prSet presAssocID="{069CE2EA-7AD2-47DE-9E84-78CC07CD35E1}" presName="spaceRect" presStyleCnt="0"/>
      <dgm:spPr/>
    </dgm:pt>
    <dgm:pt modelId="{9D9D6155-15FF-4655-A407-CA9DABF400BB}" type="pres">
      <dgm:prSet presAssocID="{069CE2EA-7AD2-47DE-9E84-78CC07CD35E1}" presName="parTx" presStyleLbl="revTx" presStyleIdx="0" presStyleCnt="3">
        <dgm:presLayoutVars>
          <dgm:chMax val="0"/>
          <dgm:chPref val="0"/>
        </dgm:presLayoutVars>
      </dgm:prSet>
      <dgm:spPr/>
    </dgm:pt>
    <dgm:pt modelId="{04F6EB7C-558C-4692-8E49-1D5798C7FF9E}" type="pres">
      <dgm:prSet presAssocID="{34023A21-B57C-4B51-895E-786C458D4A30}" presName="sibTrans" presStyleCnt="0"/>
      <dgm:spPr/>
    </dgm:pt>
    <dgm:pt modelId="{60F717B8-8CA2-4A70-B69D-362DCB9E2DD8}" type="pres">
      <dgm:prSet presAssocID="{B2983262-7925-4D0C-B498-08B48EF092F7}" presName="compNode" presStyleCnt="0"/>
      <dgm:spPr/>
    </dgm:pt>
    <dgm:pt modelId="{AC051EDE-059A-4DF0-A08D-A1A159F9AC07}" type="pres">
      <dgm:prSet presAssocID="{B2983262-7925-4D0C-B498-08B48EF092F7}" presName="bgRect" presStyleLbl="bgShp" presStyleIdx="1" presStyleCnt="3"/>
      <dgm:spPr/>
    </dgm:pt>
    <dgm:pt modelId="{E1358A3E-FCAC-47BD-8FE1-87947FC0409B}" type="pres">
      <dgm:prSet presAssocID="{B2983262-7925-4D0C-B498-08B48EF092F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E4F68F30-9FD3-47FF-A70F-7D7E838B4B49}" type="pres">
      <dgm:prSet presAssocID="{B2983262-7925-4D0C-B498-08B48EF092F7}" presName="spaceRect" presStyleCnt="0"/>
      <dgm:spPr/>
    </dgm:pt>
    <dgm:pt modelId="{9FA36EC3-34C5-4937-856B-142C4328F84B}" type="pres">
      <dgm:prSet presAssocID="{B2983262-7925-4D0C-B498-08B48EF092F7}" presName="parTx" presStyleLbl="revTx" presStyleIdx="1" presStyleCnt="3">
        <dgm:presLayoutVars>
          <dgm:chMax val="0"/>
          <dgm:chPref val="0"/>
        </dgm:presLayoutVars>
      </dgm:prSet>
      <dgm:spPr/>
    </dgm:pt>
    <dgm:pt modelId="{92FCCE2E-2586-42CF-9E17-0ABC292D5E35}" type="pres">
      <dgm:prSet presAssocID="{B9D13FCC-83A3-4589-8149-03DD9B2E1207}" presName="sibTrans" presStyleCnt="0"/>
      <dgm:spPr/>
    </dgm:pt>
    <dgm:pt modelId="{99B9A2DB-2E86-414A-9B2D-6085B78128C5}" type="pres">
      <dgm:prSet presAssocID="{E5C9FF09-890B-4D7A-870D-9C0197DA5AAB}" presName="compNode" presStyleCnt="0"/>
      <dgm:spPr/>
    </dgm:pt>
    <dgm:pt modelId="{73FB28EF-80D7-4D8C-A84D-894C823974E9}" type="pres">
      <dgm:prSet presAssocID="{E5C9FF09-890B-4D7A-870D-9C0197DA5AAB}" presName="bgRect" presStyleLbl="bgShp" presStyleIdx="2" presStyleCnt="3"/>
      <dgm:spPr/>
    </dgm:pt>
    <dgm:pt modelId="{73D1B0D1-4E5E-485F-99AD-364A3C6B9AEE}" type="pres">
      <dgm:prSet presAssocID="{E5C9FF09-890B-4D7A-870D-9C0197DA5AA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orkflow"/>
        </a:ext>
      </dgm:extLst>
    </dgm:pt>
    <dgm:pt modelId="{4F66393F-983F-4B31-B312-7793F8CC5F88}" type="pres">
      <dgm:prSet presAssocID="{E5C9FF09-890B-4D7A-870D-9C0197DA5AAB}" presName="spaceRect" presStyleCnt="0"/>
      <dgm:spPr/>
    </dgm:pt>
    <dgm:pt modelId="{42D5FC73-A661-4959-837D-4844FD44FFCF}" type="pres">
      <dgm:prSet presAssocID="{E5C9FF09-890B-4D7A-870D-9C0197DA5AAB}" presName="parTx" presStyleLbl="revTx" presStyleIdx="2" presStyleCnt="3">
        <dgm:presLayoutVars>
          <dgm:chMax val="0"/>
          <dgm:chPref val="0"/>
        </dgm:presLayoutVars>
      </dgm:prSet>
      <dgm:spPr/>
    </dgm:pt>
  </dgm:ptLst>
  <dgm:cxnLst>
    <dgm:cxn modelId="{58D5347A-59B9-4C52-9326-8C5D8E187188}" type="presOf" srcId="{B2983262-7925-4D0C-B498-08B48EF092F7}" destId="{9FA36EC3-34C5-4937-856B-142C4328F84B}" srcOrd="0" destOrd="0" presId="urn:microsoft.com/office/officeart/2018/2/layout/IconVerticalSolidList"/>
    <dgm:cxn modelId="{AF30A18C-569C-424C-8468-A710A8AB3A09}" type="presOf" srcId="{E5C9FF09-890B-4D7A-870D-9C0197DA5AAB}" destId="{42D5FC73-A661-4959-837D-4844FD44FFCF}" srcOrd="0" destOrd="0" presId="urn:microsoft.com/office/officeart/2018/2/layout/IconVerticalSolidList"/>
    <dgm:cxn modelId="{DBF2939B-FF0F-4E31-A576-63285B619E53}" srcId="{0E6577E6-D549-41FA-ADB4-08C4D2AD591E}" destId="{B2983262-7925-4D0C-B498-08B48EF092F7}" srcOrd="1" destOrd="0" parTransId="{970743CB-9D06-4B15-8186-BD5AE0C33FEE}" sibTransId="{B9D13FCC-83A3-4589-8149-03DD9B2E1207}"/>
    <dgm:cxn modelId="{B0D485AD-B3F9-424F-AEE4-C09B16446072}" type="presOf" srcId="{069CE2EA-7AD2-47DE-9E84-78CC07CD35E1}" destId="{9D9D6155-15FF-4655-A407-CA9DABF400BB}" srcOrd="0" destOrd="0" presId="urn:microsoft.com/office/officeart/2018/2/layout/IconVerticalSolidList"/>
    <dgm:cxn modelId="{DB8C12C3-CED3-4C95-BBD1-1F4F6E3F8EB0}" type="presOf" srcId="{0E6577E6-D549-41FA-ADB4-08C4D2AD591E}" destId="{EA3BD56F-672B-428E-931C-9D1D12196FBD}" srcOrd="0" destOrd="0" presId="urn:microsoft.com/office/officeart/2018/2/layout/IconVerticalSolidList"/>
    <dgm:cxn modelId="{00297BF6-9D77-4132-9493-EE78EEFD69A5}" srcId="{0E6577E6-D549-41FA-ADB4-08C4D2AD591E}" destId="{E5C9FF09-890B-4D7A-870D-9C0197DA5AAB}" srcOrd="2" destOrd="0" parTransId="{D4E8EDD6-2FA2-443F-8F35-FDB62203189D}" sibTransId="{77D37A01-AA9A-42E6-827D-5F657EB816DD}"/>
    <dgm:cxn modelId="{361F20FA-6988-4149-A4DB-2EC3EA635DB4}" srcId="{0E6577E6-D549-41FA-ADB4-08C4D2AD591E}" destId="{069CE2EA-7AD2-47DE-9E84-78CC07CD35E1}" srcOrd="0" destOrd="0" parTransId="{541E805D-D908-4732-9344-6A7DDED9FC5A}" sibTransId="{34023A21-B57C-4B51-895E-786C458D4A30}"/>
    <dgm:cxn modelId="{EF48AF1E-6B3A-4198-A81D-54DFEB48F331}" type="presParOf" srcId="{EA3BD56F-672B-428E-931C-9D1D12196FBD}" destId="{07504680-6DBC-440C-9C65-08223BF682C4}" srcOrd="0" destOrd="0" presId="urn:microsoft.com/office/officeart/2018/2/layout/IconVerticalSolidList"/>
    <dgm:cxn modelId="{79AD10ED-64D7-4898-BB43-9187C4B40C73}" type="presParOf" srcId="{07504680-6DBC-440C-9C65-08223BF682C4}" destId="{6B997538-AAC4-48D1-8730-846724A7FCA9}" srcOrd="0" destOrd="0" presId="urn:microsoft.com/office/officeart/2018/2/layout/IconVerticalSolidList"/>
    <dgm:cxn modelId="{9675A72C-AA26-4541-A462-695A7612602A}" type="presParOf" srcId="{07504680-6DBC-440C-9C65-08223BF682C4}" destId="{20775738-C675-4D5C-83C7-30023652F343}" srcOrd="1" destOrd="0" presId="urn:microsoft.com/office/officeart/2018/2/layout/IconVerticalSolidList"/>
    <dgm:cxn modelId="{0DD6904F-ED4B-4547-8EAD-4CF7599A9028}" type="presParOf" srcId="{07504680-6DBC-440C-9C65-08223BF682C4}" destId="{235A512F-DFC2-4A37-8C31-523CA5467497}" srcOrd="2" destOrd="0" presId="urn:microsoft.com/office/officeart/2018/2/layout/IconVerticalSolidList"/>
    <dgm:cxn modelId="{8609E08C-92D8-40E2-B1B9-F58188B04ABE}" type="presParOf" srcId="{07504680-6DBC-440C-9C65-08223BF682C4}" destId="{9D9D6155-15FF-4655-A407-CA9DABF400BB}" srcOrd="3" destOrd="0" presId="urn:microsoft.com/office/officeart/2018/2/layout/IconVerticalSolidList"/>
    <dgm:cxn modelId="{7DB2566D-5401-4379-BCEA-1B2DD51D6180}" type="presParOf" srcId="{EA3BD56F-672B-428E-931C-9D1D12196FBD}" destId="{04F6EB7C-558C-4692-8E49-1D5798C7FF9E}" srcOrd="1" destOrd="0" presId="urn:microsoft.com/office/officeart/2018/2/layout/IconVerticalSolidList"/>
    <dgm:cxn modelId="{08B11844-E2F0-46DA-81CA-F9684729ED40}" type="presParOf" srcId="{EA3BD56F-672B-428E-931C-9D1D12196FBD}" destId="{60F717B8-8CA2-4A70-B69D-362DCB9E2DD8}" srcOrd="2" destOrd="0" presId="urn:microsoft.com/office/officeart/2018/2/layout/IconVerticalSolidList"/>
    <dgm:cxn modelId="{E1E469F2-54D1-4A8B-8B08-87199A99E349}" type="presParOf" srcId="{60F717B8-8CA2-4A70-B69D-362DCB9E2DD8}" destId="{AC051EDE-059A-4DF0-A08D-A1A159F9AC07}" srcOrd="0" destOrd="0" presId="urn:microsoft.com/office/officeart/2018/2/layout/IconVerticalSolidList"/>
    <dgm:cxn modelId="{072448FD-77BE-4F8A-B32F-1042DE863C89}" type="presParOf" srcId="{60F717B8-8CA2-4A70-B69D-362DCB9E2DD8}" destId="{E1358A3E-FCAC-47BD-8FE1-87947FC0409B}" srcOrd="1" destOrd="0" presId="urn:microsoft.com/office/officeart/2018/2/layout/IconVerticalSolidList"/>
    <dgm:cxn modelId="{BC81AAF8-1E0C-46AE-90FD-ABA3AE835DC8}" type="presParOf" srcId="{60F717B8-8CA2-4A70-B69D-362DCB9E2DD8}" destId="{E4F68F30-9FD3-47FF-A70F-7D7E838B4B49}" srcOrd="2" destOrd="0" presId="urn:microsoft.com/office/officeart/2018/2/layout/IconVerticalSolidList"/>
    <dgm:cxn modelId="{B1D05A37-BEB6-48F2-B563-52F06B1D35B4}" type="presParOf" srcId="{60F717B8-8CA2-4A70-B69D-362DCB9E2DD8}" destId="{9FA36EC3-34C5-4937-856B-142C4328F84B}" srcOrd="3" destOrd="0" presId="urn:microsoft.com/office/officeart/2018/2/layout/IconVerticalSolidList"/>
    <dgm:cxn modelId="{F0E29C30-C7D5-45FB-8F15-76C90C90C7D1}" type="presParOf" srcId="{EA3BD56F-672B-428E-931C-9D1D12196FBD}" destId="{92FCCE2E-2586-42CF-9E17-0ABC292D5E35}" srcOrd="3" destOrd="0" presId="urn:microsoft.com/office/officeart/2018/2/layout/IconVerticalSolidList"/>
    <dgm:cxn modelId="{869F68EC-EFCF-489E-8C96-953967842EC0}" type="presParOf" srcId="{EA3BD56F-672B-428E-931C-9D1D12196FBD}" destId="{99B9A2DB-2E86-414A-9B2D-6085B78128C5}" srcOrd="4" destOrd="0" presId="urn:microsoft.com/office/officeart/2018/2/layout/IconVerticalSolidList"/>
    <dgm:cxn modelId="{36614364-1A1C-406A-A464-59DF0011ABFD}" type="presParOf" srcId="{99B9A2DB-2E86-414A-9B2D-6085B78128C5}" destId="{73FB28EF-80D7-4D8C-A84D-894C823974E9}" srcOrd="0" destOrd="0" presId="urn:microsoft.com/office/officeart/2018/2/layout/IconVerticalSolidList"/>
    <dgm:cxn modelId="{A8822C91-C834-4EDF-8BA4-55C38EB65B1C}" type="presParOf" srcId="{99B9A2DB-2E86-414A-9B2D-6085B78128C5}" destId="{73D1B0D1-4E5E-485F-99AD-364A3C6B9AEE}" srcOrd="1" destOrd="0" presId="urn:microsoft.com/office/officeart/2018/2/layout/IconVerticalSolidList"/>
    <dgm:cxn modelId="{D872D3EB-4A77-427D-B00E-96BD2E403F5A}" type="presParOf" srcId="{99B9A2DB-2E86-414A-9B2D-6085B78128C5}" destId="{4F66393F-983F-4B31-B312-7793F8CC5F88}" srcOrd="2" destOrd="0" presId="urn:microsoft.com/office/officeart/2018/2/layout/IconVerticalSolidList"/>
    <dgm:cxn modelId="{F9DC39F7-424D-44CC-AF30-C985BFCA7D2F}" type="presParOf" srcId="{99B9A2DB-2E86-414A-9B2D-6085B78128C5}" destId="{42D5FC73-A661-4959-837D-4844FD44FFC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227E9-2DA8-434E-B585-C333F9C02D66}">
      <dsp:nvSpPr>
        <dsp:cNvPr id="0" name=""/>
        <dsp:cNvSpPr/>
      </dsp:nvSpPr>
      <dsp:spPr>
        <a:xfrm>
          <a:off x="0" y="978217"/>
          <a:ext cx="7169030" cy="18059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718112-58CA-4290-9446-CC845EE6FB85}">
      <dsp:nvSpPr>
        <dsp:cNvPr id="0" name=""/>
        <dsp:cNvSpPr/>
      </dsp:nvSpPr>
      <dsp:spPr>
        <a:xfrm>
          <a:off x="546296" y="1384554"/>
          <a:ext cx="993267" cy="9932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659EA6-ED96-4C76-89F5-B8202E279CA9}">
      <dsp:nvSpPr>
        <dsp:cNvPr id="0" name=""/>
        <dsp:cNvSpPr/>
      </dsp:nvSpPr>
      <dsp:spPr>
        <a:xfrm>
          <a:off x="2085861" y="978217"/>
          <a:ext cx="5083168" cy="180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129" tIns="191129" rIns="191129" bIns="191129" numCol="1" spcCol="1270" anchor="ctr" anchorCtr="0">
          <a:noAutofit/>
        </a:bodyPr>
        <a:lstStyle/>
        <a:p>
          <a:pPr marL="0" lvl="0" indent="0" algn="l" defTabSz="1111250">
            <a:lnSpc>
              <a:spcPct val="90000"/>
            </a:lnSpc>
            <a:spcBef>
              <a:spcPct val="0"/>
            </a:spcBef>
            <a:spcAft>
              <a:spcPct val="35000"/>
            </a:spcAft>
            <a:buNone/>
          </a:pPr>
          <a:r>
            <a:rPr lang="en-GB" sz="2500" kern="1200"/>
            <a:t>Title</a:t>
          </a:r>
          <a:endParaRPr lang="en-US" sz="2500" kern="1200"/>
        </a:p>
      </dsp:txBody>
      <dsp:txXfrm>
        <a:off x="2085861" y="978217"/>
        <a:ext cx="5083168" cy="1805940"/>
      </dsp:txXfrm>
    </dsp:sp>
    <dsp:sp modelId="{397C2212-A3D4-4C20-BC5C-1BAD5D4D151C}">
      <dsp:nvSpPr>
        <dsp:cNvPr id="0" name=""/>
        <dsp:cNvSpPr/>
      </dsp:nvSpPr>
      <dsp:spPr>
        <a:xfrm>
          <a:off x="0" y="3235643"/>
          <a:ext cx="7169030" cy="18059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52403-BCDA-44D3-AAFD-F31523F6E30A}">
      <dsp:nvSpPr>
        <dsp:cNvPr id="0" name=""/>
        <dsp:cNvSpPr/>
      </dsp:nvSpPr>
      <dsp:spPr>
        <a:xfrm>
          <a:off x="546296" y="3641979"/>
          <a:ext cx="993267" cy="9932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9F171E-E570-4FBE-B056-16F8885A7F72}">
      <dsp:nvSpPr>
        <dsp:cNvPr id="0" name=""/>
        <dsp:cNvSpPr/>
      </dsp:nvSpPr>
      <dsp:spPr>
        <a:xfrm>
          <a:off x="2085861" y="3235643"/>
          <a:ext cx="5083168" cy="180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129" tIns="191129" rIns="191129" bIns="191129" numCol="1" spcCol="1270" anchor="ctr" anchorCtr="0">
          <a:noAutofit/>
        </a:bodyPr>
        <a:lstStyle/>
        <a:p>
          <a:pPr marL="0" lvl="0" indent="0" algn="l" defTabSz="1111250" rtl="0">
            <a:lnSpc>
              <a:spcPct val="90000"/>
            </a:lnSpc>
            <a:spcBef>
              <a:spcPct val="0"/>
            </a:spcBef>
            <a:spcAft>
              <a:spcPct val="35000"/>
            </a:spcAft>
            <a:buNone/>
          </a:pPr>
          <a:r>
            <a:rPr lang="en-GB" sz="2500" kern="1200">
              <a:latin typeface="Bahnschrift Light SemiCondensed"/>
            </a:rPr>
            <a:t> Working in Teams in the Health and Social Care</a:t>
          </a:r>
          <a:endParaRPr lang="en-GB" sz="2500" kern="1200"/>
        </a:p>
      </dsp:txBody>
      <dsp:txXfrm>
        <a:off x="2085861" y="3235643"/>
        <a:ext cx="5083168" cy="1805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C543B-01C3-4F67-AF88-7AA2882669F5}">
      <dsp:nvSpPr>
        <dsp:cNvPr id="0" name=""/>
        <dsp:cNvSpPr/>
      </dsp:nvSpPr>
      <dsp:spPr>
        <a:xfrm>
          <a:off x="0" y="40620"/>
          <a:ext cx="525779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Today I will be discussing an important skill that is needed in the role of a support worker, and that skill is working in teams.</a:t>
          </a:r>
          <a:endParaRPr lang="en-US" sz="1600" kern="1200"/>
        </a:p>
      </dsp:txBody>
      <dsp:txXfrm>
        <a:off x="54373" y="94993"/>
        <a:ext cx="5149052" cy="1005094"/>
      </dsp:txXfrm>
    </dsp:sp>
    <dsp:sp modelId="{F6857122-8519-446B-ADD5-0BEA789A3821}">
      <dsp:nvSpPr>
        <dsp:cNvPr id="0" name=""/>
        <dsp:cNvSpPr/>
      </dsp:nvSpPr>
      <dsp:spPr>
        <a:xfrm>
          <a:off x="0" y="1200540"/>
          <a:ext cx="525779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 am interested in gaining a qualification for a job role that I am already doing, which is support work. Through my experience, I have learned that teamwork is fundamental to be able to deliver a safe, effective and person-centred care.</a:t>
          </a:r>
          <a:endParaRPr lang="en-US" sz="1600" kern="1200"/>
        </a:p>
      </dsp:txBody>
      <dsp:txXfrm>
        <a:off x="54373" y="1254913"/>
        <a:ext cx="5149052" cy="1005094"/>
      </dsp:txXfrm>
    </dsp:sp>
    <dsp:sp modelId="{CE51A922-BE1E-4E85-8B2B-7AE66753730A}">
      <dsp:nvSpPr>
        <dsp:cNvPr id="0" name=""/>
        <dsp:cNvSpPr/>
      </dsp:nvSpPr>
      <dsp:spPr>
        <a:xfrm>
          <a:off x="0" y="2360460"/>
          <a:ext cx="525779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presentation will explain:</a:t>
          </a:r>
          <a:endParaRPr lang="en-US" sz="1600" kern="1200"/>
        </a:p>
      </dsp:txBody>
      <dsp:txXfrm>
        <a:off x="54373" y="2414833"/>
        <a:ext cx="5149052" cy="1005094"/>
      </dsp:txXfrm>
    </dsp:sp>
    <dsp:sp modelId="{6AB33948-9C97-4AD0-A839-B4F0882C78D7}">
      <dsp:nvSpPr>
        <dsp:cNvPr id="0" name=""/>
        <dsp:cNvSpPr/>
      </dsp:nvSpPr>
      <dsp:spPr>
        <a:xfrm>
          <a:off x="0" y="3474300"/>
          <a:ext cx="5257798" cy="1391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The importance of teamwork in health and social care</a:t>
          </a:r>
          <a:endParaRPr lang="en-US" sz="1200" kern="1200"/>
        </a:p>
        <a:p>
          <a:pPr marL="114300" lvl="1" indent="-114300" algn="l" defTabSz="533400">
            <a:lnSpc>
              <a:spcPct val="90000"/>
            </a:lnSpc>
            <a:spcBef>
              <a:spcPct val="0"/>
            </a:spcBef>
            <a:spcAft>
              <a:spcPct val="20000"/>
            </a:spcAft>
            <a:buChar char="•"/>
          </a:pPr>
          <a:r>
            <a:rPr lang="en-GB" sz="1200" kern="1200"/>
            <a:t>How teamwork works in practice using a real-world example</a:t>
          </a:r>
          <a:endParaRPr lang="en-US" sz="1200" kern="1200"/>
        </a:p>
        <a:p>
          <a:pPr marL="114300" lvl="1" indent="-114300" algn="l" defTabSz="533400">
            <a:lnSpc>
              <a:spcPct val="90000"/>
            </a:lnSpc>
            <a:spcBef>
              <a:spcPct val="0"/>
            </a:spcBef>
            <a:spcAft>
              <a:spcPct val="20000"/>
            </a:spcAft>
            <a:buChar char="•"/>
          </a:pPr>
          <a:r>
            <a:rPr lang="en-GB" sz="1200" kern="1200"/>
            <a:t>The positives and negatives of teamworking </a:t>
          </a:r>
          <a:endParaRPr lang="en-US" sz="1200" kern="1200"/>
        </a:p>
        <a:p>
          <a:pPr marL="114300" lvl="1" indent="-114300" algn="l" defTabSz="533400">
            <a:lnSpc>
              <a:spcPct val="90000"/>
            </a:lnSpc>
            <a:spcBef>
              <a:spcPct val="0"/>
            </a:spcBef>
            <a:spcAft>
              <a:spcPct val="20000"/>
            </a:spcAft>
            <a:buChar char="•"/>
          </a:pPr>
          <a:r>
            <a:rPr lang="en-GB" sz="1200" kern="1200"/>
            <a:t>How the Fishbone Theory can be used as a problem-solving tool to identify and address challenges within teams</a:t>
          </a:r>
          <a:endParaRPr lang="en-US" sz="1200" kern="1200"/>
        </a:p>
        <a:p>
          <a:pPr marL="114300" lvl="1" indent="-114300" algn="l" defTabSz="533400">
            <a:lnSpc>
              <a:spcPct val="90000"/>
            </a:lnSpc>
            <a:spcBef>
              <a:spcPct val="0"/>
            </a:spcBef>
            <a:spcAft>
              <a:spcPct val="20000"/>
            </a:spcAft>
            <a:buChar char="•"/>
          </a:pPr>
          <a:r>
            <a:rPr lang="en-GB" sz="1200" kern="1200"/>
            <a:t>How effective teamwork impacts patient care</a:t>
          </a:r>
          <a:endParaRPr lang="en-US" sz="1200" kern="1200"/>
        </a:p>
        <a:p>
          <a:pPr marL="114300" lvl="1" indent="-114300" algn="l" defTabSz="533400">
            <a:lnSpc>
              <a:spcPct val="90000"/>
            </a:lnSpc>
            <a:spcBef>
              <a:spcPct val="0"/>
            </a:spcBef>
            <a:spcAft>
              <a:spcPct val="20000"/>
            </a:spcAft>
            <a:buChar char="•"/>
          </a:pPr>
          <a:r>
            <a:rPr lang="en-GB" sz="1200" kern="1200"/>
            <a:t>The use of CRAP test to evaluate sources of information</a:t>
          </a:r>
          <a:endParaRPr lang="en-US" sz="1200" kern="1200"/>
        </a:p>
      </dsp:txBody>
      <dsp:txXfrm>
        <a:off x="0" y="3474300"/>
        <a:ext cx="5257798" cy="1391040"/>
      </dsp:txXfrm>
    </dsp:sp>
    <dsp:sp modelId="{55D2D2D0-A1F0-47F7-B549-0D1505FE6000}">
      <dsp:nvSpPr>
        <dsp:cNvPr id="0" name=""/>
        <dsp:cNvSpPr/>
      </dsp:nvSpPr>
      <dsp:spPr>
        <a:xfrm>
          <a:off x="0" y="4865339"/>
          <a:ext cx="5257798"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By exploring these areas will demonstrate why teamwork is a fundamental skill for support workers and how effective collaboration contributes to positive outcomes for service users.</a:t>
          </a:r>
          <a:endParaRPr lang="en-US" sz="1600" kern="1200"/>
        </a:p>
      </dsp:txBody>
      <dsp:txXfrm>
        <a:off x="54373" y="4919712"/>
        <a:ext cx="5149052" cy="100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AC86E-A327-43CA-91AE-50BFF9030CA9}">
      <dsp:nvSpPr>
        <dsp:cNvPr id="0" name=""/>
        <dsp:cNvSpPr/>
      </dsp:nvSpPr>
      <dsp:spPr>
        <a:xfrm>
          <a:off x="899978" y="346634"/>
          <a:ext cx="71578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FA9D62-5F23-49A3-A8B1-72574960A45D}">
      <dsp:nvSpPr>
        <dsp:cNvPr id="0" name=""/>
        <dsp:cNvSpPr/>
      </dsp:nvSpPr>
      <dsp:spPr>
        <a:xfrm>
          <a:off x="1658710" y="286544"/>
          <a:ext cx="82315" cy="15460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EAEA3-082D-417C-B647-3278FB028B7D}">
      <dsp:nvSpPr>
        <dsp:cNvPr id="0" name=""/>
        <dsp:cNvSpPr/>
      </dsp:nvSpPr>
      <dsp:spPr>
        <a:xfrm>
          <a:off x="463834"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65371" y="101537"/>
        <a:ext cx="490267" cy="490267"/>
      </dsp:txXfrm>
    </dsp:sp>
    <dsp:sp modelId="{4BF71403-0B8D-45F9-A32F-68D3A5549C31}">
      <dsp:nvSpPr>
        <dsp:cNvPr id="0" name=""/>
        <dsp:cNvSpPr/>
      </dsp:nvSpPr>
      <dsp:spPr>
        <a:xfrm>
          <a:off x="5247"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Teamwork is extremely important within health and social care settings because professionals must work together to meet the needs of the service users. Support workers regularly communicate with nurses, social workers, doctors, occupational therapists and family members to provide coordinated care.</a:t>
          </a:r>
          <a:endParaRPr lang="en-US" sz="1100" kern="1200"/>
        </a:p>
      </dsp:txBody>
      <dsp:txXfrm>
        <a:off x="5247" y="1181044"/>
        <a:ext cx="1610515" cy="2171755"/>
      </dsp:txXfrm>
    </dsp:sp>
    <dsp:sp modelId="{E0D1C10B-49B2-40ED-9CCF-B97044FFC608}">
      <dsp:nvSpPr>
        <dsp:cNvPr id="0" name=""/>
        <dsp:cNvSpPr/>
      </dsp:nvSpPr>
      <dsp:spPr>
        <a:xfrm>
          <a:off x="1794709" y="346634"/>
          <a:ext cx="1610515"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26CB10-0217-4D42-BD1A-E39B0A3F4AB5}">
      <dsp:nvSpPr>
        <dsp:cNvPr id="0" name=""/>
        <dsp:cNvSpPr/>
      </dsp:nvSpPr>
      <dsp:spPr>
        <a:xfrm>
          <a:off x="3448172" y="286544"/>
          <a:ext cx="82315" cy="15460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2015F7-6D4B-451C-8C22-65F10061049A}">
      <dsp:nvSpPr>
        <dsp:cNvPr id="0" name=""/>
        <dsp:cNvSpPr/>
      </dsp:nvSpPr>
      <dsp:spPr>
        <a:xfrm>
          <a:off x="2253296"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54833" y="101537"/>
        <a:ext cx="490267" cy="490267"/>
      </dsp:txXfrm>
    </dsp:sp>
    <dsp:sp modelId="{E57D7D22-B101-43F5-8FD8-DCA36976AE63}">
      <dsp:nvSpPr>
        <dsp:cNvPr id="0" name=""/>
        <dsp:cNvSpPr/>
      </dsp:nvSpPr>
      <dsp:spPr>
        <a:xfrm>
          <a:off x="1794709"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According to the NHS, "effective teamwork improves communication, reduces mistakes and supports safer patient care" (NHS,2023).</a:t>
          </a:r>
          <a:endParaRPr lang="en-US" sz="1100" kern="1200"/>
        </a:p>
      </dsp:txBody>
      <dsp:txXfrm>
        <a:off x="1794709" y="1181044"/>
        <a:ext cx="1610515" cy="2171755"/>
      </dsp:txXfrm>
    </dsp:sp>
    <dsp:sp modelId="{6A813092-702A-43FA-AC97-937D8D57688B}">
      <dsp:nvSpPr>
        <dsp:cNvPr id="0" name=""/>
        <dsp:cNvSpPr/>
      </dsp:nvSpPr>
      <dsp:spPr>
        <a:xfrm>
          <a:off x="3584171" y="346634"/>
          <a:ext cx="1610515"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5C82EB-8AB7-4F07-9A1A-178B2F52B21D}">
      <dsp:nvSpPr>
        <dsp:cNvPr id="0" name=""/>
        <dsp:cNvSpPr/>
      </dsp:nvSpPr>
      <dsp:spPr>
        <a:xfrm>
          <a:off x="5237633" y="286544"/>
          <a:ext cx="82315" cy="15460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66A4D9-4EA7-4FE6-9BB3-CEDD7DF83327}">
      <dsp:nvSpPr>
        <dsp:cNvPr id="0" name=""/>
        <dsp:cNvSpPr/>
      </dsp:nvSpPr>
      <dsp:spPr>
        <a:xfrm>
          <a:off x="4042758"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144295" y="101537"/>
        <a:ext cx="490267" cy="490267"/>
      </dsp:txXfrm>
    </dsp:sp>
    <dsp:sp modelId="{C60D8D14-182B-456F-AC6D-D1D02B5D5D2B}">
      <dsp:nvSpPr>
        <dsp:cNvPr id="0" name=""/>
        <dsp:cNvSpPr/>
      </dsp:nvSpPr>
      <dsp:spPr>
        <a:xfrm>
          <a:off x="3584171"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Teamwork also supports person-centred care because "different professionals contribute their own knowledge and skills to help meet the physical, emotional and social needs of individuals" (Health Education England,2022).</a:t>
          </a:r>
          <a:endParaRPr lang="en-US" sz="1100" kern="1200"/>
        </a:p>
      </dsp:txBody>
      <dsp:txXfrm>
        <a:off x="3584171" y="1181044"/>
        <a:ext cx="1610515" cy="2171755"/>
      </dsp:txXfrm>
    </dsp:sp>
    <dsp:sp modelId="{2420E354-E118-47C8-9E08-B6AD9C1E5DC1}">
      <dsp:nvSpPr>
        <dsp:cNvPr id="0" name=""/>
        <dsp:cNvSpPr/>
      </dsp:nvSpPr>
      <dsp:spPr>
        <a:xfrm>
          <a:off x="5373633" y="346634"/>
          <a:ext cx="1610515"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BC21D2-1198-4FCA-A386-F0B3F0129D98}">
      <dsp:nvSpPr>
        <dsp:cNvPr id="0" name=""/>
        <dsp:cNvSpPr/>
      </dsp:nvSpPr>
      <dsp:spPr>
        <a:xfrm>
          <a:off x="7027095" y="286544"/>
          <a:ext cx="82315" cy="15460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9E2D4E-7BB8-4C8A-AE8A-42982425EE6F}">
      <dsp:nvSpPr>
        <dsp:cNvPr id="0" name=""/>
        <dsp:cNvSpPr/>
      </dsp:nvSpPr>
      <dsp:spPr>
        <a:xfrm>
          <a:off x="5832219"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933756" y="101537"/>
        <a:ext cx="490267" cy="490267"/>
      </dsp:txXfrm>
    </dsp:sp>
    <dsp:sp modelId="{93490BA0-7A96-4F6C-89B1-1FE7E054DB43}">
      <dsp:nvSpPr>
        <dsp:cNvPr id="0" name=""/>
        <dsp:cNvSpPr/>
      </dsp:nvSpPr>
      <dsp:spPr>
        <a:xfrm>
          <a:off x="5373633"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For example, if a service user has dementia, language barrier and mobility issues, one professional alone cannot meet all of these needs effectively.</a:t>
          </a:r>
          <a:endParaRPr lang="en-US" sz="1100" kern="1200"/>
        </a:p>
      </dsp:txBody>
      <dsp:txXfrm>
        <a:off x="5373633" y="1181044"/>
        <a:ext cx="1610515" cy="2171755"/>
      </dsp:txXfrm>
    </dsp:sp>
    <dsp:sp modelId="{E1C8A116-8988-4AD2-8294-9706A1285D59}">
      <dsp:nvSpPr>
        <dsp:cNvPr id="0" name=""/>
        <dsp:cNvSpPr/>
      </dsp:nvSpPr>
      <dsp:spPr>
        <a:xfrm>
          <a:off x="7163094" y="346634"/>
          <a:ext cx="1610515"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22ACDD-59D0-4ACF-8832-CD22B50DF1CB}">
      <dsp:nvSpPr>
        <dsp:cNvPr id="0" name=""/>
        <dsp:cNvSpPr/>
      </dsp:nvSpPr>
      <dsp:spPr>
        <a:xfrm>
          <a:off x="8816557" y="286544"/>
          <a:ext cx="82315" cy="15460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9BCA9D-BC98-4C99-842B-1793E69F5F83}">
      <dsp:nvSpPr>
        <dsp:cNvPr id="0" name=""/>
        <dsp:cNvSpPr/>
      </dsp:nvSpPr>
      <dsp:spPr>
        <a:xfrm>
          <a:off x="7621681"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723218" y="101537"/>
        <a:ext cx="490267" cy="490267"/>
      </dsp:txXfrm>
    </dsp:sp>
    <dsp:sp modelId="{D607D79B-F5F0-4E4C-9D39-D87506EAA0B0}">
      <dsp:nvSpPr>
        <dsp:cNvPr id="0" name=""/>
        <dsp:cNvSpPr/>
      </dsp:nvSpPr>
      <dsp:spPr>
        <a:xfrm>
          <a:off x="7163094"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A holistic approach will be required and that can be achieved by having ateam of different professionals working together to achieve the best outcome possible for the service user.</a:t>
          </a:r>
          <a:endParaRPr lang="en-US" sz="1100" kern="1200"/>
        </a:p>
      </dsp:txBody>
      <dsp:txXfrm>
        <a:off x="7163094" y="1181044"/>
        <a:ext cx="1610515" cy="2171755"/>
      </dsp:txXfrm>
    </dsp:sp>
    <dsp:sp modelId="{44EBD90A-7DE1-43CC-9737-878520AB1382}">
      <dsp:nvSpPr>
        <dsp:cNvPr id="0" name=""/>
        <dsp:cNvSpPr/>
      </dsp:nvSpPr>
      <dsp:spPr>
        <a:xfrm>
          <a:off x="8952556" y="346634"/>
          <a:ext cx="805257"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C42594-53A6-4753-8156-3FEB509E8E06}">
      <dsp:nvSpPr>
        <dsp:cNvPr id="0" name=""/>
        <dsp:cNvSpPr/>
      </dsp:nvSpPr>
      <dsp:spPr>
        <a:xfrm>
          <a:off x="9411143" y="0"/>
          <a:ext cx="693341" cy="69334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6906" tIns="26906" rIns="26906" bIns="26906"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512680" y="101537"/>
        <a:ext cx="490267" cy="490267"/>
      </dsp:txXfrm>
    </dsp:sp>
    <dsp:sp modelId="{90C1A9D6-C246-46D4-942B-3561FFC50F0B}">
      <dsp:nvSpPr>
        <dsp:cNvPr id="0" name=""/>
        <dsp:cNvSpPr/>
      </dsp:nvSpPr>
      <dsp:spPr>
        <a:xfrm>
          <a:off x="8952556" y="858941"/>
          <a:ext cx="1610515" cy="249385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39" tIns="165100" rIns="127039" bIns="165100" numCol="1" spcCol="1270" anchor="t" anchorCtr="0">
          <a:noAutofit/>
        </a:bodyPr>
        <a:lstStyle/>
        <a:p>
          <a:pPr marL="0" lvl="0" indent="0" algn="l" defTabSz="488950">
            <a:lnSpc>
              <a:spcPct val="90000"/>
            </a:lnSpc>
            <a:spcBef>
              <a:spcPct val="0"/>
            </a:spcBef>
            <a:spcAft>
              <a:spcPct val="35000"/>
            </a:spcAft>
            <a:buNone/>
          </a:pPr>
          <a:r>
            <a:rPr lang="en-GB" sz="1100" kern="1200"/>
            <a:t>Research by World Health Organizasions states that "collaborative practise between healthcare workers leads to better health outcomes, reduces hospital admissions and improved patient satisfaction" (WHO, 2010).</a:t>
          </a:r>
          <a:endParaRPr lang="en-US" sz="1100" kern="1200"/>
        </a:p>
      </dsp:txBody>
      <dsp:txXfrm>
        <a:off x="8952556" y="1181044"/>
        <a:ext cx="1610515" cy="21717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860F0-48B9-4918-88DA-B30758B8D301}">
      <dsp:nvSpPr>
        <dsp:cNvPr id="0" name=""/>
        <dsp:cNvSpPr/>
      </dsp:nvSpPr>
      <dsp:spPr>
        <a:xfrm>
          <a:off x="3306" y="1807221"/>
          <a:ext cx="1025099" cy="11051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 real-world example of teamwork in practice can be seen in domiciliary care for an elderly stroke patient.</a:t>
          </a:r>
          <a:endParaRPr lang="en-US" sz="600" kern="1200"/>
        </a:p>
      </dsp:txBody>
      <dsp:txXfrm>
        <a:off x="33330" y="1837245"/>
        <a:ext cx="965051" cy="1045137"/>
      </dsp:txXfrm>
    </dsp:sp>
    <dsp:sp modelId="{4458BE36-F0C2-4C48-AA89-808A39FE99FF}">
      <dsp:nvSpPr>
        <dsp:cNvPr id="0" name=""/>
        <dsp:cNvSpPr/>
      </dsp:nvSpPr>
      <dsp:spPr>
        <a:xfrm>
          <a:off x="1130916" y="2232701"/>
          <a:ext cx="217321" cy="25422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130916" y="2283546"/>
        <a:ext cx="152125" cy="152534"/>
      </dsp:txXfrm>
    </dsp:sp>
    <dsp:sp modelId="{C8D90475-8CC5-4764-ADF0-AD11246909B2}">
      <dsp:nvSpPr>
        <dsp:cNvPr id="0" name=""/>
        <dsp:cNvSpPr/>
      </dsp:nvSpPr>
      <dsp:spPr>
        <a:xfrm>
          <a:off x="1438446" y="1807221"/>
          <a:ext cx="1025099" cy="11051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As an example, a support worker will assist with personal care, meal preparation and daily living activities, while nurse manage medication and monitor health conditions. Physiotherapists help improve mobility with daily regular exercises, speech therapists will support with communication difficulties, family members, friends and even pets will provide emotional support. </a:t>
          </a:r>
          <a:endParaRPr lang="en-US" sz="600" kern="1200"/>
        </a:p>
      </dsp:txBody>
      <dsp:txXfrm>
        <a:off x="1468470" y="1837245"/>
        <a:ext cx="965051" cy="1045137"/>
      </dsp:txXfrm>
    </dsp:sp>
    <dsp:sp modelId="{EBD39566-F28D-401A-A52D-01D9115B3FE6}">
      <dsp:nvSpPr>
        <dsp:cNvPr id="0" name=""/>
        <dsp:cNvSpPr/>
      </dsp:nvSpPr>
      <dsp:spPr>
        <a:xfrm>
          <a:off x="2566056" y="2232701"/>
          <a:ext cx="217321" cy="25422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6056" y="2283546"/>
        <a:ext cx="152125" cy="152534"/>
      </dsp:txXfrm>
    </dsp:sp>
    <dsp:sp modelId="{52301248-3D2F-487C-B534-372CDFB84A5E}">
      <dsp:nvSpPr>
        <dsp:cNvPr id="0" name=""/>
        <dsp:cNvSpPr/>
      </dsp:nvSpPr>
      <dsp:spPr>
        <a:xfrm>
          <a:off x="2873586" y="1807221"/>
          <a:ext cx="1025099" cy="11051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As long as the team that is working with the service user ensure that they all communicate effectively the service user's care will be consistent and safe. Care plans will be updated correctly, medication errors will be reduced, most importantly the service user will feel heard and supported.</a:t>
          </a:r>
          <a:endParaRPr lang="en-US" sz="600" kern="1200"/>
        </a:p>
      </dsp:txBody>
      <dsp:txXfrm>
        <a:off x="2903610" y="1837245"/>
        <a:ext cx="965051" cy="1045137"/>
      </dsp:txXfrm>
    </dsp:sp>
    <dsp:sp modelId="{371DA4B4-FA75-404C-9C5F-AECD42848179}">
      <dsp:nvSpPr>
        <dsp:cNvPr id="0" name=""/>
        <dsp:cNvSpPr/>
      </dsp:nvSpPr>
      <dsp:spPr>
        <a:xfrm>
          <a:off x="4001195" y="2232701"/>
          <a:ext cx="217321" cy="25422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01195" y="2283546"/>
        <a:ext cx="152125" cy="152534"/>
      </dsp:txXfrm>
    </dsp:sp>
    <dsp:sp modelId="{DB86CF5C-A40A-4278-B8F3-7E250D07CC75}">
      <dsp:nvSpPr>
        <dsp:cNvPr id="0" name=""/>
        <dsp:cNvSpPr/>
      </dsp:nvSpPr>
      <dsp:spPr>
        <a:xfrm>
          <a:off x="4308725" y="1807221"/>
          <a:ext cx="1025099" cy="11051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However, poor teamwork can create serious problems. Miscommunication between staff may lead to missed medication, incorrect information being recorded, or delays in treatment. This can have a negative affect on the service users health and wellbeing.</a:t>
          </a:r>
          <a:endParaRPr lang="en-US" sz="600" kern="1200"/>
        </a:p>
      </dsp:txBody>
      <dsp:txXfrm>
        <a:off x="4338749" y="1837245"/>
        <a:ext cx="965051" cy="1045137"/>
      </dsp:txXfrm>
    </dsp:sp>
    <dsp:sp modelId="{FEECEA85-EA1C-4A27-A3CD-4CAC874F3BD2}">
      <dsp:nvSpPr>
        <dsp:cNvPr id="0" name=""/>
        <dsp:cNvSpPr/>
      </dsp:nvSpPr>
      <dsp:spPr>
        <a:xfrm>
          <a:off x="5436335" y="2232701"/>
          <a:ext cx="217321" cy="25422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6335" y="2283546"/>
        <a:ext cx="152125" cy="152534"/>
      </dsp:txXfrm>
    </dsp:sp>
    <dsp:sp modelId="{7DE3938F-10F0-4E3C-B5E9-05E0287867E8}">
      <dsp:nvSpPr>
        <dsp:cNvPr id="0" name=""/>
        <dsp:cNvSpPr/>
      </dsp:nvSpPr>
      <dsp:spPr>
        <a:xfrm>
          <a:off x="5743865" y="1807221"/>
          <a:ext cx="1025099" cy="11051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Teamwork is not only beneficial but necessary in health and social care practice.</a:t>
          </a:r>
          <a:endParaRPr lang="en-US" sz="600" kern="1200"/>
        </a:p>
      </dsp:txBody>
      <dsp:txXfrm>
        <a:off x="5773889" y="1837245"/>
        <a:ext cx="965051" cy="10451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4D37B-46EB-4C3A-9F3E-98BAFC7AAB34}">
      <dsp:nvSpPr>
        <dsp:cNvPr id="0" name=""/>
        <dsp:cNvSpPr/>
      </dsp:nvSpPr>
      <dsp:spPr>
        <a:xfrm>
          <a:off x="641" y="506797"/>
          <a:ext cx="2503102" cy="15018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Fishbone Theory, also known as the Ishikawa Diagram or Cause-and-Effect Diagram, helps identify the root causes of a problem rather than simply focusing on the outcome.</a:t>
          </a:r>
          <a:endParaRPr lang="en-US" sz="1200" kern="1200"/>
        </a:p>
      </dsp:txBody>
      <dsp:txXfrm>
        <a:off x="641" y="506797"/>
        <a:ext cx="2503102" cy="1501861"/>
      </dsp:txXfrm>
    </dsp:sp>
    <dsp:sp modelId="{28626279-EBE7-47F4-91C8-0045DD3E743D}">
      <dsp:nvSpPr>
        <dsp:cNvPr id="0" name=""/>
        <dsp:cNvSpPr/>
      </dsp:nvSpPr>
      <dsp:spPr>
        <a:xfrm>
          <a:off x="2754054" y="506797"/>
          <a:ext cx="2503102" cy="15018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 example, if a service user receives the wrong medication, the possible causes could be grouped into categories such as:</a:t>
          </a:r>
          <a:endParaRPr lang="en-US" sz="1200" kern="1200"/>
        </a:p>
      </dsp:txBody>
      <dsp:txXfrm>
        <a:off x="2754054" y="506797"/>
        <a:ext cx="2503102" cy="1501861"/>
      </dsp:txXfrm>
    </dsp:sp>
    <dsp:sp modelId="{01241F9B-19E7-402B-91D5-A4FD3904AA9B}">
      <dsp:nvSpPr>
        <dsp:cNvPr id="0" name=""/>
        <dsp:cNvSpPr/>
      </dsp:nvSpPr>
      <dsp:spPr>
        <a:xfrm>
          <a:off x="641" y="2258969"/>
          <a:ext cx="2503102" cy="15018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&gt;People: Staff not having proper training or miscommunication between team members.</a:t>
          </a:r>
          <a:endParaRPr lang="en-US" sz="1200" kern="1200"/>
        </a:p>
        <a:p>
          <a:pPr marL="57150" lvl="1" indent="-57150" algn="l" defTabSz="400050">
            <a:lnSpc>
              <a:spcPct val="90000"/>
            </a:lnSpc>
            <a:spcBef>
              <a:spcPct val="0"/>
            </a:spcBef>
            <a:spcAft>
              <a:spcPct val="15000"/>
            </a:spcAft>
            <a:buChar char="•"/>
          </a:pPr>
          <a:r>
            <a:rPr lang="en-GB" sz="900" kern="1200"/>
            <a:t>Procedures: Medication administration policies not being followed.</a:t>
          </a:r>
          <a:endParaRPr lang="en-US" sz="900" kern="1200"/>
        </a:p>
        <a:p>
          <a:pPr marL="57150" lvl="1" indent="-57150" algn="l" defTabSz="400050">
            <a:lnSpc>
              <a:spcPct val="90000"/>
            </a:lnSpc>
            <a:spcBef>
              <a:spcPct val="0"/>
            </a:spcBef>
            <a:spcAft>
              <a:spcPct val="15000"/>
            </a:spcAft>
            <a:buChar char="•"/>
          </a:pPr>
          <a:r>
            <a:rPr lang="en-GB" sz="900" kern="1200"/>
            <a:t>Enviroment: Staff shortages, distractions.</a:t>
          </a:r>
          <a:endParaRPr lang="en-US" sz="900" kern="1200"/>
        </a:p>
        <a:p>
          <a:pPr marL="57150" lvl="1" indent="-57150" algn="l" defTabSz="400050">
            <a:lnSpc>
              <a:spcPct val="90000"/>
            </a:lnSpc>
            <a:spcBef>
              <a:spcPct val="0"/>
            </a:spcBef>
            <a:spcAft>
              <a:spcPct val="15000"/>
            </a:spcAft>
            <a:buChar char="•"/>
          </a:pPr>
          <a:r>
            <a:rPr lang="en-GB" sz="900" kern="1200"/>
            <a:t>Equipment: Poorly labelled medication, faulty or lack of equipment.</a:t>
          </a:r>
          <a:endParaRPr lang="en-US" sz="900" kern="1200"/>
        </a:p>
        <a:p>
          <a:pPr marL="57150" lvl="1" indent="-57150" algn="l" defTabSz="400050">
            <a:lnSpc>
              <a:spcPct val="90000"/>
            </a:lnSpc>
            <a:spcBef>
              <a:spcPct val="0"/>
            </a:spcBef>
            <a:spcAft>
              <a:spcPct val="15000"/>
            </a:spcAft>
            <a:buChar char="•"/>
          </a:pPr>
          <a:r>
            <a:rPr lang="en-GB" sz="900" kern="1200"/>
            <a:t>Management: Lack of direction, supervision or inadequate staffing levels.</a:t>
          </a:r>
          <a:endParaRPr lang="en-US" sz="900" kern="1200"/>
        </a:p>
      </dsp:txBody>
      <dsp:txXfrm>
        <a:off x="641" y="2258969"/>
        <a:ext cx="2503102" cy="1501861"/>
      </dsp:txXfrm>
    </dsp:sp>
    <dsp:sp modelId="{CA6589BB-CA7E-4109-BC0D-C58E17FE4B43}">
      <dsp:nvSpPr>
        <dsp:cNvPr id="0" name=""/>
        <dsp:cNvSpPr/>
      </dsp:nvSpPr>
      <dsp:spPr>
        <a:xfrm>
          <a:off x="2754054" y="2258969"/>
          <a:ext cx="2503102" cy="15018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By identifying the underlying causes, the team can then implement solutions such as additional training, improved communication procedures, and clearer medication management systems to reduce the risk of future errors.</a:t>
          </a:r>
          <a:endParaRPr lang="en-US" sz="1200" kern="1200"/>
        </a:p>
      </dsp:txBody>
      <dsp:txXfrm>
        <a:off x="2754054" y="2258969"/>
        <a:ext cx="2503102" cy="1501861"/>
      </dsp:txXfrm>
    </dsp:sp>
    <dsp:sp modelId="{DC78E5C9-DB4A-4A43-A7AF-E13CCEA4630B}">
      <dsp:nvSpPr>
        <dsp:cNvPr id="0" name=""/>
        <dsp:cNvSpPr/>
      </dsp:nvSpPr>
      <dsp:spPr>
        <a:xfrm>
          <a:off x="1377348" y="4011141"/>
          <a:ext cx="2503102" cy="15018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This demonstrates how the Fishbone Theory can support effective teamwork and problem solving within health and social care settings.</a:t>
          </a:r>
          <a:endParaRPr lang="en-US" sz="1200" kern="1200"/>
        </a:p>
      </dsp:txBody>
      <dsp:txXfrm>
        <a:off x="1377348" y="4011141"/>
        <a:ext cx="2503102" cy="15018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CABF8-4240-4D7C-BC9E-5CA8081F5A15}">
      <dsp:nvSpPr>
        <dsp:cNvPr id="0" name=""/>
        <dsp:cNvSpPr/>
      </dsp:nvSpPr>
      <dsp:spPr>
        <a:xfrm>
          <a:off x="0" y="39903"/>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Effective teamwork has a major impact on patient care.</a:t>
          </a:r>
          <a:endParaRPr lang="en-US" sz="1200" kern="1200">
            <a:latin typeface="Arial"/>
            <a:cs typeface="Arial"/>
          </a:endParaRPr>
        </a:p>
      </dsp:txBody>
      <dsp:txXfrm>
        <a:off x="46688" y="86591"/>
        <a:ext cx="5164422" cy="863022"/>
      </dsp:txXfrm>
    </dsp:sp>
    <dsp:sp modelId="{033DE4D9-84B6-41E1-A7AE-57D721F2D3CA}">
      <dsp:nvSpPr>
        <dsp:cNvPr id="0" name=""/>
        <dsp:cNvSpPr/>
      </dsp:nvSpPr>
      <dsp:spPr>
        <a:xfrm>
          <a:off x="0" y="1036622"/>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a:cs typeface="Arial"/>
            </a:rPr>
            <a:t>When health care professionals work well together, patients are more likely to receive safe, coordinated and high-quality care.</a:t>
          </a:r>
          <a:endParaRPr lang="en-US" sz="1400" kern="1200">
            <a:latin typeface="Arial"/>
            <a:cs typeface="Arial"/>
          </a:endParaRPr>
        </a:p>
      </dsp:txBody>
      <dsp:txXfrm>
        <a:off x="46688" y="1083310"/>
        <a:ext cx="5164422" cy="863022"/>
      </dsp:txXfrm>
    </dsp:sp>
    <dsp:sp modelId="{F467254F-3B83-4A92-A1D6-8708A2D26BC0}">
      <dsp:nvSpPr>
        <dsp:cNvPr id="0" name=""/>
        <dsp:cNvSpPr/>
      </dsp:nvSpPr>
      <dsp:spPr>
        <a:xfrm>
          <a:off x="0" y="2033341"/>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a:cs typeface="Arial"/>
            </a:rPr>
            <a:t>Communication between staff helps ensure that important information is shared correctly and quickly.</a:t>
          </a:r>
          <a:endParaRPr lang="en-US" sz="1400" kern="1200">
            <a:latin typeface="Arial"/>
            <a:cs typeface="Arial"/>
          </a:endParaRPr>
        </a:p>
      </dsp:txBody>
      <dsp:txXfrm>
        <a:off x="46688" y="2080029"/>
        <a:ext cx="5164422" cy="863022"/>
      </dsp:txXfrm>
    </dsp:sp>
    <dsp:sp modelId="{C2262952-0DF5-4E7A-9499-1584009C28C9}">
      <dsp:nvSpPr>
        <dsp:cNvPr id="0" name=""/>
        <dsp:cNvSpPr/>
      </dsp:nvSpPr>
      <dsp:spPr>
        <a:xfrm>
          <a:off x="0" y="3030060"/>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a:cs typeface="Arial"/>
            </a:rPr>
            <a:t>Effective teamwork can also increase patient trust and confidence because service user feel supported by a coordinated team rather than isolated professionals.</a:t>
          </a:r>
          <a:endParaRPr lang="en-US" sz="1400" kern="1200">
            <a:latin typeface="Arial"/>
            <a:cs typeface="Arial"/>
          </a:endParaRPr>
        </a:p>
      </dsp:txBody>
      <dsp:txXfrm>
        <a:off x="46688" y="3076748"/>
        <a:ext cx="5164422" cy="863022"/>
      </dsp:txXfrm>
    </dsp:sp>
    <dsp:sp modelId="{308B03AC-163A-451D-9F3C-E7F12B31DB36}">
      <dsp:nvSpPr>
        <dsp:cNvPr id="0" name=""/>
        <dsp:cNvSpPr/>
      </dsp:nvSpPr>
      <dsp:spPr>
        <a:xfrm>
          <a:off x="0" y="4026778"/>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a:cs typeface="Arial"/>
            </a:rPr>
            <a:t>In contrast, ineffective teamwork may increase risks, including medication errors, neglect or inconsistent care. Therefore, teamwork directly affects patient safety, wellbeing and outcomes.</a:t>
          </a:r>
          <a:endParaRPr lang="en-US" sz="1400" kern="1200">
            <a:latin typeface="Arial"/>
            <a:cs typeface="Arial"/>
          </a:endParaRPr>
        </a:p>
      </dsp:txBody>
      <dsp:txXfrm>
        <a:off x="46688" y="4073466"/>
        <a:ext cx="5164422" cy="863022"/>
      </dsp:txXfrm>
    </dsp:sp>
    <dsp:sp modelId="{CA1B1FAD-EE27-46F1-ADB3-6EC1740E1E1F}">
      <dsp:nvSpPr>
        <dsp:cNvPr id="0" name=""/>
        <dsp:cNvSpPr/>
      </dsp:nvSpPr>
      <dsp:spPr>
        <a:xfrm>
          <a:off x="0" y="5023497"/>
          <a:ext cx="5257798" cy="956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a:cs typeface="Arial"/>
            </a:rPr>
            <a:t>As a support worker, I believe strong teamwork skills are essential because they help ensure individuals receive compassionate and person-centred care.</a:t>
          </a:r>
          <a:endParaRPr lang="en-US" sz="1400" kern="1200">
            <a:latin typeface="Arial"/>
            <a:cs typeface="Arial"/>
          </a:endParaRPr>
        </a:p>
      </dsp:txBody>
      <dsp:txXfrm>
        <a:off x="46688" y="5070185"/>
        <a:ext cx="5164422" cy="8630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97538-AAC4-48D1-8730-846724A7FCA9}">
      <dsp:nvSpPr>
        <dsp:cNvPr id="0" name=""/>
        <dsp:cNvSpPr/>
      </dsp:nvSpPr>
      <dsp:spPr>
        <a:xfrm>
          <a:off x="0" y="690"/>
          <a:ext cx="8271845" cy="16156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75738-C675-4D5C-83C7-30023652F343}">
      <dsp:nvSpPr>
        <dsp:cNvPr id="0" name=""/>
        <dsp:cNvSpPr/>
      </dsp:nvSpPr>
      <dsp:spPr>
        <a:xfrm>
          <a:off x="488725" y="364205"/>
          <a:ext cx="888591" cy="8885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D6155-15FF-4655-A407-CA9DABF400BB}">
      <dsp:nvSpPr>
        <dsp:cNvPr id="0" name=""/>
        <dsp:cNvSpPr/>
      </dsp:nvSpPr>
      <dsp:spPr>
        <a:xfrm>
          <a:off x="1866042" y="690"/>
          <a:ext cx="6405802" cy="161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87" tIns="170987" rIns="170987" bIns="170987" numCol="1" spcCol="1270" anchor="ctr" anchorCtr="0">
          <a:noAutofit/>
        </a:bodyPr>
        <a:lstStyle/>
        <a:p>
          <a:pPr marL="0" lvl="0" indent="0" algn="l" defTabSz="533400">
            <a:lnSpc>
              <a:spcPct val="90000"/>
            </a:lnSpc>
            <a:spcBef>
              <a:spcPct val="0"/>
            </a:spcBef>
            <a:spcAft>
              <a:spcPct val="35000"/>
            </a:spcAft>
            <a:buNone/>
          </a:pPr>
          <a:r>
            <a:rPr lang="en-GB" sz="1200" kern="1200">
              <a:latin typeface="Arial"/>
              <a:cs typeface="Arial"/>
            </a:rPr>
            <a:t>In conclusion, teamwork is one of the most important skills required in the role of a support worker. Effective teamwork improves communication, patient safety and quality of care, while poor teamwork can lead to mistakes and negative outcomes.</a:t>
          </a:r>
          <a:endParaRPr lang="en-US" sz="1200" kern="1200">
            <a:latin typeface="Arial"/>
            <a:cs typeface="Arial"/>
          </a:endParaRPr>
        </a:p>
      </dsp:txBody>
      <dsp:txXfrm>
        <a:off x="1866042" y="690"/>
        <a:ext cx="6405802" cy="1615620"/>
      </dsp:txXfrm>
    </dsp:sp>
    <dsp:sp modelId="{AC051EDE-059A-4DF0-A08D-A1A159F9AC07}">
      <dsp:nvSpPr>
        <dsp:cNvPr id="0" name=""/>
        <dsp:cNvSpPr/>
      </dsp:nvSpPr>
      <dsp:spPr>
        <a:xfrm>
          <a:off x="0" y="2020216"/>
          <a:ext cx="8271845" cy="16156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58A3E-FCAC-47BD-8FE1-87947FC0409B}">
      <dsp:nvSpPr>
        <dsp:cNvPr id="0" name=""/>
        <dsp:cNvSpPr/>
      </dsp:nvSpPr>
      <dsp:spPr>
        <a:xfrm>
          <a:off x="488725" y="2383731"/>
          <a:ext cx="888591" cy="8885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36EC3-34C5-4937-856B-142C4328F84B}">
      <dsp:nvSpPr>
        <dsp:cNvPr id="0" name=""/>
        <dsp:cNvSpPr/>
      </dsp:nvSpPr>
      <dsp:spPr>
        <a:xfrm>
          <a:off x="1866042" y="2020216"/>
          <a:ext cx="6405802" cy="161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87" tIns="170987" rIns="170987" bIns="170987"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By working collaboratively with other professionals, support workers can provide person-centred and holistic care that meets the needs of individuals effectively.</a:t>
          </a:r>
          <a:endParaRPr lang="en-US" sz="1900" kern="1200">
            <a:latin typeface="Arial"/>
            <a:cs typeface="Arial"/>
          </a:endParaRPr>
        </a:p>
      </dsp:txBody>
      <dsp:txXfrm>
        <a:off x="1866042" y="2020216"/>
        <a:ext cx="6405802" cy="1615620"/>
      </dsp:txXfrm>
    </dsp:sp>
    <dsp:sp modelId="{73FB28EF-80D7-4D8C-A84D-894C823974E9}">
      <dsp:nvSpPr>
        <dsp:cNvPr id="0" name=""/>
        <dsp:cNvSpPr/>
      </dsp:nvSpPr>
      <dsp:spPr>
        <a:xfrm>
          <a:off x="0" y="4039742"/>
          <a:ext cx="8271845" cy="16156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1B0D1-4E5E-485F-99AD-364A3C6B9AEE}">
      <dsp:nvSpPr>
        <dsp:cNvPr id="0" name=""/>
        <dsp:cNvSpPr/>
      </dsp:nvSpPr>
      <dsp:spPr>
        <a:xfrm>
          <a:off x="488725" y="4403257"/>
          <a:ext cx="888591" cy="8885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D5FC73-A661-4959-837D-4844FD44FFCF}">
      <dsp:nvSpPr>
        <dsp:cNvPr id="0" name=""/>
        <dsp:cNvSpPr/>
      </dsp:nvSpPr>
      <dsp:spPr>
        <a:xfrm>
          <a:off x="1866042" y="4039742"/>
          <a:ext cx="6405802" cy="1615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87" tIns="170987" rIns="170987" bIns="170987"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Applying the Fishbone Theory helps structure a more productive approach on identifying underlying issues, and also finding solutions on successful teamwork.. Promoting the wellbeing and safety  of the staff and service user.</a:t>
          </a:r>
          <a:endParaRPr lang="en-US" sz="1900" kern="1200">
            <a:latin typeface="Arial"/>
            <a:cs typeface="Arial"/>
          </a:endParaRPr>
        </a:p>
      </dsp:txBody>
      <dsp:txXfrm>
        <a:off x="1866042" y="4039742"/>
        <a:ext cx="6405802" cy="16156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FC1A7E-2A83-2015-0353-FBDC543BEAC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9287215-AEED-B89E-744B-4D64DCBEA7B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D81C61C-FE34-0349-8709-D234BE43C727}" type="datetimeFigureOut">
              <a:rPr lang="en-US" smtClean="0"/>
              <a:t>6/12/2026</a:t>
            </a:fld>
            <a:endParaRPr lang="en-US"/>
          </a:p>
        </p:txBody>
      </p:sp>
      <p:sp>
        <p:nvSpPr>
          <p:cNvPr id="4" name="Footer Placeholder 3">
            <a:extLst>
              <a:ext uri="{FF2B5EF4-FFF2-40B4-BE49-F238E27FC236}">
                <a16:creationId xmlns:a16="http://schemas.microsoft.com/office/drawing/2014/main" id="{D2B4D7BA-E98D-6508-045C-73CF977524E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E617B73-9D6F-8914-CD66-AD572EC17CB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CA620D9-9A2E-6345-A1F5-EE6F137EC634}" type="slidenum">
              <a:rPr lang="en-US" smtClean="0"/>
              <a:t>‹#›</a:t>
            </a:fld>
            <a:endParaRPr lang="en-US"/>
          </a:p>
        </p:txBody>
      </p:sp>
    </p:spTree>
    <p:extLst>
      <p:ext uri="{BB962C8B-B14F-4D97-AF65-F5344CB8AC3E}">
        <p14:creationId xmlns:p14="http://schemas.microsoft.com/office/powerpoint/2010/main" val="881562079"/>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43384B-093F-49E7-B8DB-F37D4F9C9E45}"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73F96-0975-46A3-AD68-AF15F86281DE}" type="slidenum">
              <a:rPr lang="en-US" smtClean="0"/>
              <a:t>‹#›</a:t>
            </a:fld>
            <a:endParaRPr lang="en-US"/>
          </a:p>
        </p:txBody>
      </p:sp>
    </p:spTree>
    <p:extLst>
      <p:ext uri="{BB962C8B-B14F-4D97-AF65-F5344CB8AC3E}">
        <p14:creationId xmlns:p14="http://schemas.microsoft.com/office/powerpoint/2010/main" val="1520803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495234"/>
            <a:ext cx="6772275" cy="4210366"/>
          </a:xfrm>
        </p:spPr>
        <p:txBody>
          <a:bodyPr vert="horz" lIns="91440" tIns="45720" rIns="91440" bIns="45720" rtlCol="0" anchor="b">
            <a:normAutofit/>
          </a:bodyPr>
          <a:lstStyle>
            <a:lvl1pPr>
              <a:defRPr lang="en-US" sz="8000" cap="all" baseline="0" dirty="0">
                <a:solidFill>
                  <a:schemeClr val="tx2"/>
                </a:solidFill>
                <a:latin typeface="+mj-lt"/>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1" cy="1672275"/>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latin typeface="+mj-lt"/>
              </a:defRPr>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7786070" y="0"/>
            <a:ext cx="394873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5400000">
            <a:off x="11582397" y="533401"/>
            <a:ext cx="762003" cy="457201"/>
          </a:xfrm>
        </p:spPr>
        <p:txBody>
          <a:bodyPr/>
          <a:lstStyle/>
          <a:p>
            <a:fld id="{0C8C660B-F668-4504-BC81-2CC82DB51607}" type="datetime1">
              <a:rPr lang="en-US" smtClean="0"/>
              <a:t>6/12/2026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5400000">
            <a:off x="9677401" y="3200402"/>
            <a:ext cx="4571997" cy="457201"/>
          </a:xfrm>
        </p:spPr>
        <p:txBody>
          <a:bodyPr/>
          <a:lstStyle/>
          <a:p>
            <a:r>
              <a:rPr lang="en-US"/>
              <a:t>presentation title</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256472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sz="1000"/>
            </a:lvl1pPr>
          </a:lstStyle>
          <a:p>
            <a:fld id="{26FFB7DB-11F3-4850-BAD4-484CF80E6048}"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415946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57199"/>
            <a:ext cx="8833820" cy="2047889"/>
          </a:xfrm>
        </p:spPr>
        <p:txBody>
          <a:bodyPr vert="horz" lIns="91440" tIns="45720" rIns="91440" bIns="45720" rtlCol="0" anchor="t">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2" cy="2046340"/>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2877190"/>
            <a:ext cx="11734790" cy="398081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lvl1pPr>
              <a:defRPr sz="1000"/>
            </a:lvl1pPr>
          </a:lstStyle>
          <a:p>
            <a:fld id="{E898BC5D-2079-457C-BB9C-FCD76139A619}" type="datetime1">
              <a:rPr lang="en-US" smtClean="0"/>
              <a:t>6/12/2026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sz="1000"/>
            </a:lvl1pPr>
          </a:lstStyle>
          <a:p>
            <a:r>
              <a:rPr lang="en-US"/>
              <a:t>presentation title</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7951566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122327-B068-8CAF-F31D-CAC2A5711A99}"/>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362766"/>
            <a:ext cx="9037984" cy="234283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353866"/>
            <a:ext cx="1676402" cy="2123133"/>
          </a:xfrm>
        </p:spPr>
        <p:txBody>
          <a:bodyPr vert="horz" lIns="91440" tIns="45720" rIns="91440" bIns="45720" rtlCol="0" anchor="b">
            <a:normAutofit/>
          </a:bodyPr>
          <a:lstStyle>
            <a:lvl1pPr marL="0" indent="0">
              <a:lnSpc>
                <a:spcPct val="9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11734797" cy="3981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9" y="533401"/>
            <a:ext cx="762001" cy="457200"/>
          </a:xfrm>
        </p:spPr>
        <p:txBody>
          <a:bodyPr/>
          <a:lstStyle>
            <a:lvl1pPr>
              <a:defRPr sz="1000">
                <a:solidFill>
                  <a:schemeClr val="tx1"/>
                </a:solidFill>
                <a:effectLst/>
              </a:defRPr>
            </a:lvl1pPr>
          </a:lstStyle>
          <a:p>
            <a:fld id="{49EE2BE3-A945-455F-82E9-8DFEBE643AF8}"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8" y="3200402"/>
            <a:ext cx="4572000" cy="457199"/>
          </a:xfrm>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967501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03033" y="1748476"/>
            <a:ext cx="7331768" cy="495712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03033" y="457200"/>
            <a:ext cx="7331767" cy="924559"/>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flipH="1">
            <a:off x="-152400" y="533401"/>
            <a:ext cx="762003" cy="457201"/>
          </a:xfrm>
        </p:spPr>
        <p:txBody>
          <a:bodyPr/>
          <a:lstStyle>
            <a:lvl1pPr algn="r">
              <a:defRPr>
                <a:solidFill>
                  <a:schemeClr val="tx1"/>
                </a:solidFill>
                <a:effectLst/>
              </a:defRPr>
            </a:lvl1pPr>
          </a:lstStyle>
          <a:p>
            <a:pPr algn="r"/>
            <a:fld id="{BD3666C8-D40B-426C-BEEC-C59EAEEB899A}"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flipH="1">
            <a:off x="-2057396" y="3200400"/>
            <a:ext cx="4571995" cy="457201"/>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 y="5714997"/>
            <a:ext cx="457200" cy="762004"/>
          </a:xfrm>
        </p:spPr>
        <p:txBody>
          <a:bodyPr/>
          <a:lstStyle/>
          <a:p>
            <a:fld id="{FD550D4C-7310-48EB-AB4A-11C1BDEC928F}" type="slidenum">
              <a:rPr lang="en-US" smtClean="0"/>
              <a:t>‹#›</a:t>
            </a:fld>
            <a:endParaRPr lang="en-US"/>
          </a:p>
        </p:txBody>
      </p:sp>
      <p:sp>
        <p:nvSpPr>
          <p:cNvPr id="31" name="Picture Placeholder 10">
            <a:extLst>
              <a:ext uri="{FF2B5EF4-FFF2-40B4-BE49-F238E27FC236}">
                <a16:creationId xmlns:a16="http://schemas.microsoft.com/office/drawing/2014/main" id="{A3E06F9B-3779-9320-0F5D-564FC64FF95E}"/>
              </a:ext>
            </a:extLst>
          </p:cNvPr>
          <p:cNvSpPr>
            <a:spLocks noGrp="1"/>
          </p:cNvSpPr>
          <p:nvPr>
            <p:ph type="pic" sz="quarter" idx="14" hasCustomPrompt="1"/>
          </p:nvPr>
        </p:nvSpPr>
        <p:spPr>
          <a:xfrm>
            <a:off x="457206" y="17927"/>
            <a:ext cx="3562346" cy="6840073"/>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94522420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7AE459-CBAC-85F5-9CB4-35C0E2932FEE}"/>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B9A0CF7-5D6B-6408-445C-2FEED9E90F6E}"/>
              </a:ext>
            </a:extLst>
          </p:cNvPr>
          <p:cNvSpPr>
            <a:spLocks noGrp="1"/>
          </p:cNvSpPr>
          <p:nvPr>
            <p:ph type="title"/>
          </p:nvPr>
        </p:nvSpPr>
        <p:spPr>
          <a:xfrm>
            <a:off x="457200" y="1828804"/>
            <a:ext cx="11125200" cy="4876796"/>
          </a:xfrm>
        </p:spPr>
        <p:txBody>
          <a:bodyPr anchor="b"/>
          <a:lstStyle>
            <a:lvl1pPr>
              <a:defRPr sz="8000" cap="all" baseline="0"/>
            </a:lvl1pPr>
          </a:lstStyle>
          <a:p>
            <a:r>
              <a:rPr lang="en-US"/>
              <a:t>Click to edit Master title style</a:t>
            </a:r>
          </a:p>
        </p:txBody>
      </p:sp>
      <p:sp>
        <p:nvSpPr>
          <p:cNvPr id="11" name="Subtitle 2">
            <a:extLst>
              <a:ext uri="{FF2B5EF4-FFF2-40B4-BE49-F238E27FC236}">
                <a16:creationId xmlns:a16="http://schemas.microsoft.com/office/drawing/2014/main" id="{66FE4166-EB23-990B-FD89-3A8EE01CF78B}"/>
              </a:ext>
            </a:extLst>
          </p:cNvPr>
          <p:cNvSpPr>
            <a:spLocks noGrp="1"/>
          </p:cNvSpPr>
          <p:nvPr>
            <p:ph type="subTitle" idx="1"/>
          </p:nvPr>
        </p:nvSpPr>
        <p:spPr>
          <a:xfrm>
            <a:off x="457200" y="457199"/>
            <a:ext cx="5638800" cy="1066801"/>
          </a:xfrm>
        </p:spPr>
        <p:txBody>
          <a:bodyPr vert="horz" lIns="91440" tIns="45720" rIns="91440" bIns="45720" rtlCol="0" anchor="t">
            <a:normAutofit/>
          </a:bodyPr>
          <a:lstStyle>
            <a:lvl1pPr marL="0" indent="0">
              <a:lnSpc>
                <a:spcPct val="12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5D920C-4D31-4F58-A59C-9B28DE511B3C}"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1882126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4EAFED5-A634-0649-4688-2546B0B17D5D}"/>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79" y="457200"/>
            <a:ext cx="8095009" cy="6248400"/>
          </a:xfrm>
        </p:spPr>
        <p:txBody>
          <a:bodyPr vert="horz" lIns="91440" tIns="45720" rIns="91440" bIns="45720" rtlCol="0" anchor="b">
            <a:normAutofit/>
          </a:bodyPr>
          <a:lstStyle>
            <a:lvl1pPr>
              <a:defRPr lang="en-US" sz="8000" cap="all" baseline="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81585" y="457200"/>
            <a:ext cx="1652011" cy="2971800"/>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6" y="533401"/>
            <a:ext cx="762003" cy="457199"/>
          </a:xfrm>
        </p:spPr>
        <p:txBody>
          <a:bodyPr/>
          <a:lstStyle/>
          <a:p>
            <a:fld id="{9823761F-87BD-468A-A757-01F93552E7B4}"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401" y="3200402"/>
            <a:ext cx="4571993" cy="457197"/>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91259655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8B657F5-5CBE-CD42-3A44-E52AE500A2B1}"/>
              </a:ext>
            </a:extLst>
          </p:cNvPr>
          <p:cNvSpPr>
            <a:spLocks noGrp="1"/>
          </p:cNvSpPr>
          <p:nvPr>
            <p:ph type="title"/>
          </p:nvPr>
        </p:nvSpPr>
        <p:spPr>
          <a:xfrm>
            <a:off x="3462957" y="457200"/>
            <a:ext cx="7152032" cy="6248400"/>
          </a:xfrm>
        </p:spPr>
        <p:txBody>
          <a:bodyPr/>
          <a:lstStyle>
            <a:lvl1pPr>
              <a:defRPr sz="8000" cap="all" baseline="0"/>
            </a:lvl1pPr>
          </a:lstStyle>
          <a:p>
            <a:r>
              <a:rPr lang="en-US"/>
              <a:t>Click to edit Master title style</a:t>
            </a:r>
          </a:p>
        </p:txBody>
      </p:sp>
      <p:sp>
        <p:nvSpPr>
          <p:cNvPr id="8" name="Subtitle 2">
            <a:extLst>
              <a:ext uri="{FF2B5EF4-FFF2-40B4-BE49-F238E27FC236}">
                <a16:creationId xmlns:a16="http://schemas.microsoft.com/office/drawing/2014/main" id="{51CCC999-2EBE-17FE-9A53-D473997BDE93}"/>
              </a:ext>
            </a:extLst>
          </p:cNvPr>
          <p:cNvSpPr>
            <a:spLocks noGrp="1"/>
          </p:cNvSpPr>
          <p:nvPr>
            <p:ph type="subTitle" idx="1"/>
          </p:nvPr>
        </p:nvSpPr>
        <p:spPr>
          <a:xfrm>
            <a:off x="457200" y="457199"/>
            <a:ext cx="2624328" cy="2980944"/>
          </a:xfrm>
        </p:spPr>
        <p:txBody>
          <a:bodyPr vert="horz" lIns="91440" tIns="45720" rIns="91440" bIns="45720" rtlCol="0" anchor="t">
            <a:normAutofit/>
          </a:bodyPr>
          <a:lstStyle>
            <a:lvl1pPr marL="0" indent="0">
              <a:lnSpc>
                <a:spcPct val="90000"/>
              </a:lnSpc>
              <a:spcBef>
                <a:spcPts val="0"/>
              </a:spcBef>
              <a:buNone/>
              <a:defRPr lang="en-US" sz="1800" baseline="0" dirty="0">
                <a:latin typeface="+mj-lt"/>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9FDA64-300B-4571-B7D2-FF9F1667DFF1}"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6165997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45BDB207-77AB-4C63-A789-2406582489A2}"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7059609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b">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3FDD2574-6F07-4D3F-BA2A-E83281EFBEE1}"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9373671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462958" y="457201"/>
            <a:ext cx="8119442"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77D1D9F1-3B88-4534-939A-DE516EDD4249}" type="datetime1">
              <a:rPr lang="en-US" smtClean="0"/>
              <a:t>6/12/2026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4999"/>
            <a:ext cx="457200" cy="761999"/>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7794545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019800"/>
          </a:xfrm>
        </p:spPr>
        <p:txBody>
          <a:bodyPr anchor="t">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b">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F5B8C76-DEC3-4508-BF83-96882AD10126}" type="datetime1">
              <a:rPr lang="en-US" smtClean="0"/>
              <a:t>6/12/2026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446741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248400"/>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t">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D22E3FA-4F20-413C-B6B6-F2D556C9EA67}" type="datetime1">
              <a:rPr lang="en-US" smtClean="0"/>
              <a:t>6/12/2026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06988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019553" y="457200"/>
            <a:ext cx="3762702" cy="6019800"/>
          </a:xfrm>
        </p:spPr>
        <p:txBody>
          <a:bodyPr>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168638"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4F6FCCC6-49D3-4A00-9FFF-BB2E42472228}" type="datetime1">
              <a:rPr lang="en-US" smtClean="0"/>
              <a:t>6/12/2026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045819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224097" y="457201"/>
            <a:ext cx="4509243" cy="2419989"/>
          </a:xfrm>
        </p:spPr>
        <p:txBody>
          <a:bodyPr anchor="t">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flipH="1">
            <a:off x="-148368" y="533402"/>
            <a:ext cx="762002" cy="457199"/>
          </a:xfrm>
        </p:spPr>
        <p:txBody>
          <a:bodyPr/>
          <a:lstStyle>
            <a:lvl1pPr algn="r">
              <a:defRPr/>
            </a:lvl1pPr>
          </a:lstStyle>
          <a:p>
            <a:pPr algn="r"/>
            <a:fld id="{6BAB514B-6EC6-4AD2-BABD-48FED3114FD9}" type="datetime1">
              <a:rPr lang="en-US" smtClean="0"/>
              <a:t>6/12/2026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flipH="1">
            <a:off x="-2053366"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033" y="5715000"/>
            <a:ext cx="457199" cy="761999"/>
          </a:xfrm>
        </p:spPr>
        <p:txBody>
          <a:bodyPr/>
          <a:lstStyle/>
          <a:p>
            <a:fld id="{FD550D4C-7310-48EB-AB4A-11C1BDEC928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1" y="0"/>
            <a:ext cx="6380512"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3242950"/>
            <a:ext cx="4509244" cy="323405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9258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t">
            <a:normAutofit/>
          </a:bodyPr>
          <a:lstStyle>
            <a:lvl1pPr>
              <a:defRPr sz="72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3976447"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72098" y="457200"/>
            <a:ext cx="3762702" cy="601980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896D7983-37DF-438F-9E06-8D8626DBAEF5}" type="datetime1">
              <a:rPr lang="en-US" smtClean="0"/>
              <a:t>6/12/2026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523282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0FE00A3-BFD3-2A2D-5C6D-DD3F0CC59B75}"/>
              </a:ext>
            </a:extLst>
          </p:cNvPr>
          <p:cNvSpPr>
            <a:spLocks noGrp="1"/>
          </p:cNvSpPr>
          <p:nvPr>
            <p:ph type="title"/>
          </p:nvPr>
        </p:nvSpPr>
        <p:spPr>
          <a:xfrm>
            <a:off x="471960" y="481156"/>
            <a:ext cx="4328640" cy="3328844"/>
          </a:xfrm>
        </p:spPr>
        <p:txBody>
          <a:bodyPr anchor="b"/>
          <a:lstStyle/>
          <a:p>
            <a:r>
              <a:rPr lang="en-US"/>
              <a:t>Click to edit Master title style</a:t>
            </a:r>
          </a:p>
        </p:txBody>
      </p:sp>
      <p:sp>
        <p:nvSpPr>
          <p:cNvPr id="11" name="Content Placeholder 10">
            <a:extLst>
              <a:ext uri="{FF2B5EF4-FFF2-40B4-BE49-F238E27FC236}">
                <a16:creationId xmlns:a16="http://schemas.microsoft.com/office/drawing/2014/main" id="{33992031-CB89-1194-38F1-DDC44C126D5A}"/>
              </a:ext>
            </a:extLst>
          </p:cNvPr>
          <p:cNvSpPr>
            <a:spLocks noGrp="1"/>
          </p:cNvSpPr>
          <p:nvPr>
            <p:ph sz="quarter" idx="14"/>
          </p:nvPr>
        </p:nvSpPr>
        <p:spPr>
          <a:xfrm>
            <a:off x="471962" y="4191000"/>
            <a:ext cx="4329113" cy="228600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4613FAD-F332-45E9-9538-895CFD466685}"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015677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89260"/>
            <a:ext cx="4905379" cy="35877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9956EB9-7897-42EF-BE95-95D7CEF7B23C}"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8303506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2" cy="4271326"/>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7" y="2129475"/>
            <a:ext cx="623887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2CDA8EC-CA10-4DCF-96BA-72336EE517F8}"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1100657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1" cy="5400042"/>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05936" y="1748475"/>
            <a:ext cx="7170367" cy="4728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73807280-6F24-441B-95FE-DD6B4B3EA0D8}"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764794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19552" y="457199"/>
            <a:ext cx="7556751" cy="6019801"/>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FB4A2A5-29C2-4404-B26A-D9962C9315AD}"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234333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97" y="457201"/>
            <a:ext cx="5829303" cy="1291274"/>
          </a:xfrm>
        </p:spPr>
        <p:txBody>
          <a:bodyPr anchor="t"/>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152395" y="533400"/>
            <a:ext cx="762000" cy="457199"/>
          </a:xfrm>
        </p:spPr>
        <p:txBody>
          <a:bodyPr/>
          <a:lstStyle>
            <a:lvl1pPr algn="r">
              <a:defRPr/>
            </a:lvl1pPr>
          </a:lstStyle>
          <a:p>
            <a:pPr algn="r"/>
            <a:fld id="{B57D6C2C-EAE9-4597-98A9-4D8CFECDCA68}" type="datetime1">
              <a:rPr lang="en-US" smtClean="0"/>
              <a:t>6/12/2026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57398" y="3200400"/>
            <a:ext cx="4572002" cy="457201"/>
          </a:xfrm>
        </p:spPr>
        <p:txBody>
          <a:bodyPr/>
          <a:lstStyle/>
          <a:p>
            <a:r>
              <a:rPr lang="en-US"/>
              <a:t>presentation title</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0" y="5715000"/>
            <a:ext cx="457200" cy="762000"/>
          </a:xfrm>
        </p:spPr>
        <p:txBody>
          <a:bodyPr/>
          <a:lstStyle/>
          <a:p>
            <a:fld id="{FD550D4C-7310-48EB-AB4A-11C1BDEC928F}" type="slidenum">
              <a:rPr lang="en-US" smtClean="0"/>
              <a:t>‹#›</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457200" y="1"/>
            <a:ext cx="4891710"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502" y="2129474"/>
            <a:ext cx="5829298" cy="4347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78967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7226" y="457199"/>
            <a:ext cx="5809274" cy="1300175"/>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77225" y="2129474"/>
            <a:ext cx="579098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3">
            <a:extLst>
              <a:ext uri="{FF2B5EF4-FFF2-40B4-BE49-F238E27FC236}">
                <a16:creationId xmlns:a16="http://schemas.microsoft.com/office/drawing/2014/main" id="{8C54ADA6-1052-2AF1-E715-B0550F52FCC8}"/>
              </a:ext>
            </a:extLst>
          </p:cNvPr>
          <p:cNvSpPr>
            <a:spLocks noGrp="1"/>
          </p:cNvSpPr>
          <p:nvPr>
            <p:ph type="pic" sz="quarter" idx="13" hasCustomPrompt="1"/>
          </p:nvPr>
        </p:nvSpPr>
        <p:spPr>
          <a:xfrm>
            <a:off x="6837714" y="0"/>
            <a:ext cx="487706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5400000" flipH="1">
            <a:off x="11582398" y="533401"/>
            <a:ext cx="762000" cy="457197"/>
          </a:xfrm>
        </p:spPr>
        <p:txBody>
          <a:bodyPr/>
          <a:lstStyle/>
          <a:p>
            <a:fld id="{C55FAF09-74B3-4DE2-9B53-BE94A6F99D42}" type="datetime1">
              <a:rPr lang="en-US" smtClean="0"/>
              <a:t>6/12/2026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5400000">
            <a:off x="9677397" y="3200401"/>
            <a:ext cx="4572000" cy="457199"/>
          </a:xfrm>
        </p:spPr>
        <p:txBody>
          <a:bodyPr/>
          <a:lstStyle/>
          <a:p>
            <a:r>
              <a:rPr lang="en-US"/>
              <a:t>presentation title</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4394843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457200"/>
            <a:ext cx="6772273" cy="919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152398" y="533398"/>
            <a:ext cx="761999" cy="457201"/>
          </a:xfrm>
        </p:spPr>
        <p:txBody>
          <a:bodyPr/>
          <a:lstStyle>
            <a:lvl1pPr algn="r">
              <a:defRPr/>
            </a:lvl1pPr>
          </a:lstStyle>
          <a:p>
            <a:pPr algn="r"/>
            <a:fld id="{B119A40C-A331-4C31-893E-1F24AE2CD9EC}" type="datetime1">
              <a:rPr lang="en-US" smtClean="0"/>
              <a:t>6/12/2026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57397" y="3200401"/>
            <a:ext cx="4572004" cy="457199"/>
          </a:xfrm>
        </p:spPr>
        <p:txBody>
          <a:bodyPr/>
          <a:lstStyle/>
          <a:p>
            <a:r>
              <a:rPr lang="en-US"/>
              <a:t>presentation title</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 y="5715000"/>
            <a:ext cx="457198"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199" y="1"/>
            <a:ext cx="394873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7" y="1757372"/>
            <a:ext cx="6772272" cy="4719628"/>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463293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9466" y="457200"/>
            <a:ext cx="6760011" cy="931673"/>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69466" y="1748474"/>
            <a:ext cx="6760011" cy="4728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57612001-C719-7740-BD34-22836F090C6D}"/>
              </a:ext>
            </a:extLst>
          </p:cNvPr>
          <p:cNvSpPr>
            <a:spLocks noGrp="1"/>
          </p:cNvSpPr>
          <p:nvPr>
            <p:ph type="pic" sz="quarter" idx="13" hasCustomPrompt="1"/>
          </p:nvPr>
        </p:nvSpPr>
        <p:spPr>
          <a:xfrm>
            <a:off x="7795212" y="0"/>
            <a:ext cx="392732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2"/>
            <a:ext cx="762002" cy="457199"/>
          </a:xfrm>
        </p:spPr>
        <p:txBody>
          <a:bodyPr/>
          <a:lstStyle/>
          <a:p>
            <a:fld id="{2A825E37-7116-463D-A94C-9DD1CFD1B3E6}" type="datetime1">
              <a:rPr lang="en-US" smtClean="0"/>
              <a:t>6/12/2026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401" y="3200403"/>
            <a:ext cx="4571995" cy="457198"/>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0504851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457201"/>
            <a:ext cx="4891705" cy="1291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399" y="533400"/>
            <a:ext cx="762000" cy="457200"/>
          </a:xfrm>
        </p:spPr>
        <p:txBody>
          <a:bodyPr/>
          <a:lstStyle>
            <a:lvl1pPr algn="r">
              <a:defRPr>
                <a:solidFill>
                  <a:schemeClr val="tx1"/>
                </a:solidFill>
                <a:effectLst/>
              </a:defRPr>
            </a:lvl1pPr>
          </a:lstStyle>
          <a:p>
            <a:pPr algn="r"/>
            <a:fld id="{B689B9F6-60CA-4432-956D-34059F071AE2}"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401" y="3200401"/>
            <a:ext cx="4572003" cy="457200"/>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5829303"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129475"/>
            <a:ext cx="489170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81713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891707" cy="1291275"/>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129475"/>
            <a:ext cx="4891707"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2" name="Picture Placeholder 10">
            <a:extLst>
              <a:ext uri="{FF2B5EF4-FFF2-40B4-BE49-F238E27FC236}">
                <a16:creationId xmlns:a16="http://schemas.microsoft.com/office/drawing/2014/main" id="{1E110F8F-6B01-934D-4DD9-5938C9BCF5CA}"/>
              </a:ext>
            </a:extLst>
          </p:cNvPr>
          <p:cNvSpPr>
            <a:spLocks noGrp="1"/>
          </p:cNvSpPr>
          <p:nvPr>
            <p:ph type="pic" sz="quarter" idx="15" hasCustomPrompt="1"/>
          </p:nvPr>
        </p:nvSpPr>
        <p:spPr>
          <a:xfrm>
            <a:off x="5905501" y="0"/>
            <a:ext cx="582929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34046E7B-AF95-4BD7-A8B8-F1DE28BB0270}"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2"/>
            <a:ext cx="4571999" cy="457202"/>
          </a:xfrm>
        </p:spPr>
        <p:txBody>
          <a:bodyPr/>
          <a:lstStyle>
            <a:lvl1pPr>
              <a:defRPr>
                <a:solidFill>
                  <a:schemeClr val="tx1"/>
                </a:solidFill>
                <a:effectLst/>
              </a:defRPr>
            </a:lvl1p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1" y="5715000"/>
            <a:ext cx="457198" cy="762000"/>
          </a:xfrm>
        </p:spPr>
        <p:txBody>
          <a:bodyPr/>
          <a:lstStyle>
            <a:lvl1pPr>
              <a:defRPr>
                <a:solidFill>
                  <a:schemeClr val="tx1"/>
                </a:solidFill>
                <a:effectLst/>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32531583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2" y="457200"/>
            <a:ext cx="3562347" cy="1672275"/>
          </a:xfrm>
        </p:spPr>
        <p:txBody>
          <a:bodyPr anchor="t">
            <a:normAutofit/>
          </a:bodyPr>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152394" y="533400"/>
            <a:ext cx="762000" cy="457199"/>
          </a:xfrm>
        </p:spPr>
        <p:txBody>
          <a:bodyPr/>
          <a:lstStyle>
            <a:lvl1pPr algn="r">
              <a:defRPr/>
            </a:lvl1pPr>
          </a:lstStyle>
          <a:p>
            <a:pPr algn="r"/>
            <a:fld id="{BBE3936B-4467-468E-8056-BED04C7B99E9}" type="datetime1">
              <a:rPr lang="en-US" smtClean="0"/>
              <a:t>6/12/2026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57399" y="3200400"/>
            <a:ext cx="4572000" cy="457200"/>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 y="5715000"/>
            <a:ext cx="457200" cy="762000"/>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3" y="2496190"/>
            <a:ext cx="3562347" cy="398081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40503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562347" cy="1665933"/>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95234"/>
            <a:ext cx="3562347" cy="398176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00B15051-8E91-B317-0114-A43F9C6DF6FB}"/>
              </a:ext>
            </a:extLst>
          </p:cNvPr>
          <p:cNvSpPr>
            <a:spLocks noGrp="1"/>
          </p:cNvSpPr>
          <p:nvPr>
            <p:ph type="pic" sz="quarter" idx="13" hasCustomPrompt="1"/>
          </p:nvPr>
        </p:nvSpPr>
        <p:spPr>
          <a:xfrm>
            <a:off x="4405931"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11582398" y="533401"/>
            <a:ext cx="762002" cy="457201"/>
          </a:xfrm>
        </p:spPr>
        <p:txBody>
          <a:bodyPr/>
          <a:lstStyle/>
          <a:p>
            <a:fld id="{10145D58-2391-488D-BF4E-FF07BAD5085B}" type="datetime1">
              <a:rPr lang="en-US" smtClean="0"/>
              <a:t>6/12/2026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9677398" y="3200403"/>
            <a:ext cx="4572000" cy="457199"/>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734800" y="5715000"/>
            <a:ext cx="457200"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672786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33" name="Title 1">
            <a:extLst>
              <a:ext uri="{FF2B5EF4-FFF2-40B4-BE49-F238E27FC236}">
                <a16:creationId xmlns:a16="http://schemas.microsoft.com/office/drawing/2014/main" id="{EA2FB61C-6869-B5CA-E4BB-433A18DF4374}"/>
              </a:ext>
            </a:extLst>
          </p:cNvPr>
          <p:cNvSpPr>
            <a:spLocks noGrp="1"/>
          </p:cNvSpPr>
          <p:nvPr>
            <p:ph type="title"/>
          </p:nvPr>
        </p:nvSpPr>
        <p:spPr>
          <a:xfrm>
            <a:off x="8729045" y="457202"/>
            <a:ext cx="3005755" cy="2419987"/>
          </a:xfrm>
        </p:spPr>
        <p:txBody>
          <a:bodyPr anchor="t"/>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400" y="533400"/>
            <a:ext cx="762000" cy="457200"/>
          </a:xfrm>
        </p:spPr>
        <p:txBody>
          <a:bodyPr/>
          <a:lstStyle>
            <a:lvl1pPr algn="r">
              <a:defRPr>
                <a:solidFill>
                  <a:schemeClr val="tx1"/>
                </a:solidFill>
                <a:effectLst/>
              </a:defRPr>
            </a:lvl1pPr>
          </a:lstStyle>
          <a:p>
            <a:pPr algn="r"/>
            <a:fld id="{8FDAFBEF-44A3-413C-A3B3-6EAD5C6C8E80}"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398" y="3200401"/>
            <a:ext cx="4572003"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29" name="Picture Placeholder 9">
            <a:extLst>
              <a:ext uri="{FF2B5EF4-FFF2-40B4-BE49-F238E27FC236}">
                <a16:creationId xmlns:a16="http://schemas.microsoft.com/office/drawing/2014/main" id="{01F259E7-1DC4-EDC1-6EAC-83122DDAB9C5}"/>
              </a:ext>
            </a:extLst>
          </p:cNvPr>
          <p:cNvSpPr>
            <a:spLocks noGrp="1"/>
          </p:cNvSpPr>
          <p:nvPr>
            <p:ph type="pic" sz="quarter" idx="15" hasCustomPrompt="1"/>
          </p:nvPr>
        </p:nvSpPr>
        <p:spPr>
          <a:xfrm>
            <a:off x="473155" y="7088"/>
            <a:ext cx="7699295"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734684" y="3242950"/>
            <a:ext cx="3000116" cy="323404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38786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3005759" cy="241998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200" y="3429000"/>
            <a:ext cx="3005759" cy="304799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019552" y="0"/>
            <a:ext cx="7715248"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9" y="533402"/>
            <a:ext cx="761999" cy="457200"/>
          </a:xfrm>
        </p:spPr>
        <p:txBody>
          <a:bodyPr/>
          <a:lstStyle>
            <a:lvl1pPr>
              <a:defRPr>
                <a:solidFill>
                  <a:schemeClr val="tx1"/>
                </a:solidFill>
                <a:effectLst/>
              </a:defRPr>
            </a:lvl1pPr>
          </a:lstStyle>
          <a:p>
            <a:fld id="{DBBE2458-01C5-491F-86A3-F6E212A08BF3}"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1"/>
            <a:ext cx="4571996"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4999"/>
            <a:ext cx="457200" cy="762001"/>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72851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109526"/>
            <a:ext cx="3562347" cy="1291274"/>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4728526"/>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1" y="5109526"/>
            <a:ext cx="7176470" cy="13674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8B971A-3D0C-47BD-B2E1-6702BC43648A}"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6068894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353867"/>
            <a:ext cx="2619372" cy="2046933"/>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462956" y="4362766"/>
            <a:ext cx="8119444" cy="211423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310AB1C-4594-4756-90B6-BAC91202EC84}"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1403822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1"/>
            <a:ext cx="2619372" cy="2114234"/>
          </a:xfrm>
        </p:spPr>
        <p:txBody>
          <a:bodyPr anchor="t">
            <a:normAutofit/>
          </a:bodyPr>
          <a:lstStyle>
            <a:lvl1pPr>
              <a:defRPr sz="4000"/>
            </a:lvl1pPr>
          </a:lstStyle>
          <a:p>
            <a:r>
              <a:rPr lang="en-US"/>
              <a:t>Click to edit Master title style</a:t>
            </a:r>
          </a:p>
        </p:txBody>
      </p:sp>
      <p:sp>
        <p:nvSpPr>
          <p:cNvPr id="35" name="Content Placeholder 7">
            <a:extLst>
              <a:ext uri="{FF2B5EF4-FFF2-40B4-BE49-F238E27FC236}">
                <a16:creationId xmlns:a16="http://schemas.microsoft.com/office/drawing/2014/main" id="{BC6CD26D-0AE8-4E23-7BEB-EB0195879850}"/>
              </a:ext>
            </a:extLst>
          </p:cNvPr>
          <p:cNvSpPr>
            <a:spLocks noGrp="1"/>
          </p:cNvSpPr>
          <p:nvPr>
            <p:ph sz="quarter" idx="15"/>
          </p:nvPr>
        </p:nvSpPr>
        <p:spPr>
          <a:xfrm>
            <a:off x="3462956" y="457201"/>
            <a:ext cx="8119444" cy="2114234"/>
          </a:xfrm>
        </p:spPr>
        <p:txBody>
          <a:bodyPr vert="horz" lIns="91440" tIns="45720" rIns="91440" bIns="45720" rtlCol="0" anchor="t">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Picture Placeholder 10">
            <a:extLst>
              <a:ext uri="{FF2B5EF4-FFF2-40B4-BE49-F238E27FC236}">
                <a16:creationId xmlns:a16="http://schemas.microsoft.com/office/drawing/2014/main" id="{A809104E-E345-FE14-BDCD-16445C8FD050}"/>
              </a:ext>
            </a:extLst>
          </p:cNvPr>
          <p:cNvSpPr>
            <a:spLocks noGrp="1"/>
          </p:cNvSpPr>
          <p:nvPr>
            <p:ph type="pic" sz="quarter" idx="13" hasCustomPrompt="1"/>
          </p:nvPr>
        </p:nvSpPr>
        <p:spPr>
          <a:xfrm>
            <a:off x="-1" y="2885133"/>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94127D82-630B-49E3-A9ED-BC018EC5F8E7}"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398" y="3200402"/>
            <a:ext cx="4571999"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1326945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4320"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2619377"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462962" y="457200"/>
            <a:ext cx="3380134"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7224097" y="1"/>
            <a:ext cx="4510703" cy="685800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3"/>
            <a:ext cx="762004" cy="457198"/>
          </a:xfrm>
        </p:spPr>
        <p:txBody>
          <a:bodyPr/>
          <a:lstStyle/>
          <a:p>
            <a:fld id="{2412FE65-DE44-4BA6-B9D8-CDCB8C4FF811}" type="datetime1">
              <a:rPr lang="en-US" smtClean="0"/>
              <a:t>6/12/2026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8" y="3200403"/>
            <a:ext cx="4571996" cy="457197"/>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769652298"/>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2232991"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076576" y="457200"/>
            <a:ext cx="2823539" cy="6019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286500" y="0"/>
            <a:ext cx="5448299" cy="685799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6" y="533402"/>
            <a:ext cx="762002" cy="457199"/>
          </a:xfrm>
        </p:spPr>
        <p:txBody>
          <a:bodyPr/>
          <a:lstStyle/>
          <a:p>
            <a:fld id="{12933D13-B691-4DC6-9E87-A75F55D1CB33}" type="datetime1">
              <a:rPr lang="en-US" smtClean="0"/>
              <a:t>6/12/2026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9" y="3200403"/>
            <a:ext cx="4571998" cy="457196"/>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2089929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5410200"/>
            <a:ext cx="11100770" cy="1143000"/>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152397" y="533398"/>
            <a:ext cx="761998" cy="457201"/>
          </a:xfrm>
        </p:spPr>
        <p:txBody>
          <a:bodyPr/>
          <a:lstStyle>
            <a:lvl1pPr algn="r">
              <a:defRPr/>
            </a:lvl1pPr>
          </a:lstStyle>
          <a:p>
            <a:pPr algn="r"/>
            <a:fld id="{C1347183-5FF7-4612-A0F6-E459199CFB10}" type="datetime1">
              <a:rPr lang="en-US" smtClean="0"/>
              <a:t>6/12/2026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57403" y="3200399"/>
            <a:ext cx="4572005" cy="457202"/>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5715001"/>
            <a:ext cx="457201" cy="761999"/>
          </a:xfrm>
        </p:spPr>
        <p:txBody>
          <a:bodyPr/>
          <a:lstStyle/>
          <a:p>
            <a:fld id="{FD550D4C-7310-48EB-AB4A-11C1BDEC928F}" type="slidenum">
              <a:rPr lang="en-US" smtClean="0"/>
              <a:t>‹#›</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457200" y="0"/>
            <a:ext cx="6385895" cy="5109526"/>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224097" y="457200"/>
            <a:ext cx="4510703" cy="46482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36547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442916" cy="1672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flipH="1">
            <a:off x="-152172" y="533404"/>
            <a:ext cx="762002" cy="457193"/>
          </a:xfrm>
        </p:spPr>
        <p:txBody>
          <a:bodyPr/>
          <a:lstStyle>
            <a:lvl1pPr algn="r">
              <a:defRPr/>
            </a:lvl1pPr>
          </a:lstStyle>
          <a:p>
            <a:pPr algn="r"/>
            <a:fld id="{B3889182-5C92-4C57-9BF7-D7978B904993}"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flipH="1">
            <a:off x="-2057399"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4997"/>
            <a:ext cx="457202" cy="762003"/>
          </a:xfrm>
        </p:spPr>
        <p:txBody>
          <a:bodyPr/>
          <a:lstStyle/>
          <a:p>
            <a:fld id="{FD550D4C-7310-48EB-AB4A-11C1BDEC928F}" type="slidenum">
              <a:rPr lang="en-US" smtClean="0"/>
              <a:t>‹#›</a:t>
            </a:fld>
            <a:endParaRPr lang="en-US"/>
          </a:p>
        </p:txBody>
      </p:sp>
      <p:sp>
        <p:nvSpPr>
          <p:cNvPr id="31" name="Picture Placeholder 6">
            <a:extLst>
              <a:ext uri="{FF2B5EF4-FFF2-40B4-BE49-F238E27FC236}">
                <a16:creationId xmlns:a16="http://schemas.microsoft.com/office/drawing/2014/main" id="{34458BE8-D91D-24A7-5014-D17BF6635F3B}"/>
              </a:ext>
            </a:extLst>
          </p:cNvPr>
          <p:cNvSpPr>
            <a:spLocks noGrp="1"/>
          </p:cNvSpPr>
          <p:nvPr>
            <p:ph type="pic" sz="quarter" idx="15"/>
          </p:nvPr>
        </p:nvSpPr>
        <p:spPr>
          <a:xfrm>
            <a:off x="457199" y="2513161"/>
            <a:ext cx="544291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500" y="457200"/>
            <a:ext cx="544830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3489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05327" cy="1672275"/>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flipH="1" flipV="1">
            <a:off x="-152146" y="533405"/>
            <a:ext cx="762002" cy="457191"/>
          </a:xfrm>
        </p:spPr>
        <p:txBody>
          <a:bodyPr/>
          <a:lstStyle>
            <a:lvl1pPr algn="r">
              <a:defRPr/>
            </a:lvl1pPr>
          </a:lstStyle>
          <a:p>
            <a:pPr algn="r"/>
            <a:fld id="{F47930C6-3E78-4CF6-9617-620D4BF120C5}"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flipH="1" flipV="1">
            <a:off x="-2057397"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9" y="5714997"/>
            <a:ext cx="457200" cy="762003"/>
          </a:xfrm>
        </p:spPr>
        <p:txBody>
          <a:bodyPr/>
          <a:lstStyle/>
          <a:p>
            <a:fld id="{FD550D4C-7310-48EB-AB4A-11C1BDEC928F}" type="slidenum">
              <a:rPr lang="en-US" smtClean="0"/>
              <a:t>‹#›</a:t>
            </a:fld>
            <a:endParaRPr lang="en-US"/>
          </a:p>
        </p:txBody>
      </p:sp>
      <p:sp>
        <p:nvSpPr>
          <p:cNvPr id="30" name="Picture Placeholder 6">
            <a:extLst>
              <a:ext uri="{FF2B5EF4-FFF2-40B4-BE49-F238E27FC236}">
                <a16:creationId xmlns:a16="http://schemas.microsoft.com/office/drawing/2014/main" id="{88D281BD-E96B-68D7-3078-541E36A5F9E7}"/>
              </a:ext>
            </a:extLst>
          </p:cNvPr>
          <p:cNvSpPr>
            <a:spLocks noGrp="1"/>
          </p:cNvSpPr>
          <p:nvPr>
            <p:ph type="pic" sz="quarter" idx="15"/>
          </p:nvPr>
        </p:nvSpPr>
        <p:spPr>
          <a:xfrm>
            <a:off x="457199" y="2513161"/>
            <a:ext cx="450532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0" y="457200"/>
            <a:ext cx="638589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67939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3"/>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DA4A2D9-091E-6EC3-1F9A-ED6D30A69718}"/>
              </a:ext>
            </a:extLst>
          </p:cNvPr>
          <p:cNvSpPr>
            <a:spLocks noGrp="1"/>
          </p:cNvSpPr>
          <p:nvPr>
            <p:ph type="title"/>
          </p:nvPr>
        </p:nvSpPr>
        <p:spPr>
          <a:xfrm>
            <a:off x="7786070" y="4728527"/>
            <a:ext cx="3796330" cy="1748474"/>
          </a:xfrm>
        </p:spPr>
        <p:txBody>
          <a:bodyPr anchor="b"/>
          <a:lstStyle>
            <a:lvl1pPr>
              <a:defRPr sz="2000">
                <a:solidFill>
                  <a:schemeClr val="bg1"/>
                </a:solidFill>
              </a:defRPr>
            </a:lvl1pPr>
          </a:lstStyle>
          <a:p>
            <a:r>
              <a:rPr lang="en-US"/>
              <a:t>Click to edit Master title style</a:t>
            </a:r>
          </a:p>
        </p:txBody>
      </p:sp>
      <p:sp>
        <p:nvSpPr>
          <p:cNvPr id="6" name="Rectangle 5">
            <a:extLst>
              <a:ext uri="{FF2B5EF4-FFF2-40B4-BE49-F238E27FC236}">
                <a16:creationId xmlns:a16="http://schemas.microsoft.com/office/drawing/2014/main" id="{803C4E97-AC7D-265A-7CCC-CCE12055556D}"/>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62FDE800-5AE1-5CAB-B2CF-64E58E871B13}"/>
              </a:ext>
            </a:extLst>
          </p:cNvPr>
          <p:cNvSpPr>
            <a:spLocks noGrp="1"/>
          </p:cNvSpPr>
          <p:nvPr>
            <p:ph sz="quarter" idx="14" hasCustomPrompt="1"/>
          </p:nvPr>
        </p:nvSpPr>
        <p:spPr>
          <a:xfrm>
            <a:off x="457200" y="457200"/>
            <a:ext cx="11125200" cy="3904611"/>
          </a:xfrm>
        </p:spPr>
        <p:txBody>
          <a:bodyPr anchor="t"/>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B1462142-CED8-436D-BD69-3623BF75F496}" type="datetime1">
              <a:rPr lang="en-US" smtClean="0"/>
              <a:t>6/12/2026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solidFill>
                  <a:schemeClr val="bg2"/>
                </a:solidFill>
              </a:rPr>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58951698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A3848A9-59B7-BF7C-4733-C1AD7628F9A8}"/>
              </a:ext>
            </a:extLst>
          </p:cNvPr>
          <p:cNvSpPr>
            <a:spLocks noGrp="1"/>
          </p:cNvSpPr>
          <p:nvPr>
            <p:ph type="title"/>
          </p:nvPr>
        </p:nvSpPr>
        <p:spPr>
          <a:xfrm>
            <a:off x="457200" y="4572000"/>
            <a:ext cx="4505326" cy="1905000"/>
          </a:xfrm>
        </p:spPr>
        <p:txBody>
          <a:bodyPr anchor="b"/>
          <a:lstStyle>
            <a:lvl1pPr>
              <a:defRPr sz="2000"/>
            </a:lvl1pPr>
          </a:lstStyle>
          <a:p>
            <a:r>
              <a:rPr lang="en-US"/>
              <a:t>Click to edit Master title style</a:t>
            </a:r>
          </a:p>
        </p:txBody>
      </p:sp>
      <p:sp>
        <p:nvSpPr>
          <p:cNvPr id="8" name="Content Placeholder 11">
            <a:extLst>
              <a:ext uri="{FF2B5EF4-FFF2-40B4-BE49-F238E27FC236}">
                <a16:creationId xmlns:a16="http://schemas.microsoft.com/office/drawing/2014/main" id="{F4042002-90CA-C658-D2F1-5AB5AA2EBA5A}"/>
              </a:ext>
            </a:extLst>
          </p:cNvPr>
          <p:cNvSpPr>
            <a:spLocks noGrp="1"/>
          </p:cNvSpPr>
          <p:nvPr>
            <p:ph sz="quarter" idx="14" hasCustomPrompt="1"/>
          </p:nvPr>
        </p:nvSpPr>
        <p:spPr>
          <a:xfrm>
            <a:off x="457200" y="457199"/>
            <a:ext cx="11125200" cy="3904611"/>
          </a:xfrm>
        </p:spPr>
        <p:txBody>
          <a:bodyPr anchor="t"/>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641CFA77-BE64-4FE1-90AF-318F1E651DF5}" type="datetime1">
              <a:rPr lang="en-US" smtClean="0"/>
              <a:t>6/12/2026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6320780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F46871-BF37-0A27-0550-C33CB880ACA4}"/>
              </a:ext>
            </a:extLst>
          </p:cNvPr>
          <p:cNvSpPr>
            <a:spLocks noGrp="1"/>
          </p:cNvSpPr>
          <p:nvPr>
            <p:ph type="title"/>
          </p:nvPr>
        </p:nvSpPr>
        <p:spPr>
          <a:xfrm>
            <a:off x="9110048" y="457201"/>
            <a:ext cx="2472352" cy="6019800"/>
          </a:xfrm>
        </p:spPr>
        <p:txBody>
          <a:bodyPr anchor="b"/>
          <a:lstStyle>
            <a:lvl1pPr>
              <a:lnSpc>
                <a:spcPct val="110000"/>
              </a:lnSpc>
              <a:defRPr sz="1800"/>
            </a:lvl1pPr>
          </a:lstStyle>
          <a:p>
            <a:r>
              <a:rPr lang="en-US"/>
              <a:t>Click to edit Master title style</a:t>
            </a:r>
          </a:p>
        </p:txBody>
      </p:sp>
      <p:sp>
        <p:nvSpPr>
          <p:cNvPr id="10" name="Content Placeholder 11">
            <a:extLst>
              <a:ext uri="{FF2B5EF4-FFF2-40B4-BE49-F238E27FC236}">
                <a16:creationId xmlns:a16="http://schemas.microsoft.com/office/drawing/2014/main" id="{DFF99825-BB88-3137-DD85-89DDB5E62CDB}"/>
              </a:ext>
            </a:extLst>
          </p:cNvPr>
          <p:cNvSpPr>
            <a:spLocks noGrp="1"/>
          </p:cNvSpPr>
          <p:nvPr>
            <p:ph sz="quarter" idx="14" hasCustomPrompt="1"/>
          </p:nvPr>
        </p:nvSpPr>
        <p:spPr>
          <a:xfrm>
            <a:off x="152400" y="457201"/>
            <a:ext cx="8576645" cy="7010399"/>
          </a:xfrm>
        </p:spPr>
        <p:txBody>
          <a:bodyPr anchor="b"/>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312132D-6A70-439C-82C8-70853BB4DA7B}" type="datetime1">
              <a:rPr lang="en-US" smtClean="0"/>
              <a:t>6/12/2026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2670121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3"/>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1651821-BD0D-933D-AFFC-FE3303C1E266}"/>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C41A375D-E4F8-D0EB-7481-7A74D1A454A3}"/>
              </a:ext>
            </a:extLst>
          </p:cNvPr>
          <p:cNvSpPr>
            <a:spLocks noGrp="1"/>
          </p:cNvSpPr>
          <p:nvPr>
            <p:ph type="title"/>
          </p:nvPr>
        </p:nvSpPr>
        <p:spPr>
          <a:xfrm>
            <a:off x="9115428" y="457201"/>
            <a:ext cx="2442536" cy="6019800"/>
          </a:xfrm>
        </p:spPr>
        <p:txBody>
          <a:bodyPr anchor="b"/>
          <a:lstStyle>
            <a:lvl1pPr>
              <a:lnSpc>
                <a:spcPct val="110000"/>
              </a:lnSpc>
              <a:defRPr sz="1800">
                <a:solidFill>
                  <a:schemeClr val="bg2"/>
                </a:solidFill>
              </a:defRPr>
            </a:lvl1pPr>
          </a:lstStyle>
          <a:p>
            <a:r>
              <a:rPr lang="en-US"/>
              <a:t>Click to edit Master title style</a:t>
            </a:r>
          </a:p>
        </p:txBody>
      </p:sp>
      <p:sp>
        <p:nvSpPr>
          <p:cNvPr id="9" name="Content Placeholder 11">
            <a:extLst>
              <a:ext uri="{FF2B5EF4-FFF2-40B4-BE49-F238E27FC236}">
                <a16:creationId xmlns:a16="http://schemas.microsoft.com/office/drawing/2014/main" id="{F9D8BC3B-8C9B-29AD-679B-4E0DC4F0903C}"/>
              </a:ext>
            </a:extLst>
          </p:cNvPr>
          <p:cNvSpPr>
            <a:spLocks noGrp="1"/>
          </p:cNvSpPr>
          <p:nvPr>
            <p:ph sz="quarter" idx="14" hasCustomPrompt="1"/>
          </p:nvPr>
        </p:nvSpPr>
        <p:spPr>
          <a:xfrm>
            <a:off x="152400" y="457201"/>
            <a:ext cx="8576644" cy="7010400"/>
          </a:xfrm>
        </p:spPr>
        <p:txBody>
          <a:bodyPr anchor="b"/>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77A5263C-2904-4660-99C6-B502EB3CADCC}" type="datetime1">
              <a:rPr lang="en-US" smtClean="0"/>
              <a:t>6/12/2026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55584618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4F61F0C-3CF5-7CEE-0C91-5A904083AA7F}"/>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248401"/>
          </a:xfrm>
        </p:spPr>
        <p:txBody>
          <a:bodyPr anchor="t">
            <a:normAutofit/>
          </a:bodyPr>
          <a:lstStyle>
            <a:lvl1pPr marL="0" indent="0">
              <a:lnSpc>
                <a:spcPct val="80000"/>
              </a:lnSpc>
              <a:spcBef>
                <a:spcPts val="0"/>
              </a:spcBef>
              <a:buNone/>
              <a:defRPr sz="6000" b="0" cap="all" baseline="0">
                <a:solidFill>
                  <a:schemeClr val="bg2"/>
                </a:solidFill>
              </a:defRPr>
            </a:lvl1pPr>
            <a:lvl2pPr marL="228600" indent="0">
              <a:lnSpc>
                <a:spcPct val="80000"/>
              </a:lnSpc>
              <a:spcBef>
                <a:spcPts val="0"/>
              </a:spcBef>
              <a:buNone/>
              <a:defRPr sz="6000" b="0" cap="all" baseline="0">
                <a:solidFill>
                  <a:schemeClr val="bg2"/>
                </a:solidFill>
              </a:defRPr>
            </a:lvl2pPr>
            <a:lvl3pPr marL="457200" indent="0">
              <a:lnSpc>
                <a:spcPct val="80000"/>
              </a:lnSpc>
              <a:spcBef>
                <a:spcPts val="0"/>
              </a:spcBef>
              <a:buNone/>
              <a:defRPr sz="6000" b="0" cap="all" baseline="0">
                <a:solidFill>
                  <a:schemeClr val="bg2"/>
                </a:solidFill>
              </a:defRPr>
            </a:lvl3pPr>
            <a:lvl4pPr marL="685800" indent="0">
              <a:lnSpc>
                <a:spcPct val="80000"/>
              </a:lnSpc>
              <a:spcBef>
                <a:spcPts val="0"/>
              </a:spcBef>
              <a:buNone/>
              <a:defRPr sz="6000" b="0" cap="all" baseline="0">
                <a:solidFill>
                  <a:schemeClr val="bg2"/>
                </a:solidFill>
              </a:defRPr>
            </a:lvl4pPr>
            <a:lvl5pPr marL="914400" indent="0">
              <a:lnSpc>
                <a:spcPct val="80000"/>
              </a:lnSpc>
              <a:spcBef>
                <a:spcPts val="0"/>
              </a:spcBef>
              <a:buNone/>
              <a:defRPr sz="6000" b="0" cap="all" baseline="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DDCA7AC3-96BC-4DF9-AB25-131250ABBA20}" type="datetime1">
              <a:rPr lang="en-US" smtClean="0"/>
              <a:t>6/12/2026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532524983"/>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4">
            <a:alpha val="99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CE93F89-D058-2C1E-62AB-72CDEF60437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172201"/>
          </a:xfrm>
        </p:spPr>
        <p:txBody>
          <a:bodyPr anchor="b">
            <a:normAutofit/>
          </a:bodyPr>
          <a:lstStyle>
            <a:lvl1pPr marL="0" indent="0">
              <a:lnSpc>
                <a:spcPct val="80000"/>
              </a:lnSpc>
              <a:spcBef>
                <a:spcPts val="0"/>
              </a:spcBef>
              <a:buNone/>
              <a:defRPr sz="6000" b="0" cap="all" baseline="0">
                <a:solidFill>
                  <a:schemeClr val="tx2"/>
                </a:solidFill>
              </a:defRPr>
            </a:lvl1pPr>
            <a:lvl2pPr marL="0" indent="0">
              <a:lnSpc>
                <a:spcPct val="80000"/>
              </a:lnSpc>
              <a:spcBef>
                <a:spcPts val="0"/>
              </a:spcBef>
              <a:buNone/>
              <a:defRPr sz="6000" b="0" cap="all" baseline="0">
                <a:solidFill>
                  <a:schemeClr val="tx2"/>
                </a:solidFill>
              </a:defRPr>
            </a:lvl2pPr>
            <a:lvl3pPr marL="0" indent="0">
              <a:lnSpc>
                <a:spcPct val="80000"/>
              </a:lnSpc>
              <a:spcBef>
                <a:spcPts val="0"/>
              </a:spcBef>
              <a:buNone/>
              <a:defRPr sz="6000" b="0" cap="all" baseline="0">
                <a:solidFill>
                  <a:schemeClr val="tx2"/>
                </a:solidFill>
              </a:defRPr>
            </a:lvl3pPr>
            <a:lvl4pPr marL="0" indent="0">
              <a:lnSpc>
                <a:spcPct val="80000"/>
              </a:lnSpc>
              <a:spcBef>
                <a:spcPts val="0"/>
              </a:spcBef>
              <a:buNone/>
              <a:defRPr sz="6000" b="0" cap="all" baseline="0">
                <a:solidFill>
                  <a:schemeClr val="tx2"/>
                </a:solidFill>
              </a:defRPr>
            </a:lvl4pPr>
            <a:lvl5pPr marL="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1782ED-EBAD-46A2-90F7-BFCACB4B78E1}" type="datetime1">
              <a:rPr lang="en-US" smtClean="0"/>
              <a:t>6/12/2026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90251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accent4"/>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64BF352-C358-0031-4334-AC75A68739CA}"/>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9122" y="-1143000"/>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62961" y="457199"/>
            <a:ext cx="8095003" cy="5943601"/>
          </a:xfrm>
        </p:spPr>
        <p:txBody>
          <a:bodyPr vert="horz" lIns="91440" tIns="45720" rIns="91440" bIns="45720" rtlCol="0" anchor="t">
            <a:normAutofit/>
          </a:bodyPr>
          <a:lstStyle>
            <a:lvl1pPr marL="0" indent="0">
              <a:lnSpc>
                <a:spcPct val="80000"/>
              </a:lnSpc>
              <a:spcBef>
                <a:spcPts val="0"/>
              </a:spcBef>
              <a:buNone/>
              <a:defRPr lang="en-US" sz="6000" b="0" cap="all" baseline="0" dirty="0">
                <a:solidFill>
                  <a:schemeClr val="bg2"/>
                </a:solidFill>
              </a:defRPr>
            </a:lvl1pPr>
            <a:lvl2pPr marL="228600" indent="0">
              <a:lnSpc>
                <a:spcPct val="80000"/>
              </a:lnSpc>
              <a:spcBef>
                <a:spcPts val="0"/>
              </a:spcBef>
              <a:buNone/>
              <a:defRPr lang="en-US" sz="6000" b="0" cap="all" baseline="0" dirty="0">
                <a:solidFill>
                  <a:schemeClr val="bg2"/>
                </a:solidFill>
              </a:defRPr>
            </a:lvl2pPr>
            <a:lvl3pPr marL="457200" indent="0">
              <a:lnSpc>
                <a:spcPct val="80000"/>
              </a:lnSpc>
              <a:spcBef>
                <a:spcPts val="0"/>
              </a:spcBef>
              <a:buNone/>
              <a:defRPr lang="en-US" sz="6000" b="0" cap="all" baseline="0" dirty="0">
                <a:solidFill>
                  <a:schemeClr val="bg2"/>
                </a:solidFill>
              </a:defRPr>
            </a:lvl3pPr>
            <a:lvl4pPr marL="685800" indent="0">
              <a:lnSpc>
                <a:spcPct val="80000"/>
              </a:lnSpc>
              <a:spcBef>
                <a:spcPts val="0"/>
              </a:spcBef>
              <a:buNone/>
              <a:defRPr lang="en-US" sz="6000" b="0" cap="all" baseline="0" dirty="0">
                <a:solidFill>
                  <a:schemeClr val="bg2"/>
                </a:solidFill>
              </a:defRPr>
            </a:lvl4pPr>
            <a:lvl5pPr marL="914400" indent="0">
              <a:lnSpc>
                <a:spcPct val="80000"/>
              </a:lnSpc>
              <a:spcBef>
                <a:spcPts val="0"/>
              </a:spcBef>
              <a:buNone/>
              <a:defRPr lang="en-US" sz="6000" b="0" cap="all" baseline="0" dirty="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52D72D37-6C18-40F4-93E7-BBBE4CDCDAA1}" type="datetime1">
              <a:rPr lang="en-US" smtClean="0"/>
              <a:t>6/12/2026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590742117"/>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3355375-6666-71FB-7C71-56C12B3EB70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11125200" cy="6263639"/>
          </a:xfrm>
        </p:spPr>
        <p:txBody>
          <a:bodyPr anchor="t">
            <a:normAutofit/>
          </a:bodyPr>
          <a:lstStyle>
            <a:lvl1pPr marL="0" indent="0">
              <a:lnSpc>
                <a:spcPct val="80000"/>
              </a:lnSpc>
              <a:spcBef>
                <a:spcPts val="0"/>
              </a:spcBef>
              <a:buNone/>
              <a:defRPr sz="6000" b="0" cap="all" baseline="0"/>
            </a:lvl1pPr>
            <a:lvl2pPr marL="228600" indent="0">
              <a:lnSpc>
                <a:spcPct val="80000"/>
              </a:lnSpc>
              <a:spcBef>
                <a:spcPts val="0"/>
              </a:spcBef>
              <a:buNone/>
              <a:defRPr sz="6000" b="0" cap="all" baseline="0"/>
            </a:lvl2pPr>
            <a:lvl3pPr marL="457200" indent="0">
              <a:lnSpc>
                <a:spcPct val="80000"/>
              </a:lnSpc>
              <a:spcBef>
                <a:spcPts val="0"/>
              </a:spcBef>
              <a:buNone/>
              <a:defRPr sz="6000" b="0" cap="all" baseline="0"/>
            </a:lvl3pPr>
            <a:lvl4pPr marL="685800" indent="0">
              <a:lnSpc>
                <a:spcPct val="80000"/>
              </a:lnSpc>
              <a:spcBef>
                <a:spcPts val="0"/>
              </a:spcBef>
              <a:buNone/>
              <a:defRPr sz="6000" b="0" cap="all" baseline="0"/>
            </a:lvl4pPr>
            <a:lvl5pPr marL="914400" indent="0">
              <a:lnSpc>
                <a:spcPct val="80000"/>
              </a:lnSpc>
              <a:spcBef>
                <a:spcPts val="0"/>
              </a:spcBef>
              <a:buNone/>
              <a:defRPr sz="6000" b="0" cap="all"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582400" y="533401"/>
            <a:ext cx="761999" cy="457201"/>
          </a:xfrm>
        </p:spPr>
        <p:txBody>
          <a:bodyPr/>
          <a:lstStyle/>
          <a:p>
            <a:fld id="{27DBA6A8-8222-4010-9B59-BD693014C040}" type="datetime1">
              <a:rPr lang="en-US" smtClean="0"/>
              <a:t>6/12/2026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677397" y="3200401"/>
            <a:ext cx="4571999"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0480423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ED44AB8-D7E9-2501-01E0-D3A18D06CF6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457200" y="457199"/>
            <a:ext cx="11125200" cy="6172201"/>
          </a:xfrm>
        </p:spPr>
        <p:txBody>
          <a:bodyPr anchor="b">
            <a:noAutofit/>
          </a:bodyPr>
          <a:lstStyle>
            <a:lvl1pPr marL="0" indent="0">
              <a:lnSpc>
                <a:spcPct val="80000"/>
              </a:lnSpc>
              <a:spcBef>
                <a:spcPts val="0"/>
              </a:spcBef>
              <a:buNone/>
              <a:defRPr sz="6000" b="0" cap="all" baseline="0">
                <a:solidFill>
                  <a:schemeClr val="tx2"/>
                </a:solidFill>
              </a:defRPr>
            </a:lvl1pPr>
            <a:lvl2pPr marL="228600" indent="0">
              <a:lnSpc>
                <a:spcPct val="80000"/>
              </a:lnSpc>
              <a:spcBef>
                <a:spcPts val="0"/>
              </a:spcBef>
              <a:buNone/>
              <a:defRPr sz="6000" b="0" cap="all" baseline="0">
                <a:solidFill>
                  <a:schemeClr val="tx2"/>
                </a:solidFill>
              </a:defRPr>
            </a:lvl2pPr>
            <a:lvl3pPr marL="457200" indent="0">
              <a:lnSpc>
                <a:spcPct val="80000"/>
              </a:lnSpc>
              <a:spcBef>
                <a:spcPts val="0"/>
              </a:spcBef>
              <a:buNone/>
              <a:defRPr sz="6000" b="0" cap="all" baseline="0">
                <a:solidFill>
                  <a:schemeClr val="tx2"/>
                </a:solidFill>
              </a:defRPr>
            </a:lvl3pPr>
            <a:lvl4pPr marL="685800" indent="0">
              <a:lnSpc>
                <a:spcPct val="80000"/>
              </a:lnSpc>
              <a:spcBef>
                <a:spcPts val="0"/>
              </a:spcBef>
              <a:buNone/>
              <a:defRPr sz="6000" b="0" cap="all" baseline="0">
                <a:solidFill>
                  <a:schemeClr val="tx2"/>
                </a:solidFill>
              </a:defRPr>
            </a:lvl4pPr>
            <a:lvl5pPr marL="91440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6E5D84-3F4D-4A63-9788-7B8962DE602B}" type="datetime1">
              <a:rPr lang="en-US" smtClean="0"/>
              <a:t>6/12/2026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4687675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75BA0C1-BFC6-5778-9FC9-66D54ABF20C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857240"/>
            <a:ext cx="10241280" cy="619760"/>
          </a:xfrm>
        </p:spPr>
        <p:txBody>
          <a:bodyPr anchor="b">
            <a:normAutofit/>
          </a:bodyPr>
          <a:lstStyle>
            <a:lvl1pPr>
              <a:lnSpc>
                <a:spcPct val="120000"/>
              </a:lnSpc>
              <a:defRPr sz="2000" b="0" i="0" spc="0">
                <a:solidFill>
                  <a:schemeClr val="tx2"/>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10157789" cy="5018085"/>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1887A303-1ACC-427D-8AFE-77FF8F1FED7F}" type="datetime1">
              <a:rPr lang="en-US" smtClean="0"/>
              <a:t>6/12/2026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9861075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3C86D5-9602-AA62-5E69-BC41C52C657F}"/>
              </a:ext>
            </a:extLst>
          </p:cNvPr>
          <p:cNvSpPr>
            <a:spLocks noGrp="1"/>
          </p:cNvSpPr>
          <p:nvPr>
            <p:ph type="title" hasCustomPrompt="1"/>
          </p:nvPr>
        </p:nvSpPr>
        <p:spPr>
          <a:xfrm>
            <a:off x="3462952" y="5857240"/>
            <a:ext cx="8119437" cy="619760"/>
          </a:xfrm>
        </p:spPr>
        <p:txBody>
          <a:bodyPr anchor="b"/>
          <a:lstStyle>
            <a:lvl1pPr>
              <a:defRPr sz="2000">
                <a:solidFill>
                  <a:schemeClr val="bg2"/>
                </a:solidFill>
              </a:defRPr>
            </a:lvl1pPr>
          </a:lstStyle>
          <a:p>
            <a:r>
              <a:rPr lang="en-US"/>
              <a:t>Quote Author</a:t>
            </a:r>
          </a:p>
        </p:txBody>
      </p:sp>
      <p:sp>
        <p:nvSpPr>
          <p:cNvPr id="30" name="Rectangle 29">
            <a:extLst>
              <a:ext uri="{FF2B5EF4-FFF2-40B4-BE49-F238E27FC236}">
                <a16:creationId xmlns:a16="http://schemas.microsoft.com/office/drawing/2014/main" id="{9D64B8A8-6787-D1C3-659A-CD2280354A5C}"/>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Content Placeholder 6">
            <a:extLst>
              <a:ext uri="{FF2B5EF4-FFF2-40B4-BE49-F238E27FC236}">
                <a16:creationId xmlns:a16="http://schemas.microsoft.com/office/drawing/2014/main" id="{A86B119E-99D0-99D8-0A4E-A258F3B6BFF0}"/>
              </a:ext>
            </a:extLst>
          </p:cNvPr>
          <p:cNvSpPr>
            <a:spLocks noGrp="1"/>
          </p:cNvSpPr>
          <p:nvPr>
            <p:ph sz="quarter" idx="13" hasCustomPrompt="1"/>
          </p:nvPr>
        </p:nvSpPr>
        <p:spPr>
          <a:xfrm>
            <a:off x="3462961" y="457200"/>
            <a:ext cx="8119437" cy="5257797"/>
          </a:xfrm>
        </p:spPr>
        <p:txBody>
          <a:bodyPr anchor="t">
            <a:normAutofit/>
          </a:bodyPr>
          <a:lstStyle>
            <a:lvl1pPr marL="164592" indent="-164592">
              <a:lnSpc>
                <a:spcPct val="100000"/>
              </a:lnSpc>
              <a:spcBef>
                <a:spcPts val="0"/>
              </a:spcBef>
              <a:buNone/>
              <a:defRPr sz="6000" b="0" i="0">
                <a:solidFill>
                  <a:schemeClr val="bg2"/>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C674520D-DCF2-41F4-BB35-B9E3DEB76F62}" type="datetime1">
              <a:rPr lang="en-US" smtClean="0"/>
              <a:t>6/12/2026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40177275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FA45838-21FB-B4EC-9D2D-65881959E201}"/>
              </a:ext>
            </a:extLst>
          </p:cNvPr>
          <p:cNvSpPr>
            <a:spLocks noGrp="1"/>
          </p:cNvSpPr>
          <p:nvPr>
            <p:ph type="title" hasCustomPrompt="1"/>
          </p:nvPr>
        </p:nvSpPr>
        <p:spPr>
          <a:xfrm>
            <a:off x="9110045" y="3429001"/>
            <a:ext cx="247235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8271845" cy="5943601"/>
          </a:xfrm>
        </p:spPr>
        <p:txBody>
          <a:bodyPr anchor="t">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FC5A008-CC69-4BE6-9DCF-5E5E40858D63}" type="datetime1">
              <a:rPr lang="en-US" smtClean="0"/>
              <a:t>6/12/2026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04369424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2C2FE09-B5A9-4FA4-208B-652F3CBBB85A}"/>
              </a:ext>
            </a:extLst>
          </p:cNvPr>
          <p:cNvSpPr>
            <a:spLocks noGrp="1"/>
          </p:cNvSpPr>
          <p:nvPr>
            <p:ph type="title" hasCustomPrompt="1"/>
          </p:nvPr>
        </p:nvSpPr>
        <p:spPr>
          <a:xfrm>
            <a:off x="8167074" y="3429001"/>
            <a:ext cx="283430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1" y="457199"/>
            <a:ext cx="7328870" cy="6172201"/>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7785DB8-AE74-402F-A567-410E29AD9B64}" type="datetime1">
              <a:rPr lang="en-US" smtClean="0"/>
              <a:t>6/12/2026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71564177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5200" cy="1113476"/>
          </a:xfrm>
        </p:spPr>
        <p:txBody>
          <a:bodyPr anchor="t"/>
          <a:lstStyle>
            <a:lvl1pPr>
              <a:defRPr sz="4000"/>
            </a:lvl1p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748474"/>
            <a:ext cx="5442920" cy="4728526"/>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91886" y="1748476"/>
            <a:ext cx="5290514" cy="47285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9ABF2E-7B1B-4FF5-A2FF-8B4DDEC451F9}" type="datetime1">
              <a:rPr lang="en-US" smtClean="0"/>
              <a:t>6/12/2026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2619484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125200" cy="924560"/>
          </a:xfrm>
        </p:spPr>
        <p:txBody>
          <a:bodyPr anchor="t"/>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509237"/>
            <a:ext cx="5448302"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129475"/>
            <a:ext cx="5454338"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7922" y="1509237"/>
            <a:ext cx="5284478"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91886" y="2129475"/>
            <a:ext cx="5290514"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AE14FF2-DDCD-4858-B747-1EECCB1D9E97}" type="datetime1">
              <a:rPr lang="en-US" smtClean="0"/>
              <a:t>6/12/2026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04951597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119104" cy="1300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7286117-7DEB-4D3C-B7E7-B8D5D0576504}" type="datetime1">
              <a:rPr lang="en-US" smtClean="0"/>
              <a:t>6/12/2026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2923774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BAF160-7F17-4586-83B2-02998114D973}" type="datetime1">
              <a:rPr lang="en-US" smtClean="0"/>
              <a:t>6/12/2026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4241006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0"/>
            <a:ext cx="3562352" cy="203899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877190"/>
            <a:ext cx="3562352" cy="3599810"/>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05936" y="457199"/>
            <a:ext cx="7169030" cy="60198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B780F9B-7E7F-4483-963B-F3E41321832D}" type="datetime1">
              <a:rPr lang="en-US" smtClean="0"/>
              <a:t>6/12/2026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907278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2877189"/>
            <a:ext cx="3562352" cy="3676011"/>
          </a:xfrm>
        </p:spPr>
        <p:txBody>
          <a:bodyPr anchor="b">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457201"/>
            <a:ext cx="3562352" cy="2038990"/>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405927" y="0"/>
            <a:ext cx="7328873" cy="6858000"/>
          </a:xfrm>
          <a:blipFill dpi="0" rotWithShape="1">
            <a:blip r:embed="rId2">
              <a:alphaModFix amt="60621"/>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6E4C175-3206-45DF-AF32-8346DED476A6}" type="datetime1">
              <a:rPr lang="en-US" smtClean="0"/>
              <a:t>6/12/2026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61259303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376CB0-0BE7-E0CA-2D99-746DE428CFD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199"/>
            <a:ext cx="10744200" cy="2286001"/>
          </a:xfrm>
        </p:spPr>
        <p:txBody>
          <a:bodyPr anchor="t">
            <a:normAutofit/>
          </a:bodyPr>
          <a:lstStyle>
            <a:lvl1pPr>
              <a:defRPr sz="8000" cap="all" baseline="0">
                <a:solidFill>
                  <a:schemeClr val="tx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1" y="3124200"/>
            <a:ext cx="10747266" cy="3352800"/>
          </a:xfr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CC8E9B0-D62A-480C-9588-DEAA1537D1DB}"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604998937"/>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827184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271844"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BE7BCD33-0C81-42C0-9D8F-EA5062A18B91}"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81255003"/>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638589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3810000"/>
            <a:ext cx="7176463"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9B3850A5-FF68-4473-925A-52EC9FD63238}"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19628576"/>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4">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3429000"/>
            <a:ext cx="6385894" cy="3276600"/>
          </a:xfrm>
        </p:spPr>
        <p:txBody>
          <a:bodyPr anchor="b">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457199"/>
            <a:ext cx="7176463" cy="2667000"/>
          </a:xfrm>
        </p:spPr>
        <p:txBody>
          <a:bodyPr anchor="t">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582395" y="533406"/>
            <a:ext cx="762000" cy="457191"/>
          </a:xfrm>
        </p:spPr>
        <p:txBody>
          <a:bodyPr/>
          <a:lstStyle>
            <a:lvl1pPr>
              <a:defRPr>
                <a:solidFill>
                  <a:schemeClr val="tx2"/>
                </a:solidFill>
              </a:defRPr>
            </a:lvl1pPr>
          </a:lstStyle>
          <a:p>
            <a:fld id="{1145E08F-323D-4310-8299-D9BB43AD870F}" type="datetime1">
              <a:rPr lang="en-US" smtClean="0"/>
              <a:t>6/12/2026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85620652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1100764" cy="92455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0"/>
            <a:ext cx="11125200" cy="4728526"/>
          </a:xfrm>
          <a:prstGeom prst="rect">
            <a:avLst/>
          </a:prstGeom>
        </p:spPr>
        <p:txBody>
          <a:bodyPr vert="horz" lIns="91440" tIns="45720" rIns="91440" bIns="45720" rtlCol="0" anchor="b">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582395" y="533406"/>
            <a:ext cx="762000" cy="457191"/>
          </a:xfrm>
          <a:prstGeom prst="rect">
            <a:avLst/>
          </a:prstGeom>
        </p:spPr>
        <p:txBody>
          <a:bodyPr vert="horz" lIns="91440" tIns="45720" rIns="91440" bIns="45720" rtlCol="0" anchor="ctr"/>
          <a:lstStyle>
            <a:lvl1pPr algn="l" rtl="0">
              <a:defRPr sz="1000" b="0" i="0">
                <a:solidFill>
                  <a:schemeClr val="tx2"/>
                </a:solidFill>
                <a:latin typeface="+mn-lt"/>
              </a:defRPr>
            </a:lvl1pPr>
          </a:lstStyle>
          <a:p>
            <a:fld id="{67647914-A0A9-4948-B1E6-9F487DD60C92}" type="datetime1">
              <a:rPr lang="en-US" smtClean="0"/>
              <a:t>6/12/2026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677402" y="3200402"/>
            <a:ext cx="4571995" cy="457200"/>
          </a:xfrm>
          <a:prstGeom prst="rect">
            <a:avLst/>
          </a:prstGeom>
        </p:spPr>
        <p:txBody>
          <a:bodyPr vert="horz" lIns="91440" tIns="45720" rIns="91440" bIns="45720" rtlCol="0" anchor="ctr"/>
          <a:lstStyle>
            <a:lvl1pPr algn="ctr" rtl="0">
              <a:defRPr sz="1000" b="0" i="0" cap="all" baseline="0">
                <a:solidFill>
                  <a:schemeClr val="tx2"/>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34800" y="5714997"/>
            <a:ext cx="457200" cy="762003"/>
          </a:xfrm>
          <a:prstGeom prst="rect">
            <a:avLst/>
          </a:prstGeom>
        </p:spPr>
        <p:txBody>
          <a:bodyPr vert="horz" lIns="91440" tIns="45720" rIns="91440" bIns="45720" rtlCol="0" anchor="b"/>
          <a:lstStyle>
            <a:lvl1pPr algn="ctr" rtl="0">
              <a:defRPr sz="1000" b="0" i="0">
                <a:solidFill>
                  <a:schemeClr val="tx2"/>
                </a:solidFill>
                <a:latin typeface="+mn-lt"/>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836300359"/>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 id="2147483743" r:id="rId19"/>
    <p:sldLayoutId id="2147483744" r:id="rId20"/>
    <p:sldLayoutId id="2147483745" r:id="rId21"/>
    <p:sldLayoutId id="2147483746" r:id="rId22"/>
    <p:sldLayoutId id="2147483747" r:id="rId23"/>
    <p:sldLayoutId id="2147483748" r:id="rId24"/>
    <p:sldLayoutId id="2147483749" r:id="rId25"/>
    <p:sldLayoutId id="2147483750" r:id="rId26"/>
    <p:sldLayoutId id="2147483751" r:id="rId27"/>
    <p:sldLayoutId id="2147483752" r:id="rId28"/>
    <p:sldLayoutId id="2147483753" r:id="rId29"/>
    <p:sldLayoutId id="2147483754" r:id="rId30"/>
    <p:sldLayoutId id="2147483755" r:id="rId31"/>
    <p:sldLayoutId id="2147483756" r:id="rId32"/>
    <p:sldLayoutId id="2147483757" r:id="rId33"/>
    <p:sldLayoutId id="2147483758" r:id="rId34"/>
    <p:sldLayoutId id="2147483759" r:id="rId35"/>
    <p:sldLayoutId id="2147483760" r:id="rId36"/>
    <p:sldLayoutId id="2147483761" r:id="rId37"/>
    <p:sldLayoutId id="2147483762" r:id="rId38"/>
    <p:sldLayoutId id="2147483763" r:id="rId39"/>
    <p:sldLayoutId id="2147483764" r:id="rId40"/>
    <p:sldLayoutId id="2147483765" r:id="rId41"/>
    <p:sldLayoutId id="2147483766" r:id="rId42"/>
    <p:sldLayoutId id="2147483767" r:id="rId43"/>
    <p:sldLayoutId id="2147483768" r:id="rId44"/>
    <p:sldLayoutId id="2147483769" r:id="rId45"/>
    <p:sldLayoutId id="2147483770" r:id="rId46"/>
    <p:sldLayoutId id="2147483771" r:id="rId47"/>
    <p:sldLayoutId id="2147483772" r:id="rId48"/>
    <p:sldLayoutId id="2147483773" r:id="rId49"/>
    <p:sldLayoutId id="2147483774" r:id="rId50"/>
    <p:sldLayoutId id="2147483775" r:id="rId51"/>
    <p:sldLayoutId id="2147483776" r:id="rId52"/>
    <p:sldLayoutId id="2147483777" r:id="rId53"/>
    <p:sldLayoutId id="2147483778" r:id="rId54"/>
    <p:sldLayoutId id="2147483779" r:id="rId55"/>
    <p:sldLayoutId id="2147483780" r:id="rId56"/>
    <p:sldLayoutId id="2147483781" r:id="rId57"/>
    <p:sldLayoutId id="2147483782" r:id="rId58"/>
    <p:sldLayoutId id="2147483783" r:id="rId59"/>
    <p:sldLayoutId id="2147483784" r:id="rId60"/>
    <p:sldLayoutId id="2147483785" r:id="rId61"/>
    <p:sldLayoutId id="2147483786" r:id="rId62"/>
  </p:sldLayoutIdLst>
  <p:hf hdr="0" dt="0"/>
  <p:txStyles>
    <p:titleStyle>
      <a:lvl1pPr algn="l" defTabSz="914400" rtl="0" eaLnBrk="1" latinLnBrk="0" hangingPunct="1">
        <a:lnSpc>
          <a:spcPct val="80000"/>
        </a:lnSpc>
        <a:spcBef>
          <a:spcPct val="0"/>
        </a:spcBef>
        <a:buNone/>
        <a:defRPr sz="4000" b="0" i="0" kern="1200" spc="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2"/>
          </a:solidFill>
          <a:latin typeface="+mj-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680" userDrawn="1">
          <p15:clr>
            <a:srgbClr val="F26B43"/>
          </p15:clr>
        </p15:guide>
        <p15:guide id="23" orient="horz" pos="288" userDrawn="1">
          <p15:clr>
            <a:srgbClr val="F26B43"/>
          </p15:clr>
        </p15:guide>
        <p15:guide id="24" orient="horz" pos="4032" userDrawn="1">
          <p15:clr>
            <a:srgbClr val="F26B43"/>
          </p15:clr>
        </p15:guide>
        <p15:guide id="26" pos="288" userDrawn="1">
          <p15:clr>
            <a:srgbClr val="F26B43"/>
          </p15:clr>
        </p15:guide>
        <p15:guide id="27" userDrawn="1">
          <p15:clr>
            <a:srgbClr val="F26B43"/>
          </p15:clr>
        </p15:guide>
        <p15:guide id="28" pos="7392" userDrawn="1">
          <p15:clr>
            <a:srgbClr val="F26B43"/>
          </p15:clr>
        </p15:guide>
        <p15:guide id="29" pos="7296" userDrawn="1">
          <p15:clr>
            <a:srgbClr val="F26B43"/>
          </p15:clr>
        </p15:guide>
        <p15:guide id="30" orient="horz" pos="4224" userDrawn="1">
          <p15:clr>
            <a:srgbClr val="F26B43"/>
          </p15:clr>
        </p15:guide>
        <p15:guide id="31" orient="horz" pos="4080" userDrawn="1">
          <p15:clr>
            <a:srgbClr val="F26B43"/>
          </p15:clr>
        </p15:guide>
        <p15:guide id="32" orient="horz" pos="2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5CA5C5AD-7278-E875-15B7-835123AC22E5}"/>
              </a:ext>
            </a:extLst>
          </p:cNvPr>
          <p:cNvSpPr>
            <a:spLocks noGrp="1"/>
          </p:cNvSpPr>
          <p:nvPr>
            <p:ph type="body" sz="half" idx="2"/>
          </p:nvPr>
        </p:nvSpPr>
        <p:spPr>
          <a:xfrm>
            <a:off x="457200" y="619945"/>
            <a:ext cx="3562352" cy="3024716"/>
          </a:xfrm>
        </p:spPr>
        <p:txBody>
          <a:bodyPr vert="horz" lIns="91440" tIns="45720" rIns="91440" bIns="45720" rtlCol="0" anchor="b">
            <a:normAutofit/>
          </a:bodyPr>
          <a:lstStyle/>
          <a:p>
            <a:r>
              <a:rPr lang="en-US" b="0" i="0" kern="1200">
                <a:latin typeface="+mj-lt"/>
                <a:ea typeface="+mn-ea"/>
                <a:cs typeface="+mn-cs"/>
              </a:rPr>
              <a:t>Name: Salem Hussain</a:t>
            </a:r>
          </a:p>
          <a:p>
            <a:r>
              <a:rPr lang="en-US" b="0" i="0" kern="1200">
                <a:latin typeface="+mj-lt"/>
                <a:ea typeface="+mn-ea"/>
                <a:cs typeface="+mn-cs"/>
              </a:rPr>
              <a:t>Student Number:  2506895</a:t>
            </a:r>
          </a:p>
          <a:p>
            <a:r>
              <a:rPr lang="en-US" b="0" i="0" kern="1200">
                <a:latin typeface="+mj-lt"/>
                <a:ea typeface="+mn-ea"/>
                <a:cs typeface="+mn-cs"/>
              </a:rPr>
              <a:t>Module: Professional Development within Health and Social Care</a:t>
            </a:r>
          </a:p>
          <a:p>
            <a:r>
              <a:rPr lang="en-US" b="0" i="0" kern="1200">
                <a:latin typeface="+mj-lt"/>
                <a:ea typeface="+mn-ea"/>
                <a:cs typeface="+mn-cs"/>
              </a:rPr>
              <a:t>Module code: LCHS4009</a:t>
            </a:r>
          </a:p>
          <a:p>
            <a:r>
              <a:rPr lang="en-US" b="0" i="0" kern="1200">
                <a:latin typeface="+mj-lt"/>
                <a:ea typeface="+mn-ea"/>
                <a:cs typeface="+mn-cs"/>
              </a:rPr>
              <a:t>Lecturer: Wafa Nasir</a:t>
            </a:r>
          </a:p>
          <a:p>
            <a:r>
              <a:rPr lang="en-US" b="0" i="0" kern="1200">
                <a:latin typeface="+mj-lt"/>
                <a:ea typeface="+mn-ea"/>
                <a:cs typeface="+mn-cs"/>
              </a:rPr>
              <a:t>Date: </a:t>
            </a:r>
            <a:r>
              <a:rPr lang="en-US"/>
              <a:t>12 June 2026</a:t>
            </a:r>
            <a:endParaRPr lang="en-US" b="0" i="0" kern="1200">
              <a:latin typeface="+mj-lt"/>
            </a:endParaRPr>
          </a:p>
        </p:txBody>
      </p:sp>
      <p:sp>
        <p:nvSpPr>
          <p:cNvPr id="25" name="Footer Placeholder 4">
            <a:extLst>
              <a:ext uri="{FF2B5EF4-FFF2-40B4-BE49-F238E27FC236}">
                <a16:creationId xmlns:a16="http://schemas.microsoft.com/office/drawing/2014/main" id="{FC782CAC-9D3F-2E10-B8D1-6D9A09DE8EE7}"/>
              </a:ext>
            </a:extLst>
          </p:cNvPr>
          <p:cNvSpPr>
            <a:spLocks noGrp="1"/>
          </p:cNvSpPr>
          <p:nvPr>
            <p:ph type="ftr" sz="quarter" idx="11"/>
          </p:nvPr>
        </p:nvSpPr>
        <p:spPr>
          <a:xfrm rot="5400000">
            <a:off x="9677402" y="3200402"/>
            <a:ext cx="4571995" cy="457200"/>
          </a:xfrm>
        </p:spPr>
        <p:txBody>
          <a:bodyPr/>
          <a:lstStyle/>
          <a:p>
            <a:pPr>
              <a:spcAft>
                <a:spcPts val="600"/>
              </a:spcAft>
            </a:pPr>
            <a:r>
              <a:rPr lang="en-US"/>
              <a:t>presentation title</a:t>
            </a:r>
          </a:p>
        </p:txBody>
      </p:sp>
      <p:sp>
        <p:nvSpPr>
          <p:cNvPr id="7" name="Slide Number Placeholder 6">
            <a:extLst>
              <a:ext uri="{FF2B5EF4-FFF2-40B4-BE49-F238E27FC236}">
                <a16:creationId xmlns:a16="http://schemas.microsoft.com/office/drawing/2014/main" id="{CD68EBBB-E0BA-583F-46FB-BE7D56FA1F4B}"/>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1</a:t>
            </a:fld>
            <a:endParaRPr lang="en-US"/>
          </a:p>
        </p:txBody>
      </p:sp>
      <p:graphicFrame>
        <p:nvGraphicFramePr>
          <p:cNvPr id="26" name="TextBox 1">
            <a:extLst>
              <a:ext uri="{FF2B5EF4-FFF2-40B4-BE49-F238E27FC236}">
                <a16:creationId xmlns:a16="http://schemas.microsoft.com/office/drawing/2014/main" id="{82434F8C-4339-9ED2-3BF5-E3591A8F8776}"/>
              </a:ext>
            </a:extLst>
          </p:cNvPr>
          <p:cNvGraphicFramePr/>
          <p:nvPr>
            <p:extLst>
              <p:ext uri="{D42A27DB-BD31-4B8C-83A1-F6EECF244321}">
                <p14:modId xmlns:p14="http://schemas.microsoft.com/office/powerpoint/2010/main" val="3178388003"/>
              </p:ext>
            </p:extLst>
          </p:nvPr>
        </p:nvGraphicFramePr>
        <p:xfrm>
          <a:off x="5024162" y="414067"/>
          <a:ext cx="7169030" cy="6019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45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02658-B8FB-B5E0-1FE3-159F8753B76B}"/>
              </a:ext>
            </a:extLst>
          </p:cNvPr>
          <p:cNvSpPr>
            <a:spLocks noGrp="1"/>
          </p:cNvSpPr>
          <p:nvPr>
            <p:ph type="title"/>
          </p:nvPr>
        </p:nvSpPr>
        <p:spPr>
          <a:xfrm>
            <a:off x="457200" y="457200"/>
            <a:ext cx="5410201" cy="6248400"/>
          </a:xfrm>
        </p:spPr>
        <p:txBody>
          <a:bodyPr vert="horz" lIns="91440" tIns="45720" rIns="91440" bIns="45720" rtlCol="0" anchor="b">
            <a:normAutofit/>
          </a:bodyPr>
          <a:lstStyle/>
          <a:p>
            <a:r>
              <a:rPr lang="en-US" b="0" i="0" kern="1200" spc="0" baseline="0">
                <a:latin typeface="+mj-lt"/>
                <a:ea typeface="+mj-ea"/>
                <a:cs typeface="+mj-cs"/>
              </a:rPr>
              <a:t>Introduction</a:t>
            </a:r>
            <a:br>
              <a:rPr lang="en-US" b="0" i="0" kern="1200" spc="0" baseline="0">
                <a:latin typeface="+mj-lt"/>
                <a:ea typeface="+mj-ea"/>
                <a:cs typeface="+mj-cs"/>
              </a:rPr>
            </a:br>
            <a:br>
              <a:rPr lang="en-US" b="0" i="0" kern="1200" spc="0" baseline="0">
                <a:latin typeface="+mj-lt"/>
                <a:ea typeface="+mj-ea"/>
                <a:cs typeface="+mj-cs"/>
              </a:rPr>
            </a:br>
            <a:endParaRPr lang="en-US" b="0" i="0" kern="1200" spc="0" baseline="0">
              <a:latin typeface="+mj-lt"/>
              <a:ea typeface="+mj-ea"/>
              <a:cs typeface="+mj-cs"/>
            </a:endParaRPr>
          </a:p>
        </p:txBody>
      </p:sp>
      <p:sp>
        <p:nvSpPr>
          <p:cNvPr id="5" name="Slide Number Placeholder 4">
            <a:extLst>
              <a:ext uri="{FF2B5EF4-FFF2-40B4-BE49-F238E27FC236}">
                <a16:creationId xmlns:a16="http://schemas.microsoft.com/office/drawing/2014/main" id="{12850518-1D4C-C797-8D16-0761CBA9DEE0}"/>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2</a:t>
            </a:fld>
            <a:endParaRPr lang="en-US"/>
          </a:p>
        </p:txBody>
      </p:sp>
      <p:graphicFrame>
        <p:nvGraphicFramePr>
          <p:cNvPr id="29" name="TextBox 5">
            <a:extLst>
              <a:ext uri="{FF2B5EF4-FFF2-40B4-BE49-F238E27FC236}">
                <a16:creationId xmlns:a16="http://schemas.microsoft.com/office/drawing/2014/main" id="{0F44C92E-B335-4340-18C7-9DCF7508B444}"/>
              </a:ext>
            </a:extLst>
          </p:cNvPr>
          <p:cNvGraphicFramePr/>
          <p:nvPr>
            <p:extLst>
              <p:ext uri="{D42A27DB-BD31-4B8C-83A1-F6EECF244321}">
                <p14:modId xmlns:p14="http://schemas.microsoft.com/office/powerpoint/2010/main" val="1693576052"/>
              </p:ext>
            </p:extLst>
          </p:nvPr>
        </p:nvGraphicFramePr>
        <p:xfrm>
          <a:off x="6324600" y="457200"/>
          <a:ext cx="5257799" cy="601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161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2DD22-2024-C15F-287A-30E6A39A49ED}"/>
              </a:ext>
            </a:extLst>
          </p:cNvPr>
          <p:cNvSpPr>
            <a:spLocks noGrp="1"/>
          </p:cNvSpPr>
          <p:nvPr>
            <p:ph type="title"/>
          </p:nvPr>
        </p:nvSpPr>
        <p:spPr>
          <a:xfrm>
            <a:off x="457200" y="457199"/>
            <a:ext cx="10744200" cy="2286001"/>
          </a:xfrm>
        </p:spPr>
        <p:txBody>
          <a:bodyPr vert="horz" lIns="91440" tIns="45720" rIns="91440" bIns="45720" rtlCol="0" anchor="t">
            <a:normAutofit/>
          </a:bodyPr>
          <a:lstStyle/>
          <a:p>
            <a:r>
              <a:rPr lang="en-US" sz="6800" b="0" i="0" kern="1200" cap="all" spc="0" baseline="0">
                <a:latin typeface="+mj-lt"/>
                <a:ea typeface="+mj-ea"/>
                <a:cs typeface="+mj-cs"/>
              </a:rPr>
              <a:t>Importance of Teamwork in Health and Social Care</a:t>
            </a:r>
          </a:p>
        </p:txBody>
      </p:sp>
      <p:sp>
        <p:nvSpPr>
          <p:cNvPr id="5" name="Slide Number Placeholder 4">
            <a:extLst>
              <a:ext uri="{FF2B5EF4-FFF2-40B4-BE49-F238E27FC236}">
                <a16:creationId xmlns:a16="http://schemas.microsoft.com/office/drawing/2014/main" id="{9950D408-4C55-1694-203D-B7E88345698D}"/>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3</a:t>
            </a:fld>
            <a:endParaRPr lang="en-US"/>
          </a:p>
        </p:txBody>
      </p:sp>
      <p:sp>
        <p:nvSpPr>
          <p:cNvPr id="7" name="TextBox 6">
            <a:extLst>
              <a:ext uri="{FF2B5EF4-FFF2-40B4-BE49-F238E27FC236}">
                <a16:creationId xmlns:a16="http://schemas.microsoft.com/office/drawing/2014/main" id="{36E1A084-8CB8-70B4-5CDE-9BABCA0D4832}"/>
              </a:ext>
            </a:extLst>
          </p:cNvPr>
          <p:cNvSpPr txBox="1"/>
          <p:nvPr/>
        </p:nvSpPr>
        <p:spPr>
          <a:xfrm>
            <a:off x="870856" y="1778000"/>
            <a:ext cx="10395857" cy="35197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9" name="TextBox 2">
            <a:extLst>
              <a:ext uri="{FF2B5EF4-FFF2-40B4-BE49-F238E27FC236}">
                <a16:creationId xmlns:a16="http://schemas.microsoft.com/office/drawing/2014/main" id="{7AC0F142-A53E-C181-AEF2-332137887628}"/>
              </a:ext>
            </a:extLst>
          </p:cNvPr>
          <p:cNvGraphicFramePr/>
          <p:nvPr>
            <p:extLst>
              <p:ext uri="{D42A27DB-BD31-4B8C-83A1-F6EECF244321}">
                <p14:modId xmlns:p14="http://schemas.microsoft.com/office/powerpoint/2010/main" val="1358651939"/>
              </p:ext>
            </p:extLst>
          </p:nvPr>
        </p:nvGraphicFramePr>
        <p:xfrm>
          <a:off x="457201" y="3124200"/>
          <a:ext cx="10747266"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63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E4E4F-D11D-729F-B00E-07F2DEB52F3B}"/>
              </a:ext>
            </a:extLst>
          </p:cNvPr>
          <p:cNvSpPr>
            <a:spLocks noGrp="1"/>
          </p:cNvSpPr>
          <p:nvPr>
            <p:ph type="title"/>
          </p:nvPr>
        </p:nvSpPr>
        <p:spPr>
          <a:xfrm>
            <a:off x="4962526" y="457200"/>
            <a:ext cx="6772273" cy="919173"/>
          </a:xfrm>
        </p:spPr>
        <p:txBody>
          <a:bodyPr vert="horz" lIns="91440" tIns="45720" rIns="91440" bIns="45720" rtlCol="0" anchor="t">
            <a:normAutofit/>
          </a:bodyPr>
          <a:lstStyle/>
          <a:p>
            <a:r>
              <a:rPr lang="en-US" sz="3100" b="0" i="0" kern="1200" spc="0" baseline="0">
                <a:latin typeface="+mj-lt"/>
                <a:ea typeface="+mj-ea"/>
                <a:cs typeface="+mj-cs"/>
              </a:rPr>
              <a:t>Teamwork in Practice: Real-World Example</a:t>
            </a:r>
          </a:p>
        </p:txBody>
      </p:sp>
      <p:sp>
        <p:nvSpPr>
          <p:cNvPr id="13" name="Footer Placeholder 2">
            <a:extLst>
              <a:ext uri="{FF2B5EF4-FFF2-40B4-BE49-F238E27FC236}">
                <a16:creationId xmlns:a16="http://schemas.microsoft.com/office/drawing/2014/main" id="{6AC5F5B3-30A1-8831-663D-25ECE5CE269D}"/>
              </a:ext>
            </a:extLst>
          </p:cNvPr>
          <p:cNvSpPr>
            <a:spLocks noGrp="1"/>
          </p:cNvSpPr>
          <p:nvPr>
            <p:ph type="ftr" sz="quarter" idx="16"/>
          </p:nvPr>
        </p:nvSpPr>
        <p:spPr>
          <a:xfrm rot="16200000">
            <a:off x="-2057397" y="3200401"/>
            <a:ext cx="4572004" cy="457199"/>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A5918C2E-03BB-F685-6404-0F81515160A5}"/>
              </a:ext>
            </a:extLst>
          </p:cNvPr>
          <p:cNvSpPr>
            <a:spLocks noGrp="1"/>
          </p:cNvSpPr>
          <p:nvPr>
            <p:ph type="sldNum" sz="quarter" idx="17"/>
          </p:nvPr>
        </p:nvSpPr>
        <p:spPr>
          <a:xfrm>
            <a:off x="1" y="5715000"/>
            <a:ext cx="457198" cy="761999"/>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4</a:t>
            </a:fld>
            <a:endParaRPr lang="en-US"/>
          </a:p>
        </p:txBody>
      </p:sp>
      <p:sp>
        <p:nvSpPr>
          <p:cNvPr id="15" name="Picture Placeholder 4">
            <a:extLst>
              <a:ext uri="{FF2B5EF4-FFF2-40B4-BE49-F238E27FC236}">
                <a16:creationId xmlns:a16="http://schemas.microsoft.com/office/drawing/2014/main" id="{A591D85A-D792-0D18-078B-D0C5D6900C4F}"/>
              </a:ext>
            </a:extLst>
          </p:cNvPr>
          <p:cNvSpPr>
            <a:spLocks noGrp="1"/>
          </p:cNvSpPr>
          <p:nvPr>
            <p:ph type="pic" sz="quarter" idx="13"/>
          </p:nvPr>
        </p:nvSpPr>
        <p:spPr>
          <a:xfrm>
            <a:off x="457199" y="1"/>
            <a:ext cx="3948735" cy="6858000"/>
          </a:xfrm>
        </p:spPr>
      </p:sp>
      <p:graphicFrame>
        <p:nvGraphicFramePr>
          <p:cNvPr id="9" name="TextBox 6">
            <a:extLst>
              <a:ext uri="{FF2B5EF4-FFF2-40B4-BE49-F238E27FC236}">
                <a16:creationId xmlns:a16="http://schemas.microsoft.com/office/drawing/2014/main" id="{17818788-83FE-F98E-FC6B-3D583E6A1C20}"/>
              </a:ext>
            </a:extLst>
          </p:cNvPr>
          <p:cNvGraphicFramePr/>
          <p:nvPr>
            <p:extLst>
              <p:ext uri="{D42A27DB-BD31-4B8C-83A1-F6EECF244321}">
                <p14:modId xmlns:p14="http://schemas.microsoft.com/office/powerpoint/2010/main" val="539847306"/>
              </p:ext>
            </p:extLst>
          </p:nvPr>
        </p:nvGraphicFramePr>
        <p:xfrm>
          <a:off x="4962527" y="1757372"/>
          <a:ext cx="6772272" cy="4719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546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5B486-24E1-64D8-6F51-00E3AE8FD4EC}"/>
              </a:ext>
            </a:extLst>
          </p:cNvPr>
          <p:cNvSpPr>
            <a:spLocks noGrp="1"/>
          </p:cNvSpPr>
          <p:nvPr>
            <p:ph type="title"/>
          </p:nvPr>
        </p:nvSpPr>
        <p:spPr>
          <a:xfrm>
            <a:off x="457200" y="457200"/>
            <a:ext cx="3562347" cy="1665933"/>
          </a:xfrm>
        </p:spPr>
        <p:txBody>
          <a:bodyPr vert="horz" lIns="91440" tIns="45720" rIns="91440" bIns="45720" rtlCol="0" anchor="t">
            <a:normAutofit/>
          </a:bodyPr>
          <a:lstStyle/>
          <a:p>
            <a:r>
              <a:rPr lang="en-US" b="0" i="0" kern="1200" spc="0" baseline="0">
                <a:latin typeface="+mj-lt"/>
                <a:ea typeface="+mj-ea"/>
                <a:cs typeface="+mj-cs"/>
              </a:rPr>
              <a:t>Positives and Negatives of Teamwork</a:t>
            </a:r>
          </a:p>
        </p:txBody>
      </p:sp>
      <p:sp>
        <p:nvSpPr>
          <p:cNvPr id="6" name="TextBox 5">
            <a:extLst>
              <a:ext uri="{FF2B5EF4-FFF2-40B4-BE49-F238E27FC236}">
                <a16:creationId xmlns:a16="http://schemas.microsoft.com/office/drawing/2014/main" id="{E60C41D9-CE1F-FAC5-2738-032883B2200F}"/>
              </a:ext>
            </a:extLst>
          </p:cNvPr>
          <p:cNvSpPr txBox="1"/>
          <p:nvPr/>
        </p:nvSpPr>
        <p:spPr>
          <a:xfrm>
            <a:off x="457200" y="2495234"/>
            <a:ext cx="3562347" cy="398176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700">
                <a:solidFill>
                  <a:schemeClr val="tx2"/>
                </a:solidFill>
                <a:latin typeface="+mj-lt"/>
              </a:rPr>
              <a:t>There are many positives of working in teams.</a:t>
            </a:r>
          </a:p>
          <a:p>
            <a:pPr marL="228600" indent="-228600">
              <a:lnSpc>
                <a:spcPct val="110000"/>
              </a:lnSpc>
              <a:spcBef>
                <a:spcPts val="1000"/>
              </a:spcBef>
              <a:buFont typeface="Arial" panose="020B0604020202020204" pitchFamily="34" charset="0"/>
              <a:buChar char="•"/>
            </a:pPr>
            <a:endParaRPr lang="en-US" sz="700">
              <a:solidFill>
                <a:schemeClr val="tx2"/>
              </a:solidFill>
              <a:latin typeface="+mj-lt"/>
            </a:endParaRPr>
          </a:p>
          <a:p>
            <a:pPr marL="228600" indent="-228600">
              <a:lnSpc>
                <a:spcPct val="110000"/>
              </a:lnSpc>
              <a:spcBef>
                <a:spcPts val="1000"/>
              </a:spcBef>
              <a:buFont typeface="Arial" panose="020B0604020202020204" pitchFamily="34" charset="0"/>
              <a:buChar char="•"/>
            </a:pPr>
            <a:r>
              <a:rPr lang="en-US" sz="700">
                <a:solidFill>
                  <a:schemeClr val="tx2"/>
                </a:solidFill>
                <a:latin typeface="+mj-lt"/>
              </a:rPr>
              <a:t>Firstly, teamworking improves communication and problem solving. Staff can share ideas and make better decissions together. Secondly, it reduces stress because responsabilities are shared among team members. Thirdly, "teamwork improves the quality of care and patient safety" (Borril et al., 2001).</a:t>
            </a:r>
          </a:p>
          <a:p>
            <a:pPr marL="228600" indent="-228600">
              <a:lnSpc>
                <a:spcPct val="110000"/>
              </a:lnSpc>
              <a:spcBef>
                <a:spcPts val="1000"/>
              </a:spcBef>
              <a:buFont typeface="Arial" panose="020B0604020202020204" pitchFamily="34" charset="0"/>
              <a:buChar char="•"/>
            </a:pPr>
            <a:endParaRPr lang="en-US" sz="700">
              <a:solidFill>
                <a:schemeClr val="tx2"/>
              </a:solidFill>
              <a:latin typeface="+mj-lt"/>
            </a:endParaRPr>
          </a:p>
          <a:p>
            <a:pPr marL="228600" indent="-228600">
              <a:lnSpc>
                <a:spcPct val="110000"/>
              </a:lnSpc>
              <a:spcBef>
                <a:spcPts val="1000"/>
              </a:spcBef>
              <a:buFont typeface="Arial" panose="020B0604020202020204" pitchFamily="34" charset="0"/>
              <a:buChar char="•"/>
            </a:pPr>
            <a:r>
              <a:rPr lang="en-US" sz="700">
                <a:solidFill>
                  <a:schemeClr val="tx2"/>
                </a:solidFill>
                <a:latin typeface="+mj-lt"/>
              </a:rPr>
              <a:t>Another advantage is the emotional support. Health and social care environments can be stressful, supportive colleagues will help improve wellbeing and boost morale.</a:t>
            </a:r>
          </a:p>
          <a:p>
            <a:pPr marL="228600" indent="-228600">
              <a:lnSpc>
                <a:spcPct val="110000"/>
              </a:lnSpc>
              <a:spcBef>
                <a:spcPts val="1000"/>
              </a:spcBef>
              <a:buFont typeface="Arial" panose="020B0604020202020204" pitchFamily="34" charset="0"/>
              <a:buChar char="•"/>
            </a:pPr>
            <a:endParaRPr lang="en-US" sz="700">
              <a:solidFill>
                <a:schemeClr val="tx2"/>
              </a:solidFill>
              <a:latin typeface="+mj-lt"/>
            </a:endParaRPr>
          </a:p>
          <a:p>
            <a:pPr marL="228600" indent="-228600">
              <a:lnSpc>
                <a:spcPct val="110000"/>
              </a:lnSpc>
              <a:spcBef>
                <a:spcPts val="1000"/>
              </a:spcBef>
              <a:buFont typeface="Arial" panose="020B0604020202020204" pitchFamily="34" charset="0"/>
              <a:buChar char="•"/>
            </a:pPr>
            <a:r>
              <a:rPr lang="en-US" sz="700">
                <a:solidFill>
                  <a:schemeClr val="tx2"/>
                </a:solidFill>
                <a:latin typeface="+mj-lt"/>
              </a:rPr>
              <a:t>However, there are also negatives.</a:t>
            </a:r>
          </a:p>
          <a:p>
            <a:pPr marL="228600" indent="-228600">
              <a:lnSpc>
                <a:spcPct val="110000"/>
              </a:lnSpc>
              <a:spcBef>
                <a:spcPts val="1000"/>
              </a:spcBef>
              <a:buFont typeface="Arial" panose="020B0604020202020204" pitchFamily="34" charset="0"/>
              <a:buChar char="•"/>
            </a:pPr>
            <a:endParaRPr lang="en-US" sz="700">
              <a:solidFill>
                <a:schemeClr val="tx2"/>
              </a:solidFill>
              <a:latin typeface="+mj-lt"/>
            </a:endParaRPr>
          </a:p>
          <a:p>
            <a:pPr marL="228600" indent="-228600">
              <a:lnSpc>
                <a:spcPct val="110000"/>
              </a:lnSpc>
              <a:spcBef>
                <a:spcPts val="1000"/>
              </a:spcBef>
              <a:buFont typeface="Arial" panose="020B0604020202020204" pitchFamily="34" charset="0"/>
              <a:buChar char="•"/>
            </a:pPr>
            <a:r>
              <a:rPr lang="en-US" sz="700">
                <a:solidFill>
                  <a:schemeClr val="tx2"/>
                </a:solidFill>
                <a:latin typeface="+mj-lt"/>
              </a:rPr>
              <a:t>Different opinions can cause challenging conflicts between team members, this can be due to personalities or communication styles.  another issue is poor communication, which may result in mistakes or generate confusion. Staff shortages and heavy workloads can also make teamwork difficult because employees may not have enough time or be too tired to communicate effectively.</a:t>
            </a:r>
          </a:p>
          <a:p>
            <a:pPr marL="228600" indent="-228600">
              <a:lnSpc>
                <a:spcPct val="110000"/>
              </a:lnSpc>
              <a:spcBef>
                <a:spcPts val="1000"/>
              </a:spcBef>
              <a:buFont typeface="Arial" panose="020B0604020202020204" pitchFamily="34" charset="0"/>
              <a:buChar char="•"/>
            </a:pPr>
            <a:endParaRPr lang="en-US" sz="700">
              <a:solidFill>
                <a:schemeClr val="tx2"/>
              </a:solidFill>
              <a:latin typeface="+mj-lt"/>
            </a:endParaRPr>
          </a:p>
          <a:p>
            <a:pPr marL="228600" indent="-228600">
              <a:lnSpc>
                <a:spcPct val="110000"/>
              </a:lnSpc>
              <a:spcBef>
                <a:spcPts val="1000"/>
              </a:spcBef>
              <a:buFont typeface="Arial" panose="020B0604020202020204" pitchFamily="34" charset="0"/>
              <a:buChar char="•"/>
            </a:pPr>
            <a:r>
              <a:rPr lang="en-US" sz="700">
                <a:solidFill>
                  <a:schemeClr val="tx2"/>
                </a:solidFill>
                <a:latin typeface="+mj-lt"/>
              </a:rPr>
              <a:t>A possible solution is regular team meetings, training sessions to help improve communication and collaboration. Clear leadership and defined responsabilities can also help teams work more effectively. Show respect and appreciation to the different strenghths each team members brings to make the team work.</a:t>
            </a:r>
          </a:p>
        </p:txBody>
      </p:sp>
      <p:pic>
        <p:nvPicPr>
          <p:cNvPr id="8" name="Picture 7" descr="Hands holding each other's wrists and interlinked to form a circle">
            <a:extLst>
              <a:ext uri="{FF2B5EF4-FFF2-40B4-BE49-F238E27FC236}">
                <a16:creationId xmlns:a16="http://schemas.microsoft.com/office/drawing/2014/main" id="{F5099367-2F97-3522-86EF-41B87E7EBA90}"/>
              </a:ext>
            </a:extLst>
          </p:cNvPr>
          <p:cNvPicPr>
            <a:picLocks noChangeAspect="1"/>
          </p:cNvPicPr>
          <p:nvPr/>
        </p:nvPicPr>
        <p:blipFill>
          <a:blip r:embed="rId2"/>
          <a:srcRect l="13709" r="15100" b="-3"/>
          <a:stretch>
            <a:fillRect/>
          </a:stretch>
        </p:blipFill>
        <p:spPr>
          <a:xfrm>
            <a:off x="4405931" y="10"/>
            <a:ext cx="7324982" cy="6857990"/>
          </a:xfrm>
          <a:prstGeom prst="rect">
            <a:avLst/>
          </a:prstGeom>
          <a:noFill/>
        </p:spPr>
      </p:pic>
      <p:sp>
        <p:nvSpPr>
          <p:cNvPr id="5" name="Slide Number Placeholder 4">
            <a:extLst>
              <a:ext uri="{FF2B5EF4-FFF2-40B4-BE49-F238E27FC236}">
                <a16:creationId xmlns:a16="http://schemas.microsoft.com/office/drawing/2014/main" id="{F3622C78-2BC7-6725-A639-E2DBAF9672EB}"/>
              </a:ext>
            </a:extLst>
          </p:cNvPr>
          <p:cNvSpPr>
            <a:spLocks noGrp="1"/>
          </p:cNvSpPr>
          <p:nvPr>
            <p:ph type="sldNum" sz="quarter" idx="17"/>
          </p:nvPr>
        </p:nvSpPr>
        <p:spPr>
          <a:xfrm>
            <a:off x="11734800" y="5715000"/>
            <a:ext cx="457200" cy="761999"/>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5</a:t>
            </a:fld>
            <a:endParaRPr lang="en-US"/>
          </a:p>
        </p:txBody>
      </p:sp>
    </p:spTree>
    <p:extLst>
      <p:ext uri="{BB962C8B-B14F-4D97-AF65-F5344CB8AC3E}">
        <p14:creationId xmlns:p14="http://schemas.microsoft.com/office/powerpoint/2010/main" val="1271141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FD22C-48C2-D302-A228-925894789405}"/>
              </a:ext>
            </a:extLst>
          </p:cNvPr>
          <p:cNvSpPr>
            <a:spLocks noGrp="1"/>
          </p:cNvSpPr>
          <p:nvPr>
            <p:ph type="title"/>
          </p:nvPr>
        </p:nvSpPr>
        <p:spPr>
          <a:xfrm>
            <a:off x="457200" y="457200"/>
            <a:ext cx="5410201" cy="6019800"/>
          </a:xfrm>
        </p:spPr>
        <p:txBody>
          <a:bodyPr vert="horz" lIns="91440" tIns="45720" rIns="91440" bIns="45720" rtlCol="0" anchor="t">
            <a:normAutofit/>
          </a:bodyPr>
          <a:lstStyle/>
          <a:p>
            <a:r>
              <a:rPr lang="en-US" b="0" i="0" kern="1200" spc="0" baseline="0">
                <a:latin typeface="+mj-lt"/>
                <a:ea typeface="+mj-ea"/>
                <a:cs typeface="+mj-cs"/>
              </a:rPr>
              <a:t>Using the Fishbone Theory for Problem Solving</a:t>
            </a:r>
          </a:p>
        </p:txBody>
      </p:sp>
      <p:sp>
        <p:nvSpPr>
          <p:cNvPr id="14" name="Footer Placeholder 3">
            <a:extLst>
              <a:ext uri="{FF2B5EF4-FFF2-40B4-BE49-F238E27FC236}">
                <a16:creationId xmlns:a16="http://schemas.microsoft.com/office/drawing/2014/main" id="{5C5CD832-2C35-A330-413D-F48B3D0A5960}"/>
              </a:ext>
            </a:extLst>
          </p:cNvPr>
          <p:cNvSpPr>
            <a:spLocks noGrp="1"/>
          </p:cNvSpPr>
          <p:nvPr>
            <p:ph type="ftr" sz="quarter" idx="11"/>
          </p:nvPr>
        </p:nvSpPr>
        <p:spPr>
          <a:xfrm rot="5400000">
            <a:off x="9677402" y="3200402"/>
            <a:ext cx="4571995" cy="457200"/>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5CA77414-42A5-8CFF-E400-2A3A8DAFCE68}"/>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6</a:t>
            </a:fld>
            <a:endParaRPr lang="en-US"/>
          </a:p>
        </p:txBody>
      </p:sp>
      <p:graphicFrame>
        <p:nvGraphicFramePr>
          <p:cNvPr id="15" name="TextBox 5">
            <a:extLst>
              <a:ext uri="{FF2B5EF4-FFF2-40B4-BE49-F238E27FC236}">
                <a16:creationId xmlns:a16="http://schemas.microsoft.com/office/drawing/2014/main" id="{D432AD2C-DAD0-1EE5-D0BF-FD96E359BAC5}"/>
              </a:ext>
            </a:extLst>
          </p:cNvPr>
          <p:cNvGraphicFramePr/>
          <p:nvPr>
            <p:extLst>
              <p:ext uri="{D42A27DB-BD31-4B8C-83A1-F6EECF244321}">
                <p14:modId xmlns:p14="http://schemas.microsoft.com/office/powerpoint/2010/main" val="675328026"/>
              </p:ext>
            </p:extLst>
          </p:nvPr>
        </p:nvGraphicFramePr>
        <p:xfrm>
          <a:off x="6324600" y="457200"/>
          <a:ext cx="5257799" cy="601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80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42D5-ECB2-21AF-9F18-96EBF6EABEF5}"/>
              </a:ext>
            </a:extLst>
          </p:cNvPr>
          <p:cNvSpPr>
            <a:spLocks noGrp="1"/>
          </p:cNvSpPr>
          <p:nvPr>
            <p:ph type="title"/>
          </p:nvPr>
        </p:nvSpPr>
        <p:spPr>
          <a:xfrm>
            <a:off x="457200" y="457200"/>
            <a:ext cx="5410201" cy="6019800"/>
          </a:xfrm>
        </p:spPr>
        <p:txBody>
          <a:bodyPr vert="horz" lIns="91440" tIns="45720" rIns="91440" bIns="45720" rtlCol="0" anchor="t">
            <a:normAutofit/>
          </a:bodyPr>
          <a:lstStyle/>
          <a:p>
            <a:r>
              <a:rPr lang="en-US" b="0" i="0" kern="1200" spc="0" baseline="0">
                <a:latin typeface="+mj-lt"/>
                <a:ea typeface="+mj-ea"/>
                <a:cs typeface="+mj-cs"/>
              </a:rPr>
              <a:t>Impact of effective teamwork on Patient Care</a:t>
            </a:r>
          </a:p>
        </p:txBody>
      </p:sp>
      <p:sp>
        <p:nvSpPr>
          <p:cNvPr id="12" name="Footer Placeholder 3">
            <a:extLst>
              <a:ext uri="{FF2B5EF4-FFF2-40B4-BE49-F238E27FC236}">
                <a16:creationId xmlns:a16="http://schemas.microsoft.com/office/drawing/2014/main" id="{A3189106-BB3A-45C9-45DE-DFCF8D238E35}"/>
              </a:ext>
            </a:extLst>
          </p:cNvPr>
          <p:cNvSpPr>
            <a:spLocks noGrp="1"/>
          </p:cNvSpPr>
          <p:nvPr>
            <p:ph type="ftr" sz="quarter" idx="11"/>
          </p:nvPr>
        </p:nvSpPr>
        <p:spPr>
          <a:xfrm rot="5400000">
            <a:off x="9677402" y="3200402"/>
            <a:ext cx="4571995" cy="457200"/>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7CDA3266-C854-E995-69B0-17DF2689CA6B}"/>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7</a:t>
            </a:fld>
            <a:endParaRPr lang="en-US"/>
          </a:p>
        </p:txBody>
      </p:sp>
      <p:graphicFrame>
        <p:nvGraphicFramePr>
          <p:cNvPr id="8" name="TextBox 5">
            <a:extLst>
              <a:ext uri="{FF2B5EF4-FFF2-40B4-BE49-F238E27FC236}">
                <a16:creationId xmlns:a16="http://schemas.microsoft.com/office/drawing/2014/main" id="{4D9B548F-16BD-F49C-ADAB-B63C1C8A70D9}"/>
              </a:ext>
            </a:extLst>
          </p:cNvPr>
          <p:cNvGraphicFramePr/>
          <p:nvPr>
            <p:extLst>
              <p:ext uri="{D42A27DB-BD31-4B8C-83A1-F6EECF244321}">
                <p14:modId xmlns:p14="http://schemas.microsoft.com/office/powerpoint/2010/main" val="3249874497"/>
              </p:ext>
            </p:extLst>
          </p:nvPr>
        </p:nvGraphicFramePr>
        <p:xfrm>
          <a:off x="6324600" y="457200"/>
          <a:ext cx="5257799" cy="601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3420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9FF7-4CF0-0D39-3906-B59B1919929D}"/>
              </a:ext>
            </a:extLst>
          </p:cNvPr>
          <p:cNvSpPr>
            <a:spLocks noGrp="1"/>
          </p:cNvSpPr>
          <p:nvPr>
            <p:ph type="title"/>
          </p:nvPr>
        </p:nvSpPr>
        <p:spPr>
          <a:xfrm>
            <a:off x="9110045" y="3429001"/>
            <a:ext cx="2472354" cy="3048000"/>
          </a:xfrm>
        </p:spPr>
        <p:txBody>
          <a:bodyPr vert="horz" lIns="91440" tIns="45720" rIns="91440" bIns="45720" rtlCol="0" anchor="b">
            <a:normAutofit/>
          </a:bodyPr>
          <a:lstStyle/>
          <a:p>
            <a:r>
              <a:rPr lang="en-US" b="0" i="0" kern="1200" spc="0" baseline="0">
                <a:latin typeface="+mj-lt"/>
                <a:ea typeface="+mj-ea"/>
                <a:cs typeface="+mj-cs"/>
              </a:rPr>
              <a:t>    Conclusion</a:t>
            </a:r>
            <a:br>
              <a:rPr lang="en-US" b="0" i="0" kern="1200" spc="0" baseline="0">
                <a:latin typeface="+mj-lt"/>
                <a:ea typeface="+mj-ea"/>
                <a:cs typeface="+mj-cs"/>
              </a:rPr>
            </a:br>
            <a:br>
              <a:rPr lang="en-US" b="0" i="0" kern="1200" spc="0" baseline="0">
                <a:latin typeface="+mj-lt"/>
                <a:ea typeface="+mj-ea"/>
                <a:cs typeface="+mj-cs"/>
              </a:rPr>
            </a:br>
            <a:br>
              <a:rPr lang="en-US" b="0" i="0" kern="1200" spc="0" baseline="0">
                <a:latin typeface="+mj-lt"/>
                <a:ea typeface="+mj-ea"/>
                <a:cs typeface="+mj-cs"/>
              </a:rPr>
            </a:br>
            <a:endParaRPr lang="en-US" b="0" i="0" kern="1200" spc="0" baseline="0">
              <a:latin typeface="+mj-lt"/>
              <a:ea typeface="+mj-ea"/>
              <a:cs typeface="+mj-cs"/>
            </a:endParaRPr>
          </a:p>
        </p:txBody>
      </p:sp>
      <p:sp>
        <p:nvSpPr>
          <p:cNvPr id="5" name="Slide Number Placeholder 4">
            <a:extLst>
              <a:ext uri="{FF2B5EF4-FFF2-40B4-BE49-F238E27FC236}">
                <a16:creationId xmlns:a16="http://schemas.microsoft.com/office/drawing/2014/main" id="{D80C6F00-A969-265B-749D-CCE3DB3863EE}"/>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8</a:t>
            </a:fld>
            <a:endParaRPr lang="en-US"/>
          </a:p>
        </p:txBody>
      </p:sp>
      <p:graphicFrame>
        <p:nvGraphicFramePr>
          <p:cNvPr id="8" name="TextBox 5">
            <a:extLst>
              <a:ext uri="{FF2B5EF4-FFF2-40B4-BE49-F238E27FC236}">
                <a16:creationId xmlns:a16="http://schemas.microsoft.com/office/drawing/2014/main" id="{19A6591E-AEA6-794E-241F-F914719E0F41}"/>
              </a:ext>
            </a:extLst>
          </p:cNvPr>
          <p:cNvGraphicFramePr/>
          <p:nvPr>
            <p:extLst>
              <p:ext uri="{D42A27DB-BD31-4B8C-83A1-F6EECF244321}">
                <p14:modId xmlns:p14="http://schemas.microsoft.com/office/powerpoint/2010/main" val="128262281"/>
              </p:ext>
            </p:extLst>
          </p:nvPr>
        </p:nvGraphicFramePr>
        <p:xfrm>
          <a:off x="457200" y="457199"/>
          <a:ext cx="8271845" cy="5656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449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84FB-6F89-4A74-7ECE-A8758431B411}"/>
              </a:ext>
            </a:extLst>
          </p:cNvPr>
          <p:cNvSpPr>
            <a:spLocks noGrp="1"/>
          </p:cNvSpPr>
          <p:nvPr>
            <p:ph type="title"/>
          </p:nvPr>
        </p:nvSpPr>
        <p:spPr>
          <a:xfrm>
            <a:off x="457201" y="457200"/>
            <a:ext cx="6385894" cy="2971800"/>
          </a:xfrm>
        </p:spPr>
        <p:txBody>
          <a:bodyPr vert="horz" lIns="91440" tIns="45720" rIns="91440" bIns="45720" rtlCol="0" anchor="t">
            <a:normAutofit/>
          </a:bodyPr>
          <a:lstStyle/>
          <a:p>
            <a:r>
              <a:rPr lang="en-US" b="0" i="0" kern="1200" cap="all" spc="0" baseline="0">
                <a:latin typeface="+mj-lt"/>
                <a:ea typeface="+mj-ea"/>
                <a:cs typeface="+mj-cs"/>
              </a:rPr>
              <a:t>References</a:t>
            </a:r>
          </a:p>
        </p:txBody>
      </p:sp>
      <p:sp>
        <p:nvSpPr>
          <p:cNvPr id="7" name="TextBox 6">
            <a:extLst>
              <a:ext uri="{FF2B5EF4-FFF2-40B4-BE49-F238E27FC236}">
                <a16:creationId xmlns:a16="http://schemas.microsoft.com/office/drawing/2014/main" id="{2DDBAFD1-2F18-8D10-C954-01476D3426B3}"/>
              </a:ext>
            </a:extLst>
          </p:cNvPr>
          <p:cNvSpPr txBox="1"/>
          <p:nvPr/>
        </p:nvSpPr>
        <p:spPr>
          <a:xfrm>
            <a:off x="2191823" y="1207698"/>
            <a:ext cx="9390576" cy="564311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Bef>
                <a:spcPts val="1000"/>
              </a:spcBef>
            </a:pPr>
            <a:r>
              <a:rPr lang="en-US" sz="1200" err="1">
                <a:solidFill>
                  <a:schemeClr val="tx2"/>
                </a:solidFill>
                <a:latin typeface="Arial"/>
                <a:cs typeface="Arial"/>
              </a:rPr>
              <a:t>Borril</a:t>
            </a:r>
            <a:r>
              <a:rPr lang="en-US" sz="1200">
                <a:solidFill>
                  <a:schemeClr val="tx2"/>
                </a:solidFill>
                <a:latin typeface="Arial"/>
                <a:cs typeface="Arial"/>
              </a:rPr>
              <a:t>, C., West, M., Shapiro, D. and Rees, A. (2001) Teamworking and effectiveness in health care.</a:t>
            </a:r>
          </a:p>
          <a:p>
            <a:pPr>
              <a:lnSpc>
                <a:spcPct val="110000"/>
              </a:lnSpc>
              <a:spcBef>
                <a:spcPts val="1000"/>
              </a:spcBef>
            </a:pPr>
            <a:r>
              <a:rPr lang="en-US" sz="1200" err="1">
                <a:solidFill>
                  <a:schemeClr val="tx2"/>
                </a:solidFill>
                <a:latin typeface="Arial"/>
                <a:cs typeface="Arial"/>
              </a:rPr>
              <a:t>Availiable</a:t>
            </a:r>
            <a:r>
              <a:rPr lang="en-US" sz="1200">
                <a:solidFill>
                  <a:schemeClr val="tx2"/>
                </a:solidFill>
                <a:latin typeface="Arial"/>
                <a:cs typeface="Arial"/>
              </a:rPr>
              <a:t> at Birmingham: Aston Centre for Health Service </a:t>
            </a:r>
            <a:r>
              <a:rPr lang="en-US" sz="1200" err="1">
                <a:solidFill>
                  <a:schemeClr val="tx2"/>
                </a:solidFill>
                <a:latin typeface="Arial"/>
                <a:cs typeface="Arial"/>
              </a:rPr>
              <a:t>Organisation</a:t>
            </a:r>
            <a:r>
              <a:rPr lang="en-US" sz="1200">
                <a:solidFill>
                  <a:schemeClr val="tx2"/>
                </a:solidFill>
                <a:latin typeface="Arial"/>
                <a:cs typeface="Arial"/>
              </a:rPr>
              <a:t> Research. (Accessed: 25 May 2026)</a:t>
            </a:r>
          </a:p>
          <a:p>
            <a:pPr>
              <a:lnSpc>
                <a:spcPct val="110000"/>
              </a:lnSpc>
              <a:spcBef>
                <a:spcPts val="1000"/>
              </a:spcBef>
            </a:pPr>
            <a:endParaRPr lang="en-US" sz="1200">
              <a:solidFill>
                <a:schemeClr val="tx2"/>
              </a:solidFill>
              <a:latin typeface="Arial"/>
              <a:cs typeface="Arial"/>
            </a:endParaRPr>
          </a:p>
          <a:p>
            <a:pPr>
              <a:lnSpc>
                <a:spcPct val="110000"/>
              </a:lnSpc>
              <a:spcBef>
                <a:spcPts val="1000"/>
              </a:spcBef>
            </a:pPr>
            <a:r>
              <a:rPr lang="en-US" sz="1200">
                <a:solidFill>
                  <a:schemeClr val="tx2"/>
                </a:solidFill>
                <a:latin typeface="Arial"/>
                <a:cs typeface="Arial"/>
              </a:rPr>
              <a:t>Health Education England (2022)</a:t>
            </a:r>
          </a:p>
          <a:p>
            <a:pPr>
              <a:lnSpc>
                <a:spcPct val="110000"/>
              </a:lnSpc>
              <a:spcBef>
                <a:spcPts val="1000"/>
              </a:spcBef>
            </a:pPr>
            <a:r>
              <a:rPr lang="en-US" sz="1200">
                <a:solidFill>
                  <a:schemeClr val="tx2"/>
                </a:solidFill>
                <a:latin typeface="Arial"/>
                <a:cs typeface="Arial"/>
              </a:rPr>
              <a:t>Person-</a:t>
            </a:r>
            <a:r>
              <a:rPr lang="en-US" sz="1200" err="1">
                <a:solidFill>
                  <a:schemeClr val="tx2"/>
                </a:solidFill>
                <a:latin typeface="Arial"/>
                <a:cs typeface="Arial"/>
              </a:rPr>
              <a:t>Centred</a:t>
            </a:r>
            <a:r>
              <a:rPr lang="en-US" sz="1200">
                <a:solidFill>
                  <a:schemeClr val="tx2"/>
                </a:solidFill>
                <a:latin typeface="Arial"/>
                <a:cs typeface="Arial"/>
              </a:rPr>
              <a:t>-care framework.</a:t>
            </a:r>
          </a:p>
          <a:p>
            <a:pPr>
              <a:lnSpc>
                <a:spcPct val="110000"/>
              </a:lnSpc>
              <a:spcBef>
                <a:spcPts val="1000"/>
              </a:spcBef>
            </a:pPr>
            <a:r>
              <a:rPr lang="en-US" sz="1200" err="1">
                <a:solidFill>
                  <a:schemeClr val="tx2"/>
                </a:solidFill>
                <a:latin typeface="Arial"/>
                <a:cs typeface="Arial"/>
              </a:rPr>
              <a:t>Availiable</a:t>
            </a:r>
            <a:r>
              <a:rPr lang="en-US" sz="1200">
                <a:solidFill>
                  <a:schemeClr val="tx2"/>
                </a:solidFill>
                <a:latin typeface="Arial"/>
                <a:cs typeface="Arial"/>
              </a:rPr>
              <a:t> at: Health Education England (Accessed: 27 May 2026)</a:t>
            </a:r>
          </a:p>
          <a:p>
            <a:pPr>
              <a:lnSpc>
                <a:spcPct val="110000"/>
              </a:lnSpc>
              <a:spcBef>
                <a:spcPts val="1000"/>
              </a:spcBef>
            </a:pPr>
            <a:endParaRPr lang="en-US" sz="1200">
              <a:solidFill>
                <a:schemeClr val="tx2"/>
              </a:solidFill>
              <a:latin typeface="Arial"/>
              <a:cs typeface="Arial"/>
            </a:endParaRPr>
          </a:p>
          <a:p>
            <a:pPr>
              <a:lnSpc>
                <a:spcPct val="110000"/>
              </a:lnSpc>
              <a:spcBef>
                <a:spcPts val="1000"/>
              </a:spcBef>
            </a:pPr>
            <a:r>
              <a:rPr lang="en-US" sz="1200">
                <a:solidFill>
                  <a:schemeClr val="tx2"/>
                </a:solidFill>
                <a:latin typeface="Arial"/>
                <a:cs typeface="Arial"/>
              </a:rPr>
              <a:t>NHS (2023) Working in multidisciplinary teams.</a:t>
            </a:r>
          </a:p>
          <a:p>
            <a:pPr>
              <a:lnSpc>
                <a:spcPct val="110000"/>
              </a:lnSpc>
              <a:spcBef>
                <a:spcPts val="1000"/>
              </a:spcBef>
            </a:pPr>
            <a:r>
              <a:rPr lang="en-US" sz="1200" err="1">
                <a:solidFill>
                  <a:schemeClr val="tx2"/>
                </a:solidFill>
                <a:latin typeface="Arial"/>
                <a:cs typeface="Arial"/>
              </a:rPr>
              <a:t>Availiable</a:t>
            </a:r>
            <a:r>
              <a:rPr lang="en-US" sz="1200">
                <a:solidFill>
                  <a:schemeClr val="tx2"/>
                </a:solidFill>
                <a:latin typeface="Arial"/>
                <a:cs typeface="Arial"/>
              </a:rPr>
              <a:t> at: NHS England (Accessed: 27 May 2026)</a:t>
            </a:r>
          </a:p>
          <a:p>
            <a:pPr>
              <a:lnSpc>
                <a:spcPct val="110000"/>
              </a:lnSpc>
              <a:spcBef>
                <a:spcPts val="1000"/>
              </a:spcBef>
            </a:pPr>
            <a:endParaRPr lang="en-US" sz="1200">
              <a:solidFill>
                <a:schemeClr val="tx2"/>
              </a:solidFill>
              <a:latin typeface="Arial"/>
              <a:cs typeface="Arial"/>
            </a:endParaRPr>
          </a:p>
          <a:p>
            <a:pPr>
              <a:lnSpc>
                <a:spcPct val="110000"/>
              </a:lnSpc>
              <a:spcBef>
                <a:spcPts val="1000"/>
              </a:spcBef>
            </a:pPr>
            <a:r>
              <a:rPr lang="en-US" sz="1200">
                <a:solidFill>
                  <a:schemeClr val="tx2"/>
                </a:solidFill>
                <a:latin typeface="Arial"/>
                <a:cs typeface="Arial"/>
              </a:rPr>
              <a:t>World Health Organization (2010)</a:t>
            </a:r>
          </a:p>
          <a:p>
            <a:pPr>
              <a:lnSpc>
                <a:spcPct val="110000"/>
              </a:lnSpc>
              <a:spcBef>
                <a:spcPts val="1000"/>
              </a:spcBef>
            </a:pPr>
            <a:r>
              <a:rPr lang="en-US" sz="1200">
                <a:solidFill>
                  <a:schemeClr val="tx2"/>
                </a:solidFill>
                <a:latin typeface="Arial"/>
                <a:cs typeface="Arial"/>
              </a:rPr>
              <a:t>Framework for action on professional education and collaborative practice.</a:t>
            </a:r>
          </a:p>
          <a:p>
            <a:pPr>
              <a:lnSpc>
                <a:spcPct val="110000"/>
              </a:lnSpc>
              <a:spcBef>
                <a:spcPts val="1000"/>
              </a:spcBef>
            </a:pPr>
            <a:r>
              <a:rPr lang="en-US" sz="1200">
                <a:solidFill>
                  <a:schemeClr val="tx2"/>
                </a:solidFill>
                <a:latin typeface="Arial"/>
                <a:cs typeface="Arial"/>
              </a:rPr>
              <a:t>Geneva: </a:t>
            </a:r>
            <a:r>
              <a:rPr lang="en-US" sz="1200" err="1">
                <a:solidFill>
                  <a:schemeClr val="tx2"/>
                </a:solidFill>
                <a:latin typeface="Arial"/>
                <a:cs typeface="Arial"/>
              </a:rPr>
              <a:t>WHO.Available</a:t>
            </a:r>
            <a:r>
              <a:rPr lang="en-US" sz="1200">
                <a:solidFill>
                  <a:schemeClr val="tx2"/>
                </a:solidFill>
                <a:latin typeface="Arial"/>
                <a:cs typeface="Arial"/>
              </a:rPr>
              <a:t> at: World Health Organization (Accessed: 29 May 2026)</a:t>
            </a:r>
          </a:p>
          <a:p>
            <a:pPr>
              <a:lnSpc>
                <a:spcPct val="110000"/>
              </a:lnSpc>
              <a:spcBef>
                <a:spcPts val="1000"/>
              </a:spcBef>
            </a:pPr>
            <a:endParaRPr lang="en-US" sz="500">
              <a:solidFill>
                <a:schemeClr val="tx2"/>
              </a:solidFill>
              <a:latin typeface="+mj-lt"/>
            </a:endParaRPr>
          </a:p>
          <a:p>
            <a:pPr>
              <a:lnSpc>
                <a:spcPct val="110000"/>
              </a:lnSpc>
              <a:spcBef>
                <a:spcPts val="1000"/>
              </a:spcBef>
            </a:pPr>
            <a:endParaRPr lang="en-US" sz="500">
              <a:solidFill>
                <a:schemeClr val="tx2"/>
              </a:solidFill>
              <a:latin typeface="+mj-lt"/>
            </a:endParaRPr>
          </a:p>
          <a:p>
            <a:pPr>
              <a:lnSpc>
                <a:spcPct val="110000"/>
              </a:lnSpc>
              <a:spcBef>
                <a:spcPts val="1000"/>
              </a:spcBef>
            </a:pPr>
            <a:endParaRPr lang="en-US" sz="500">
              <a:solidFill>
                <a:schemeClr val="tx2"/>
              </a:solidFill>
              <a:latin typeface="+mj-lt"/>
            </a:endParaRPr>
          </a:p>
        </p:txBody>
      </p:sp>
      <p:sp>
        <p:nvSpPr>
          <p:cNvPr id="5" name="Slide Number Placeholder 4">
            <a:extLst>
              <a:ext uri="{FF2B5EF4-FFF2-40B4-BE49-F238E27FC236}">
                <a16:creationId xmlns:a16="http://schemas.microsoft.com/office/drawing/2014/main" id="{60FA784F-70DA-5FD5-1F58-81EE18CA1E72}"/>
              </a:ext>
            </a:extLst>
          </p:cNvPr>
          <p:cNvSpPr>
            <a:spLocks noGrp="1"/>
          </p:cNvSpPr>
          <p:nvPr>
            <p:ph type="sldNum" sz="quarter" idx="12"/>
          </p:nvPr>
        </p:nvSpPr>
        <p:spPr>
          <a:xfrm>
            <a:off x="11734800" y="5714997"/>
            <a:ext cx="457200" cy="762003"/>
          </a:xfrm>
        </p:spPr>
        <p:txBody>
          <a:bodyPr vert="horz" lIns="91440" tIns="45720" rIns="91440" bIns="45720" rtlCol="0" anchor="b">
            <a:normAutofit/>
          </a:bodyPr>
          <a:lstStyle/>
          <a:p>
            <a:pPr>
              <a:spcAft>
                <a:spcPts val="600"/>
              </a:spcAft>
            </a:pPr>
            <a:fld id="{FD550D4C-7310-48EB-AB4A-11C1BDEC928F}" type="slidenum">
              <a:rPr lang="en-US" smtClean="0"/>
              <a:pPr>
                <a:spcAft>
                  <a:spcPts val="600"/>
                </a:spcAft>
              </a:pPr>
              <a:t>9</a:t>
            </a:fld>
            <a:endParaRPr lang="en-US"/>
          </a:p>
        </p:txBody>
      </p:sp>
    </p:spTree>
    <p:extLst>
      <p:ext uri="{BB962C8B-B14F-4D97-AF65-F5344CB8AC3E}">
        <p14:creationId xmlns:p14="http://schemas.microsoft.com/office/powerpoint/2010/main" val="2499003176"/>
      </p:ext>
    </p:extLst>
  </p:cSld>
  <p:clrMapOvr>
    <a:masterClrMapping/>
  </p:clrMapOvr>
</p:sld>
</file>

<file path=ppt/theme/theme1.xml><?xml version="1.0" encoding="utf-8"?>
<a:theme xmlns:a="http://schemas.openxmlformats.org/drawingml/2006/main" name="Studio edit">
  <a:themeElements>
    <a:clrScheme name="NB New 1">
      <a:dk1>
        <a:srgbClr val="000000"/>
      </a:dk1>
      <a:lt1>
        <a:srgbClr val="FFFFFF"/>
      </a:lt1>
      <a:dk2>
        <a:srgbClr val="481819"/>
      </a:dk2>
      <a:lt2>
        <a:srgbClr val="FEFCF2"/>
      </a:lt2>
      <a:accent1>
        <a:srgbClr val="A57FCF"/>
      </a:accent1>
      <a:accent2>
        <a:srgbClr val="E0C84C"/>
      </a:accent2>
      <a:accent3>
        <a:srgbClr val="E0824C"/>
      </a:accent3>
      <a:accent4>
        <a:srgbClr val="8DA6D3"/>
      </a:accent4>
      <a:accent5>
        <a:srgbClr val="3C826F"/>
      </a:accent5>
      <a:accent6>
        <a:srgbClr val="98364F"/>
      </a:accent6>
      <a:hlink>
        <a:srgbClr val="467886"/>
      </a:hlink>
      <a:folHlink>
        <a:srgbClr val="96607D"/>
      </a:folHlink>
    </a:clrScheme>
    <a:fontScheme name="Custom 100">
      <a:majorFont>
        <a:latin typeface="Bahnschrift Light SemiCondensed"/>
        <a:ea typeface=""/>
        <a:cs typeface=""/>
      </a:majorFont>
      <a:minorFont>
        <a:latin typeface="Bahnschrift Light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Studio Edit_V3" id="{8BFC17E2-D857-413B-9A14-58B060FEC26C}" vid="{F81B6C7B-37DC-4243-9332-5E37088A10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3C7AED-0012-46FA-9D94-32A94FCFC643}">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D6024DA-9507-4F01-9AF0-08D44D86FAC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94E715A-E89E-4D2B-BDA6-D6593AD9E0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Studio edit</vt:lpstr>
      <vt:lpstr>PowerPoint Presentation</vt:lpstr>
      <vt:lpstr>Introduction  </vt:lpstr>
      <vt:lpstr>Importance of Teamwork in Health and Social Care</vt:lpstr>
      <vt:lpstr>Teamwork in Practice: Real-World Example</vt:lpstr>
      <vt:lpstr>Positives and Negatives of Teamwork</vt:lpstr>
      <vt:lpstr>Using the Fishbone Theory for Problem Solving</vt:lpstr>
      <vt:lpstr>Impact of effective teamwork on Patient Care</vt:lpstr>
      <vt:lpstr>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2026-06-01T11:26:30Z</dcterms:created>
  <dcterms:modified xsi:type="dcterms:W3CDTF">2026-06-12T14:40:36Z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