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4"/>
  </p:notesMasterIdLst>
  <p:handoutMasterIdLst>
    <p:handoutMasterId r:id="rId35"/>
  </p:handoutMasterIdLst>
  <p:sldIdLst>
    <p:sldId id="452" r:id="rId6"/>
    <p:sldId id="290" r:id="rId7"/>
    <p:sldId id="458" r:id="rId8"/>
    <p:sldId id="291" r:id="rId9"/>
    <p:sldId id="257" r:id="rId10"/>
    <p:sldId id="455" r:id="rId11"/>
    <p:sldId id="273" r:id="rId12"/>
    <p:sldId id="292" r:id="rId13"/>
    <p:sldId id="639" r:id="rId14"/>
    <p:sldId id="288" r:id="rId15"/>
    <p:sldId id="286" r:id="rId16"/>
    <p:sldId id="287" r:id="rId17"/>
    <p:sldId id="289" r:id="rId18"/>
    <p:sldId id="293" r:id="rId19"/>
    <p:sldId id="631" r:id="rId20"/>
    <p:sldId id="258" r:id="rId21"/>
    <p:sldId id="285" r:id="rId22"/>
    <p:sldId id="641" r:id="rId23"/>
    <p:sldId id="640" r:id="rId24"/>
    <p:sldId id="642" r:id="rId25"/>
    <p:sldId id="643" r:id="rId26"/>
    <p:sldId id="416" r:id="rId27"/>
    <p:sldId id="638" r:id="rId28"/>
    <p:sldId id="296" r:id="rId29"/>
    <p:sldId id="637" r:id="rId30"/>
    <p:sldId id="317" r:id="rId31"/>
    <p:sldId id="264" r:id="rId32"/>
    <p:sldId id="319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CCCA68-356B-0DEA-70F8-5296EE8745BF}" v="66" dt="2024-02-19T10:28:10.4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86B8E5E7-9E2B-9B6C-EE4E-B1189766126D}"/>
    <pc:docChg chg="addSld delSld">
      <pc:chgData name="Zeno Leung" userId="S::z.leung@uwtsd.ac.uk::a08ca5a1-307c-496d-ab60-1a1000b53ffc" providerId="AD" clId="Web-{86B8E5E7-9E2B-9B6C-EE4E-B1189766126D}" dt="2024-02-14T13:42:24.680" v="5"/>
      <pc:docMkLst>
        <pc:docMk/>
      </pc:docMkLst>
      <pc:sldChg chg="add del">
        <pc:chgData name="Zeno Leung" userId="S::z.leung@uwtsd.ac.uk::a08ca5a1-307c-496d-ab60-1a1000b53ffc" providerId="AD" clId="Web-{86B8E5E7-9E2B-9B6C-EE4E-B1189766126D}" dt="2024-02-14T13:42:24.539" v="3"/>
        <pc:sldMkLst>
          <pc:docMk/>
          <pc:sldMk cId="0" sldId="296"/>
        </pc:sldMkLst>
      </pc:sldChg>
      <pc:sldChg chg="add del">
        <pc:chgData name="Zeno Leung" userId="S::z.leung@uwtsd.ac.uk::a08ca5a1-307c-496d-ab60-1a1000b53ffc" providerId="AD" clId="Web-{86B8E5E7-9E2B-9B6C-EE4E-B1189766126D}" dt="2024-02-14T13:42:24.680" v="5"/>
        <pc:sldMkLst>
          <pc:docMk/>
          <pc:sldMk cId="4170581860" sldId="416"/>
        </pc:sldMkLst>
      </pc:sldChg>
      <pc:sldChg chg="add del">
        <pc:chgData name="Zeno Leung" userId="S::z.leung@uwtsd.ac.uk::a08ca5a1-307c-496d-ab60-1a1000b53ffc" providerId="AD" clId="Web-{86B8E5E7-9E2B-9B6C-EE4E-B1189766126D}" dt="2024-02-14T13:42:24.602" v="4"/>
        <pc:sldMkLst>
          <pc:docMk/>
          <pc:sldMk cId="1728282261" sldId="638"/>
        </pc:sldMkLst>
      </pc:sldChg>
    </pc:docChg>
  </pc:docChgLst>
  <pc:docChgLst>
    <pc:chgData name="Zeno Leung" userId="S::z.leung@uwtsd.ac.uk::a08ca5a1-307c-496d-ab60-1a1000b53ffc" providerId="AD" clId="Web-{4FCCCA68-356B-0DEA-70F8-5296EE8745BF}"/>
    <pc:docChg chg="addSld delSld modSld">
      <pc:chgData name="Zeno Leung" userId="S::z.leung@uwtsd.ac.uk::a08ca5a1-307c-496d-ab60-1a1000b53ffc" providerId="AD" clId="Web-{4FCCCA68-356B-0DEA-70F8-5296EE8745BF}" dt="2024-02-19T10:28:10.424" v="56"/>
      <pc:docMkLst>
        <pc:docMk/>
      </pc:docMkLst>
      <pc:sldChg chg="modSp add del">
        <pc:chgData name="Zeno Leung" userId="S::z.leung@uwtsd.ac.uk::a08ca5a1-307c-496d-ab60-1a1000b53ffc" providerId="AD" clId="Web-{4FCCCA68-356B-0DEA-70F8-5296EE8745BF}" dt="2024-02-19T10:26:48.575" v="40" actId="20577"/>
        <pc:sldMkLst>
          <pc:docMk/>
          <pc:sldMk cId="273160354" sldId="264"/>
        </pc:sldMkLst>
        <pc:spChg chg="mod">
          <ac:chgData name="Zeno Leung" userId="S::z.leung@uwtsd.ac.uk::a08ca5a1-307c-496d-ab60-1a1000b53ffc" providerId="AD" clId="Web-{4FCCCA68-356B-0DEA-70F8-5296EE8745BF}" dt="2024-02-19T10:25:09.740" v="34" actId="20577"/>
          <ac:spMkLst>
            <pc:docMk/>
            <pc:sldMk cId="273160354" sldId="264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4FCCCA68-356B-0DEA-70F8-5296EE8745BF}" dt="2024-02-19T10:26:48.575" v="40" actId="20577"/>
          <ac:spMkLst>
            <pc:docMk/>
            <pc:sldMk cId="273160354" sldId="264"/>
            <ac:spMk id="3" creationId="{00000000-0000-0000-0000-000000000000}"/>
          </ac:spMkLst>
        </pc:spChg>
        <pc:spChg chg="mod">
          <ac:chgData name="Zeno Leung" userId="S::z.leung@uwtsd.ac.uk::a08ca5a1-307c-496d-ab60-1a1000b53ffc" providerId="AD" clId="Web-{4FCCCA68-356B-0DEA-70F8-5296EE8745BF}" dt="2024-02-19T10:24:06.376" v="27" actId="20577"/>
          <ac:spMkLst>
            <pc:docMk/>
            <pc:sldMk cId="273160354" sldId="264"/>
            <ac:spMk id="4" creationId="{BAE2F5CB-786B-44F1-B27F-BB9C5997B1E9}"/>
          </ac:spMkLst>
        </pc:spChg>
      </pc:sldChg>
      <pc:sldChg chg="delSp modSp add del">
        <pc:chgData name="Zeno Leung" userId="S::z.leung@uwtsd.ac.uk::a08ca5a1-307c-496d-ab60-1a1000b53ffc" providerId="AD" clId="Web-{4FCCCA68-356B-0DEA-70F8-5296EE8745BF}" dt="2024-02-19T10:23:32.483" v="23" actId="20577"/>
        <pc:sldMkLst>
          <pc:docMk/>
          <pc:sldMk cId="1492779673" sldId="317"/>
        </pc:sldMkLst>
        <pc:spChg chg="mod">
          <ac:chgData name="Zeno Leung" userId="S::z.leung@uwtsd.ac.uk::a08ca5a1-307c-496d-ab60-1a1000b53ffc" providerId="AD" clId="Web-{4FCCCA68-356B-0DEA-70F8-5296EE8745BF}" dt="2024-02-19T10:23:32.483" v="23" actId="20577"/>
          <ac:spMkLst>
            <pc:docMk/>
            <pc:sldMk cId="1492779673" sldId="317"/>
            <ac:spMk id="3" creationId="{00000000-0000-0000-0000-000000000000}"/>
          </ac:spMkLst>
        </pc:spChg>
        <pc:picChg chg="del">
          <ac:chgData name="Zeno Leung" userId="S::z.leung@uwtsd.ac.uk::a08ca5a1-307c-496d-ab60-1a1000b53ffc" providerId="AD" clId="Web-{4FCCCA68-356B-0DEA-70F8-5296EE8745BF}" dt="2024-02-19T10:23:23.248" v="19"/>
          <ac:picMkLst>
            <pc:docMk/>
            <pc:sldMk cId="1492779673" sldId="317"/>
            <ac:picMk id="5" creationId="{00000000-0000-0000-0000-000000000000}"/>
          </ac:picMkLst>
        </pc:picChg>
      </pc:sldChg>
      <pc:sldChg chg="add del">
        <pc:chgData name="Zeno Leung" userId="S::z.leung@uwtsd.ac.uk::a08ca5a1-307c-496d-ab60-1a1000b53ffc" providerId="AD" clId="Web-{4FCCCA68-356B-0DEA-70F8-5296EE8745BF}" dt="2024-02-19T10:27:23.499" v="41"/>
        <pc:sldMkLst>
          <pc:docMk/>
          <pc:sldMk cId="432508961" sldId="318"/>
        </pc:sldMkLst>
      </pc:sldChg>
      <pc:sldChg chg="addSp modSp add del addAnim">
        <pc:chgData name="Zeno Leung" userId="S::z.leung@uwtsd.ac.uk::a08ca5a1-307c-496d-ab60-1a1000b53ffc" providerId="AD" clId="Web-{4FCCCA68-356B-0DEA-70F8-5296EE8745BF}" dt="2024-02-19T10:28:10.424" v="56"/>
        <pc:sldMkLst>
          <pc:docMk/>
          <pc:sldMk cId="2138170999" sldId="319"/>
        </pc:sldMkLst>
        <pc:spChg chg="mod">
          <ac:chgData name="Zeno Leung" userId="S::z.leung@uwtsd.ac.uk::a08ca5a1-307c-496d-ab60-1a1000b53ffc" providerId="AD" clId="Web-{4FCCCA68-356B-0DEA-70F8-5296EE8745BF}" dt="2024-02-19T10:25:20.819" v="35"/>
          <ac:spMkLst>
            <pc:docMk/>
            <pc:sldMk cId="2138170999" sldId="319"/>
            <ac:spMk id="3" creationId="{A285A915-C8E7-48A0-AF66-906AF8C17AE0}"/>
          </ac:spMkLst>
        </pc:spChg>
        <pc:spChg chg="add mod">
          <ac:chgData name="Zeno Leung" userId="S::z.leung@uwtsd.ac.uk::a08ca5a1-307c-496d-ab60-1a1000b53ffc" providerId="AD" clId="Web-{4FCCCA68-356B-0DEA-70F8-5296EE8745BF}" dt="2024-02-19T10:28:06.658" v="55" actId="1076"/>
          <ac:spMkLst>
            <pc:docMk/>
            <pc:sldMk cId="2138170999" sldId="319"/>
            <ac:spMk id="4" creationId="{87A68272-0F05-B252-921F-827FF646F7EE}"/>
          </ac:spMkLst>
        </pc:spChg>
      </pc:sldChg>
    </pc:docChg>
  </pc:docChgLst>
  <pc:docChgLst>
    <pc:chgData name="Zeno Leung" userId="S::z.leung@uwtsd.ac.uk::a08ca5a1-307c-496d-ab60-1a1000b53ffc" providerId="AD" clId="Web-{DBABAB10-6DCA-E671-2F52-F6F9696965C7}"/>
    <pc:docChg chg="addSld">
      <pc:chgData name="Zeno Leung" userId="S::z.leung@uwtsd.ac.uk::a08ca5a1-307c-496d-ab60-1a1000b53ffc" providerId="AD" clId="Web-{DBABAB10-6DCA-E671-2F52-F6F9696965C7}" dt="2024-02-09T12:09:11.195" v="3"/>
      <pc:docMkLst>
        <pc:docMk/>
      </pc:docMkLst>
      <pc:sldChg chg="add">
        <pc:chgData name="Zeno Leung" userId="S::z.leung@uwtsd.ac.uk::a08ca5a1-307c-496d-ab60-1a1000b53ffc" providerId="AD" clId="Web-{DBABAB10-6DCA-E671-2F52-F6F9696965C7}" dt="2024-02-09T12:09:11.054" v="0"/>
        <pc:sldMkLst>
          <pc:docMk/>
          <pc:sldMk cId="0" sldId="262"/>
        </pc:sldMkLst>
      </pc:sldChg>
      <pc:sldChg chg="add">
        <pc:chgData name="Zeno Leung" userId="S::z.leung@uwtsd.ac.uk::a08ca5a1-307c-496d-ab60-1a1000b53ffc" providerId="AD" clId="Web-{DBABAB10-6DCA-E671-2F52-F6F9696965C7}" dt="2024-02-09T12:09:11.179" v="2"/>
        <pc:sldMkLst>
          <pc:docMk/>
          <pc:sldMk cId="4170581860" sldId="416"/>
        </pc:sldMkLst>
      </pc:sldChg>
      <pc:sldChg chg="add">
        <pc:chgData name="Zeno Leung" userId="S::z.leung@uwtsd.ac.uk::a08ca5a1-307c-496d-ab60-1a1000b53ffc" providerId="AD" clId="Web-{DBABAB10-6DCA-E671-2F52-F6F9696965C7}" dt="2024-02-09T12:09:11.117" v="1"/>
        <pc:sldMkLst>
          <pc:docMk/>
          <pc:sldMk cId="0" sldId="677"/>
        </pc:sldMkLst>
      </pc:sldChg>
      <pc:sldChg chg="add">
        <pc:chgData name="Zeno Leung" userId="S::z.leung@uwtsd.ac.uk::a08ca5a1-307c-496d-ab60-1a1000b53ffc" providerId="AD" clId="Web-{DBABAB10-6DCA-E671-2F52-F6F9696965C7}" dt="2024-02-09T12:09:11.195" v="3"/>
        <pc:sldMkLst>
          <pc:docMk/>
          <pc:sldMk cId="1186447611" sldId="845"/>
        </pc:sldMkLst>
      </pc:sldChg>
    </pc:docChg>
  </pc:docChgLst>
  <pc:docChgLst>
    <pc:chgData name="Zeno Leung" userId="S::z.leung@uwtsd.ac.uk::a08ca5a1-307c-496d-ab60-1a1000b53ffc" providerId="AD" clId="Web-{59170088-FC68-A9F9-67D1-9E1675819C4E}"/>
    <pc:docChg chg="addSld delSld modSld sldOrd">
      <pc:chgData name="Zeno Leung" userId="S::z.leung@uwtsd.ac.uk::a08ca5a1-307c-496d-ab60-1a1000b53ffc" providerId="AD" clId="Web-{59170088-FC68-A9F9-67D1-9E1675819C4E}" dt="2024-02-09T12:49:41.264" v="146"/>
      <pc:docMkLst>
        <pc:docMk/>
      </pc:docMkLst>
      <pc:sldChg chg="add del">
        <pc:chgData name="Zeno Leung" userId="S::z.leung@uwtsd.ac.uk::a08ca5a1-307c-496d-ab60-1a1000b53ffc" providerId="AD" clId="Web-{59170088-FC68-A9F9-67D1-9E1675819C4E}" dt="2024-02-09T12:44:56.219" v="42"/>
        <pc:sldMkLst>
          <pc:docMk/>
          <pc:sldMk cId="0" sldId="257"/>
        </pc:sldMkLst>
      </pc:sldChg>
      <pc:sldChg chg="add del">
        <pc:chgData name="Zeno Leung" userId="S::z.leung@uwtsd.ac.uk::a08ca5a1-307c-496d-ab60-1a1000b53ffc" providerId="AD" clId="Web-{59170088-FC68-A9F9-67D1-9E1675819C4E}" dt="2024-02-09T12:49:40.670" v="139"/>
        <pc:sldMkLst>
          <pc:docMk/>
          <pc:sldMk cId="273160354" sldId="264"/>
        </pc:sldMkLst>
      </pc:sldChg>
      <pc:sldChg chg="modSp add del">
        <pc:chgData name="Zeno Leung" userId="S::z.leung@uwtsd.ac.uk::a08ca5a1-307c-496d-ab60-1a1000b53ffc" providerId="AD" clId="Web-{59170088-FC68-A9F9-67D1-9E1675819C4E}" dt="2024-02-09T12:48:57.325" v="106" actId="20577"/>
        <pc:sldMkLst>
          <pc:docMk/>
          <pc:sldMk cId="0" sldId="272"/>
        </pc:sldMkLst>
        <pc:spChg chg="mod">
          <ac:chgData name="Zeno Leung" userId="S::z.leung@uwtsd.ac.uk::a08ca5a1-307c-496d-ab60-1a1000b53ffc" providerId="AD" clId="Web-{59170088-FC68-A9F9-67D1-9E1675819C4E}" dt="2024-02-09T12:48:57.325" v="106" actId="20577"/>
          <ac:spMkLst>
            <pc:docMk/>
            <pc:sldMk cId="0" sldId="272"/>
            <ac:spMk id="3" creationId="{AC504942-C6E8-C1FE-88CC-3075682BBF8A}"/>
          </ac:spMkLst>
        </pc:spChg>
      </pc:sldChg>
      <pc:sldChg chg="add del">
        <pc:chgData name="Zeno Leung" userId="S::z.leung@uwtsd.ac.uk::a08ca5a1-307c-496d-ab60-1a1000b53ffc" providerId="AD" clId="Web-{59170088-FC68-A9F9-67D1-9E1675819C4E}" dt="2024-02-09T12:44:56.360" v="45"/>
        <pc:sldMkLst>
          <pc:docMk/>
          <pc:sldMk cId="0" sldId="290"/>
        </pc:sldMkLst>
      </pc:sldChg>
      <pc:sldChg chg="addSp modSp add del addAnim">
        <pc:chgData name="Zeno Leung" userId="S::z.leung@uwtsd.ac.uk::a08ca5a1-307c-496d-ab60-1a1000b53ffc" providerId="AD" clId="Web-{59170088-FC68-A9F9-67D1-9E1675819C4E}" dt="2024-02-09T12:47:54.650" v="104"/>
        <pc:sldMkLst>
          <pc:docMk/>
          <pc:sldMk cId="0" sldId="291"/>
        </pc:sldMkLst>
        <pc:spChg chg="add mod">
          <ac:chgData name="Zeno Leung" userId="S::z.leung@uwtsd.ac.uk::a08ca5a1-307c-496d-ab60-1a1000b53ffc" providerId="AD" clId="Web-{59170088-FC68-A9F9-67D1-9E1675819C4E}" dt="2024-02-09T12:47:51.509" v="103" actId="14100"/>
          <ac:spMkLst>
            <pc:docMk/>
            <pc:sldMk cId="0" sldId="291"/>
            <ac:spMk id="2" creationId="{691B56E1-0A60-FC82-002D-74D755BA3378}"/>
          </ac:spMkLst>
        </pc:spChg>
        <pc:spChg chg="mod">
          <ac:chgData name="Zeno Leung" userId="S::z.leung@uwtsd.ac.uk::a08ca5a1-307c-496d-ab60-1a1000b53ffc" providerId="AD" clId="Web-{59170088-FC68-A9F9-67D1-9E1675819C4E}" dt="2024-02-09T12:47:18.648" v="91" actId="14100"/>
          <ac:spMkLst>
            <pc:docMk/>
            <pc:sldMk cId="0" sldId="291"/>
            <ac:spMk id="14339" creationId="{6BDD612F-4B9C-CD9D-75E7-A17E901B478F}"/>
          </ac:spMkLst>
        </pc:spChg>
      </pc:sldChg>
      <pc:sldChg chg="add del">
        <pc:chgData name="Zeno Leung" userId="S::z.leung@uwtsd.ac.uk::a08ca5a1-307c-496d-ab60-1a1000b53ffc" providerId="AD" clId="Web-{59170088-FC68-A9F9-67D1-9E1675819C4E}" dt="2024-02-09T12:49:40.733" v="140"/>
        <pc:sldMkLst>
          <pc:docMk/>
          <pc:sldMk cId="1492779673" sldId="317"/>
        </pc:sldMkLst>
      </pc:sldChg>
      <pc:sldChg chg="add del">
        <pc:chgData name="Zeno Leung" userId="S::z.leung@uwtsd.ac.uk::a08ca5a1-307c-496d-ab60-1a1000b53ffc" providerId="AD" clId="Web-{59170088-FC68-A9F9-67D1-9E1675819C4E}" dt="2024-02-09T12:49:40.530" v="137"/>
        <pc:sldMkLst>
          <pc:docMk/>
          <pc:sldMk cId="432508961" sldId="318"/>
        </pc:sldMkLst>
      </pc:sldChg>
      <pc:sldChg chg="add del">
        <pc:chgData name="Zeno Leung" userId="S::z.leung@uwtsd.ac.uk::a08ca5a1-307c-496d-ab60-1a1000b53ffc" providerId="AD" clId="Web-{59170088-FC68-A9F9-67D1-9E1675819C4E}" dt="2024-02-09T12:49:40.577" v="138"/>
        <pc:sldMkLst>
          <pc:docMk/>
          <pc:sldMk cId="2138170999" sldId="319"/>
        </pc:sldMkLst>
      </pc:sldChg>
      <pc:sldChg chg="add del">
        <pc:chgData name="Zeno Leung" userId="S::z.leung@uwtsd.ac.uk::a08ca5a1-307c-496d-ab60-1a1000b53ffc" providerId="AD" clId="Web-{59170088-FC68-A9F9-67D1-9E1675819C4E}" dt="2024-02-09T12:49:40.999" v="143"/>
        <pc:sldMkLst>
          <pc:docMk/>
          <pc:sldMk cId="1080030104" sldId="320"/>
        </pc:sldMkLst>
      </pc:sldChg>
      <pc:sldChg chg="add del">
        <pc:chgData name="Zeno Leung" userId="S::z.leung@uwtsd.ac.uk::a08ca5a1-307c-496d-ab60-1a1000b53ffc" providerId="AD" clId="Web-{59170088-FC68-A9F9-67D1-9E1675819C4E}" dt="2024-02-09T12:49:40.905" v="142"/>
        <pc:sldMkLst>
          <pc:docMk/>
          <pc:sldMk cId="2931443881" sldId="326"/>
        </pc:sldMkLst>
      </pc:sldChg>
      <pc:sldChg chg="modSp add del ord">
        <pc:chgData name="Zeno Leung" userId="S::z.leung@uwtsd.ac.uk::a08ca5a1-307c-496d-ab60-1a1000b53ffc" providerId="AD" clId="Web-{59170088-FC68-A9F9-67D1-9E1675819C4E}" dt="2024-02-09T12:42:30.182" v="28" actId="1076"/>
        <pc:sldMkLst>
          <pc:docMk/>
          <pc:sldMk cId="3942005549" sldId="452"/>
        </pc:sldMkLst>
        <pc:spChg chg="mod">
          <ac:chgData name="Zeno Leung" userId="S::z.leung@uwtsd.ac.uk::a08ca5a1-307c-496d-ab60-1a1000b53ffc" providerId="AD" clId="Web-{59170088-FC68-A9F9-67D1-9E1675819C4E}" dt="2024-02-09T12:42:08.352" v="9" actId="1076"/>
          <ac:spMkLst>
            <pc:docMk/>
            <pc:sldMk cId="3942005549" sldId="452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59170088-FC68-A9F9-67D1-9E1675819C4E}" dt="2024-02-09T12:42:05.836" v="8" actId="1076"/>
          <ac:spMkLst>
            <pc:docMk/>
            <pc:sldMk cId="3942005549" sldId="452"/>
            <ac:spMk id="4" creationId="{63DE40DA-47CD-4349-9D54-BB22EFAEF32A}"/>
          </ac:spMkLst>
        </pc:spChg>
        <pc:spChg chg="mod">
          <ac:chgData name="Zeno Leung" userId="S::z.leung@uwtsd.ac.uk::a08ca5a1-307c-496d-ab60-1a1000b53ffc" providerId="AD" clId="Web-{59170088-FC68-A9F9-67D1-9E1675819C4E}" dt="2024-02-09T12:42:30.182" v="28" actId="1076"/>
          <ac:spMkLst>
            <pc:docMk/>
            <pc:sldMk cId="3942005549" sldId="452"/>
            <ac:spMk id="5" creationId="{ADFE276F-6869-41C6-B887-3EC4A210430D}"/>
          </ac:spMkLst>
        </pc:spChg>
      </pc:sldChg>
      <pc:sldChg chg="del">
        <pc:chgData name="Zeno Leung" userId="S::z.leung@uwtsd.ac.uk::a08ca5a1-307c-496d-ab60-1a1000b53ffc" providerId="AD" clId="Web-{59170088-FC68-A9F9-67D1-9E1675819C4E}" dt="2024-02-09T12:42:39.338" v="29"/>
        <pc:sldMkLst>
          <pc:docMk/>
          <pc:sldMk cId="1985581411" sldId="453"/>
        </pc:sldMkLst>
      </pc:sldChg>
      <pc:sldChg chg="del">
        <pc:chgData name="Zeno Leung" userId="S::z.leung@uwtsd.ac.uk::a08ca5a1-307c-496d-ab60-1a1000b53ffc" providerId="AD" clId="Web-{59170088-FC68-A9F9-67D1-9E1675819C4E}" dt="2024-02-09T12:42:41.682" v="30"/>
        <pc:sldMkLst>
          <pc:docMk/>
          <pc:sldMk cId="1623993447" sldId="454"/>
        </pc:sldMkLst>
      </pc:sldChg>
      <pc:sldChg chg="addSp delSp modSp add del ord">
        <pc:chgData name="Zeno Leung" userId="S::z.leung@uwtsd.ac.uk::a08ca5a1-307c-496d-ab60-1a1000b53ffc" providerId="AD" clId="Web-{59170088-FC68-A9F9-67D1-9E1675819C4E}" dt="2024-02-09T12:45:16.048" v="46"/>
        <pc:sldMkLst>
          <pc:docMk/>
          <pc:sldMk cId="1532190253" sldId="458"/>
        </pc:sldMkLst>
        <pc:spChg chg="del">
          <ac:chgData name="Zeno Leung" userId="S::z.leung@uwtsd.ac.uk::a08ca5a1-307c-496d-ab60-1a1000b53ffc" providerId="AD" clId="Web-{59170088-FC68-A9F9-67D1-9E1675819C4E}" dt="2024-02-09T12:44:18.844" v="31"/>
          <ac:spMkLst>
            <pc:docMk/>
            <pc:sldMk cId="1532190253" sldId="458"/>
            <ac:spMk id="3" creationId="{DF20A0C9-510C-014A-04A5-4E1FD7704A11}"/>
          </ac:spMkLst>
        </pc:spChg>
        <pc:spChg chg="add del mod">
          <ac:chgData name="Zeno Leung" userId="S::z.leung@uwtsd.ac.uk::a08ca5a1-307c-496d-ab60-1a1000b53ffc" providerId="AD" clId="Web-{59170088-FC68-A9F9-67D1-9E1675819C4E}" dt="2024-02-09T12:44:25.530" v="32"/>
          <ac:spMkLst>
            <pc:docMk/>
            <pc:sldMk cId="1532190253" sldId="458"/>
            <ac:spMk id="5" creationId="{3BC3A2F0-3C27-6F0F-B4DE-20618290D434}"/>
          </ac:spMkLst>
        </pc:spChg>
        <pc:picChg chg="add mod ord">
          <ac:chgData name="Zeno Leung" userId="S::z.leung@uwtsd.ac.uk::a08ca5a1-307c-496d-ab60-1a1000b53ffc" providerId="AD" clId="Web-{59170088-FC68-A9F9-67D1-9E1675819C4E}" dt="2024-02-09T12:44:31.593" v="35" actId="14100"/>
          <ac:picMkLst>
            <pc:docMk/>
            <pc:sldMk cId="1532190253" sldId="458"/>
            <ac:picMk id="6" creationId="{282A9F0C-4763-AF37-E0DA-A022D9836DDC}"/>
          </ac:picMkLst>
        </pc:picChg>
      </pc:sldChg>
      <pc:sldChg chg="add del">
        <pc:chgData name="Zeno Leung" userId="S::z.leung@uwtsd.ac.uk::a08ca5a1-307c-496d-ab60-1a1000b53ffc" providerId="AD" clId="Web-{59170088-FC68-A9F9-67D1-9E1675819C4E}" dt="2024-02-09T12:49:40.795" v="141"/>
        <pc:sldMkLst>
          <pc:docMk/>
          <pc:sldMk cId="1534160806" sldId="547"/>
        </pc:sldMkLst>
      </pc:sldChg>
      <pc:sldChg chg="add del">
        <pc:chgData name="Zeno Leung" userId="S::z.leung@uwtsd.ac.uk::a08ca5a1-307c-496d-ab60-1a1000b53ffc" providerId="AD" clId="Web-{59170088-FC68-A9F9-67D1-9E1675819C4E}" dt="2024-02-09T12:49:41.264" v="146"/>
        <pc:sldMkLst>
          <pc:docMk/>
          <pc:sldMk cId="3914279812" sldId="548"/>
        </pc:sldMkLst>
      </pc:sldChg>
      <pc:sldChg chg="add del">
        <pc:chgData name="Zeno Leung" userId="S::z.leung@uwtsd.ac.uk::a08ca5a1-307c-496d-ab60-1a1000b53ffc" providerId="AD" clId="Web-{59170088-FC68-A9F9-67D1-9E1675819C4E}" dt="2024-02-09T12:49:41.186" v="145"/>
        <pc:sldMkLst>
          <pc:docMk/>
          <pc:sldMk cId="1207705789" sldId="575"/>
        </pc:sldMkLst>
      </pc:sldChg>
      <pc:sldChg chg="add del">
        <pc:chgData name="Zeno Leung" userId="S::z.leung@uwtsd.ac.uk::a08ca5a1-307c-496d-ab60-1a1000b53ffc" providerId="AD" clId="Web-{59170088-FC68-A9F9-67D1-9E1675819C4E}" dt="2024-02-09T12:49:41.139" v="144"/>
        <pc:sldMkLst>
          <pc:docMk/>
          <pc:sldMk cId="3636280152" sldId="636"/>
        </pc:sldMkLst>
      </pc:sldChg>
    </pc:docChg>
  </pc:docChgLst>
  <pc:docChgLst>
    <pc:chgData name="Zeno Leung" userId="S::z.leung@uwtsd.ac.uk::a08ca5a1-307c-496d-ab60-1a1000b53ffc" providerId="AD" clId="Web-{5BA5777D-AB18-4A59-AC10-2E5BAA413144}"/>
    <pc:docChg chg="modSld">
      <pc:chgData name="Zeno Leung" userId="S::z.leung@uwtsd.ac.uk::a08ca5a1-307c-496d-ab60-1a1000b53ffc" providerId="AD" clId="Web-{5BA5777D-AB18-4A59-AC10-2E5BAA413144}" dt="2024-02-13T22:28:59.686" v="28" actId="1076"/>
      <pc:docMkLst>
        <pc:docMk/>
      </pc:docMkLst>
      <pc:sldChg chg="addSp delSp modSp">
        <pc:chgData name="Zeno Leung" userId="S::z.leung@uwtsd.ac.uk::a08ca5a1-307c-496d-ab60-1a1000b53ffc" providerId="AD" clId="Web-{5BA5777D-AB18-4A59-AC10-2E5BAA413144}" dt="2024-02-13T22:28:59.686" v="28" actId="1076"/>
        <pc:sldMkLst>
          <pc:docMk/>
          <pc:sldMk cId="2647194471" sldId="640"/>
        </pc:sldMkLst>
        <pc:spChg chg="add mod">
          <ac:chgData name="Zeno Leung" userId="S::z.leung@uwtsd.ac.uk::a08ca5a1-307c-496d-ab60-1a1000b53ffc" providerId="AD" clId="Web-{5BA5777D-AB18-4A59-AC10-2E5BAA413144}" dt="2024-02-13T22:28:56.139" v="27" actId="1076"/>
          <ac:spMkLst>
            <pc:docMk/>
            <pc:sldMk cId="2647194471" sldId="640"/>
            <ac:spMk id="5" creationId="{4DEC0D54-C29A-AAC8-3CA4-C4AA024EE9F9}"/>
          </ac:spMkLst>
        </pc:spChg>
        <pc:spChg chg="add mod">
          <ac:chgData name="Zeno Leung" userId="S::z.leung@uwtsd.ac.uk::a08ca5a1-307c-496d-ab60-1a1000b53ffc" providerId="AD" clId="Web-{5BA5777D-AB18-4A59-AC10-2E5BAA413144}" dt="2024-02-13T22:28:59.686" v="28" actId="1076"/>
          <ac:spMkLst>
            <pc:docMk/>
            <pc:sldMk cId="2647194471" sldId="640"/>
            <ac:spMk id="6" creationId="{EB22644A-2256-749A-7044-9D97C373F3BB}"/>
          </ac:spMkLst>
        </pc:spChg>
        <pc:spChg chg="mod">
          <ac:chgData name="Zeno Leung" userId="S::z.leung@uwtsd.ac.uk::a08ca5a1-307c-496d-ab60-1a1000b53ffc" providerId="AD" clId="Web-{5BA5777D-AB18-4A59-AC10-2E5BAA413144}" dt="2024-02-13T22:26:48.135" v="3" actId="14100"/>
          <ac:spMkLst>
            <pc:docMk/>
            <pc:sldMk cId="2647194471" sldId="640"/>
            <ac:spMk id="27651" creationId="{AB16E6F5-7529-DECD-00DD-A6D98F9EFDEB}"/>
          </ac:spMkLst>
        </pc:spChg>
        <pc:picChg chg="del">
          <ac:chgData name="Zeno Leung" userId="S::z.leung@uwtsd.ac.uk::a08ca5a1-307c-496d-ab60-1a1000b53ffc" providerId="AD" clId="Web-{5BA5777D-AB18-4A59-AC10-2E5BAA413144}" dt="2024-02-13T22:26:35.291" v="1"/>
          <ac:picMkLst>
            <pc:docMk/>
            <pc:sldMk cId="2647194471" sldId="640"/>
            <ac:picMk id="3" creationId="{87F68C80-F3CA-5B8C-EBD7-9D38831596E5}"/>
          </ac:picMkLst>
        </pc:picChg>
        <pc:picChg chg="add mod">
          <ac:chgData name="Zeno Leung" userId="S::z.leung@uwtsd.ac.uk::a08ca5a1-307c-496d-ab60-1a1000b53ffc" providerId="AD" clId="Web-{5BA5777D-AB18-4A59-AC10-2E5BAA413144}" dt="2024-02-13T22:28:50.732" v="26" actId="1076"/>
          <ac:picMkLst>
            <pc:docMk/>
            <pc:sldMk cId="2647194471" sldId="640"/>
            <ac:picMk id="4" creationId="{0A58E8A2-E51A-5A16-7784-F865C84743D0}"/>
          </ac:picMkLst>
        </pc:picChg>
      </pc:sldChg>
    </pc:docChg>
  </pc:docChgLst>
  <pc:docChgLst>
    <pc:chgData name="Zeno Leung" userId="S::z.leung@uwtsd.ac.uk::a08ca5a1-307c-496d-ab60-1a1000b53ffc" providerId="AD" clId="Web-{5E09A986-8D6D-80D9-EE74-1DF2A2D12DD7}"/>
    <pc:docChg chg="addSld delSld modSld sldOrd">
      <pc:chgData name="Zeno Leung" userId="S::z.leung@uwtsd.ac.uk::a08ca5a1-307c-496d-ab60-1a1000b53ffc" providerId="AD" clId="Web-{5E09A986-8D6D-80D9-EE74-1DF2A2D12DD7}" dt="2024-02-10T18:11:41.874" v="775"/>
      <pc:docMkLst>
        <pc:docMk/>
      </pc:docMkLst>
      <pc:sldChg chg="modSp">
        <pc:chgData name="Zeno Leung" userId="S::z.leung@uwtsd.ac.uk::a08ca5a1-307c-496d-ab60-1a1000b53ffc" providerId="AD" clId="Web-{5E09A986-8D6D-80D9-EE74-1DF2A2D12DD7}" dt="2024-02-10T18:11:15.608" v="774" actId="20577"/>
        <pc:sldMkLst>
          <pc:docMk/>
          <pc:sldMk cId="0" sldId="258"/>
        </pc:sldMkLst>
        <pc:spChg chg="mod">
          <ac:chgData name="Zeno Leung" userId="S::z.leung@uwtsd.ac.uk::a08ca5a1-307c-496d-ab60-1a1000b53ffc" providerId="AD" clId="Web-{5E09A986-8D6D-80D9-EE74-1DF2A2D12DD7}" dt="2024-02-10T18:11:15.608" v="774" actId="20577"/>
          <ac:spMkLst>
            <pc:docMk/>
            <pc:sldMk cId="0" sldId="258"/>
            <ac:spMk id="15362" creationId="{5B3ACFB6-743C-6D7F-DB92-4C504AD2A79C}"/>
          </ac:spMkLst>
        </pc:spChg>
        <pc:spChg chg="mod">
          <ac:chgData name="Zeno Leung" userId="S::z.leung@uwtsd.ac.uk::a08ca5a1-307c-496d-ab60-1a1000b53ffc" providerId="AD" clId="Web-{5E09A986-8D6D-80D9-EE74-1DF2A2D12DD7}" dt="2024-02-10T18:00:10.873" v="450" actId="20577"/>
          <ac:spMkLst>
            <pc:docMk/>
            <pc:sldMk cId="0" sldId="258"/>
            <ac:spMk id="28674" creationId="{967039A1-AE01-3392-E71D-F98FE680F87D}"/>
          </ac:spMkLst>
        </pc:spChg>
      </pc:sldChg>
      <pc:sldChg chg="modSp">
        <pc:chgData name="Zeno Leung" userId="S::z.leung@uwtsd.ac.uk::a08ca5a1-307c-496d-ab60-1a1000b53ffc" providerId="AD" clId="Web-{5E09A986-8D6D-80D9-EE74-1DF2A2D12DD7}" dt="2024-02-10T18:10:36.638" v="765" actId="20577"/>
        <pc:sldMkLst>
          <pc:docMk/>
          <pc:sldMk cId="0" sldId="285"/>
        </pc:sldMkLst>
        <pc:spChg chg="mod">
          <ac:chgData name="Zeno Leung" userId="S::z.leung@uwtsd.ac.uk::a08ca5a1-307c-496d-ab60-1a1000b53ffc" providerId="AD" clId="Web-{5E09A986-8D6D-80D9-EE74-1DF2A2D12DD7}" dt="2024-02-10T18:10:36.638" v="765" actId="20577"/>
          <ac:spMkLst>
            <pc:docMk/>
            <pc:sldMk cId="0" sldId="285"/>
            <ac:spMk id="2" creationId="{BB339C81-7BA8-F52B-1313-AE6EFFAFA272}"/>
          </ac:spMkLst>
        </pc:spChg>
      </pc:sldChg>
      <pc:sldChg chg="modSp">
        <pc:chgData name="Zeno Leung" userId="S::z.leung@uwtsd.ac.uk::a08ca5a1-307c-496d-ab60-1a1000b53ffc" providerId="AD" clId="Web-{5E09A986-8D6D-80D9-EE74-1DF2A2D12DD7}" dt="2024-02-10T17:41:39.892" v="141" actId="20577"/>
        <pc:sldMkLst>
          <pc:docMk/>
          <pc:sldMk cId="0" sldId="286"/>
        </pc:sldMkLst>
        <pc:spChg chg="mod">
          <ac:chgData name="Zeno Leung" userId="S::z.leung@uwtsd.ac.uk::a08ca5a1-307c-496d-ab60-1a1000b53ffc" providerId="AD" clId="Web-{5E09A986-8D6D-80D9-EE74-1DF2A2D12DD7}" dt="2024-02-10T17:41:39.892" v="141" actId="20577"/>
          <ac:spMkLst>
            <pc:docMk/>
            <pc:sldMk cId="0" sldId="286"/>
            <ac:spMk id="3" creationId="{8978764A-3236-ECB4-DDE6-42D000D175CA}"/>
          </ac:spMkLst>
        </pc:spChg>
      </pc:sldChg>
      <pc:sldChg chg="modSp ord">
        <pc:chgData name="Zeno Leung" userId="S::z.leung@uwtsd.ac.uk::a08ca5a1-307c-496d-ab60-1a1000b53ffc" providerId="AD" clId="Web-{5E09A986-8D6D-80D9-EE74-1DF2A2D12DD7}" dt="2024-02-10T17:54:52.927" v="317" actId="20577"/>
        <pc:sldMkLst>
          <pc:docMk/>
          <pc:sldMk cId="0" sldId="287"/>
        </pc:sldMkLst>
        <pc:spChg chg="mod">
          <ac:chgData name="Zeno Leung" userId="S::z.leung@uwtsd.ac.uk::a08ca5a1-307c-496d-ab60-1a1000b53ffc" providerId="AD" clId="Web-{5E09A986-8D6D-80D9-EE74-1DF2A2D12DD7}" dt="2024-02-10T17:54:52.927" v="317" actId="20577"/>
          <ac:spMkLst>
            <pc:docMk/>
            <pc:sldMk cId="0" sldId="287"/>
            <ac:spMk id="3" creationId="{10B3CBA6-134B-1FB0-412E-AA550290A0EC}"/>
          </ac:spMkLst>
        </pc:spChg>
      </pc:sldChg>
      <pc:sldChg chg="modSp">
        <pc:chgData name="Zeno Leung" userId="S::z.leung@uwtsd.ac.uk::a08ca5a1-307c-496d-ab60-1a1000b53ffc" providerId="AD" clId="Web-{5E09A986-8D6D-80D9-EE74-1DF2A2D12DD7}" dt="2024-02-10T17:36:19.010" v="73"/>
        <pc:sldMkLst>
          <pc:docMk/>
          <pc:sldMk cId="0" sldId="288"/>
        </pc:sldMkLst>
        <pc:spChg chg="mod">
          <ac:chgData name="Zeno Leung" userId="S::z.leung@uwtsd.ac.uk::a08ca5a1-307c-496d-ab60-1a1000b53ffc" providerId="AD" clId="Web-{5E09A986-8D6D-80D9-EE74-1DF2A2D12DD7}" dt="2024-02-10T17:36:19.010" v="73"/>
          <ac:spMkLst>
            <pc:docMk/>
            <pc:sldMk cId="0" sldId="288"/>
            <ac:spMk id="3" creationId="{D2F60D51-DE0D-4900-27D9-448AA88DD245}"/>
          </ac:spMkLst>
        </pc:spChg>
      </pc:sldChg>
      <pc:sldChg chg="modSp ord">
        <pc:chgData name="Zeno Leung" userId="S::z.leung@uwtsd.ac.uk::a08ca5a1-307c-496d-ab60-1a1000b53ffc" providerId="AD" clId="Web-{5E09A986-8D6D-80D9-EE74-1DF2A2D12DD7}" dt="2024-02-10T17:59:54.278" v="446" actId="20577"/>
        <pc:sldMkLst>
          <pc:docMk/>
          <pc:sldMk cId="0" sldId="289"/>
        </pc:sldMkLst>
        <pc:spChg chg="mod">
          <ac:chgData name="Zeno Leung" userId="S::z.leung@uwtsd.ac.uk::a08ca5a1-307c-496d-ab60-1a1000b53ffc" providerId="AD" clId="Web-{5E09A986-8D6D-80D9-EE74-1DF2A2D12DD7}" dt="2024-02-10T17:59:54.278" v="446" actId="20577"/>
          <ac:spMkLst>
            <pc:docMk/>
            <pc:sldMk cId="0" sldId="289"/>
            <ac:spMk id="3" creationId="{58CBEE88-43AF-53EE-CF51-C02FC2E400AF}"/>
          </ac:spMkLst>
        </pc:spChg>
      </pc:sldChg>
      <pc:sldChg chg="modSp">
        <pc:chgData name="Zeno Leung" userId="S::z.leung@uwtsd.ac.uk::a08ca5a1-307c-496d-ab60-1a1000b53ffc" providerId="AD" clId="Web-{5E09A986-8D6D-80D9-EE74-1DF2A2D12DD7}" dt="2024-02-10T17:29:39.592" v="1" actId="20577"/>
        <pc:sldMkLst>
          <pc:docMk/>
          <pc:sldMk cId="0" sldId="292"/>
        </pc:sldMkLst>
        <pc:spChg chg="mod">
          <ac:chgData name="Zeno Leung" userId="S::z.leung@uwtsd.ac.uk::a08ca5a1-307c-496d-ab60-1a1000b53ffc" providerId="AD" clId="Web-{5E09A986-8D6D-80D9-EE74-1DF2A2D12DD7}" dt="2024-02-10T17:29:39.592" v="1" actId="20577"/>
          <ac:spMkLst>
            <pc:docMk/>
            <pc:sldMk cId="0" sldId="292"/>
            <ac:spMk id="3" creationId="{9846E8F9-4C56-7AD2-74F4-6FE7E8051C37}"/>
          </ac:spMkLst>
        </pc:spChg>
      </pc:sldChg>
      <pc:sldChg chg="modSp">
        <pc:chgData name="Zeno Leung" userId="S::z.leung@uwtsd.ac.uk::a08ca5a1-307c-496d-ab60-1a1000b53ffc" providerId="AD" clId="Web-{5E09A986-8D6D-80D9-EE74-1DF2A2D12DD7}" dt="2024-02-10T18:07:05.086" v="637" actId="20577"/>
        <pc:sldMkLst>
          <pc:docMk/>
          <pc:sldMk cId="0" sldId="293"/>
        </pc:sldMkLst>
        <pc:spChg chg="mod">
          <ac:chgData name="Zeno Leung" userId="S::z.leung@uwtsd.ac.uk::a08ca5a1-307c-496d-ab60-1a1000b53ffc" providerId="AD" clId="Web-{5E09A986-8D6D-80D9-EE74-1DF2A2D12DD7}" dt="2024-02-10T18:07:05.086" v="637" actId="20577"/>
          <ac:spMkLst>
            <pc:docMk/>
            <pc:sldMk cId="0" sldId="293"/>
            <ac:spMk id="3" creationId="{9A5A2FB2-361D-8390-8FA6-8C4C137DBD70}"/>
          </ac:spMkLst>
        </pc:spChg>
        <pc:spChg chg="mod">
          <ac:chgData name="Zeno Leung" userId="S::z.leung@uwtsd.ac.uk::a08ca5a1-307c-496d-ab60-1a1000b53ffc" providerId="AD" clId="Web-{5E09A986-8D6D-80D9-EE74-1DF2A2D12DD7}" dt="2024-02-10T18:00:36.092" v="454" actId="20577"/>
          <ac:spMkLst>
            <pc:docMk/>
            <pc:sldMk cId="0" sldId="293"/>
            <ac:spMk id="22530" creationId="{AE65B372-0BF3-20E1-CBCA-C2DF223F2866}"/>
          </ac:spMkLst>
        </pc:spChg>
      </pc:sldChg>
      <pc:sldChg chg="del">
        <pc:chgData name="Zeno Leung" userId="S::z.leung@uwtsd.ac.uk::a08ca5a1-307c-496d-ab60-1a1000b53ffc" providerId="AD" clId="Web-{5E09A986-8D6D-80D9-EE74-1DF2A2D12DD7}" dt="2024-02-10T18:11:41.874" v="775"/>
        <pc:sldMkLst>
          <pc:docMk/>
          <pc:sldMk cId="1391968400" sldId="456"/>
        </pc:sldMkLst>
      </pc:sldChg>
      <pc:sldChg chg="modSp add replId">
        <pc:chgData name="Zeno Leung" userId="S::z.leung@uwtsd.ac.uk::a08ca5a1-307c-496d-ab60-1a1000b53ffc" providerId="AD" clId="Web-{5E09A986-8D6D-80D9-EE74-1DF2A2D12DD7}" dt="2024-02-10T18:10:47.326" v="773" actId="20577"/>
        <pc:sldMkLst>
          <pc:docMk/>
          <pc:sldMk cId="2647194471" sldId="640"/>
        </pc:sldMkLst>
        <pc:spChg chg="mod">
          <ac:chgData name="Zeno Leung" userId="S::z.leung@uwtsd.ac.uk::a08ca5a1-307c-496d-ab60-1a1000b53ffc" providerId="AD" clId="Web-{5E09A986-8D6D-80D9-EE74-1DF2A2D12DD7}" dt="2024-02-10T18:10:47.326" v="773" actId="20577"/>
          <ac:spMkLst>
            <pc:docMk/>
            <pc:sldMk cId="2647194471" sldId="640"/>
            <ac:spMk id="2" creationId="{BB339C81-7BA8-F52B-1313-AE6EFFAFA272}"/>
          </ac:spMkLst>
        </pc:spChg>
      </pc:sldChg>
      <pc:sldChg chg="add replId">
        <pc:chgData name="Zeno Leung" userId="S::z.leung@uwtsd.ac.uk::a08ca5a1-307c-496d-ab60-1a1000b53ffc" providerId="AD" clId="Web-{5E09A986-8D6D-80D9-EE74-1DF2A2D12DD7}" dt="2024-02-10T18:10:27.122" v="758"/>
        <pc:sldMkLst>
          <pc:docMk/>
          <pc:sldMk cId="846394983" sldId="641"/>
        </pc:sldMkLst>
      </pc:sldChg>
    </pc:docChg>
  </pc:docChgLst>
  <pc:docChgLst>
    <pc:chgData name="Aishat Bakre" userId="839b68a6-4a2b-45ef-9a5a-14f954bfea5f" providerId="ADAL" clId="{BCF115EE-69D4-43FD-8EA0-C56316E3BF67}"/>
    <pc:docChg chg="undo custSel delSld modSld sldOrd">
      <pc:chgData name="Aishat Bakre" userId="839b68a6-4a2b-45ef-9a5a-14f954bfea5f" providerId="ADAL" clId="{BCF115EE-69D4-43FD-8EA0-C56316E3BF67}" dt="2023-03-04T14:28:42.332" v="40" actId="20577"/>
      <pc:docMkLst>
        <pc:docMk/>
      </pc:docMkLst>
      <pc:sldChg chg="del">
        <pc:chgData name="Aishat Bakre" userId="839b68a6-4a2b-45ef-9a5a-14f954bfea5f" providerId="ADAL" clId="{BCF115EE-69D4-43FD-8EA0-C56316E3BF67}" dt="2023-03-04T14:13:49.829" v="0" actId="2696"/>
        <pc:sldMkLst>
          <pc:docMk/>
          <pc:sldMk cId="0" sldId="259"/>
        </pc:sldMkLst>
      </pc:sldChg>
      <pc:sldChg chg="del">
        <pc:chgData name="Aishat Bakre" userId="839b68a6-4a2b-45ef-9a5a-14f954bfea5f" providerId="ADAL" clId="{BCF115EE-69D4-43FD-8EA0-C56316E3BF67}" dt="2023-03-04T14:14:07.684" v="1" actId="2696"/>
        <pc:sldMkLst>
          <pc:docMk/>
          <pc:sldMk cId="0" sldId="275"/>
        </pc:sldMkLst>
      </pc:sldChg>
      <pc:sldChg chg="modSp mod">
        <pc:chgData name="Aishat Bakre" userId="839b68a6-4a2b-45ef-9a5a-14f954bfea5f" providerId="ADAL" clId="{BCF115EE-69D4-43FD-8EA0-C56316E3BF67}" dt="2023-03-04T14:14:22.316" v="12" actId="20577"/>
        <pc:sldMkLst>
          <pc:docMk/>
          <pc:sldMk cId="0" sldId="296"/>
        </pc:sldMkLst>
        <pc:spChg chg="mod">
          <ac:chgData name="Aishat Bakre" userId="839b68a6-4a2b-45ef-9a5a-14f954bfea5f" providerId="ADAL" clId="{BCF115EE-69D4-43FD-8EA0-C56316E3BF67}" dt="2023-03-04T14:14:22.316" v="12" actId="20577"/>
          <ac:spMkLst>
            <pc:docMk/>
            <pc:sldMk cId="0" sldId="296"/>
            <ac:spMk id="34819" creationId="{B0A947A3-33D6-C519-4050-9763E7D07BC8}"/>
          </ac:spMkLst>
        </pc:spChg>
      </pc:sldChg>
      <pc:sldChg chg="modSp mod ord">
        <pc:chgData name="Aishat Bakre" userId="839b68a6-4a2b-45ef-9a5a-14f954bfea5f" providerId="ADAL" clId="{BCF115EE-69D4-43FD-8EA0-C56316E3BF67}" dt="2023-03-04T14:22:37.371" v="16" actId="255"/>
        <pc:sldMkLst>
          <pc:docMk/>
          <pc:sldMk cId="3433495909" sldId="455"/>
        </pc:sldMkLst>
        <pc:spChg chg="mod">
          <ac:chgData name="Aishat Bakre" userId="839b68a6-4a2b-45ef-9a5a-14f954bfea5f" providerId="ADAL" clId="{BCF115EE-69D4-43FD-8EA0-C56316E3BF67}" dt="2023-03-04T14:22:37.371" v="16" actId="255"/>
          <ac:spMkLst>
            <pc:docMk/>
            <pc:sldMk cId="3433495909" sldId="455"/>
            <ac:spMk id="3" creationId="{DF20A0C9-510C-014A-04A5-4E1FD7704A11}"/>
          </ac:spMkLst>
        </pc:spChg>
      </pc:sldChg>
      <pc:sldChg chg="modSp mod">
        <pc:chgData name="Aishat Bakre" userId="839b68a6-4a2b-45ef-9a5a-14f954bfea5f" providerId="ADAL" clId="{BCF115EE-69D4-43FD-8EA0-C56316E3BF67}" dt="2023-03-04T14:28:42.332" v="40" actId="20577"/>
        <pc:sldMkLst>
          <pc:docMk/>
          <pc:sldMk cId="1532190253" sldId="458"/>
        </pc:sldMkLst>
        <pc:spChg chg="mod">
          <ac:chgData name="Aishat Bakre" userId="839b68a6-4a2b-45ef-9a5a-14f954bfea5f" providerId="ADAL" clId="{BCF115EE-69D4-43FD-8EA0-C56316E3BF67}" dt="2023-03-04T14:28:42.332" v="40" actId="20577"/>
          <ac:spMkLst>
            <pc:docMk/>
            <pc:sldMk cId="1532190253" sldId="458"/>
            <ac:spMk id="3" creationId="{DF20A0C9-510C-014A-04A5-4E1FD7704A11}"/>
          </ac:spMkLst>
        </pc:spChg>
      </pc:sldChg>
    </pc:docChg>
  </pc:docChgLst>
  <pc:docChgLst>
    <pc:chgData name="Zeno Leung" userId="S::z.leung@uwtsd.ac.uk::a08ca5a1-307c-496d-ab60-1a1000b53ffc" providerId="AD" clId="Web-{06BFF879-3808-5723-AA8A-97AAA94E63B4}"/>
    <pc:docChg chg="modSld">
      <pc:chgData name="Zeno Leung" userId="S::z.leung@uwtsd.ac.uk::a08ca5a1-307c-496d-ab60-1a1000b53ffc" providerId="AD" clId="Web-{06BFF879-3808-5723-AA8A-97AAA94E63B4}" dt="2024-02-12T13:07:33.706" v="20" actId="14100"/>
      <pc:docMkLst>
        <pc:docMk/>
      </pc:docMkLst>
      <pc:sldChg chg="addSp modSp mod modClrScheme chgLayout">
        <pc:chgData name="Zeno Leung" userId="S::z.leung@uwtsd.ac.uk::a08ca5a1-307c-496d-ab60-1a1000b53ffc" providerId="AD" clId="Web-{06BFF879-3808-5723-AA8A-97AAA94E63B4}" dt="2024-02-12T13:04:54.561" v="6" actId="14100"/>
        <pc:sldMkLst>
          <pc:docMk/>
          <pc:sldMk cId="0" sldId="286"/>
        </pc:sldMkLst>
        <pc:spChg chg="mod">
          <ac:chgData name="Zeno Leung" userId="S::z.leung@uwtsd.ac.uk::a08ca5a1-307c-496d-ab60-1a1000b53ffc" providerId="AD" clId="Web-{06BFF879-3808-5723-AA8A-97AAA94E63B4}" dt="2024-02-12T13:04:54.561" v="6" actId="14100"/>
          <ac:spMkLst>
            <pc:docMk/>
            <pc:sldMk cId="0" sldId="286"/>
            <ac:spMk id="3" creationId="{8978764A-3236-ECB4-DDE6-42D000D175CA}"/>
          </ac:spMkLst>
        </pc:spChg>
        <pc:spChg chg="mod">
          <ac:chgData name="Zeno Leung" userId="S::z.leung@uwtsd.ac.uk::a08ca5a1-307c-496d-ab60-1a1000b53ffc" providerId="AD" clId="Web-{06BFF879-3808-5723-AA8A-97AAA94E63B4}" dt="2024-02-12T13:04:35.092" v="1"/>
          <ac:spMkLst>
            <pc:docMk/>
            <pc:sldMk cId="0" sldId="286"/>
            <ac:spMk id="18434" creationId="{C69A7EF1-6A03-3935-36C0-9524FCD31010}"/>
          </ac:spMkLst>
        </pc:spChg>
        <pc:spChg chg="mod ord modVis">
          <ac:chgData name="Zeno Leung" userId="S::z.leung@uwtsd.ac.uk::a08ca5a1-307c-496d-ab60-1a1000b53ffc" providerId="AD" clId="Web-{06BFF879-3808-5723-AA8A-97AAA94E63B4}" dt="2024-02-12T13:04:35.092" v="1"/>
          <ac:spMkLst>
            <pc:docMk/>
            <pc:sldMk cId="0" sldId="286"/>
            <ac:spMk id="18436" creationId="{5B0EF32D-254B-BCBA-694D-F695CEFB50D7}"/>
          </ac:spMkLst>
        </pc:spChg>
        <pc:picChg chg="add mod">
          <ac:chgData name="Zeno Leung" userId="S::z.leung@uwtsd.ac.uk::a08ca5a1-307c-496d-ab60-1a1000b53ffc" providerId="AD" clId="Web-{06BFF879-3808-5723-AA8A-97AAA94E63B4}" dt="2024-02-12T13:04:50.342" v="5" actId="1076"/>
          <ac:picMkLst>
            <pc:docMk/>
            <pc:sldMk cId="0" sldId="286"/>
            <ac:picMk id="2" creationId="{B7625046-8E22-78DB-C788-FEF6A66B412C}"/>
          </ac:picMkLst>
        </pc:picChg>
      </pc:sldChg>
      <pc:sldChg chg="addSp modSp mod modClrScheme chgLayout">
        <pc:chgData name="Zeno Leung" userId="S::z.leung@uwtsd.ac.uk::a08ca5a1-307c-496d-ab60-1a1000b53ffc" providerId="AD" clId="Web-{06BFF879-3808-5723-AA8A-97AAA94E63B4}" dt="2024-02-12T13:07:33.706" v="20" actId="14100"/>
        <pc:sldMkLst>
          <pc:docMk/>
          <pc:sldMk cId="0" sldId="288"/>
        </pc:sldMkLst>
        <pc:spChg chg="mod">
          <ac:chgData name="Zeno Leung" userId="S::z.leung@uwtsd.ac.uk::a08ca5a1-307c-496d-ab60-1a1000b53ffc" providerId="AD" clId="Web-{06BFF879-3808-5723-AA8A-97AAA94E63B4}" dt="2024-02-12T13:07:33.706" v="20" actId="14100"/>
          <ac:spMkLst>
            <pc:docMk/>
            <pc:sldMk cId="0" sldId="288"/>
            <ac:spMk id="3" creationId="{D2F60D51-DE0D-4900-27D9-448AA88DD245}"/>
          </ac:spMkLst>
        </pc:spChg>
        <pc:spChg chg="mod">
          <ac:chgData name="Zeno Leung" userId="S::z.leung@uwtsd.ac.uk::a08ca5a1-307c-496d-ab60-1a1000b53ffc" providerId="AD" clId="Web-{06BFF879-3808-5723-AA8A-97AAA94E63B4}" dt="2024-02-12T13:07:19.518" v="18" actId="14100"/>
          <ac:spMkLst>
            <pc:docMk/>
            <pc:sldMk cId="0" sldId="288"/>
            <ac:spMk id="20482" creationId="{67E611CD-AA8F-0140-3F70-9048C9277E17}"/>
          </ac:spMkLst>
        </pc:spChg>
        <pc:spChg chg="mod ord modVis">
          <ac:chgData name="Zeno Leung" userId="S::z.leung@uwtsd.ac.uk::a08ca5a1-307c-496d-ab60-1a1000b53ffc" providerId="AD" clId="Web-{06BFF879-3808-5723-AA8A-97AAA94E63B4}" dt="2024-02-12T13:06:37.455" v="8"/>
          <ac:spMkLst>
            <pc:docMk/>
            <pc:sldMk cId="0" sldId="288"/>
            <ac:spMk id="20484" creationId="{FABB24C4-1B04-B420-A7C7-B5E66CE63965}"/>
          </ac:spMkLst>
        </pc:spChg>
        <pc:picChg chg="add mod">
          <ac:chgData name="Zeno Leung" userId="S::z.leung@uwtsd.ac.uk::a08ca5a1-307c-496d-ab60-1a1000b53ffc" providerId="AD" clId="Web-{06BFF879-3808-5723-AA8A-97AAA94E63B4}" dt="2024-02-12T13:06:44.689" v="9" actId="1076"/>
          <ac:picMkLst>
            <pc:docMk/>
            <pc:sldMk cId="0" sldId="288"/>
            <ac:picMk id="2" creationId="{87C12CBF-325B-57B2-16D0-24A03195A2BF}"/>
          </ac:picMkLst>
        </pc:picChg>
      </pc:sldChg>
    </pc:docChg>
  </pc:docChgLst>
  <pc:docChgLst>
    <pc:chgData name="Zeno Leung" userId="S::z.leung@uwtsd.ac.uk::a08ca5a1-307c-496d-ab60-1a1000b53ffc" providerId="AD" clId="Web-{1CF3D6E2-6210-31A0-111C-5796EB800B63}"/>
    <pc:docChg chg="addSld delSld modSld sldOrd">
      <pc:chgData name="Zeno Leung" userId="S::z.leung@uwtsd.ac.uk::a08ca5a1-307c-496d-ab60-1a1000b53ffc" providerId="AD" clId="Web-{1CF3D6E2-6210-31A0-111C-5796EB800B63}" dt="2024-02-09T19:05:14.625" v="128" actId="20577"/>
      <pc:docMkLst>
        <pc:docMk/>
      </pc:docMkLst>
      <pc:sldChg chg="addSp modSp">
        <pc:chgData name="Zeno Leung" userId="S::z.leung@uwtsd.ac.uk::a08ca5a1-307c-496d-ab60-1a1000b53ffc" providerId="AD" clId="Web-{1CF3D6E2-6210-31A0-111C-5796EB800B63}" dt="2024-02-09T19:03:31.215" v="77" actId="14100"/>
        <pc:sldMkLst>
          <pc:docMk/>
          <pc:sldMk cId="0" sldId="273"/>
        </pc:sldMkLst>
        <pc:spChg chg="mod">
          <ac:chgData name="Zeno Leung" userId="S::z.leung@uwtsd.ac.uk::a08ca5a1-307c-496d-ab60-1a1000b53ffc" providerId="AD" clId="Web-{1CF3D6E2-6210-31A0-111C-5796EB800B63}" dt="2024-02-09T19:03:31.215" v="77" actId="14100"/>
          <ac:spMkLst>
            <pc:docMk/>
            <pc:sldMk cId="0" sldId="273"/>
            <ac:spMk id="3" creationId="{2950725B-AF66-3AF5-927A-C7A362D1415A}"/>
          </ac:spMkLst>
        </pc:spChg>
        <pc:spChg chg="add mod">
          <ac:chgData name="Zeno Leung" userId="S::z.leung@uwtsd.ac.uk::a08ca5a1-307c-496d-ab60-1a1000b53ffc" providerId="AD" clId="Web-{1CF3D6E2-6210-31A0-111C-5796EB800B63}" dt="2024-02-09T19:01:35.143" v="24" actId="20577"/>
          <ac:spMkLst>
            <pc:docMk/>
            <pc:sldMk cId="0" sldId="273"/>
            <ac:spMk id="4" creationId="{38163FC9-737C-D4FA-9618-588A03AC1F88}"/>
          </ac:spMkLst>
        </pc:spChg>
      </pc:sldChg>
      <pc:sldChg chg="modSp add del">
        <pc:chgData name="Zeno Leung" userId="S::z.leung@uwtsd.ac.uk::a08ca5a1-307c-496d-ab60-1a1000b53ffc" providerId="AD" clId="Web-{1CF3D6E2-6210-31A0-111C-5796EB800B63}" dt="2024-02-09T19:04:34.702" v="97" actId="20577"/>
        <pc:sldMkLst>
          <pc:docMk/>
          <pc:sldMk cId="0" sldId="286"/>
        </pc:sldMkLst>
        <pc:spChg chg="mod">
          <ac:chgData name="Zeno Leung" userId="S::z.leung@uwtsd.ac.uk::a08ca5a1-307c-496d-ab60-1a1000b53ffc" providerId="AD" clId="Web-{1CF3D6E2-6210-31A0-111C-5796EB800B63}" dt="2024-02-09T19:04:34.702" v="97" actId="20577"/>
          <ac:spMkLst>
            <pc:docMk/>
            <pc:sldMk cId="0" sldId="286"/>
            <ac:spMk id="18434" creationId="{C69A7EF1-6A03-3935-36C0-9524FCD31010}"/>
          </ac:spMkLst>
        </pc:spChg>
      </pc:sldChg>
      <pc:sldChg chg="modSp">
        <pc:chgData name="Zeno Leung" userId="S::z.leung@uwtsd.ac.uk::a08ca5a1-307c-496d-ab60-1a1000b53ffc" providerId="AD" clId="Web-{1CF3D6E2-6210-31A0-111C-5796EB800B63}" dt="2024-02-09T19:05:14.625" v="128" actId="20577"/>
        <pc:sldMkLst>
          <pc:docMk/>
          <pc:sldMk cId="0" sldId="287"/>
        </pc:sldMkLst>
        <pc:spChg chg="mod">
          <ac:chgData name="Zeno Leung" userId="S::z.leung@uwtsd.ac.uk::a08ca5a1-307c-496d-ab60-1a1000b53ffc" providerId="AD" clId="Web-{1CF3D6E2-6210-31A0-111C-5796EB800B63}" dt="2024-02-09T19:05:14.625" v="128" actId="20577"/>
          <ac:spMkLst>
            <pc:docMk/>
            <pc:sldMk cId="0" sldId="287"/>
            <ac:spMk id="3" creationId="{10B3CBA6-134B-1FB0-412E-AA550290A0EC}"/>
          </ac:spMkLst>
        </pc:spChg>
        <pc:spChg chg="mod">
          <ac:chgData name="Zeno Leung" userId="S::z.leung@uwtsd.ac.uk::a08ca5a1-307c-496d-ab60-1a1000b53ffc" providerId="AD" clId="Web-{1CF3D6E2-6210-31A0-111C-5796EB800B63}" dt="2024-02-09T19:05:00.671" v="116" actId="20577"/>
          <ac:spMkLst>
            <pc:docMk/>
            <pc:sldMk cId="0" sldId="287"/>
            <ac:spMk id="19458" creationId="{B1F58005-BD5D-AA59-2E6F-D14063EAE15B}"/>
          </ac:spMkLst>
        </pc:spChg>
      </pc:sldChg>
      <pc:sldChg chg="modSp">
        <pc:chgData name="Zeno Leung" userId="S::z.leung@uwtsd.ac.uk::a08ca5a1-307c-496d-ab60-1a1000b53ffc" providerId="AD" clId="Web-{1CF3D6E2-6210-31A0-111C-5796EB800B63}" dt="2024-02-09T19:04:49.046" v="111" actId="20577"/>
        <pc:sldMkLst>
          <pc:docMk/>
          <pc:sldMk cId="0" sldId="288"/>
        </pc:sldMkLst>
        <pc:spChg chg="mod">
          <ac:chgData name="Zeno Leung" userId="S::z.leung@uwtsd.ac.uk::a08ca5a1-307c-496d-ab60-1a1000b53ffc" providerId="AD" clId="Web-{1CF3D6E2-6210-31A0-111C-5796EB800B63}" dt="2024-02-09T19:04:49.046" v="111" actId="20577"/>
          <ac:spMkLst>
            <pc:docMk/>
            <pc:sldMk cId="0" sldId="288"/>
            <ac:spMk id="3" creationId="{D2F60D51-DE0D-4900-27D9-448AA88DD245}"/>
          </ac:spMkLst>
        </pc:spChg>
        <pc:spChg chg="mod">
          <ac:chgData name="Zeno Leung" userId="S::z.leung@uwtsd.ac.uk::a08ca5a1-307c-496d-ab60-1a1000b53ffc" providerId="AD" clId="Web-{1CF3D6E2-6210-31A0-111C-5796EB800B63}" dt="2024-02-09T19:04:40.499" v="105" actId="20577"/>
          <ac:spMkLst>
            <pc:docMk/>
            <pc:sldMk cId="0" sldId="288"/>
            <ac:spMk id="20482" creationId="{67E611CD-AA8F-0140-3F70-9048C9277E17}"/>
          </ac:spMkLst>
        </pc:spChg>
      </pc:sldChg>
      <pc:sldChg chg="modSp ord">
        <pc:chgData name="Zeno Leung" userId="S::z.leung@uwtsd.ac.uk::a08ca5a1-307c-496d-ab60-1a1000b53ffc" providerId="AD" clId="Web-{1CF3D6E2-6210-31A0-111C-5796EB800B63}" dt="2024-02-09T19:04:10.779" v="86"/>
        <pc:sldMkLst>
          <pc:docMk/>
          <pc:sldMk cId="0" sldId="292"/>
        </pc:sldMkLst>
        <pc:spChg chg="mod">
          <ac:chgData name="Zeno Leung" userId="S::z.leung@uwtsd.ac.uk::a08ca5a1-307c-496d-ab60-1a1000b53ffc" providerId="AD" clId="Web-{1CF3D6E2-6210-31A0-111C-5796EB800B63}" dt="2024-02-09T19:04:10.545" v="85" actId="20577"/>
          <ac:spMkLst>
            <pc:docMk/>
            <pc:sldMk cId="0" sldId="292"/>
            <ac:spMk id="23554" creationId="{1D1B6AC4-8FD1-9C8F-226C-690CB9AFDF52}"/>
          </ac:spMkLst>
        </pc:spChg>
      </pc:sldChg>
    </pc:docChg>
  </pc:docChgLst>
  <pc:docChgLst>
    <pc:chgData name="Zeno Leung" userId="a08ca5a1-307c-496d-ab60-1a1000b53ffc" providerId="ADAL" clId="{BC50C563-B411-4D98-8006-9E73409E4AED}"/>
    <pc:docChg chg="undo custSel addSld delSld modSld">
      <pc:chgData name="Zeno Leung" userId="a08ca5a1-307c-496d-ab60-1a1000b53ffc" providerId="ADAL" clId="{BC50C563-B411-4D98-8006-9E73409E4AED}" dt="2024-01-14T15:18:34.652" v="7"/>
      <pc:docMkLst>
        <pc:docMk/>
      </pc:docMkLst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273160354" sldId="264"/>
        </pc:sldMkLst>
        <pc:spChg chg="mod">
          <ac:chgData name="Zeno Leung" userId="a08ca5a1-307c-496d-ab60-1a1000b53ffc" providerId="ADAL" clId="{BC50C563-B411-4D98-8006-9E73409E4AED}" dt="2024-01-14T15:18:34.567" v="6"/>
          <ac:spMkLst>
            <pc:docMk/>
            <pc:sldMk cId="273160354" sldId="264"/>
            <ac:spMk id="3" creationId="{00000000-0000-0000-0000-000000000000}"/>
          </ac:spMkLst>
        </pc:spChg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1492779673" sldId="317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432508961" sldId="318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2138170999" sldId="319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1080030104" sldId="320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2931443881" sldId="326"/>
        </pc:sldMkLst>
      </pc:sldChg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1534160806" sldId="547"/>
        </pc:sldMkLst>
        <pc:spChg chg="mod">
          <ac:chgData name="Zeno Leung" userId="a08ca5a1-307c-496d-ab60-1a1000b53ffc" providerId="ADAL" clId="{BC50C563-B411-4D98-8006-9E73409E4AED}" dt="2024-01-14T15:18:34.567" v="6"/>
          <ac:spMkLst>
            <pc:docMk/>
            <pc:sldMk cId="1534160806" sldId="547"/>
            <ac:spMk id="2" creationId="{A58E6BB7-625E-4F3E-9CFB-0486587B2AC8}"/>
          </ac:spMkLst>
        </pc:spChg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3914279812" sldId="548"/>
        </pc:sldMkLst>
      </pc:sldChg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1207705789" sldId="575"/>
        </pc:sldMkLst>
        <pc:spChg chg="mod">
          <ac:chgData name="Zeno Leung" userId="a08ca5a1-307c-496d-ab60-1a1000b53ffc" providerId="ADAL" clId="{BC50C563-B411-4D98-8006-9E73409E4AED}" dt="2024-01-14T15:18:34.567" v="6"/>
          <ac:spMkLst>
            <pc:docMk/>
            <pc:sldMk cId="1207705789" sldId="575"/>
            <ac:spMk id="2" creationId="{EA89D4CF-FD2B-5620-D663-8AF00976DB53}"/>
          </ac:spMkLst>
        </pc:spChg>
      </pc:sldChg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3636280152" sldId="636"/>
        </pc:sldMkLst>
        <pc:spChg chg="mod">
          <ac:chgData name="Zeno Leung" userId="a08ca5a1-307c-496d-ab60-1a1000b53ffc" providerId="ADAL" clId="{BC50C563-B411-4D98-8006-9E73409E4AED}" dt="2024-01-14T15:18:34.567" v="6"/>
          <ac:spMkLst>
            <pc:docMk/>
            <pc:sldMk cId="3636280152" sldId="636"/>
            <ac:spMk id="2" creationId="{A2C70E54-2AC5-4144-9BF6-E868FDB3D6F9}"/>
          </ac:spMkLst>
        </pc:spChg>
      </pc:sldChg>
    </pc:docChg>
  </pc:docChgLst>
  <pc:docChgLst>
    <pc:chgData name="Zeno Leung" userId="S::z.leung@uwtsd.ac.uk::a08ca5a1-307c-496d-ab60-1a1000b53ffc" providerId="AD" clId="Web-{0AB0EE8E-047D-2190-0CDD-3A74F01166ED}"/>
    <pc:docChg chg="addSld delSld modSld">
      <pc:chgData name="Zeno Leung" userId="S::z.leung@uwtsd.ac.uk::a08ca5a1-307c-496d-ab60-1a1000b53ffc" providerId="AD" clId="Web-{0AB0EE8E-047D-2190-0CDD-3A74F01166ED}" dt="2024-02-12T12:00:41.259" v="96"/>
      <pc:docMkLst>
        <pc:docMk/>
      </pc:docMkLst>
      <pc:sldChg chg="del">
        <pc:chgData name="Zeno Leung" userId="S::z.leung@uwtsd.ac.uk::a08ca5a1-307c-496d-ab60-1a1000b53ffc" providerId="AD" clId="Web-{0AB0EE8E-047D-2190-0CDD-3A74F01166ED}" dt="2024-02-12T11:59:38.820" v="91"/>
        <pc:sldMkLst>
          <pc:docMk/>
          <pc:sldMk cId="0" sldId="258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3"/>
        <pc:sldMkLst>
          <pc:docMk/>
          <pc:sldMk cId="273160354" sldId="264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4"/>
        <pc:sldMkLst>
          <pc:docMk/>
          <pc:sldMk cId="0" sldId="284"/>
        </pc:sldMkLst>
      </pc:sldChg>
      <pc:sldChg chg="del">
        <pc:chgData name="Zeno Leung" userId="S::z.leung@uwtsd.ac.uk::a08ca5a1-307c-496d-ab60-1a1000b53ffc" providerId="AD" clId="Web-{0AB0EE8E-047D-2190-0CDD-3A74F01166ED}" dt="2024-02-12T11:59:38.820" v="90"/>
        <pc:sldMkLst>
          <pc:docMk/>
          <pc:sldMk cId="0" sldId="285"/>
        </pc:sldMkLst>
      </pc:sldChg>
      <pc:sldChg chg="modSp">
        <pc:chgData name="Zeno Leung" userId="S::z.leung@uwtsd.ac.uk::a08ca5a1-307c-496d-ab60-1a1000b53ffc" providerId="AD" clId="Web-{0AB0EE8E-047D-2190-0CDD-3A74F01166ED}" dt="2024-02-12T11:43:45.509" v="0"/>
        <pc:sldMkLst>
          <pc:docMk/>
          <pc:sldMk cId="0" sldId="289"/>
        </pc:sldMkLst>
        <pc:spChg chg="mod">
          <ac:chgData name="Zeno Leung" userId="S::z.leung@uwtsd.ac.uk::a08ca5a1-307c-496d-ab60-1a1000b53ffc" providerId="AD" clId="Web-{0AB0EE8E-047D-2190-0CDD-3A74F01166ED}" dt="2024-02-12T11:43:45.509" v="0"/>
          <ac:spMkLst>
            <pc:docMk/>
            <pc:sldMk cId="0" sldId="289"/>
            <ac:spMk id="21506" creationId="{3FA25864-7AA4-9DB2-8822-259EF8675F49}"/>
          </ac:spMkLst>
        </pc:spChg>
      </pc:sldChg>
      <pc:sldChg chg="del">
        <pc:chgData name="Zeno Leung" userId="S::z.leung@uwtsd.ac.uk::a08ca5a1-307c-496d-ab60-1a1000b53ffc" providerId="AD" clId="Web-{0AB0EE8E-047D-2190-0CDD-3A74F01166ED}" dt="2024-02-12T11:59:38.804" v="83"/>
        <pc:sldMkLst>
          <pc:docMk/>
          <pc:sldMk cId="0" sldId="294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2"/>
        <pc:sldMkLst>
          <pc:docMk/>
          <pc:sldMk cId="0" sldId="295"/>
        </pc:sldMkLst>
      </pc:sldChg>
      <pc:sldChg chg="modSp">
        <pc:chgData name="Zeno Leung" userId="S::z.leung@uwtsd.ac.uk::a08ca5a1-307c-496d-ab60-1a1000b53ffc" providerId="AD" clId="Web-{0AB0EE8E-047D-2190-0CDD-3A74F01166ED}" dt="2024-02-12T11:55:41.109" v="80" actId="20577"/>
        <pc:sldMkLst>
          <pc:docMk/>
          <pc:sldMk cId="0" sldId="296"/>
        </pc:sldMkLst>
        <pc:spChg chg="mod">
          <ac:chgData name="Zeno Leung" userId="S::z.leung@uwtsd.ac.uk::a08ca5a1-307c-496d-ab60-1a1000b53ffc" providerId="AD" clId="Web-{0AB0EE8E-047D-2190-0CDD-3A74F01166ED}" dt="2024-02-12T11:55:41.109" v="80" actId="20577"/>
          <ac:spMkLst>
            <pc:docMk/>
            <pc:sldMk cId="0" sldId="296"/>
            <ac:spMk id="34819" creationId="{B0A947A3-33D6-C519-4050-9763E7D07BC8}"/>
          </ac:spMkLst>
        </pc:spChg>
      </pc:sldChg>
      <pc:sldChg chg="del">
        <pc:chgData name="Zeno Leung" userId="S::z.leung@uwtsd.ac.uk::a08ca5a1-307c-496d-ab60-1a1000b53ffc" providerId="AD" clId="Web-{0AB0EE8E-047D-2190-0CDD-3A74F01166ED}" dt="2024-02-12T11:54:24.951" v="51"/>
        <pc:sldMkLst>
          <pc:docMk/>
          <pc:sldMk cId="0" sldId="297"/>
        </pc:sldMkLst>
      </pc:sldChg>
      <pc:sldChg chg="del">
        <pc:chgData name="Zeno Leung" userId="S::z.leung@uwtsd.ac.uk::a08ca5a1-307c-496d-ab60-1a1000b53ffc" providerId="AD" clId="Web-{0AB0EE8E-047D-2190-0CDD-3A74F01166ED}" dt="2024-02-12T11:44:56.495" v="1"/>
        <pc:sldMkLst>
          <pc:docMk/>
          <pc:sldMk cId="0" sldId="301"/>
        </pc:sldMkLst>
      </pc:sldChg>
      <pc:sldChg chg="del">
        <pc:chgData name="Zeno Leung" userId="S::z.leung@uwtsd.ac.uk::a08ca5a1-307c-496d-ab60-1a1000b53ffc" providerId="AD" clId="Web-{0AB0EE8E-047D-2190-0CDD-3A74F01166ED}" dt="2024-02-12T11:52:47.244" v="40"/>
        <pc:sldMkLst>
          <pc:docMk/>
          <pc:sldMk cId="0" sldId="302"/>
        </pc:sldMkLst>
      </pc:sldChg>
      <pc:sldChg chg="del">
        <pc:chgData name="Zeno Leung" userId="S::z.leung@uwtsd.ac.uk::a08ca5a1-307c-496d-ab60-1a1000b53ffc" providerId="AD" clId="Web-{0AB0EE8E-047D-2190-0CDD-3A74F01166ED}" dt="2024-02-12T11:44:58.230" v="2"/>
        <pc:sldMkLst>
          <pc:docMk/>
          <pc:sldMk cId="0" sldId="303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7"/>
        <pc:sldMkLst>
          <pc:docMk/>
          <pc:sldMk cId="0" sldId="304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4"/>
        <pc:sldMkLst>
          <pc:docMk/>
          <pc:sldMk cId="1492779673" sldId="317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1"/>
        <pc:sldMkLst>
          <pc:docMk/>
          <pc:sldMk cId="432508961" sldId="318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2"/>
        <pc:sldMkLst>
          <pc:docMk/>
          <pc:sldMk cId="2138170999" sldId="319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7"/>
        <pc:sldMkLst>
          <pc:docMk/>
          <pc:sldMk cId="1080030104" sldId="320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6"/>
        <pc:sldMkLst>
          <pc:docMk/>
          <pc:sldMk cId="2931443881" sldId="326"/>
        </pc:sldMkLst>
      </pc:sldChg>
      <pc:sldChg chg="add del">
        <pc:chgData name="Zeno Leung" userId="S::z.leung@uwtsd.ac.uk::a08ca5a1-307c-496d-ab60-1a1000b53ffc" providerId="AD" clId="Web-{0AB0EE8E-047D-2190-0CDD-3A74F01166ED}" dt="2024-02-12T12:00:41.259" v="96"/>
        <pc:sldMkLst>
          <pc:docMk/>
          <pc:sldMk cId="4170581860" sldId="416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5"/>
        <pc:sldMkLst>
          <pc:docMk/>
          <pc:sldMk cId="1534160806" sldId="547"/>
        </pc:sldMkLst>
      </pc:sldChg>
      <pc:sldChg chg="del">
        <pc:chgData name="Zeno Leung" userId="S::z.leung@uwtsd.ac.uk::a08ca5a1-307c-496d-ab60-1a1000b53ffc" providerId="AD" clId="Web-{0AB0EE8E-047D-2190-0CDD-3A74F01166ED}" dt="2024-02-12T11:53:53.840" v="50"/>
        <pc:sldMkLst>
          <pc:docMk/>
          <pc:sldMk cId="3914279812" sldId="548"/>
        </pc:sldMkLst>
      </pc:sldChg>
      <pc:sldChg chg="del">
        <pc:chgData name="Zeno Leung" userId="S::z.leung@uwtsd.ac.uk::a08ca5a1-307c-496d-ab60-1a1000b53ffc" providerId="AD" clId="Web-{0AB0EE8E-047D-2190-0CDD-3A74F01166ED}" dt="2024-02-12T11:53:53.840" v="49"/>
        <pc:sldMkLst>
          <pc:docMk/>
          <pc:sldMk cId="1207705789" sldId="575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5"/>
        <pc:sldMkLst>
          <pc:docMk/>
          <pc:sldMk cId="1977128314" sldId="631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6"/>
        <pc:sldMkLst>
          <pc:docMk/>
          <pc:sldMk cId="510528209" sldId="632"/>
        </pc:sldMkLst>
      </pc:sldChg>
      <pc:sldChg chg="del">
        <pc:chgData name="Zeno Leung" userId="S::z.leung@uwtsd.ac.uk::a08ca5a1-307c-496d-ab60-1a1000b53ffc" providerId="AD" clId="Web-{0AB0EE8E-047D-2190-0CDD-3A74F01166ED}" dt="2024-02-12T11:59:38.788" v="81"/>
        <pc:sldMkLst>
          <pc:docMk/>
          <pc:sldMk cId="1820339943" sldId="633"/>
        </pc:sldMkLst>
      </pc:sldChg>
      <pc:sldChg chg="del">
        <pc:chgData name="Zeno Leung" userId="S::z.leung@uwtsd.ac.uk::a08ca5a1-307c-496d-ab60-1a1000b53ffc" providerId="AD" clId="Web-{0AB0EE8E-047D-2190-0CDD-3A74F01166ED}" dt="2024-02-12T12:00:17.055" v="92"/>
        <pc:sldMkLst>
          <pc:docMk/>
          <pc:sldMk cId="1401359711" sldId="634"/>
        </pc:sldMkLst>
      </pc:sldChg>
      <pc:sldChg chg="del">
        <pc:chgData name="Zeno Leung" userId="S::z.leung@uwtsd.ac.uk::a08ca5a1-307c-496d-ab60-1a1000b53ffc" providerId="AD" clId="Web-{0AB0EE8E-047D-2190-0CDD-3A74F01166ED}" dt="2024-02-12T11:53:53.840" v="48"/>
        <pc:sldMkLst>
          <pc:docMk/>
          <pc:sldMk cId="3636280152" sldId="636"/>
        </pc:sldMkLst>
      </pc:sldChg>
      <pc:sldChg chg="modSp">
        <pc:chgData name="Zeno Leung" userId="S::z.leung@uwtsd.ac.uk::a08ca5a1-307c-496d-ab60-1a1000b53ffc" providerId="AD" clId="Web-{0AB0EE8E-047D-2190-0CDD-3A74F01166ED}" dt="2024-02-12T11:52:39.353" v="39" actId="14100"/>
        <pc:sldMkLst>
          <pc:docMk/>
          <pc:sldMk cId="3800817056" sldId="637"/>
        </pc:sldMkLst>
        <pc:spChg chg="mod">
          <ac:chgData name="Zeno Leung" userId="S::z.leung@uwtsd.ac.uk::a08ca5a1-307c-496d-ab60-1a1000b53ffc" providerId="AD" clId="Web-{0AB0EE8E-047D-2190-0CDD-3A74F01166ED}" dt="2024-02-12T11:50:12.958" v="26" actId="14100"/>
          <ac:spMkLst>
            <pc:docMk/>
            <pc:sldMk cId="3800817056" sldId="637"/>
            <ac:spMk id="2" creationId="{2981DD2D-5451-0493-0165-FC36B53168AF}"/>
          </ac:spMkLst>
        </pc:spChg>
        <pc:spChg chg="mod">
          <ac:chgData name="Zeno Leung" userId="S::z.leung@uwtsd.ac.uk::a08ca5a1-307c-496d-ab60-1a1000b53ffc" providerId="AD" clId="Web-{0AB0EE8E-047D-2190-0CDD-3A74F01166ED}" dt="2024-02-12T11:52:39.353" v="39" actId="14100"/>
          <ac:spMkLst>
            <pc:docMk/>
            <pc:sldMk cId="3800817056" sldId="637"/>
            <ac:spMk id="3" creationId="{0B2209E0-9FEE-AB89-C786-F95AAE87FD6D}"/>
          </ac:spMkLst>
        </pc:spChg>
      </pc:sldChg>
      <pc:sldChg chg="add del">
        <pc:chgData name="Zeno Leung" userId="S::z.leung@uwtsd.ac.uk::a08ca5a1-307c-496d-ab60-1a1000b53ffc" providerId="AD" clId="Web-{0AB0EE8E-047D-2190-0CDD-3A74F01166ED}" dt="2024-02-12T12:00:41.197" v="95"/>
        <pc:sldMkLst>
          <pc:docMk/>
          <pc:sldMk cId="1728282261" sldId="638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9"/>
        <pc:sldMkLst>
          <pc:docMk/>
          <pc:sldMk cId="2647194471" sldId="640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8"/>
        <pc:sldMkLst>
          <pc:docMk/>
          <pc:sldMk cId="846394983" sldId="641"/>
        </pc:sldMkLst>
      </pc:sldChg>
    </pc:docChg>
  </pc:docChgLst>
  <pc:docChgLst>
    <pc:chgData name="Zeno Leung" userId="S::z.leung@uwtsd.ac.uk::a08ca5a1-307c-496d-ab60-1a1000b53ffc" providerId="AD" clId="Web-{C4C7EF23-FCD4-EE53-C6DA-E2199ACCA76F}"/>
    <pc:docChg chg="addSld delSld modSld sldOrd">
      <pc:chgData name="Zeno Leung" userId="S::z.leung@uwtsd.ac.uk::a08ca5a1-307c-496d-ab60-1a1000b53ffc" providerId="AD" clId="Web-{C4C7EF23-FCD4-EE53-C6DA-E2199ACCA76F}" dt="2024-02-09T17:12:53.988" v="164"/>
      <pc:docMkLst>
        <pc:docMk/>
      </pc:docMkLst>
      <pc:sldChg chg="ord">
        <pc:chgData name="Zeno Leung" userId="S::z.leung@uwtsd.ac.uk::a08ca5a1-307c-496d-ab60-1a1000b53ffc" providerId="AD" clId="Web-{C4C7EF23-FCD4-EE53-C6DA-E2199ACCA76F}" dt="2024-02-09T17:12:53.988" v="164"/>
        <pc:sldMkLst>
          <pc:docMk/>
          <pc:sldMk cId="0" sldId="258"/>
        </pc:sldMkLst>
      </pc:sldChg>
      <pc:sldChg chg="del">
        <pc:chgData name="Zeno Leung" userId="S::z.leung@uwtsd.ac.uk::a08ca5a1-307c-496d-ab60-1a1000b53ffc" providerId="AD" clId="Web-{C4C7EF23-FCD4-EE53-C6DA-E2199ACCA76F}" dt="2024-02-09T16:56:17.695" v="25"/>
        <pc:sldMkLst>
          <pc:docMk/>
          <pc:sldMk cId="0" sldId="262"/>
        </pc:sldMkLst>
      </pc:sldChg>
      <pc:sldChg chg="del">
        <pc:chgData name="Zeno Leung" userId="S::z.leung@uwtsd.ac.uk::a08ca5a1-307c-496d-ab60-1a1000b53ffc" providerId="AD" clId="Web-{C4C7EF23-FCD4-EE53-C6DA-E2199ACCA76F}" dt="2024-02-09T16:54:25.036" v="21"/>
        <pc:sldMkLst>
          <pc:docMk/>
          <pc:sldMk cId="0" sldId="272"/>
        </pc:sldMkLst>
      </pc:sldChg>
      <pc:sldChg chg="modSp">
        <pc:chgData name="Zeno Leung" userId="S::z.leung@uwtsd.ac.uk::a08ca5a1-307c-496d-ab60-1a1000b53ffc" providerId="AD" clId="Web-{C4C7EF23-FCD4-EE53-C6DA-E2199ACCA76F}" dt="2024-02-09T17:07:29.356" v="111" actId="20577"/>
        <pc:sldMkLst>
          <pc:docMk/>
          <pc:sldMk cId="0" sldId="273"/>
        </pc:sldMkLst>
        <pc:spChg chg="mod">
          <ac:chgData name="Zeno Leung" userId="S::z.leung@uwtsd.ac.uk::a08ca5a1-307c-496d-ab60-1a1000b53ffc" providerId="AD" clId="Web-{C4C7EF23-FCD4-EE53-C6DA-E2199ACCA76F}" dt="2024-02-09T17:07:29.356" v="111" actId="20577"/>
          <ac:spMkLst>
            <pc:docMk/>
            <pc:sldMk cId="0" sldId="273"/>
            <ac:spMk id="3" creationId="{2950725B-AF66-3AF5-927A-C7A362D1415A}"/>
          </ac:spMkLst>
        </pc:spChg>
      </pc:sldChg>
      <pc:sldChg chg="modSp">
        <pc:chgData name="Zeno Leung" userId="S::z.leung@uwtsd.ac.uk::a08ca5a1-307c-496d-ab60-1a1000b53ffc" providerId="AD" clId="Web-{C4C7EF23-FCD4-EE53-C6DA-E2199ACCA76F}" dt="2024-02-09T17:12:21.176" v="163" actId="20577"/>
        <pc:sldMkLst>
          <pc:docMk/>
          <pc:sldMk cId="0" sldId="274"/>
        </pc:sldMkLst>
        <pc:spChg chg="mod">
          <ac:chgData name="Zeno Leung" userId="S::z.leung@uwtsd.ac.uk::a08ca5a1-307c-496d-ab60-1a1000b53ffc" providerId="AD" clId="Web-{C4C7EF23-FCD4-EE53-C6DA-E2199ACCA76F}" dt="2024-02-09T17:12:21.176" v="163" actId="20577"/>
          <ac:spMkLst>
            <pc:docMk/>
            <pc:sldMk cId="0" sldId="274"/>
            <ac:spMk id="4" creationId="{1EF8628F-9897-B292-961D-8579B9D74E38}"/>
          </ac:spMkLst>
        </pc:spChg>
      </pc:sldChg>
      <pc:sldChg chg="modSp ord">
        <pc:chgData name="Zeno Leung" userId="S::z.leung@uwtsd.ac.uk::a08ca5a1-307c-496d-ab60-1a1000b53ffc" providerId="AD" clId="Web-{C4C7EF23-FCD4-EE53-C6DA-E2199ACCA76F}" dt="2024-02-09T17:10:19.236" v="158" actId="14100"/>
        <pc:sldMkLst>
          <pc:docMk/>
          <pc:sldMk cId="0" sldId="288"/>
        </pc:sldMkLst>
        <pc:spChg chg="mod">
          <ac:chgData name="Zeno Leung" userId="S::z.leung@uwtsd.ac.uk::a08ca5a1-307c-496d-ab60-1a1000b53ffc" providerId="AD" clId="Web-{C4C7EF23-FCD4-EE53-C6DA-E2199ACCA76F}" dt="2024-02-09T17:10:19.236" v="158" actId="14100"/>
          <ac:spMkLst>
            <pc:docMk/>
            <pc:sldMk cId="0" sldId="288"/>
            <ac:spMk id="3" creationId="{D2F60D51-DE0D-4900-27D9-448AA88DD245}"/>
          </ac:spMkLst>
        </pc:spChg>
        <pc:spChg chg="mod">
          <ac:chgData name="Zeno Leung" userId="S::z.leung@uwtsd.ac.uk::a08ca5a1-307c-496d-ab60-1a1000b53ffc" providerId="AD" clId="Web-{C4C7EF23-FCD4-EE53-C6DA-E2199ACCA76F}" dt="2024-02-09T17:07:37.075" v="114" actId="20577"/>
          <ac:spMkLst>
            <pc:docMk/>
            <pc:sldMk cId="0" sldId="288"/>
            <ac:spMk id="20482" creationId="{67E611CD-AA8F-0140-3F70-9048C9277E17}"/>
          </ac:spMkLst>
        </pc:spChg>
      </pc:sldChg>
      <pc:sldChg chg="modSp">
        <pc:chgData name="Zeno Leung" userId="S::z.leung@uwtsd.ac.uk::a08ca5a1-307c-496d-ab60-1a1000b53ffc" providerId="AD" clId="Web-{C4C7EF23-FCD4-EE53-C6DA-E2199ACCA76F}" dt="2024-02-09T16:53:48.816" v="20" actId="20577"/>
        <pc:sldMkLst>
          <pc:docMk/>
          <pc:sldMk cId="0" sldId="291"/>
        </pc:sldMkLst>
        <pc:spChg chg="mod">
          <ac:chgData name="Zeno Leung" userId="S::z.leung@uwtsd.ac.uk::a08ca5a1-307c-496d-ab60-1a1000b53ffc" providerId="AD" clId="Web-{C4C7EF23-FCD4-EE53-C6DA-E2199ACCA76F}" dt="2024-02-09T16:53:48.816" v="20" actId="20577"/>
          <ac:spMkLst>
            <pc:docMk/>
            <pc:sldMk cId="0" sldId="291"/>
            <ac:spMk id="14339" creationId="{6BDD612F-4B9C-CD9D-75E7-A17E901B478F}"/>
          </ac:spMkLst>
        </pc:spChg>
      </pc:sldChg>
      <pc:sldChg chg="ord">
        <pc:chgData name="Zeno Leung" userId="S::z.leung@uwtsd.ac.uk::a08ca5a1-307c-496d-ab60-1a1000b53ffc" providerId="AD" clId="Web-{C4C7EF23-FCD4-EE53-C6DA-E2199ACCA76F}" dt="2024-02-09T17:11:24.316" v="160"/>
        <pc:sldMkLst>
          <pc:docMk/>
          <pc:sldMk cId="0" sldId="292"/>
        </pc:sldMkLst>
      </pc:sldChg>
      <pc:sldChg chg="ord">
        <pc:chgData name="Zeno Leung" userId="S::z.leung@uwtsd.ac.uk::a08ca5a1-307c-496d-ab60-1a1000b53ffc" providerId="AD" clId="Web-{C4C7EF23-FCD4-EE53-C6DA-E2199ACCA76F}" dt="2024-02-09T17:10:52.409" v="159"/>
        <pc:sldMkLst>
          <pc:docMk/>
          <pc:sldMk cId="0" sldId="293"/>
        </pc:sldMkLst>
      </pc:sldChg>
      <pc:sldChg chg="modSp add del">
        <pc:chgData name="Zeno Leung" userId="S::z.leung@uwtsd.ac.uk::a08ca5a1-307c-496d-ab60-1a1000b53ffc" providerId="AD" clId="Web-{C4C7EF23-FCD4-EE53-C6DA-E2199ACCA76F}" dt="2024-02-09T16:56:47.868" v="35" actId="20577"/>
        <pc:sldMkLst>
          <pc:docMk/>
          <pc:sldMk cId="4170581860" sldId="416"/>
        </pc:sldMkLst>
        <pc:spChg chg="mod">
          <ac:chgData name="Zeno Leung" userId="S::z.leung@uwtsd.ac.uk::a08ca5a1-307c-496d-ab60-1a1000b53ffc" providerId="AD" clId="Web-{C4C7EF23-FCD4-EE53-C6DA-E2199ACCA76F}" dt="2024-02-09T16:56:47.868" v="35" actId="20577"/>
          <ac:spMkLst>
            <pc:docMk/>
            <pc:sldMk cId="4170581860" sldId="416"/>
            <ac:spMk id="7" creationId="{00000000-0000-0000-0000-000000000000}"/>
          </ac:spMkLst>
        </pc:spChg>
      </pc:sldChg>
      <pc:sldChg chg="addSp delSp modSp add del">
        <pc:chgData name="Zeno Leung" userId="S::z.leung@uwtsd.ac.uk::a08ca5a1-307c-496d-ab60-1a1000b53ffc" providerId="AD" clId="Web-{C4C7EF23-FCD4-EE53-C6DA-E2199ACCA76F}" dt="2024-02-09T17:06:05.869" v="83" actId="1076"/>
        <pc:sldMkLst>
          <pc:docMk/>
          <pc:sldMk cId="3433495909" sldId="455"/>
        </pc:sldMkLst>
        <pc:spChg chg="mod">
          <ac:chgData name="Zeno Leung" userId="S::z.leung@uwtsd.ac.uk::a08ca5a1-307c-496d-ab60-1a1000b53ffc" providerId="AD" clId="Web-{C4C7EF23-FCD4-EE53-C6DA-E2199ACCA76F}" dt="2024-02-09T17:05:46.103" v="78" actId="20577"/>
          <ac:spMkLst>
            <pc:docMk/>
            <pc:sldMk cId="3433495909" sldId="455"/>
            <ac:spMk id="2" creationId="{5ADB04A1-DA4D-2A69-1296-8FC286364453}"/>
          </ac:spMkLst>
        </pc:spChg>
        <pc:spChg chg="del">
          <ac:chgData name="Zeno Leung" userId="S::z.leung@uwtsd.ac.uk::a08ca5a1-307c-496d-ab60-1a1000b53ffc" providerId="AD" clId="Web-{C4C7EF23-FCD4-EE53-C6DA-E2199ACCA76F}" dt="2024-02-09T17:05:48.962" v="79"/>
          <ac:spMkLst>
            <pc:docMk/>
            <pc:sldMk cId="3433495909" sldId="455"/>
            <ac:spMk id="3" creationId="{DF20A0C9-510C-014A-04A5-4E1FD7704A11}"/>
          </ac:spMkLst>
        </pc:spChg>
        <pc:spChg chg="add del mod">
          <ac:chgData name="Zeno Leung" userId="S::z.leung@uwtsd.ac.uk::a08ca5a1-307c-496d-ab60-1a1000b53ffc" providerId="AD" clId="Web-{C4C7EF23-FCD4-EE53-C6DA-E2199ACCA76F}" dt="2024-02-09T17:06:00.494" v="80"/>
          <ac:spMkLst>
            <pc:docMk/>
            <pc:sldMk cId="3433495909" sldId="455"/>
            <ac:spMk id="5" creationId="{A283B4D6-67CA-5E12-DC4C-55769FAEF98E}"/>
          </ac:spMkLst>
        </pc:spChg>
        <pc:picChg chg="add mod ord">
          <ac:chgData name="Zeno Leung" userId="S::z.leung@uwtsd.ac.uk::a08ca5a1-307c-496d-ab60-1a1000b53ffc" providerId="AD" clId="Web-{C4C7EF23-FCD4-EE53-C6DA-E2199ACCA76F}" dt="2024-02-09T17:06:05.869" v="83" actId="1076"/>
          <ac:picMkLst>
            <pc:docMk/>
            <pc:sldMk cId="3433495909" sldId="455"/>
            <ac:picMk id="6" creationId="{1A410C24-9B68-84DF-E9E5-6A3DB9BBE5FE}"/>
          </ac:picMkLst>
        </pc:picChg>
      </pc:sldChg>
      <pc:sldChg chg="modSp">
        <pc:chgData name="Zeno Leung" userId="S::z.leung@uwtsd.ac.uk::a08ca5a1-307c-496d-ab60-1a1000b53ffc" providerId="AD" clId="Web-{C4C7EF23-FCD4-EE53-C6DA-E2199ACCA76F}" dt="2024-02-09T16:52:50.173" v="14" actId="20577"/>
        <pc:sldMkLst>
          <pc:docMk/>
          <pc:sldMk cId="1532190253" sldId="458"/>
        </pc:sldMkLst>
        <pc:spChg chg="mod">
          <ac:chgData name="Zeno Leung" userId="S::z.leung@uwtsd.ac.uk::a08ca5a1-307c-496d-ab60-1a1000b53ffc" providerId="AD" clId="Web-{C4C7EF23-FCD4-EE53-C6DA-E2199ACCA76F}" dt="2024-02-09T16:52:50.173" v="14" actId="20577"/>
          <ac:spMkLst>
            <pc:docMk/>
            <pc:sldMk cId="1532190253" sldId="458"/>
            <ac:spMk id="2" creationId="{5ADB04A1-DA4D-2A69-1296-8FC286364453}"/>
          </ac:spMkLst>
        </pc:spChg>
      </pc:sldChg>
      <pc:sldChg chg="del">
        <pc:chgData name="Zeno Leung" userId="S::z.leung@uwtsd.ac.uk::a08ca5a1-307c-496d-ab60-1a1000b53ffc" providerId="AD" clId="Web-{C4C7EF23-FCD4-EE53-C6DA-E2199ACCA76F}" dt="2024-02-09T16:54:31.067" v="22"/>
        <pc:sldMkLst>
          <pc:docMk/>
          <pc:sldMk cId="442100426" sldId="630"/>
        </pc:sldMkLst>
      </pc:sldChg>
      <pc:sldChg chg="modSp del ord">
        <pc:chgData name="Zeno Leung" userId="S::z.leung@uwtsd.ac.uk::a08ca5a1-307c-496d-ab60-1a1000b53ffc" providerId="AD" clId="Web-{C4C7EF23-FCD4-EE53-C6DA-E2199ACCA76F}" dt="2024-02-09T17:09:25.781" v="147"/>
        <pc:sldMkLst>
          <pc:docMk/>
          <pc:sldMk cId="1339834003" sldId="635"/>
        </pc:sldMkLst>
        <pc:spChg chg="mod">
          <ac:chgData name="Zeno Leung" userId="S::z.leung@uwtsd.ac.uk::a08ca5a1-307c-496d-ab60-1a1000b53ffc" providerId="AD" clId="Web-{C4C7EF23-FCD4-EE53-C6DA-E2199ACCA76F}" dt="2024-02-09T17:08:36.608" v="116" actId="20577"/>
          <ac:spMkLst>
            <pc:docMk/>
            <pc:sldMk cId="1339834003" sldId="635"/>
            <ac:spMk id="3" creationId="{15E80DEC-D5CE-718F-FF2B-CBD2A1C57CCF}"/>
          </ac:spMkLst>
        </pc:spChg>
      </pc:sldChg>
      <pc:sldChg chg="del">
        <pc:chgData name="Zeno Leung" userId="S::z.leung@uwtsd.ac.uk::a08ca5a1-307c-496d-ab60-1a1000b53ffc" providerId="AD" clId="Web-{C4C7EF23-FCD4-EE53-C6DA-E2199ACCA76F}" dt="2024-02-09T16:56:17.258" v="24"/>
        <pc:sldMkLst>
          <pc:docMk/>
          <pc:sldMk cId="0" sldId="677"/>
        </pc:sldMkLst>
      </pc:sldChg>
      <pc:sldChg chg="del">
        <pc:chgData name="Zeno Leung" userId="S::z.leung@uwtsd.ac.uk::a08ca5a1-307c-496d-ab60-1a1000b53ffc" providerId="AD" clId="Web-{C4C7EF23-FCD4-EE53-C6DA-E2199ACCA76F}" dt="2024-02-09T16:56:15.023" v="23"/>
        <pc:sldMkLst>
          <pc:docMk/>
          <pc:sldMk cId="1186447611" sldId="845"/>
        </pc:sldMkLst>
      </pc:sldChg>
    </pc:docChg>
  </pc:docChgLst>
  <pc:docChgLst>
    <pc:chgData name="Zeno Leung" userId="S::z.leung@uwtsd.ac.uk::a08ca5a1-307c-496d-ab60-1a1000b53ffc" providerId="AD" clId="Web-{A8AF8453-9945-D9C3-AA17-4EEB80A51D2F}"/>
    <pc:docChg chg="addSld delSld modSld sldOrd">
      <pc:chgData name="Zeno Leung" userId="S::z.leung@uwtsd.ac.uk::a08ca5a1-307c-496d-ab60-1a1000b53ffc" providerId="AD" clId="Web-{A8AF8453-9945-D9C3-AA17-4EEB80A51D2F}" dt="2024-02-13T19:44:36.095" v="583" actId="14100"/>
      <pc:docMkLst>
        <pc:docMk/>
      </pc:docMkLst>
      <pc:sldChg chg="modSp add">
        <pc:chgData name="Zeno Leung" userId="S::z.leung@uwtsd.ac.uk::a08ca5a1-307c-496d-ab60-1a1000b53ffc" providerId="AD" clId="Web-{A8AF8453-9945-D9C3-AA17-4EEB80A51D2F}" dt="2024-02-13T19:26:27.474" v="333" actId="20577"/>
        <pc:sldMkLst>
          <pc:docMk/>
          <pc:sldMk cId="0" sldId="258"/>
        </pc:sldMkLst>
        <pc:spChg chg="mod">
          <ac:chgData name="Zeno Leung" userId="S::z.leung@uwtsd.ac.uk::a08ca5a1-307c-496d-ab60-1a1000b53ffc" providerId="AD" clId="Web-{A8AF8453-9945-D9C3-AA17-4EEB80A51D2F}" dt="2024-02-13T19:26:27.474" v="333" actId="20577"/>
          <ac:spMkLst>
            <pc:docMk/>
            <pc:sldMk cId="0" sldId="258"/>
            <ac:spMk id="15362" creationId="{5B3ACFB6-743C-6D7F-DB92-4C504AD2A79C}"/>
          </ac:spMkLst>
        </pc:spChg>
      </pc:sldChg>
      <pc:sldChg chg="modSp add">
        <pc:chgData name="Zeno Leung" userId="S::z.leung@uwtsd.ac.uk::a08ca5a1-307c-496d-ab60-1a1000b53ffc" providerId="AD" clId="Web-{A8AF8453-9945-D9C3-AA17-4EEB80A51D2F}" dt="2024-02-13T18:22:54.326" v="217" actId="14100"/>
        <pc:sldMkLst>
          <pc:docMk/>
          <pc:sldMk cId="0" sldId="285"/>
        </pc:sldMkLst>
        <pc:spChg chg="mod">
          <ac:chgData name="Zeno Leung" userId="S::z.leung@uwtsd.ac.uk::a08ca5a1-307c-496d-ab60-1a1000b53ffc" providerId="AD" clId="Web-{A8AF8453-9945-D9C3-AA17-4EEB80A51D2F}" dt="2024-02-13T18:22:54.326" v="217" actId="14100"/>
          <ac:spMkLst>
            <pc:docMk/>
            <pc:sldMk cId="0" sldId="285"/>
            <ac:spMk id="27651" creationId="{AB16E6F5-7529-DECD-00DD-A6D98F9EFDEB}"/>
          </ac:spMkLst>
        </pc:spChg>
      </pc:sldChg>
      <pc:sldChg chg="addSp delSp modSp">
        <pc:chgData name="Zeno Leung" userId="S::z.leung@uwtsd.ac.uk::a08ca5a1-307c-496d-ab60-1a1000b53ffc" providerId="AD" clId="Web-{A8AF8453-9945-D9C3-AA17-4EEB80A51D2F}" dt="2024-02-13T18:07:54.419" v="4" actId="14100"/>
        <pc:sldMkLst>
          <pc:docMk/>
          <pc:sldMk cId="0" sldId="296"/>
        </pc:sldMkLst>
        <pc:spChg chg="add mod">
          <ac:chgData name="Zeno Leung" userId="S::z.leung@uwtsd.ac.uk::a08ca5a1-307c-496d-ab60-1a1000b53ffc" providerId="AD" clId="Web-{A8AF8453-9945-D9C3-AA17-4EEB80A51D2F}" dt="2024-02-13T18:07:51.481" v="3" actId="14100"/>
          <ac:spMkLst>
            <pc:docMk/>
            <pc:sldMk cId="0" sldId="296"/>
            <ac:spMk id="3" creationId="{92F12317-27CF-D34F-9E43-E751B7167943}"/>
          </ac:spMkLst>
        </pc:spChg>
        <pc:spChg chg="del mod">
          <ac:chgData name="Zeno Leung" userId="S::z.leung@uwtsd.ac.uk::a08ca5a1-307c-496d-ab60-1a1000b53ffc" providerId="AD" clId="Web-{A8AF8453-9945-D9C3-AA17-4EEB80A51D2F}" dt="2024-02-13T18:07:35.793" v="1"/>
          <ac:spMkLst>
            <pc:docMk/>
            <pc:sldMk cId="0" sldId="296"/>
            <ac:spMk id="34818" creationId="{394B3F01-1C06-74A2-459B-2810A22C9405}"/>
          </ac:spMkLst>
        </pc:spChg>
        <pc:spChg chg="mod">
          <ac:chgData name="Zeno Leung" userId="S::z.leung@uwtsd.ac.uk::a08ca5a1-307c-496d-ab60-1a1000b53ffc" providerId="AD" clId="Web-{A8AF8453-9945-D9C3-AA17-4EEB80A51D2F}" dt="2024-02-13T18:07:54.419" v="4" actId="14100"/>
          <ac:spMkLst>
            <pc:docMk/>
            <pc:sldMk cId="0" sldId="296"/>
            <ac:spMk id="34819" creationId="{B0A947A3-33D6-C519-4050-9763E7D07BC8}"/>
          </ac:spMkLst>
        </pc:spChg>
      </pc:sldChg>
      <pc:sldChg chg="modSp add">
        <pc:chgData name="Zeno Leung" userId="S::z.leung@uwtsd.ac.uk::a08ca5a1-307c-496d-ab60-1a1000b53ffc" providerId="AD" clId="Web-{A8AF8453-9945-D9C3-AA17-4EEB80A51D2F}" dt="2024-02-13T18:08:36.578" v="15" actId="20577"/>
        <pc:sldMkLst>
          <pc:docMk/>
          <pc:sldMk cId="1977128314" sldId="631"/>
        </pc:sldMkLst>
        <pc:spChg chg="mod">
          <ac:chgData name="Zeno Leung" userId="S::z.leung@uwtsd.ac.uk::a08ca5a1-307c-496d-ab60-1a1000b53ffc" providerId="AD" clId="Web-{A8AF8453-9945-D9C3-AA17-4EEB80A51D2F}" dt="2024-02-13T18:08:36.578" v="15" actId="20577"/>
          <ac:spMkLst>
            <pc:docMk/>
            <pc:sldMk cId="1977128314" sldId="631"/>
            <ac:spMk id="2" creationId="{B23D2C70-99A8-1485-679E-A2EFE35AA45F}"/>
          </ac:spMkLst>
        </pc:spChg>
      </pc:sldChg>
      <pc:sldChg chg="modSp">
        <pc:chgData name="Zeno Leung" userId="S::z.leung@uwtsd.ac.uk::a08ca5a1-307c-496d-ab60-1a1000b53ffc" providerId="AD" clId="Web-{A8AF8453-9945-D9C3-AA17-4EEB80A51D2F}" dt="2024-02-13T18:24:44.017" v="230"/>
        <pc:sldMkLst>
          <pc:docMk/>
          <pc:sldMk cId="3800817056" sldId="637"/>
        </pc:sldMkLst>
        <pc:spChg chg="mod">
          <ac:chgData name="Zeno Leung" userId="S::z.leung@uwtsd.ac.uk::a08ca5a1-307c-496d-ab60-1a1000b53ffc" providerId="AD" clId="Web-{A8AF8453-9945-D9C3-AA17-4EEB80A51D2F}" dt="2024-02-13T18:24:44.017" v="230"/>
          <ac:spMkLst>
            <pc:docMk/>
            <pc:sldMk cId="3800817056" sldId="637"/>
            <ac:spMk id="3" creationId="{0B2209E0-9FEE-AB89-C786-F95AAE87FD6D}"/>
          </ac:spMkLst>
        </pc:spChg>
      </pc:sldChg>
      <pc:sldChg chg="addSp modSp add mod ord modClrScheme chgLayout">
        <pc:chgData name="Zeno Leung" userId="S::z.leung@uwtsd.ac.uk::a08ca5a1-307c-496d-ab60-1a1000b53ffc" providerId="AD" clId="Web-{A8AF8453-9945-D9C3-AA17-4EEB80A51D2F}" dt="2024-02-13T19:28:55.464" v="371"/>
        <pc:sldMkLst>
          <pc:docMk/>
          <pc:sldMk cId="2647194471" sldId="640"/>
        </pc:sldMkLst>
        <pc:spChg chg="mod">
          <ac:chgData name="Zeno Leung" userId="S::z.leung@uwtsd.ac.uk::a08ca5a1-307c-496d-ab60-1a1000b53ffc" providerId="AD" clId="Web-{A8AF8453-9945-D9C3-AA17-4EEB80A51D2F}" dt="2024-02-13T19:28:41.119" v="368"/>
          <ac:spMkLst>
            <pc:docMk/>
            <pc:sldMk cId="2647194471" sldId="640"/>
            <ac:spMk id="2" creationId="{BB339C81-7BA8-F52B-1313-AE6EFFAFA272}"/>
          </ac:spMkLst>
        </pc:spChg>
        <pc:spChg chg="mod">
          <ac:chgData name="Zeno Leung" userId="S::z.leung@uwtsd.ac.uk::a08ca5a1-307c-496d-ab60-1a1000b53ffc" providerId="AD" clId="Web-{A8AF8453-9945-D9C3-AA17-4EEB80A51D2F}" dt="2024-02-13T19:28:48.541" v="370" actId="20577"/>
          <ac:spMkLst>
            <pc:docMk/>
            <pc:sldMk cId="2647194471" sldId="640"/>
            <ac:spMk id="27651" creationId="{AB16E6F5-7529-DECD-00DD-A6D98F9EFDEB}"/>
          </ac:spMkLst>
        </pc:spChg>
        <pc:spChg chg="mod ord modVis">
          <ac:chgData name="Zeno Leung" userId="S::z.leung@uwtsd.ac.uk::a08ca5a1-307c-496d-ab60-1a1000b53ffc" providerId="AD" clId="Web-{A8AF8453-9945-D9C3-AA17-4EEB80A51D2F}" dt="2024-02-13T19:28:41.119" v="368"/>
          <ac:spMkLst>
            <pc:docMk/>
            <pc:sldMk cId="2647194471" sldId="640"/>
            <ac:spMk id="27652" creationId="{D132277B-9D01-7D41-DE16-2937436FCD9C}"/>
          </ac:spMkLst>
        </pc:spChg>
        <pc:picChg chg="add mod">
          <ac:chgData name="Zeno Leung" userId="S::z.leung@uwtsd.ac.uk::a08ca5a1-307c-496d-ab60-1a1000b53ffc" providerId="AD" clId="Web-{A8AF8453-9945-D9C3-AA17-4EEB80A51D2F}" dt="2024-02-13T19:28:41.119" v="368"/>
          <ac:picMkLst>
            <pc:docMk/>
            <pc:sldMk cId="2647194471" sldId="640"/>
            <ac:picMk id="3" creationId="{87F68C80-F3CA-5B8C-EBD7-9D38831596E5}"/>
          </ac:picMkLst>
        </pc:picChg>
      </pc:sldChg>
      <pc:sldChg chg="add del">
        <pc:chgData name="Zeno Leung" userId="S::z.leung@uwtsd.ac.uk::a08ca5a1-307c-496d-ab60-1a1000b53ffc" providerId="AD" clId="Web-{A8AF8453-9945-D9C3-AA17-4EEB80A51D2F}" dt="2024-02-13T18:27:19.710" v="294"/>
        <pc:sldMkLst>
          <pc:docMk/>
          <pc:sldMk cId="846394983" sldId="641"/>
        </pc:sldMkLst>
      </pc:sldChg>
      <pc:sldChg chg="add replId">
        <pc:chgData name="Zeno Leung" userId="S::z.leung@uwtsd.ac.uk::a08ca5a1-307c-496d-ab60-1a1000b53ffc" providerId="AD" clId="Web-{A8AF8453-9945-D9C3-AA17-4EEB80A51D2F}" dt="2024-02-13T18:28:00.618" v="295"/>
        <pc:sldMkLst>
          <pc:docMk/>
          <pc:sldMk cId="1213036437" sldId="641"/>
        </pc:sldMkLst>
      </pc:sldChg>
      <pc:sldChg chg="addSp delSp modSp add replId addAnim">
        <pc:chgData name="Zeno Leung" userId="S::z.leung@uwtsd.ac.uk::a08ca5a1-307c-496d-ab60-1a1000b53ffc" providerId="AD" clId="Web-{A8AF8453-9945-D9C3-AA17-4EEB80A51D2F}" dt="2024-02-13T19:37:04.966" v="477" actId="14100"/>
        <pc:sldMkLst>
          <pc:docMk/>
          <pc:sldMk cId="648155151" sldId="642"/>
        </pc:sldMkLst>
        <pc:spChg chg="mod">
          <ac:chgData name="Zeno Leung" userId="S::z.leung@uwtsd.ac.uk::a08ca5a1-307c-496d-ab60-1a1000b53ffc" providerId="AD" clId="Web-{A8AF8453-9945-D9C3-AA17-4EEB80A51D2F}" dt="2024-02-13T19:29:20.574" v="381" actId="20577"/>
          <ac:spMkLst>
            <pc:docMk/>
            <pc:sldMk cId="648155151" sldId="642"/>
            <ac:spMk id="2" creationId="{BB339C81-7BA8-F52B-1313-AE6EFFAFA272}"/>
          </ac:spMkLst>
        </pc:spChg>
        <pc:spChg chg="add mod">
          <ac:chgData name="Zeno Leung" userId="S::z.leung@uwtsd.ac.uk::a08ca5a1-307c-496d-ab60-1a1000b53ffc" providerId="AD" clId="Web-{A8AF8453-9945-D9C3-AA17-4EEB80A51D2F}" dt="2024-02-13T19:36:22.965" v="467" actId="1076"/>
          <ac:spMkLst>
            <pc:docMk/>
            <pc:sldMk cId="648155151" sldId="642"/>
            <ac:spMk id="5" creationId="{8E2309A4-C332-3F11-345C-724E93436F72}"/>
          </ac:spMkLst>
        </pc:spChg>
        <pc:spChg chg="mod">
          <ac:chgData name="Zeno Leung" userId="S::z.leung@uwtsd.ac.uk::a08ca5a1-307c-496d-ab60-1a1000b53ffc" providerId="AD" clId="Web-{A8AF8453-9945-D9C3-AA17-4EEB80A51D2F}" dt="2024-02-13T19:37:04.966" v="477" actId="14100"/>
          <ac:spMkLst>
            <pc:docMk/>
            <pc:sldMk cId="648155151" sldId="642"/>
            <ac:spMk id="27651" creationId="{AB16E6F5-7529-DECD-00DD-A6D98F9EFDEB}"/>
          </ac:spMkLst>
        </pc:spChg>
        <pc:spChg chg="ord">
          <ac:chgData name="Zeno Leung" userId="S::z.leung@uwtsd.ac.uk::a08ca5a1-307c-496d-ab60-1a1000b53ffc" providerId="AD" clId="Web-{A8AF8453-9945-D9C3-AA17-4EEB80A51D2F}" dt="2024-02-13T19:34:23.679" v="429"/>
          <ac:spMkLst>
            <pc:docMk/>
            <pc:sldMk cId="648155151" sldId="642"/>
            <ac:spMk id="27652" creationId="{D132277B-9D01-7D41-DE16-2937436FCD9C}"/>
          </ac:spMkLst>
        </pc:spChg>
        <pc:grpChg chg="add mod">
          <ac:chgData name="Zeno Leung" userId="S::z.leung@uwtsd.ac.uk::a08ca5a1-307c-496d-ab60-1a1000b53ffc" providerId="AD" clId="Web-{A8AF8453-9945-D9C3-AA17-4EEB80A51D2F}" dt="2024-02-13T19:37:02.951" v="476" actId="1076"/>
          <ac:grpSpMkLst>
            <pc:docMk/>
            <pc:sldMk cId="648155151" sldId="642"/>
            <ac:grpSpMk id="7" creationId="{181A40EF-CFFC-FE22-E7BE-E56414E06ABD}"/>
          </ac:grpSpMkLst>
        </pc:grpChg>
        <pc:picChg chg="del">
          <ac:chgData name="Zeno Leung" userId="S::z.leung@uwtsd.ac.uk::a08ca5a1-307c-496d-ab60-1a1000b53ffc" providerId="AD" clId="Web-{A8AF8453-9945-D9C3-AA17-4EEB80A51D2F}" dt="2024-02-13T19:34:02.913" v="426"/>
          <ac:picMkLst>
            <pc:docMk/>
            <pc:sldMk cId="648155151" sldId="642"/>
            <ac:picMk id="3" creationId="{87F68C80-F3CA-5B8C-EBD7-9D38831596E5}"/>
          </ac:picMkLst>
        </pc:picChg>
        <pc:picChg chg="add mod ord">
          <ac:chgData name="Zeno Leung" userId="S::z.leung@uwtsd.ac.uk::a08ca5a1-307c-496d-ab60-1a1000b53ffc" providerId="AD" clId="Web-{A8AF8453-9945-D9C3-AA17-4EEB80A51D2F}" dt="2024-02-13T19:34:30.414" v="431" actId="1076"/>
          <ac:picMkLst>
            <pc:docMk/>
            <pc:sldMk cId="648155151" sldId="642"/>
            <ac:picMk id="4" creationId="{E89CD424-430D-3AB2-67AE-7C5CC64FE1BB}"/>
          </ac:picMkLst>
        </pc:picChg>
        <pc:picChg chg="add mod">
          <ac:chgData name="Zeno Leung" userId="S::z.leung@uwtsd.ac.uk::a08ca5a1-307c-496d-ab60-1a1000b53ffc" providerId="AD" clId="Web-{A8AF8453-9945-D9C3-AA17-4EEB80A51D2F}" dt="2024-02-13T19:36:14.933" v="464" actId="1076"/>
          <ac:picMkLst>
            <pc:docMk/>
            <pc:sldMk cId="648155151" sldId="642"/>
            <ac:picMk id="6" creationId="{89BEC7B8-DBB3-304D-BCB8-043561B8B398}"/>
          </ac:picMkLst>
        </pc:picChg>
      </pc:sldChg>
      <pc:sldChg chg="addSp delSp modSp new mod modClrScheme chgLayout">
        <pc:chgData name="Zeno Leung" userId="S::z.leung@uwtsd.ac.uk::a08ca5a1-307c-496d-ab60-1a1000b53ffc" providerId="AD" clId="Web-{A8AF8453-9945-D9C3-AA17-4EEB80A51D2F}" dt="2024-02-13T19:44:36.095" v="583" actId="14100"/>
        <pc:sldMkLst>
          <pc:docMk/>
          <pc:sldMk cId="2791314019" sldId="643"/>
        </pc:sldMkLst>
        <pc:spChg chg="mod ord">
          <ac:chgData name="Zeno Leung" userId="S::z.leung@uwtsd.ac.uk::a08ca5a1-307c-496d-ab60-1a1000b53ffc" providerId="AD" clId="Web-{A8AF8453-9945-D9C3-AA17-4EEB80A51D2F}" dt="2024-02-13T19:43:36.903" v="560"/>
          <ac:spMkLst>
            <pc:docMk/>
            <pc:sldMk cId="2791314019" sldId="643"/>
            <ac:spMk id="2" creationId="{48112CDA-F8D4-C9FB-FF48-59F651BBD2D1}"/>
          </ac:spMkLst>
        </pc:spChg>
        <pc:spChg chg="mod ord">
          <ac:chgData name="Zeno Leung" userId="S::z.leung@uwtsd.ac.uk::a08ca5a1-307c-496d-ab60-1a1000b53ffc" providerId="AD" clId="Web-{A8AF8453-9945-D9C3-AA17-4EEB80A51D2F}" dt="2024-02-13T19:44:36.095" v="583" actId="14100"/>
          <ac:spMkLst>
            <pc:docMk/>
            <pc:sldMk cId="2791314019" sldId="643"/>
            <ac:spMk id="3" creationId="{BBF41C22-E96C-7DD4-187E-D94E60665F29}"/>
          </ac:spMkLst>
        </pc:spChg>
        <pc:spChg chg="del">
          <ac:chgData name="Zeno Leung" userId="S::z.leung@uwtsd.ac.uk::a08ca5a1-307c-496d-ab60-1a1000b53ffc" providerId="AD" clId="Web-{A8AF8453-9945-D9C3-AA17-4EEB80A51D2F}" dt="2024-02-13T19:38:00.687" v="479"/>
          <ac:spMkLst>
            <pc:docMk/>
            <pc:sldMk cId="2791314019" sldId="643"/>
            <ac:spMk id="4" creationId="{7FC387C6-84B0-C511-88DD-4A75FF082C70}"/>
          </ac:spMkLst>
        </pc:spChg>
        <pc:picChg chg="add mod">
          <ac:chgData name="Zeno Leung" userId="S::z.leung@uwtsd.ac.uk::a08ca5a1-307c-496d-ab60-1a1000b53ffc" providerId="AD" clId="Web-{A8AF8453-9945-D9C3-AA17-4EEB80A51D2F}" dt="2024-02-13T19:44:14.859" v="568" actId="1076"/>
          <ac:picMkLst>
            <pc:docMk/>
            <pc:sldMk cId="2791314019" sldId="643"/>
            <ac:picMk id="5" creationId="{E8C93805-516C-CF10-9DF8-1EB450F2A6E7}"/>
          </ac:picMkLst>
        </pc:picChg>
        <pc:picChg chg="add mod">
          <ac:chgData name="Zeno Leung" userId="S::z.leung@uwtsd.ac.uk::a08ca5a1-307c-496d-ab60-1a1000b53ffc" providerId="AD" clId="Web-{A8AF8453-9945-D9C3-AA17-4EEB80A51D2F}" dt="2024-02-13T19:44:16.610" v="569" actId="1076"/>
          <ac:picMkLst>
            <pc:docMk/>
            <pc:sldMk cId="2791314019" sldId="643"/>
            <ac:picMk id="6" creationId="{E0856132-8835-C8A3-04D9-250F3CE23ED8}"/>
          </ac:picMkLst>
        </pc:picChg>
      </pc:sldChg>
    </pc:docChg>
  </pc:docChgLst>
  <pc:docChgLst>
    <pc:chgData name="Zeno Leung" userId="S::z.leung@uwtsd.ac.uk::a08ca5a1-307c-496d-ab60-1a1000b53ffc" providerId="AD" clId="Web-{42BA9B1F-AF27-C255-48BA-EEA2C658995D}"/>
    <pc:docChg chg="addSld delSld modSld sldOrd">
      <pc:chgData name="Zeno Leung" userId="S::z.leung@uwtsd.ac.uk::a08ca5a1-307c-496d-ab60-1a1000b53ffc" providerId="AD" clId="Web-{42BA9B1F-AF27-C255-48BA-EEA2C658995D}" dt="2024-02-10T17:22:23.935" v="447"/>
      <pc:docMkLst>
        <pc:docMk/>
      </pc:docMkLst>
      <pc:sldChg chg="addSp delSp modSp mod modClrScheme chgLayout">
        <pc:chgData name="Zeno Leung" userId="S::z.leung@uwtsd.ac.uk::a08ca5a1-307c-496d-ab60-1a1000b53ffc" providerId="AD" clId="Web-{42BA9B1F-AF27-C255-48BA-EEA2C658995D}" dt="2024-02-10T17:01:41.914" v="185" actId="20577"/>
        <pc:sldMkLst>
          <pc:docMk/>
          <pc:sldMk cId="0" sldId="257"/>
        </pc:sldMkLst>
        <pc:spChg chg="mod ord">
          <ac:chgData name="Zeno Leung" userId="S::z.leung@uwtsd.ac.uk::a08ca5a1-307c-496d-ab60-1a1000b53ffc" providerId="AD" clId="Web-{42BA9B1F-AF27-C255-48BA-EEA2C658995D}" dt="2024-02-10T16:59:07.497" v="96"/>
          <ac:spMkLst>
            <pc:docMk/>
            <pc:sldMk cId="0" sldId="257"/>
            <ac:spMk id="2" creationId="{3D4B0F93-823E-472A-D6D4-897FA1B1FC72}"/>
          </ac:spMkLst>
        </pc:spChg>
        <pc:spChg chg="mod ord">
          <ac:chgData name="Zeno Leung" userId="S::z.leung@uwtsd.ac.uk::a08ca5a1-307c-496d-ab60-1a1000b53ffc" providerId="AD" clId="Web-{42BA9B1F-AF27-C255-48BA-EEA2C658995D}" dt="2024-02-10T17:01:41.914" v="185" actId="20577"/>
          <ac:spMkLst>
            <pc:docMk/>
            <pc:sldMk cId="0" sldId="257"/>
            <ac:spMk id="3" creationId="{54FD9D08-E1C1-9E6F-6BE8-52DBA26DF7CF}"/>
          </ac:spMkLst>
        </pc:spChg>
        <pc:spChg chg="add del mod ord">
          <ac:chgData name="Zeno Leung" userId="S::z.leung@uwtsd.ac.uk::a08ca5a1-307c-496d-ab60-1a1000b53ffc" providerId="AD" clId="Web-{42BA9B1F-AF27-C255-48BA-EEA2C658995D}" dt="2024-02-10T16:58:54.715" v="95"/>
          <ac:spMkLst>
            <pc:docMk/>
            <pc:sldMk cId="0" sldId="257"/>
            <ac:spMk id="4" creationId="{E4AB2BA5-D2FF-7A21-CF12-C20C077FE94D}"/>
          </ac:spMkLst>
        </pc:spChg>
        <pc:spChg chg="mod ord">
          <ac:chgData name="Zeno Leung" userId="S::z.leung@uwtsd.ac.uk::a08ca5a1-307c-496d-ab60-1a1000b53ffc" providerId="AD" clId="Web-{42BA9B1F-AF27-C255-48BA-EEA2C658995D}" dt="2024-02-10T16:59:07.497" v="96"/>
          <ac:spMkLst>
            <pc:docMk/>
            <pc:sldMk cId="0" sldId="257"/>
            <ac:spMk id="15364" creationId="{075B916E-28F3-777C-B773-C3B5E4D82A88}"/>
          </ac:spMkLst>
        </pc:spChg>
      </pc:sldChg>
      <pc:sldChg chg="modSp">
        <pc:chgData name="Zeno Leung" userId="S::z.leung@uwtsd.ac.uk::a08ca5a1-307c-496d-ab60-1a1000b53ffc" providerId="AD" clId="Web-{42BA9B1F-AF27-C255-48BA-EEA2C658995D}" dt="2024-02-10T17:12:12.081" v="283" actId="20577"/>
        <pc:sldMkLst>
          <pc:docMk/>
          <pc:sldMk cId="0" sldId="273"/>
        </pc:sldMkLst>
        <pc:spChg chg="mod">
          <ac:chgData name="Zeno Leung" userId="S::z.leung@uwtsd.ac.uk::a08ca5a1-307c-496d-ab60-1a1000b53ffc" providerId="AD" clId="Web-{42BA9B1F-AF27-C255-48BA-EEA2C658995D}" dt="2024-02-10T16:53:35.428" v="37" actId="20577"/>
          <ac:spMkLst>
            <pc:docMk/>
            <pc:sldMk cId="0" sldId="273"/>
            <ac:spMk id="2" creationId="{2492995E-3E91-9676-DDD2-2C0A02D2EA67}"/>
          </ac:spMkLst>
        </pc:spChg>
        <pc:spChg chg="mod">
          <ac:chgData name="Zeno Leung" userId="S::z.leung@uwtsd.ac.uk::a08ca5a1-307c-496d-ab60-1a1000b53ffc" providerId="AD" clId="Web-{42BA9B1F-AF27-C255-48BA-EEA2C658995D}" dt="2024-02-10T17:12:12.081" v="283" actId="20577"/>
          <ac:spMkLst>
            <pc:docMk/>
            <pc:sldMk cId="0" sldId="273"/>
            <ac:spMk id="4" creationId="{38163FC9-737C-D4FA-9618-588A03AC1F88}"/>
          </ac:spMkLst>
        </pc:spChg>
      </pc:sldChg>
      <pc:sldChg chg="del">
        <pc:chgData name="Zeno Leung" userId="S::z.leung@uwtsd.ac.uk::a08ca5a1-307c-496d-ab60-1a1000b53ffc" providerId="AD" clId="Web-{42BA9B1F-AF27-C255-48BA-EEA2C658995D}" dt="2024-02-10T17:13:16.258" v="300"/>
        <pc:sldMkLst>
          <pc:docMk/>
          <pc:sldMk cId="0" sldId="274"/>
        </pc:sldMkLst>
      </pc:sldChg>
      <pc:sldChg chg="ord">
        <pc:chgData name="Zeno Leung" userId="S::z.leung@uwtsd.ac.uk::a08ca5a1-307c-496d-ab60-1a1000b53ffc" providerId="AD" clId="Web-{42BA9B1F-AF27-C255-48BA-EEA2C658995D}" dt="2024-02-10T17:22:23.935" v="447"/>
        <pc:sldMkLst>
          <pc:docMk/>
          <pc:sldMk cId="0" sldId="288"/>
        </pc:sldMkLst>
      </pc:sldChg>
      <pc:sldChg chg="modSp">
        <pc:chgData name="Zeno Leung" userId="S::z.leung@uwtsd.ac.uk::a08ca5a1-307c-496d-ab60-1a1000b53ffc" providerId="AD" clId="Web-{42BA9B1F-AF27-C255-48BA-EEA2C658995D}" dt="2024-02-10T16:51:42.561" v="4" actId="20577"/>
        <pc:sldMkLst>
          <pc:docMk/>
          <pc:sldMk cId="0" sldId="291"/>
        </pc:sldMkLst>
        <pc:spChg chg="mod">
          <ac:chgData name="Zeno Leung" userId="S::z.leung@uwtsd.ac.uk::a08ca5a1-307c-496d-ab60-1a1000b53ffc" providerId="AD" clId="Web-{42BA9B1F-AF27-C255-48BA-EEA2C658995D}" dt="2024-02-10T16:51:42.561" v="4" actId="20577"/>
          <ac:spMkLst>
            <pc:docMk/>
            <pc:sldMk cId="0" sldId="291"/>
            <ac:spMk id="14339" creationId="{6BDD612F-4B9C-CD9D-75E7-A17E901B478F}"/>
          </ac:spMkLst>
        </pc:spChg>
      </pc:sldChg>
      <pc:sldChg chg="addSp delSp modSp">
        <pc:chgData name="Zeno Leung" userId="S::z.leung@uwtsd.ac.uk::a08ca5a1-307c-496d-ab60-1a1000b53ffc" providerId="AD" clId="Web-{42BA9B1F-AF27-C255-48BA-EEA2C658995D}" dt="2024-02-10T17:22:13.341" v="445" actId="20577"/>
        <pc:sldMkLst>
          <pc:docMk/>
          <pc:sldMk cId="0" sldId="292"/>
        </pc:sldMkLst>
        <pc:spChg chg="add del mod">
          <ac:chgData name="Zeno Leung" userId="S::z.leung@uwtsd.ac.uk::a08ca5a1-307c-496d-ab60-1a1000b53ffc" providerId="AD" clId="Web-{42BA9B1F-AF27-C255-48BA-EEA2C658995D}" dt="2024-02-10T17:19:25.189" v="429"/>
          <ac:spMkLst>
            <pc:docMk/>
            <pc:sldMk cId="0" sldId="292"/>
            <ac:spMk id="2" creationId="{D3C34C8B-ADFB-EFC9-809A-BDD08F0716D7}"/>
          </ac:spMkLst>
        </pc:spChg>
        <pc:spChg chg="mod">
          <ac:chgData name="Zeno Leung" userId="S::z.leung@uwtsd.ac.uk::a08ca5a1-307c-496d-ab60-1a1000b53ffc" providerId="AD" clId="Web-{42BA9B1F-AF27-C255-48BA-EEA2C658995D}" dt="2024-02-10T17:22:13.341" v="445" actId="20577"/>
          <ac:spMkLst>
            <pc:docMk/>
            <pc:sldMk cId="0" sldId="292"/>
            <ac:spMk id="3" creationId="{9846E8F9-4C56-7AD2-74F4-6FE7E8051C37}"/>
          </ac:spMkLst>
        </pc:spChg>
      </pc:sldChg>
      <pc:sldChg chg="addSp delSp modSp">
        <pc:chgData name="Zeno Leung" userId="S::z.leung@uwtsd.ac.uk::a08ca5a1-307c-496d-ab60-1a1000b53ffc" providerId="AD" clId="Web-{42BA9B1F-AF27-C255-48BA-EEA2C658995D}" dt="2024-02-10T17:11:29.922" v="264" actId="1076"/>
        <pc:sldMkLst>
          <pc:docMk/>
          <pc:sldMk cId="4170581860" sldId="416"/>
        </pc:sldMkLst>
        <pc:spChg chg="mod">
          <ac:chgData name="Zeno Leung" userId="S::z.leung@uwtsd.ac.uk::a08ca5a1-307c-496d-ab60-1a1000b53ffc" providerId="AD" clId="Web-{42BA9B1F-AF27-C255-48BA-EEA2C658995D}" dt="2024-02-10T17:10:48.685" v="239" actId="20577"/>
          <ac:spMkLst>
            <pc:docMk/>
            <pc:sldMk cId="4170581860" sldId="416"/>
            <ac:spMk id="7" creationId="{00000000-0000-0000-0000-000000000000}"/>
          </ac:spMkLst>
        </pc:spChg>
        <pc:graphicFrameChg chg="add mod modGraphic">
          <ac:chgData name="Zeno Leung" userId="S::z.leung@uwtsd.ac.uk::a08ca5a1-307c-496d-ab60-1a1000b53ffc" providerId="AD" clId="Web-{42BA9B1F-AF27-C255-48BA-EEA2C658995D}" dt="2024-02-10T17:11:29.922" v="264" actId="1076"/>
          <ac:graphicFrameMkLst>
            <pc:docMk/>
            <pc:sldMk cId="4170581860" sldId="416"/>
            <ac:graphicFrameMk id="4" creationId="{581C8E2E-C046-1B67-A24B-2FBE4246AA21}"/>
          </ac:graphicFrameMkLst>
        </pc:graphicFrameChg>
        <pc:picChg chg="add del mod">
          <ac:chgData name="Zeno Leung" userId="S::z.leung@uwtsd.ac.uk::a08ca5a1-307c-496d-ab60-1a1000b53ffc" providerId="AD" clId="Web-{42BA9B1F-AF27-C255-48BA-EEA2C658995D}" dt="2024-02-10T17:06:32.340" v="200"/>
          <ac:picMkLst>
            <pc:docMk/>
            <pc:sldMk cId="4170581860" sldId="416"/>
            <ac:picMk id="2" creationId="{8E8101D5-BE29-0176-DF42-37BD98B6113D}"/>
          </ac:picMkLst>
        </pc:picChg>
        <pc:picChg chg="del">
          <ac:chgData name="Zeno Leung" userId="S::z.leung@uwtsd.ac.uk::a08ca5a1-307c-496d-ab60-1a1000b53ffc" providerId="AD" clId="Web-{42BA9B1F-AF27-C255-48BA-EEA2C658995D}" dt="2024-02-10T17:04:31.519" v="191"/>
          <ac:picMkLst>
            <pc:docMk/>
            <pc:sldMk cId="4170581860" sldId="416"/>
            <ac:picMk id="2050" creationId="{00000000-0000-0000-0000-000000000000}"/>
          </ac:picMkLst>
        </pc:picChg>
        <pc:picChg chg="del">
          <ac:chgData name="Zeno Leung" userId="S::z.leung@uwtsd.ac.uk::a08ca5a1-307c-496d-ab60-1a1000b53ffc" providerId="AD" clId="Web-{42BA9B1F-AF27-C255-48BA-EEA2C658995D}" dt="2024-02-10T17:04:33.691" v="192"/>
          <ac:picMkLst>
            <pc:docMk/>
            <pc:sldMk cId="4170581860" sldId="416"/>
            <ac:picMk id="2052" creationId="{00000000-0000-0000-0000-000000000000}"/>
          </ac:picMkLst>
        </pc:picChg>
        <pc:picChg chg="del">
          <ac:chgData name="Zeno Leung" userId="S::z.leung@uwtsd.ac.uk::a08ca5a1-307c-496d-ab60-1a1000b53ffc" providerId="AD" clId="Web-{42BA9B1F-AF27-C255-48BA-EEA2C658995D}" dt="2024-02-10T17:04:25.534" v="190"/>
          <ac:picMkLst>
            <pc:docMk/>
            <pc:sldMk cId="4170581860" sldId="416"/>
            <ac:picMk id="20485" creationId="{00000000-0000-0000-0000-000000000000}"/>
          </ac:picMkLst>
        </pc:picChg>
      </pc:sldChg>
      <pc:sldChg chg="modSp new">
        <pc:chgData name="Zeno Leung" userId="S::z.leung@uwtsd.ac.uk::a08ca5a1-307c-496d-ab60-1a1000b53ffc" providerId="AD" clId="Web-{42BA9B1F-AF27-C255-48BA-EEA2C658995D}" dt="2024-02-10T16:52:50.503" v="23" actId="20577"/>
        <pc:sldMkLst>
          <pc:docMk/>
          <pc:sldMk cId="3800817056" sldId="637"/>
        </pc:sldMkLst>
        <pc:spChg chg="mod">
          <ac:chgData name="Zeno Leung" userId="S::z.leung@uwtsd.ac.uk::a08ca5a1-307c-496d-ab60-1a1000b53ffc" providerId="AD" clId="Web-{42BA9B1F-AF27-C255-48BA-EEA2C658995D}" dt="2024-02-10T16:51:55.875" v="16" actId="20577"/>
          <ac:spMkLst>
            <pc:docMk/>
            <pc:sldMk cId="3800817056" sldId="637"/>
            <ac:spMk id="2" creationId="{2981DD2D-5451-0493-0165-FC36B53168AF}"/>
          </ac:spMkLst>
        </pc:spChg>
        <pc:spChg chg="mod">
          <ac:chgData name="Zeno Leung" userId="S::z.leung@uwtsd.ac.uk::a08ca5a1-307c-496d-ab60-1a1000b53ffc" providerId="AD" clId="Web-{42BA9B1F-AF27-C255-48BA-EEA2C658995D}" dt="2024-02-10T16:52:50.503" v="23" actId="20577"/>
          <ac:spMkLst>
            <pc:docMk/>
            <pc:sldMk cId="3800817056" sldId="637"/>
            <ac:spMk id="3" creationId="{0B2209E0-9FEE-AB89-C786-F95AAE87FD6D}"/>
          </ac:spMkLst>
        </pc:spChg>
      </pc:sldChg>
      <pc:sldChg chg="addSp modSp add replId">
        <pc:chgData name="Zeno Leung" userId="S::z.leung@uwtsd.ac.uk::a08ca5a1-307c-496d-ab60-1a1000b53ffc" providerId="AD" clId="Web-{42BA9B1F-AF27-C255-48BA-EEA2C658995D}" dt="2024-02-10T17:12:49.662" v="299" actId="20577"/>
        <pc:sldMkLst>
          <pc:docMk/>
          <pc:sldMk cId="1728282261" sldId="638"/>
        </pc:sldMkLst>
        <pc:spChg chg="add mod">
          <ac:chgData name="Zeno Leung" userId="S::z.leung@uwtsd.ac.uk::a08ca5a1-307c-496d-ab60-1a1000b53ffc" providerId="AD" clId="Web-{42BA9B1F-AF27-C255-48BA-EEA2C658995D}" dt="2024-02-10T17:12:49.662" v="299" actId="20577"/>
          <ac:spMkLst>
            <pc:docMk/>
            <pc:sldMk cId="1728282261" sldId="638"/>
            <ac:spMk id="2" creationId="{3B0E1C22-1F20-AFA2-C0D6-BD7207C31EE6}"/>
          </ac:spMkLst>
        </pc:spChg>
        <pc:spChg chg="mod">
          <ac:chgData name="Zeno Leung" userId="S::z.leung@uwtsd.ac.uk::a08ca5a1-307c-496d-ab60-1a1000b53ffc" providerId="AD" clId="Web-{42BA9B1F-AF27-C255-48BA-EEA2C658995D}" dt="2024-02-10T17:10:34.059" v="227" actId="20577"/>
          <ac:spMkLst>
            <pc:docMk/>
            <pc:sldMk cId="1728282261" sldId="638"/>
            <ac:spMk id="7" creationId="{00000000-0000-0000-0000-000000000000}"/>
          </ac:spMkLst>
        </pc:spChg>
        <pc:graphicFrameChg chg="mod modGraphic">
          <ac:chgData name="Zeno Leung" userId="S::z.leung@uwtsd.ac.uk::a08ca5a1-307c-496d-ab60-1a1000b53ffc" providerId="AD" clId="Web-{42BA9B1F-AF27-C255-48BA-EEA2C658995D}" dt="2024-02-10T17:11:41.704" v="281" actId="1076"/>
          <ac:graphicFrameMkLst>
            <pc:docMk/>
            <pc:sldMk cId="1728282261" sldId="638"/>
            <ac:graphicFrameMk id="4" creationId="{581C8E2E-C046-1B67-A24B-2FBE4246AA21}"/>
          </ac:graphicFrameMkLst>
        </pc:graphicFrameChg>
      </pc:sldChg>
      <pc:sldChg chg="addSp delSp modSp new del">
        <pc:chgData name="Zeno Leung" userId="S::z.leung@uwtsd.ac.uk::a08ca5a1-307c-496d-ab60-1a1000b53ffc" providerId="AD" clId="Web-{42BA9B1F-AF27-C255-48BA-EEA2C658995D}" dt="2024-02-10T17:08:34.426" v="208"/>
        <pc:sldMkLst>
          <pc:docMk/>
          <pc:sldMk cId="3016127456" sldId="638"/>
        </pc:sldMkLst>
        <pc:spChg chg="del">
          <ac:chgData name="Zeno Leung" userId="S::z.leung@uwtsd.ac.uk::a08ca5a1-307c-496d-ab60-1a1000b53ffc" providerId="AD" clId="Web-{42BA9B1F-AF27-C255-48BA-EEA2C658995D}" dt="2024-02-10T17:07:54.033" v="204"/>
          <ac:spMkLst>
            <pc:docMk/>
            <pc:sldMk cId="3016127456" sldId="638"/>
            <ac:spMk id="3" creationId="{96D50747-C639-2131-9CE4-E25F13C7A67D}"/>
          </ac:spMkLst>
        </pc:spChg>
        <pc:graphicFrameChg chg="add mod ord modGraphic">
          <ac:chgData name="Zeno Leung" userId="S::z.leung@uwtsd.ac.uk::a08ca5a1-307c-496d-ab60-1a1000b53ffc" providerId="AD" clId="Web-{42BA9B1F-AF27-C255-48BA-EEA2C658995D}" dt="2024-02-10T17:07:54.033" v="204"/>
          <ac:graphicFrameMkLst>
            <pc:docMk/>
            <pc:sldMk cId="3016127456" sldId="638"/>
            <ac:graphicFrameMk id="4" creationId="{47B4A983-92B0-966F-BF5E-FD427146460D}"/>
          </ac:graphicFrameMkLst>
        </pc:graphicFrameChg>
        <pc:graphicFrameChg chg="add del mod">
          <ac:chgData name="Zeno Leung" userId="S::z.leung@uwtsd.ac.uk::a08ca5a1-307c-496d-ab60-1a1000b53ffc" providerId="AD" clId="Web-{42BA9B1F-AF27-C255-48BA-EEA2C658995D}" dt="2024-02-10T17:08:06.112" v="206"/>
          <ac:graphicFrameMkLst>
            <pc:docMk/>
            <pc:sldMk cId="3016127456" sldId="638"/>
            <ac:graphicFrameMk id="6" creationId="{3F9E0FD4-3A22-0DC2-82D0-EFF613DF5A39}"/>
          </ac:graphicFrameMkLst>
        </pc:graphicFrameChg>
        <pc:graphicFrameChg chg="add mod">
          <ac:chgData name="Zeno Leung" userId="S::z.leung@uwtsd.ac.uk::a08ca5a1-307c-496d-ab60-1a1000b53ffc" providerId="AD" clId="Web-{42BA9B1F-AF27-C255-48BA-EEA2C658995D}" dt="2024-02-10T17:08:25.082" v="207"/>
          <ac:graphicFrameMkLst>
            <pc:docMk/>
            <pc:sldMk cId="3016127456" sldId="638"/>
            <ac:graphicFrameMk id="8" creationId="{D57A8A23-2086-E605-B139-8DFC3F693CAD}"/>
          </ac:graphicFrameMkLst>
        </pc:graphicFrameChg>
      </pc:sldChg>
      <pc:sldChg chg="modSp add replId">
        <pc:chgData name="Zeno Leung" userId="S::z.leung@uwtsd.ac.uk::a08ca5a1-307c-496d-ab60-1a1000b53ffc" providerId="AD" clId="Web-{42BA9B1F-AF27-C255-48BA-EEA2C658995D}" dt="2024-02-10T17:21:22.259" v="442" actId="20577"/>
        <pc:sldMkLst>
          <pc:docMk/>
          <pc:sldMk cId="2840964416" sldId="639"/>
        </pc:sldMkLst>
        <pc:spChg chg="mod">
          <ac:chgData name="Zeno Leung" userId="S::z.leung@uwtsd.ac.uk::a08ca5a1-307c-496d-ab60-1a1000b53ffc" providerId="AD" clId="Web-{42BA9B1F-AF27-C255-48BA-EEA2C658995D}" dt="2024-02-10T17:21:22.259" v="442" actId="20577"/>
          <ac:spMkLst>
            <pc:docMk/>
            <pc:sldMk cId="2840964416" sldId="639"/>
            <ac:spMk id="3" creationId="{9846E8F9-4C56-7AD2-74F4-6FE7E8051C3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3vCL-viwf8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b2E7bZRNk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eaLnBrk="1" hangingPunct="1">
              <a:buFont typeface="Wingdings" panose="05000000000000000000" pitchFamily="2" charset="2"/>
              <a:buNone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 IMPORTANCE OF QUALITATIVE RESEARCH</a:t>
            </a: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50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Types of Qualitative Research</a:t>
            </a:r>
            <a:endParaRPr lang="en-US" i="1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73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6F2AE29-160C-F46A-0230-5D4AF38520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A2A3EA4-DE58-5527-E56C-10A0382C40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26C37-33C3-A48F-A412-065A9552D711}"/>
              </a:ext>
            </a:extLst>
          </p:cNvPr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7CCA6C2C-FC6D-53B2-A4B7-B02DBC2F2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fld id="{10649853-33D3-4472-BB78-51E9949CB1B6}" type="slidenum">
              <a:rPr lang="en-US" altLang="en-US" smtClean="0">
                <a:latin typeface="Calibri" panose="020F0502020204030204" pitchFamily="34" charset="0"/>
              </a:rPr>
              <a:pPr/>
              <a:t>8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6F2AE29-160C-F46A-0230-5D4AF38520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A2A3EA4-DE58-5527-E56C-10A0382C40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26C37-33C3-A48F-A412-065A9552D711}"/>
              </a:ext>
            </a:extLst>
          </p:cNvPr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7CCA6C2C-FC6D-53B2-A4B7-B02DBC2F2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fld id="{10649853-33D3-4472-BB78-51E9949CB1B6}" type="slidenum">
              <a:rPr lang="en-US" altLang="en-US" smtClean="0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1057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</a:rPr>
              <a:t>deliberately created rather than arising naturally or spontaneously.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created or arranged in a way that seems artificial and unrealistic.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918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</a:rPr>
              <a:t>deliberately created rather than arising naturally or spontaneously.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created or arranged in a way that seems artificial and unrealistic.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586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71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83110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7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351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5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33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67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99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54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112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42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096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40538"/>
            </a:gs>
            <a:gs pos="100000">
              <a:srgbClr val="080B7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C39BA76-88DC-451C-ADCE-A0CAABCB2EBE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615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3vCL-viwf8?feature=oembed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Ub2E7bZRNk?feature=oembed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nali-igiene.it/articoli/2021/1/06-Guarinoni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onlinelibrary.wiley.com/doi/abs/10.1046/j.1365-2648.1993.18071043.x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tandfonline.com/doi/full/10.1080/17482631.2017.1355213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library.wiley.com/doi/full/10.1046/j.1365-2648.2000.01520.x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epubs.surrey.ac.uk/844424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science/article/pii/S0020748906002495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s.upenn.edu/~cavitch/pdf-library/Bly_TenDays.pdf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D8OxdGV_7lo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8106287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3377" y="1810507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/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/>
                <a:cs typeface="Arial"/>
              </a:rPr>
              <a:t>PRACTICE-BASED RESEARCH</a:t>
            </a:r>
            <a:br>
              <a:rPr lang="en-GB" sz="3600" b="1" i="1" dirty="0"/>
            </a:br>
            <a:br>
              <a:rPr lang="en-GB" sz="3600" b="1" i="1" dirty="0"/>
            </a:br>
            <a:endParaRPr lang="en-GB" sz="3600" b="1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262052" y="3702558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Qualitative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28769" y="5285237"/>
            <a:ext cx="3972100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i="0" u="none" strike="noStrike" kern="1200" cap="none" spc="0" normalizeH="0" baseline="0" noProof="0" dirty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49C83A4-AC68-7403-EEBE-B989EC27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75" y="153988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b="1" i="1">
                <a:solidFill>
                  <a:srgbClr val="7030A0"/>
                </a:solidFill>
                <a:latin typeface="Bookman Old Style" panose="02050604050505020204" pitchFamily="18" charset="0"/>
              </a:rPr>
              <a:t>Objectives of the Session</a:t>
            </a:r>
            <a:r>
              <a:rPr lang="en-GB" altLang="en-US"/>
              <a:t>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603433C-CA00-FB26-5AD6-743178E8508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7331" y="1181100"/>
            <a:ext cx="8669337" cy="449580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Define qualitative research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Describe what Qualitative research is and what it is not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the different types of Qualitative Research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Strengths and Weaknesses of Qualitative Research</a:t>
            </a: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Recognise some 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qualitative Research Terms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Classify Qualitative Data Collection Methods and challenges </a:t>
            </a:r>
          </a:p>
          <a:p>
            <a:pPr eaLnBrk="1" hangingPunct="1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List Principles and steps of Qualitative Analysis</a:t>
            </a:r>
          </a:p>
          <a:p>
            <a:pPr eaLnBrk="1" hangingPunct="1"/>
            <a:endParaRPr lang="en-GB" altLang="en-US" sz="280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1AB3670C-BFAA-9E54-35BD-6690F61DC7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A5F62B6D-4EF2-4624-8AD2-910211D289D3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/>
                <a:cs typeface="Arial"/>
              </a:rPr>
              <a:t>Qualitative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nline Media 5" title="THE IMPORTANCE OF QUALITATIVE RESEARCH">
            <a:hlinkClick r:id="" action="ppaction://media"/>
            <a:extLst>
              <a:ext uri="{FF2B5EF4-FFF2-40B4-BE49-F238E27FC236}">
                <a16:creationId xmlns:a16="http://schemas.microsoft.com/office/drawing/2014/main" id="{282A9F0C-4763-AF37-E0DA-A022D9836DD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14215" y="1182667"/>
            <a:ext cx="7661708" cy="4333896"/>
          </a:xfrm>
        </p:spPr>
      </p:pic>
    </p:spTree>
    <p:extLst>
      <p:ext uri="{BB962C8B-B14F-4D97-AF65-F5344CB8AC3E}">
        <p14:creationId xmlns:p14="http://schemas.microsoft.com/office/powerpoint/2010/main" val="1532190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072696C-5961-896C-7213-4FB730641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30225"/>
            <a:ext cx="8153400" cy="9906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600" b="1" i="1">
                <a:solidFill>
                  <a:srgbClr val="7030A0"/>
                </a:solidFill>
                <a:latin typeface="Bookman Old Style" panose="02050604050505020204" pitchFamily="18" charset="0"/>
              </a:rPr>
              <a:t>Definition of qualitative research</a:t>
            </a:r>
            <a:br>
              <a:rPr lang="en-GB" altLang="en-US" sz="3600">
                <a:latin typeface="Bookman Old Style" panose="02050604050505020204" pitchFamily="18" charset="0"/>
              </a:rPr>
            </a:br>
            <a:endParaRPr lang="en-GB" altLang="en-US" sz="3600">
              <a:latin typeface="Bookman Old Style" panose="02050604050505020204" pitchFamily="18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BDD612F-4B9C-CD9D-75E7-A17E901B478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4842" y="1242655"/>
            <a:ext cx="8142768" cy="37621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>
                <a:latin typeface="Arial"/>
                <a:cs typeface="Arial"/>
              </a:rPr>
              <a:t>Often used in an </a:t>
            </a:r>
            <a:r>
              <a:rPr lang="en-GB" altLang="en-US" sz="2400" b="1" dirty="0">
                <a:latin typeface="Arial"/>
                <a:cs typeface="Arial"/>
              </a:rPr>
              <a:t>exploratory research</a:t>
            </a:r>
            <a:r>
              <a:rPr lang="en-GB" altLang="en-US" sz="2400" dirty="0">
                <a:latin typeface="Arial"/>
                <a:cs typeface="Arial"/>
              </a:rPr>
              <a:t>. </a:t>
            </a: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 dirty="0">
                <a:latin typeface="Arial"/>
                <a:cs typeface="Arial"/>
              </a:rPr>
              <a:t>It study things in their natural setting, attempting to make sense of or interpret phenomena in terms of the meanings people bring to them.</a:t>
            </a:r>
          </a:p>
          <a:p>
            <a:r>
              <a:rPr lang="en-GB" altLang="en-US" sz="2400" dirty="0">
                <a:latin typeface="Arial"/>
                <a:cs typeface="Arial"/>
              </a:rPr>
              <a:t>It is used to gain an understanding of underlying reasons, opinions, and motivations, etc. </a:t>
            </a:r>
          </a:p>
          <a:p>
            <a:pPr eaLnBrk="1" hangingPunct="1"/>
            <a:r>
              <a:rPr lang="en-GB" altLang="en-US" sz="2400" dirty="0">
                <a:latin typeface="Arial"/>
                <a:cs typeface="Arial"/>
              </a:rPr>
              <a:t>It provides insights into the problem or helps to develop ideas or hypotheses </a:t>
            </a:r>
          </a:p>
          <a:p>
            <a:pPr marL="0" indent="0" algn="ctr">
              <a:buNone/>
            </a:pPr>
            <a:r>
              <a:rPr lang="en-GB" altLang="en-US" sz="2400" dirty="0">
                <a:latin typeface="Arial"/>
                <a:cs typeface="Arial"/>
              </a:rPr>
              <a:t>                                     (Denzin and Lincoln, 2011)</a:t>
            </a:r>
          </a:p>
          <a:p>
            <a:pPr marL="0" indent="0" eaLnBrk="1" hangingPunct="1">
              <a:buNone/>
            </a:pPr>
            <a:endParaRPr lang="en-GB" altLang="en-US" sz="24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959442B9-1F72-0A25-0754-30295CF2B3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DAFC73DB-63BB-4F3A-9B1C-78C79D95A9F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1B56E1-0A60-FC82-002D-74D755BA3378}"/>
              </a:ext>
            </a:extLst>
          </p:cNvPr>
          <p:cNvSpPr txBox="1"/>
          <p:nvPr/>
        </p:nvSpPr>
        <p:spPr>
          <a:xfrm>
            <a:off x="650236" y="5111298"/>
            <a:ext cx="762703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ea typeface="+mn-lt"/>
                <a:cs typeface="+mn-lt"/>
              </a:rPr>
              <a:t>And of course, it is also related to our research paradigm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B0F93-823E-472A-D6D4-897FA1B1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b="1" i="1">
                <a:solidFill>
                  <a:srgbClr val="7030A0"/>
                </a:solidFill>
                <a:latin typeface="Bookman Old Style" panose="02050604050505020204" pitchFamily="18" charset="0"/>
              </a:rPr>
              <a:t>Qualitative research ( what is it and what it is not)</a:t>
            </a:r>
            <a:endParaRPr lang="en-US" sz="3600" b="1" i="1">
              <a:solidFill>
                <a:srgbClr val="7030A0"/>
              </a:solidFill>
              <a:latin typeface="Bookman Old Style" panose="02050604050505020204" pitchFamily="18" charset="0"/>
              <a:ea typeface="+mj-ea"/>
              <a:cs typeface="Bookman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D9D08-E1C1-9E6F-6BE8-52DBA26DF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Arial"/>
                <a:ea typeface="+mn-lt"/>
                <a:cs typeface="Arial"/>
              </a:rPr>
              <a:t>To explore, narrate, and explain the phenomena and make sense of the complex reality.</a:t>
            </a:r>
          </a:p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Arial"/>
                <a:ea typeface="+mn-lt"/>
                <a:cs typeface="Arial"/>
              </a:rPr>
              <a:t>May</a:t>
            </a:r>
            <a:r>
              <a:rPr lang="en-US" sz="2000" dirty="0">
                <a:latin typeface="Arial"/>
                <a:cs typeface="Arial"/>
              </a:rPr>
              <a:t> try to develop new theories based on what happens in specific situations.</a:t>
            </a:r>
            <a:endParaRPr lang="en-US" sz="2000">
              <a:latin typeface="Arial"/>
              <a:cs typeface="Arial"/>
            </a:endParaRPr>
          </a:p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Arial"/>
                <a:cs typeface="Arial"/>
              </a:rPr>
              <a:t>Often collect rich data from interviews, observations, and content analysis of newspapers, books, videos, case records, diaries, etc. </a:t>
            </a: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endParaRPr lang="en-US" sz="2000" dirty="0">
              <a:latin typeface="Arial"/>
              <a:cs typeface="Arial"/>
            </a:endParaRP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Arial"/>
                <a:cs typeface="Arial"/>
              </a:rPr>
              <a:t>Do not test hypothesis of existing theories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Arial"/>
                <a:cs typeface="Arial"/>
              </a:rPr>
              <a:t>Do not try to </a:t>
            </a:r>
            <a:r>
              <a:rPr lang="en-US" sz="2000" dirty="0" err="1">
                <a:latin typeface="Arial"/>
                <a:cs typeface="Arial"/>
              </a:rPr>
              <a:t>generalise</a:t>
            </a:r>
            <a:r>
              <a:rPr lang="en-US" sz="2000" dirty="0">
                <a:latin typeface="Arial"/>
                <a:cs typeface="Arial"/>
              </a:rPr>
              <a:t> the findings.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 dirty="0">
                <a:latin typeface="Arial"/>
                <a:cs typeface="Arial"/>
              </a:rPr>
              <a:t>Usually not keen on collecting numerical data from survey, experiment, etc.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en-US" sz="2000">
              <a:latin typeface="Arial"/>
              <a:cs typeface="Arial"/>
            </a:endParaRPr>
          </a:p>
        </p:txBody>
      </p:sp>
      <p:sp>
        <p:nvSpPr>
          <p:cNvPr id="15364" name="Slide Number Placeholder 6">
            <a:extLst>
              <a:ext uri="{FF2B5EF4-FFF2-40B4-BE49-F238E27FC236}">
                <a16:creationId xmlns:a16="http://schemas.microsoft.com/office/drawing/2014/main" id="{075B916E-28F3-777C-B773-C3B5E4D82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C4E85C06-D4B6-4D7B-B1C4-B0B45B4594ED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/>
                <a:cs typeface="Arial"/>
              </a:rPr>
              <a:t>Types of Qualitative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nline Media 5" title="Types of Qualitative Research">
            <a:hlinkClick r:id="" action="ppaction://media"/>
            <a:extLst>
              <a:ext uri="{FF2B5EF4-FFF2-40B4-BE49-F238E27FC236}">
                <a16:creationId xmlns:a16="http://schemas.microsoft.com/office/drawing/2014/main" id="{1A410C24-9B68-84DF-E9E5-6A3DB9BBE5F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57777" y="1328981"/>
            <a:ext cx="7641363" cy="4316735"/>
          </a:xfrm>
        </p:spPr>
      </p:pic>
    </p:spTree>
    <p:extLst>
      <p:ext uri="{BB962C8B-B14F-4D97-AF65-F5344CB8AC3E}">
        <p14:creationId xmlns:p14="http://schemas.microsoft.com/office/powerpoint/2010/main" val="3433495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2995E-3E91-9676-DDD2-2C0A02D2E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850" y="548680"/>
            <a:ext cx="8153400" cy="67548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z="4000" b="1" i="1" dirty="0">
                <a:solidFill>
                  <a:srgbClr val="660066"/>
                </a:solidFill>
                <a:latin typeface="Bookman Old Style"/>
                <a:ea typeface="+mj-ea"/>
                <a:cs typeface="Bookman Old Style"/>
              </a:rPr>
              <a:t>Types of Qualitative Research</a:t>
            </a:r>
            <a:r>
              <a:rPr lang="en-US" sz="4000" b="1" i="1" dirty="0">
                <a:solidFill>
                  <a:srgbClr val="660066"/>
                </a:solidFill>
                <a:latin typeface="Bookman Old Style"/>
                <a:cs typeface="Bookman Old Style"/>
              </a:rPr>
              <a:t> </a:t>
            </a:r>
            <a:r>
              <a:rPr lang="en-US" sz="2400" b="1" i="1" dirty="0">
                <a:solidFill>
                  <a:srgbClr val="660066"/>
                </a:solidFill>
                <a:latin typeface="Bookman Old Style"/>
                <a:cs typeface="Bookman Old Style"/>
              </a:rPr>
              <a:t>(</a:t>
            </a:r>
            <a:r>
              <a:rPr lang="en-US" sz="2400" b="1" i="1" err="1">
                <a:solidFill>
                  <a:srgbClr val="660066"/>
                </a:solidFill>
                <a:latin typeface="Bookman Old Style"/>
                <a:cs typeface="Bookman Old Style"/>
              </a:rPr>
              <a:t>Renhith</a:t>
            </a:r>
            <a:r>
              <a:rPr lang="en-US" sz="2400" b="1" i="1" dirty="0">
                <a:solidFill>
                  <a:srgbClr val="660066"/>
                </a:solidFill>
                <a:latin typeface="Bookman Old Style"/>
                <a:cs typeface="Bookman Old Style"/>
              </a:rPr>
              <a:t> et al., 2021)</a:t>
            </a:r>
            <a:r>
              <a:rPr lang="en-US" sz="4000" b="1" i="1" dirty="0">
                <a:solidFill>
                  <a:srgbClr val="660066"/>
                </a:solidFill>
                <a:latin typeface="Bookman Old Style"/>
                <a:cs typeface="Bookman Old Style"/>
              </a:rPr>
              <a:t> </a:t>
            </a:r>
            <a:endParaRPr lang="en-US" sz="4000" b="1" i="1" dirty="0">
              <a:solidFill>
                <a:srgbClr val="660066"/>
              </a:solidFill>
              <a:ea typeface="+mj-e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0725B-AF66-3AF5-927A-C7A362D1415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77850" y="1486733"/>
            <a:ext cx="8114655" cy="3511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dirty="0">
                <a:latin typeface="Arial"/>
                <a:cs typeface="Arial"/>
              </a:rPr>
              <a:t>Narrative research</a:t>
            </a:r>
            <a:endParaRPr lang="en-US" dirty="0">
              <a:solidFill>
                <a:srgbClr val="808080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US" sz="2900" dirty="0">
                <a:latin typeface="Arial"/>
                <a:cs typeface="Arial"/>
              </a:rPr>
              <a:t>Grounded theory research</a:t>
            </a:r>
            <a:endParaRPr lang="en-US" sz="2900" dirty="0">
              <a:solidFill>
                <a:srgbClr val="808080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US" dirty="0">
                <a:latin typeface="Arial"/>
                <a:cs typeface="Arial"/>
              </a:rPr>
              <a:t>Phenomenological research</a:t>
            </a:r>
            <a:endParaRPr lang="en-US" dirty="0">
              <a:solidFill>
                <a:srgbClr val="808080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US" dirty="0">
                <a:latin typeface="Arial"/>
                <a:cs typeface="Arial"/>
              </a:rPr>
              <a:t>Ethnographic research</a:t>
            </a:r>
            <a:endParaRPr lang="en-US" dirty="0"/>
          </a:p>
          <a:p>
            <a:pPr>
              <a:defRPr/>
            </a:pPr>
            <a:r>
              <a:rPr lang="en-US" dirty="0">
                <a:latin typeface="Arial"/>
                <a:cs typeface="Arial"/>
              </a:rPr>
              <a:t>Historical research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3000" dirty="0">
                <a:solidFill>
                  <a:srgbClr val="000000"/>
                </a:solidFill>
                <a:latin typeface="Arial"/>
                <a:cs typeface="Arial"/>
              </a:rPr>
              <a:t>Case study research</a:t>
            </a:r>
            <a:endParaRPr 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  <a:defRPr/>
            </a:pPr>
            <a:endParaRPr lang="en-US" sz="3500" b="1" i="1">
              <a:solidFill>
                <a:srgbClr val="0000FF"/>
              </a:solidFill>
            </a:endParaRPr>
          </a:p>
        </p:txBody>
      </p:sp>
      <p:sp>
        <p:nvSpPr>
          <p:cNvPr id="17412" name="Slide Number Placeholder 6">
            <a:extLst>
              <a:ext uri="{FF2B5EF4-FFF2-40B4-BE49-F238E27FC236}">
                <a16:creationId xmlns:a16="http://schemas.microsoft.com/office/drawing/2014/main" id="{67E08130-8FEC-3E57-7BA0-8C16C37DE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BD91ED06-6ACB-4242-998C-EFEEF5243A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7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163FC9-737C-D4FA-9618-588A03AC1F88}"/>
              </a:ext>
            </a:extLst>
          </p:cNvPr>
          <p:cNvSpPr txBox="1"/>
          <p:nvPr/>
        </p:nvSpPr>
        <p:spPr>
          <a:xfrm>
            <a:off x="578520" y="5110346"/>
            <a:ext cx="820908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>
              <a:ea typeface="+mn-lt"/>
              <a:cs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D1B6AC4-8FD1-9C8F-226C-690CB9AF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i="1" dirty="0"/>
            </a:br>
            <a:r>
              <a:rPr lang="en-US" altLang="en-US" b="1" i="1" dirty="0"/>
              <a:t>Narrative research </a:t>
            </a:r>
            <a:br>
              <a:rPr lang="en-US" altLang="en-US" sz="4800" b="1" i="1" dirty="0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E8F9-4C56-7AD2-74F4-6FE7E8051C3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9256" y="1210196"/>
            <a:ext cx="8580437" cy="41212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800" dirty="0">
                <a:ea typeface="+mn-lt"/>
                <a:cs typeface="+mn-lt"/>
              </a:rPr>
              <a:t>Narrative research roots in humanity disciplines including anthropology, literature, history, and sociology.</a:t>
            </a:r>
          </a:p>
          <a:p>
            <a:pPr>
              <a:defRPr/>
            </a:pPr>
            <a:r>
              <a:rPr lang="en-GB" sz="2800" dirty="0">
                <a:ea typeface="+mn-lt"/>
                <a:cs typeface="+mn-lt"/>
              </a:rPr>
              <a:t>Usually focuses on exploring the life of individuals, ideally suited to tell the stories of individual experiences.</a:t>
            </a:r>
            <a:endParaRPr lang="en-GB" sz="28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ea typeface="+mn-lt"/>
                <a:cs typeface="+mn-lt"/>
              </a:rPr>
              <a:t>Research purpose: to utilize 'story telling' as a method in communicating an individual's experience to a larger audience.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34099981-B3CB-9387-39C1-10C7D5CF48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E688F3B-B24D-4956-B05A-927F654F3959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D1B6AC4-8FD1-9C8F-226C-690CB9AF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i="1" dirty="0"/>
            </a:br>
            <a:r>
              <a:rPr lang="en-US" altLang="en-US" b="1" i="1" dirty="0"/>
              <a:t>Narrative research </a:t>
            </a:r>
            <a:br>
              <a:rPr lang="en-US" altLang="en-US" sz="4800" b="1" i="1" dirty="0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E8F9-4C56-7AD2-74F4-6FE7E8051C3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9256" y="1248941"/>
            <a:ext cx="8580437" cy="4495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400" dirty="0">
                <a:ea typeface="+mn-lt"/>
                <a:cs typeface="+mn-lt"/>
              </a:rPr>
              <a:t>Data collection: interviews, field notes, letters, photographs, diaries, and documents collected from one or more individuals.</a:t>
            </a:r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ea typeface="+mn-lt"/>
                <a:cs typeface="+mn-lt"/>
              </a:rPr>
              <a:t>Data analysis: analysis of the stories or experiences through “re-storying of stories” and developing themes usually in chronological order of events.</a:t>
            </a:r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ea typeface="+mn-lt"/>
                <a:cs typeface="+mn-lt"/>
              </a:rPr>
              <a:t>Narrative research is a valuable approach in health care research, to gain deeper insight into patient's experiences.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b="1" dirty="0">
              <a:latin typeface="Arial"/>
              <a:cs typeface="Arial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400" b="1" dirty="0">
                <a:latin typeface="Arial"/>
                <a:cs typeface="Arial"/>
              </a:rPr>
              <a:t>Example:</a:t>
            </a:r>
            <a:endParaRPr lang="en-GB" dirty="0"/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400" i="1" dirty="0">
                <a:solidFill>
                  <a:srgbClr val="00B050"/>
                </a:solidFill>
                <a:latin typeface="Arial"/>
                <a:cs typeface="Arial"/>
                <a:hlinkClick r:id="rId3"/>
              </a:rPr>
              <a:t>Effectiveness of the School nurse role in increasing the vaccination coverage rate: a narrative review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34099981-B3CB-9387-39C1-10C7D5CF48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E688F3B-B24D-4956-B05A-927F654F3959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964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67E611CD-AA8F-0140-3F70-9048C9277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3274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700" b="1" i="1"/>
              <a:t>Phenomenological research</a:t>
            </a:r>
            <a:br>
              <a:rPr lang="en-US" altLang="en-US" sz="3700" b="1" i="1"/>
            </a:br>
            <a:endParaRPr lang="en-GB" alt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60D51-DE0D-4900-27D9-448AA88DD2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379" y="702505"/>
            <a:ext cx="5071996" cy="4959804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600"/>
              <a:t>Phenomenology is developed by German philosopher Edmond Husserl. It defines the 'essence' of individual's experiences regarding a certain phenomenon.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Research purpose: to understand the people's everyday life experiences and reduce it into the central meaning or the 'essence of the experience'.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Data collection: mainly interviews with individuals, though documents and observations are also useful. 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Data analysis includes identification of significant meaning elements, textural description (what was experienced), structural description (how was it experienced), and description of 'essence' of experience.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Through this process the researcher may construct the universal meaning of the event, situation or experience and arrive at a more profound understanding of the phenomenon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600" b="1"/>
              <a:t>Example: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600" i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Factors affecting student nurses’ learning in community</a:t>
            </a:r>
            <a:r>
              <a:rPr lang="en-GB" sz="1600" i="1">
                <a:hlinkClick r:id="rId2"/>
              </a:rPr>
              <a:t>  </a:t>
            </a:r>
            <a:r>
              <a:rPr lang="en-GB" sz="1600" i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placements: a phenomenological study</a:t>
            </a:r>
            <a:endParaRPr lang="en-GB" sz="1600" i="1"/>
          </a:p>
        </p:txBody>
      </p:sp>
      <p:pic>
        <p:nvPicPr>
          <p:cNvPr id="2" name="Picture 1" descr="A diagram of a diagram of a person&amp;#39;s life&#10;&#10;Description automatically generated">
            <a:extLst>
              <a:ext uri="{FF2B5EF4-FFF2-40B4-BE49-F238E27FC236}">
                <a16:creationId xmlns:a16="http://schemas.microsoft.com/office/drawing/2014/main" id="{87C12CBF-325B-57B2-16D0-24A03195A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7488" y="1780713"/>
            <a:ext cx="4038600" cy="2291905"/>
          </a:xfrm>
          <a:prstGeom prst="rect">
            <a:avLst/>
          </a:prstGeom>
          <a:noFill/>
        </p:spPr>
      </p:pic>
      <p:sp>
        <p:nvSpPr>
          <p:cNvPr id="20484" name="Slide Number Placeholder 3" hidden="1">
            <a:extLst>
              <a:ext uri="{FF2B5EF4-FFF2-40B4-BE49-F238E27FC236}">
                <a16:creationId xmlns:a16="http://schemas.microsoft.com/office/drawing/2014/main" id="{FABB24C4-1B04-B420-A7C7-B5E66CE639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465444FB-B150-421F-B7C5-3DCF3A0C4DC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10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69A7EF1-6A03-3935-36C0-9524FCD31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altLang="en-US" b="1" i="1"/>
              <a:t>Grounded theory research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8764A-3236-ECB4-DDE6-42D000D17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391434"/>
            <a:ext cx="5176380" cy="4197807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600"/>
              <a:t>Grounded theory has its base in sociology.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Research purpose: to discover or generate theory in the context of the social process being studied.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Major difference between grounded theory and other approaches is its emphasis on theory generation and development.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Data collection: usually from interviewing many individuals until data saturation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Grounded theory is often used to uncover such things as social relationships and behaviours of groups, known as social processes.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sz="1600"/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600"/>
              <a:t>Example: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600" i="1">
                <a:hlinkClick r:id="rId2"/>
              </a:rPr>
              <a:t>District nurses’ experiences of caring for leg ulcers in accordance with clinical guidelines: a grounded theory study</a:t>
            </a:r>
            <a:endParaRPr lang="en-GB" sz="1600" i="1"/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1600"/>
          </a:p>
        </p:txBody>
      </p:sp>
      <p:pic>
        <p:nvPicPr>
          <p:cNvPr id="2" name="Picture 1" descr="A diagram of a process&#10;&#10;Description automatically generated">
            <a:extLst>
              <a:ext uri="{FF2B5EF4-FFF2-40B4-BE49-F238E27FC236}">
                <a16:creationId xmlns:a16="http://schemas.microsoft.com/office/drawing/2014/main" id="{B7625046-8E22-78DB-C788-FEF6A66B4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3853" y="1391434"/>
            <a:ext cx="3162526" cy="3989040"/>
          </a:xfrm>
          <a:prstGeom prst="rect">
            <a:avLst/>
          </a:prstGeom>
          <a:noFill/>
        </p:spPr>
      </p:pic>
      <p:sp>
        <p:nvSpPr>
          <p:cNvPr id="18436" name="Slide Number Placeholder 3" hidden="1">
            <a:extLst>
              <a:ext uri="{FF2B5EF4-FFF2-40B4-BE49-F238E27FC236}">
                <a16:creationId xmlns:a16="http://schemas.microsoft.com/office/drawing/2014/main" id="{5B0EF32D-254B-BCBA-694D-F695CEFB50D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BA3E31B1-DA85-489A-B5FC-CAC94B7E2C1F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11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1F58005-BD5D-AA59-2E6F-D14063EA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br>
              <a:rPr lang="en-US" altLang="en-US" b="1" i="1" dirty="0"/>
            </a:br>
            <a:r>
              <a:rPr lang="en-US" altLang="en-US" b="1" i="1" dirty="0"/>
              <a:t>Ethnographic research</a:t>
            </a:r>
            <a:br>
              <a:rPr lang="en-US" altLang="en-US" b="1" i="1" dirty="0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3CBA6-134B-1FB0-412E-AA550290A0E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8927" y="1340768"/>
            <a:ext cx="8153400" cy="46609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GB" sz="2800" dirty="0">
                <a:latin typeface="Calibri"/>
                <a:ea typeface="+mn-lt"/>
                <a:cs typeface="Calibri"/>
              </a:rPr>
              <a:t>Ethnography has its base in anthropology. </a:t>
            </a:r>
          </a:p>
          <a:p>
            <a:pPr>
              <a:defRPr/>
            </a:pPr>
            <a:r>
              <a:rPr lang="en-GB" sz="2800" dirty="0">
                <a:latin typeface="Calibri"/>
                <a:ea typeface="+mn-lt"/>
                <a:cs typeface="Calibri"/>
              </a:rPr>
              <a:t>Research purpose: usually used for understanding the culture-specific knowledge and behaviours.</a:t>
            </a:r>
            <a:endParaRPr lang="en-GB" sz="2800">
              <a:latin typeface="Calibri"/>
              <a:cs typeface="Calibri"/>
            </a:endParaRPr>
          </a:p>
          <a:p>
            <a:pPr marL="457200" indent="-457200">
              <a:defRPr/>
            </a:pPr>
            <a:r>
              <a:rPr lang="en-GB" sz="2800" dirty="0">
                <a:latin typeface="Calibri"/>
                <a:cs typeface="Calibri"/>
              </a:rPr>
              <a:t>Data collection: 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usually conducted in a single setting; by observing behaviours of the individuals or group of individuals for a prolonged period of time. Other methods such as interviews, audio-video records, and document reviews will also be used.</a:t>
            </a:r>
            <a:endParaRPr lang="en-GB" sz="2800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defRPr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In health care research, ethnographic research often focuses on narrating and interpreting the health behaviours of a culture-sharing group (e.g. medical students, patients receiving residential care).</a:t>
            </a:r>
            <a:endParaRPr lang="en-GB" sz="2800" dirty="0">
              <a:latin typeface="Calibri"/>
              <a:cs typeface="Calibri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 dirty="0">
                <a:latin typeface="Calibri"/>
                <a:cs typeface="Calibri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i="1" dirty="0">
                <a:solidFill>
                  <a:srgbClr val="00B050"/>
                </a:solidFill>
                <a:latin typeface="Calibri"/>
                <a:cs typeface="Calibri"/>
                <a:hlinkClick r:id="rId2"/>
              </a:rPr>
              <a:t>Protecting children: intuition and awareness in the work of health visitors</a:t>
            </a:r>
            <a:endParaRPr lang="en-GB" sz="2800" i="1" dirty="0">
              <a:solidFill>
                <a:srgbClr val="00B050"/>
              </a:solidFill>
              <a:latin typeface="Calibri"/>
              <a:cs typeface="Calibri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97967F78-4CFE-5FDA-E4AE-BC7EAE58EF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8B3A6298-E217-4A37-B0B4-225AB343D820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FA25864-7AA4-9DB2-8822-259EF8675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324628"/>
            <a:ext cx="81534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i="1">
                <a:latin typeface="Myriad Pro"/>
                <a:cs typeface="Arial" panose="020B0604020202020204" pitchFamily="34" charset="0"/>
              </a:rPr>
              <a:t>Historical research </a:t>
            </a:r>
            <a:endParaRPr lang="en-GB" altLang="en-US">
              <a:latin typeface="Myriad Pr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BEE88-43AF-53EE-CF51-C02FC2E400A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32581" y="1315228"/>
            <a:ext cx="8478837" cy="44958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GB" sz="2800" b="1" dirty="0">
                <a:latin typeface="Calibri"/>
                <a:cs typeface="Calibri"/>
              </a:rPr>
              <a:t>Historical Research </a:t>
            </a:r>
            <a:r>
              <a:rPr lang="en-GB" sz="2800" dirty="0">
                <a:latin typeface="Calibri"/>
                <a:cs typeface="Calibri"/>
              </a:rPr>
              <a:t>is the systematic collection and evaluation of data to describe, explain, and understand actions or events that occurred sometime in the past. </a:t>
            </a:r>
            <a:endParaRPr lang="en-US">
              <a:latin typeface="Calibri"/>
              <a:cs typeface="Calibri"/>
            </a:endParaRPr>
          </a:p>
          <a:p>
            <a:pPr>
              <a:defRPr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Research purpose: to gain insights from the past, </a:t>
            </a:r>
            <a:r>
              <a:rPr lang="en-GB" sz="280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and interpret 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past events in the light of the present.</a:t>
            </a:r>
            <a:endParaRPr lang="en-GB" sz="2800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defRPr/>
            </a:pPr>
            <a:r>
              <a:rPr lang="en-GB" sz="2800" dirty="0">
                <a:latin typeface="Calibri"/>
                <a:cs typeface="Calibri"/>
              </a:rPr>
              <a:t>Data collection: both primary and secondary data. 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Primary sources may include diaries, first-hand information, and writings. Secondary sources may include textbooks, newspapers, second or </a:t>
            </a:r>
            <a:r>
              <a:rPr lang="en-GB" sz="280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third-hand accounts of historical events.</a:t>
            </a:r>
            <a:endParaRPr lang="en-GB" sz="2800">
              <a:latin typeface="Calibri"/>
              <a:cs typeface="Calibri"/>
            </a:endParaRPr>
          </a:p>
          <a:p>
            <a:pPr>
              <a:defRPr/>
            </a:pPr>
            <a:r>
              <a:rPr lang="en-GB" sz="2800" dirty="0">
                <a:latin typeface="Calibri"/>
                <a:cs typeface="Calibri"/>
              </a:rPr>
              <a:t>In health care research, historical research often help us to gain a clear understanding of the impact of the past policies and/or practices on the present &amp; future practices.</a:t>
            </a:r>
            <a:endParaRPr lang="en-GB" dirty="0"/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 dirty="0">
                <a:latin typeface="Calibri"/>
                <a:cs typeface="Calibri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i="1" dirty="0">
                <a:solidFill>
                  <a:srgbClr val="00B050"/>
                </a:solidFill>
                <a:latin typeface="Calibri"/>
                <a:cs typeface="Calibri"/>
                <a:hlinkClick r:id="rId2"/>
              </a:rPr>
              <a:t>A history of the panel of assessors for district nurse training 1959 - 1983.</a:t>
            </a:r>
            <a:endParaRPr lang="en-GB" sz="2800" i="1" dirty="0">
              <a:solidFill>
                <a:srgbClr val="00B050"/>
              </a:solidFill>
              <a:latin typeface="Calibri"/>
              <a:cs typeface="Calibri"/>
            </a:endParaRPr>
          </a:p>
          <a:p>
            <a:pPr eaLnBrk="1" hangingPunct="1">
              <a:defRPr/>
            </a:pPr>
            <a:endParaRPr lang="en-GB">
              <a:latin typeface="Calibri"/>
              <a:cs typeface="Calibri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77B4AA60-C5E9-37F3-B1E4-377483ACC8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5A06B4EE-49A3-47DA-A14E-2D6E6C10E9C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E65B372-0BF3-20E1-CBCA-C2DF223F2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4" y="260648"/>
            <a:ext cx="8153400" cy="990600"/>
          </a:xfrm>
        </p:spPr>
        <p:txBody>
          <a:bodyPr>
            <a:normAutofit/>
          </a:bodyPr>
          <a:lstStyle/>
          <a:p>
            <a:r>
              <a:rPr lang="en-US" altLang="en-US" b="1" i="1" dirty="0"/>
              <a:t>Case study research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A2FB2-361D-8390-8FA6-8C4C137DBD7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33400" y="1412776"/>
            <a:ext cx="8472488" cy="44958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GB" sz="3000" dirty="0">
                <a:latin typeface="Calibri"/>
                <a:cs typeface="Calibri"/>
              </a:rPr>
              <a:t>Case study research has its origin </a:t>
            </a:r>
            <a:r>
              <a:rPr lang="en-GB" sz="30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from psychology, law, and medicine.</a:t>
            </a:r>
          </a:p>
          <a:p>
            <a:pPr>
              <a:defRPr/>
            </a:pPr>
            <a:r>
              <a:rPr lang="en-GB" sz="3000" dirty="0">
                <a:solidFill>
                  <a:srgbClr val="000000"/>
                </a:solidFill>
                <a:latin typeface="Calibri"/>
                <a:cs typeface="Calibri"/>
              </a:rPr>
              <a:t>Research purpose: to have in-depth understanding and analysis of </a:t>
            </a:r>
            <a:r>
              <a:rPr lang="en-GB" sz="3000">
                <a:solidFill>
                  <a:srgbClr val="000000"/>
                </a:solidFill>
                <a:latin typeface="Calibri"/>
                <a:cs typeface="Calibri"/>
              </a:rPr>
              <a:t>the cases.</a:t>
            </a:r>
            <a:endParaRPr lang="en-GB" sz="3000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defRPr/>
            </a:pPr>
            <a:r>
              <a:rPr lang="en-GB" sz="3000" dirty="0">
                <a:latin typeface="Calibri"/>
                <a:cs typeface="Calibri"/>
              </a:rPr>
              <a:t>Unit of analysis: the specific subject chosen to study. It can be a person, group, place, event, organization, or phenomenon, </a:t>
            </a:r>
            <a:r>
              <a:rPr lang="en-GB" sz="3000">
                <a:latin typeface="Calibri"/>
                <a:cs typeface="Calibri"/>
              </a:rPr>
              <a:t>etc.</a:t>
            </a:r>
            <a:endParaRPr lang="en-GB">
              <a:latin typeface="Calibri"/>
              <a:cs typeface="Calibri"/>
            </a:endParaRPr>
          </a:p>
          <a:p>
            <a:pPr>
              <a:defRPr/>
            </a:pPr>
            <a:r>
              <a:rPr lang="en-GB" dirty="0">
                <a:latin typeface="Calibri"/>
                <a:cs typeface="Calibri"/>
              </a:rPr>
              <a:t>Data collection: interviews, observations, documents and other artefacts, etc.</a:t>
            </a:r>
          </a:p>
          <a:p>
            <a:pPr>
              <a:defRPr/>
            </a:pPr>
            <a:r>
              <a:rPr lang="en-GB" sz="3000" dirty="0">
                <a:latin typeface="Calibri"/>
                <a:cs typeface="Calibri"/>
              </a:rPr>
              <a:t>Data analysis:</a:t>
            </a:r>
            <a:r>
              <a:rPr lang="en-GB" sz="3000" b="1" dirty="0">
                <a:latin typeface="Calibri"/>
                <a:cs typeface="Calibri"/>
              </a:rPr>
              <a:t> themes </a:t>
            </a:r>
            <a:r>
              <a:rPr lang="en-GB" sz="3000" dirty="0">
                <a:latin typeface="Calibri"/>
                <a:cs typeface="Calibri"/>
              </a:rPr>
              <a:t>are often identified, delineated and reported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b="1" dirty="0">
                <a:latin typeface="Calibri"/>
                <a:cs typeface="Calibri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i="1" dirty="0">
                <a:solidFill>
                  <a:srgbClr val="00B050"/>
                </a:solidFill>
                <a:latin typeface="Calibri"/>
                <a:cs typeface="Calibri"/>
                <a:hlinkClick r:id="rId2"/>
              </a:rPr>
              <a:t>Health visiting assessment—unpacking critical attributes in health visitor needs assessment practice: A case study</a:t>
            </a:r>
            <a:endParaRPr lang="en-GB" sz="3000" i="1" dirty="0">
              <a:solidFill>
                <a:srgbClr val="00B050"/>
              </a:solidFill>
              <a:latin typeface="Calibri"/>
              <a:cs typeface="Calibri"/>
            </a:endParaRPr>
          </a:p>
          <a:p>
            <a:pPr eaLnBrk="1" hangingPunct="1">
              <a:defRPr/>
            </a:pPr>
            <a:endParaRPr lang="en-GB">
              <a:latin typeface="Calibri"/>
              <a:cs typeface="Calibri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4427FAB8-8FB8-E933-BF86-5F06368472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03932A79-EE14-4AE8-9C99-BC8508B58607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D2C70-99A8-1485-679E-A2EFE35AA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dirty="0">
                <a:latin typeface="Arial"/>
                <a:cs typeface="Arial"/>
              </a:rPr>
              <a:t>What are we looking for in qualitative research? 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11519-BAF1-0B60-4D47-37AC81937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Meanings and perspectives of participants in study.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Relationships regarding structure occurrence and distribution of events over time.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Points of tension: what does not fit? What are the conflicting points of evidence in the case?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(Denzin and Lincoln, 1998)</a:t>
            </a:r>
          </a:p>
        </p:txBody>
      </p:sp>
    </p:spTree>
    <p:extLst>
      <p:ext uri="{BB962C8B-B14F-4D97-AF65-F5344CB8AC3E}">
        <p14:creationId xmlns:p14="http://schemas.microsoft.com/office/powerpoint/2010/main" val="19771283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967039A1-AE01-3392-E71D-F98FE680F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 fontScale="90000"/>
          </a:bodyPr>
          <a:lstStyle/>
          <a:p>
            <a:r>
              <a:rPr lang="en-US" altLang="en-US" sz="3600" b="1" i="1" dirty="0">
                <a:solidFill>
                  <a:srgbClr val="660066"/>
                </a:solidFill>
                <a:latin typeface="Bookman Old Style"/>
              </a:rPr>
              <a:t>Common Qualitative Data Collection Methods</a:t>
            </a:r>
          </a:p>
        </p:txBody>
      </p:sp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5B3ACFB6-743C-6D7F-DB92-4C504AD2A79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412776"/>
            <a:ext cx="8221663" cy="4241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altLang="en-US" dirty="0">
                <a:latin typeface="Arial"/>
                <a:cs typeface="Arial"/>
              </a:rPr>
              <a:t>Interview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 dirty="0">
                <a:latin typeface="Arial"/>
                <a:cs typeface="Arial"/>
              </a:rPr>
              <a:t>Focus group discussion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 dirty="0">
                <a:latin typeface="Arial"/>
                <a:cs typeface="Arial"/>
              </a:rPr>
              <a:t>Participant Observation </a:t>
            </a:r>
            <a:endParaRPr lang="en-US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 dirty="0">
                <a:latin typeface="Arial"/>
                <a:cs typeface="Arial"/>
              </a:rPr>
              <a:t>Document review (diaries, publications, videos, suicide notes, etc.)</a:t>
            </a:r>
            <a:endParaRPr lang="en-US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6" name="Slide Number Placeholder 6">
            <a:extLst>
              <a:ext uri="{FF2B5EF4-FFF2-40B4-BE49-F238E27FC236}">
                <a16:creationId xmlns:a16="http://schemas.microsoft.com/office/drawing/2014/main" id="{9102B12B-8E05-6E0D-6E39-B85456977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796E739F-33C0-4861-A25C-0AF48D3977DA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16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88" y="360363"/>
            <a:ext cx="8153400" cy="9906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b="1" i="1" dirty="0">
                <a:solidFill>
                  <a:srgbClr val="660066"/>
                </a:solidFill>
                <a:latin typeface="Bookman Old Style"/>
                <a:cs typeface="Bookman Old Style"/>
              </a:rPr>
              <a:t>Interview</a:t>
            </a:r>
            <a:endParaRPr lang="en-US" b="1" i="1" dirty="0">
              <a:solidFill>
                <a:srgbClr val="660066"/>
              </a:solidFill>
              <a:latin typeface="Bookman Old Style"/>
              <a:ea typeface="+mj-ea"/>
              <a:cs typeface="Bookman Old Style"/>
            </a:endParaRP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342488"/>
            <a:ext cx="8153400" cy="41126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06400" indent="-180975">
              <a:lnSpc>
                <a:spcPct val="80000"/>
              </a:lnSpc>
              <a:buFont typeface="Arial" panose="05000000000000000000" pitchFamily="2" charset="2"/>
              <a:buChar char="•"/>
              <a:tabLst>
                <a:tab pos="573088" algn="l"/>
              </a:tabLst>
            </a:pPr>
            <a:r>
              <a:rPr lang="en-US" altLang="en-US" sz="2800" dirty="0">
                <a:latin typeface="Arial"/>
                <a:cs typeface="Arial"/>
              </a:rPr>
              <a:t>Structured interview</a:t>
            </a:r>
            <a:endParaRPr lang="en-US" sz="2800">
              <a:latin typeface="Arial"/>
              <a:cs typeface="Arial"/>
            </a:endParaRP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altLang="en-US" sz="2200" err="1">
                <a:latin typeface="Arial"/>
                <a:cs typeface="Arial"/>
              </a:rPr>
              <a:t>Standardised</a:t>
            </a:r>
            <a:r>
              <a:rPr lang="en-US" altLang="en-US" sz="2200" dirty="0">
                <a:latin typeface="Arial"/>
                <a:cs typeface="Arial"/>
              </a:rPr>
              <a:t> open-ended interview guide often used</a:t>
            </a: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altLang="en-US" sz="2200" dirty="0">
                <a:latin typeface="Arial"/>
                <a:ea typeface="+mn-lt"/>
                <a:cs typeface="Arial"/>
              </a:rPr>
              <a:t>More consistent, reduce interviewer effects and biases</a:t>
            </a:r>
            <a:endParaRPr lang="en-US" sz="2200">
              <a:latin typeface="Arial"/>
              <a:ea typeface="+mn-lt"/>
              <a:cs typeface="Arial"/>
            </a:endParaRPr>
          </a:p>
          <a:p>
            <a:pPr marL="406400" indent="-180975">
              <a:lnSpc>
                <a:spcPct val="80000"/>
              </a:lnSpc>
              <a:buFont typeface="Arial" panose="05000000000000000000" pitchFamily="2" charset="2"/>
              <a:buChar char="•"/>
              <a:tabLst>
                <a:tab pos="573088" algn="l"/>
              </a:tabLst>
            </a:pPr>
            <a:r>
              <a:rPr lang="en-US" altLang="en-US" sz="2800" dirty="0">
                <a:latin typeface="Arial"/>
                <a:ea typeface="+mn-lt"/>
                <a:cs typeface="Arial"/>
              </a:rPr>
              <a:t>Semi-structured</a:t>
            </a:r>
            <a:r>
              <a:rPr lang="en-US" altLang="en-US" sz="2800" dirty="0">
                <a:latin typeface="Arial"/>
                <a:cs typeface="Arial"/>
              </a:rPr>
              <a:t> interview</a:t>
            </a:r>
            <a:endParaRPr lang="en-US" sz="2800">
              <a:latin typeface="Arial"/>
              <a:cs typeface="Arial"/>
            </a:endParaRP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sz="2200" dirty="0">
                <a:latin typeface="Arial"/>
                <a:cs typeface="Arial"/>
              </a:rPr>
              <a:t>Interview guide listing areas and questions to be covered</a:t>
            </a: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sz="2200" dirty="0">
                <a:latin typeface="Arial"/>
                <a:cs typeface="Arial"/>
              </a:rPr>
              <a:t>"Improvising" in practice, according to flow of the conversation </a:t>
            </a:r>
          </a:p>
          <a:p>
            <a:pPr marL="406400" indent="-180975">
              <a:lnSpc>
                <a:spcPct val="80000"/>
              </a:lnSpc>
              <a:buNone/>
              <a:tabLst>
                <a:tab pos="573088" algn="l"/>
              </a:tabLst>
            </a:pPr>
            <a:r>
              <a:rPr lang="en-US" altLang="en-US" sz="2600" dirty="0">
                <a:latin typeface="Arial"/>
                <a:cs typeface="Arial"/>
              </a:rPr>
              <a:t>• </a:t>
            </a:r>
            <a:r>
              <a:rPr lang="en-US" altLang="en-US" sz="2800" dirty="0">
                <a:latin typeface="Arial"/>
                <a:cs typeface="Arial"/>
              </a:rPr>
              <a:t>Unstructured interview</a:t>
            </a:r>
          </a:p>
          <a:p>
            <a:pPr marL="806450" lvl="1">
              <a:lnSpc>
                <a:spcPct val="80000"/>
              </a:lnSpc>
              <a:buFont typeface="Courier New" pitchFamily="34" charset="0"/>
              <a:buChar char="o"/>
              <a:tabLst>
                <a:tab pos="573088" algn="l"/>
              </a:tabLst>
            </a:pPr>
            <a:r>
              <a:rPr lang="en-US" altLang="en-US" sz="2200" dirty="0">
                <a:latin typeface="Arial"/>
                <a:cs typeface="Arial"/>
              </a:rPr>
              <a:t>Areas and topics to be covered in interviewer's mind</a:t>
            </a:r>
          </a:p>
          <a:p>
            <a:pPr marL="806450" lvl="1">
              <a:lnSpc>
                <a:spcPct val="80000"/>
              </a:lnSpc>
              <a:buFont typeface="Courier New" pitchFamily="34" charset="0"/>
              <a:buChar char="o"/>
              <a:tabLst>
                <a:tab pos="573088" algn="l"/>
              </a:tabLst>
            </a:pPr>
            <a:r>
              <a:rPr lang="en-US" altLang="en-US" sz="2200" dirty="0">
                <a:latin typeface="Arial"/>
                <a:cs typeface="Arial"/>
              </a:rPr>
              <a:t>Most natural conversation flow, yet required most in terms of interviewing skills</a:t>
            </a:r>
          </a:p>
        </p:txBody>
      </p:sp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88" y="360363"/>
            <a:ext cx="8153400" cy="99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b="1" i="1" dirty="0">
                <a:solidFill>
                  <a:srgbClr val="660066"/>
                </a:solidFill>
                <a:latin typeface="Bookman Old Style"/>
                <a:cs typeface="Bookman Old Style"/>
              </a:rPr>
              <a:t>Focus group discussion</a:t>
            </a:r>
            <a:endParaRPr lang="en-US" b="1" i="1" dirty="0">
              <a:solidFill>
                <a:srgbClr val="660066"/>
              </a:solidFill>
              <a:latin typeface="Bookman Old Style"/>
              <a:ea typeface="+mj-ea"/>
              <a:cs typeface="Bookman Old Style"/>
            </a:endParaRP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342488"/>
            <a:ext cx="8153400" cy="37577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tabLst>
                <a:tab pos="573088" algn="l"/>
              </a:tabLst>
            </a:pPr>
            <a:r>
              <a:rPr lang="en-GB" sz="2400" dirty="0">
                <a:latin typeface="Calibri"/>
                <a:ea typeface="+mn-lt"/>
                <a:cs typeface="Calibri"/>
              </a:rPr>
              <a:t>Focus group is a form of informal discussion among designated group of people (usually 5 or 6) about a specific topic (Wilkinson, 2004)</a:t>
            </a:r>
          </a:p>
          <a:p>
            <a:pPr>
              <a:tabLst>
                <a:tab pos="573088" algn="l"/>
              </a:tabLst>
            </a:pPr>
            <a:r>
              <a:rPr lang="en-GB" sz="2400" dirty="0">
                <a:latin typeface="Calibri"/>
                <a:ea typeface="+mn-lt"/>
                <a:cs typeface="Calibri"/>
              </a:rPr>
              <a:t>It allows participants to express their opinion and explore their knowledge and experiences about the topic in a more interactive way</a:t>
            </a:r>
          </a:p>
          <a:p>
            <a:pPr>
              <a:tabLst>
                <a:tab pos="573088" algn="l"/>
              </a:tabLst>
            </a:pPr>
            <a:endParaRPr lang="en-GB" sz="2400" dirty="0">
              <a:latin typeface="Calibri"/>
              <a:cs typeface="Calibri"/>
            </a:endParaRPr>
          </a:p>
          <a:p>
            <a:pPr>
              <a:tabLst>
                <a:tab pos="573088" algn="l"/>
              </a:tabLst>
            </a:pPr>
            <a:r>
              <a:rPr lang="en-GB" sz="2400" dirty="0">
                <a:latin typeface="Calibri"/>
                <a:cs typeface="Calibri"/>
              </a:rPr>
              <a:t>More details to be covered in the next session</a:t>
            </a:r>
            <a:endParaRPr lang="en-GB" dirty="0"/>
          </a:p>
        </p:txBody>
      </p:sp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0364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b="1" i="1"/>
              <a:t>Participant observation</a:t>
            </a: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11038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000" dirty="0"/>
              <a:t>The method in which researcher immerses themself in a particular social setting or group, observing the behaviours, interactions, and practices of the participants</a:t>
            </a:r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 dirty="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000" dirty="0"/>
              <a:t>Often used in studying subcultures or groups and their interactions in natural setting, as well as studying behaviours or practices that may be difficult to self-report</a:t>
            </a:r>
            <a:endParaRPr lang="en-GB" dirty="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/>
          </a:p>
        </p:txBody>
      </p:sp>
      <p:sp>
        <p:nvSpPr>
          <p:cNvPr id="27652" name="Slide Number Placeholder 4" hidden="1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19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pic>
        <p:nvPicPr>
          <p:cNvPr id="4" name="Picture 3" descr="A book cover with a person&amp;#39;s face&#10;&#10;Description automatically generated">
            <a:extLst>
              <a:ext uri="{FF2B5EF4-FFF2-40B4-BE49-F238E27FC236}">
                <a16:creationId xmlns:a16="http://schemas.microsoft.com/office/drawing/2014/main" id="{0A58E8A2-E51A-5A16-7784-F865C8474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194" y="1326716"/>
            <a:ext cx="3066789" cy="30667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EC0D54-C29A-AAC8-3CA4-C4AA024EE9F9}"/>
              </a:ext>
            </a:extLst>
          </p:cNvPr>
          <p:cNvSpPr txBox="1"/>
          <p:nvPr/>
        </p:nvSpPr>
        <p:spPr>
          <a:xfrm>
            <a:off x="5897671" y="4394546"/>
            <a:ext cx="319413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Calibri"/>
                <a:cs typeface="Calibri"/>
                <a:hlinkClick r:id="rId3"/>
              </a:rPr>
              <a:t>https://www.sas.upenn.edu/~cavitch/pdf-library/Bly_TenDays.pdf</a:t>
            </a:r>
            <a:r>
              <a:rPr lang="en-GB" sz="1400" dirty="0">
                <a:latin typeface="Calibri"/>
                <a:ea typeface="Calibri"/>
                <a:cs typeface="Calibri"/>
              </a:rPr>
              <a:t> </a:t>
            </a:r>
            <a:endParaRPr lang="en-US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22644A-2256-749A-7044-9D97C373F3BB}"/>
              </a:ext>
            </a:extLst>
          </p:cNvPr>
          <p:cNvSpPr txBox="1"/>
          <p:nvPr/>
        </p:nvSpPr>
        <p:spPr>
          <a:xfrm>
            <a:off x="6033369" y="5062602"/>
            <a:ext cx="27661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Calibri"/>
                <a:cs typeface="Calibri"/>
                <a:hlinkClick r:id="rId4"/>
              </a:rPr>
              <a:t>https://www.youtube.com/watch?v=D8OxdGV_7lo</a:t>
            </a:r>
            <a:r>
              <a:rPr lang="en-GB" sz="1400" dirty="0">
                <a:latin typeface="Calibri"/>
                <a:ea typeface="Calibri"/>
                <a:cs typeface="Calibri"/>
              </a:rPr>
              <a:t> </a:t>
            </a:r>
            <a:endParaRPr lang="en-US" sz="1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7194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b="1" i="1" dirty="0"/>
              <a:t>Document review</a:t>
            </a: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867400" cy="30554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200" dirty="0"/>
              <a:t>It involves analysing and evaluating documents to gather information for research purposes</a:t>
            </a:r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200" dirty="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200" dirty="0"/>
              <a:t>It is can be used to gain insights into people's activities, culture, and how they present themselves</a:t>
            </a:r>
            <a:endParaRPr lang="en-GB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200" dirty="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200" dirty="0"/>
              <a:t>Examples: diaries, publications, videos, suicide notes</a:t>
            </a:r>
            <a:endParaRPr lang="en-US" sz="2200"/>
          </a:p>
          <a:p>
            <a:pPr marL="0" indent="0">
              <a:lnSpc>
                <a:spcPct val="90000"/>
              </a:lnSpc>
              <a:buNone/>
              <a:tabLst>
                <a:tab pos="573088" algn="l"/>
              </a:tabLst>
            </a:pPr>
            <a:endParaRPr lang="en-GB" sz="2200" dirty="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200"/>
          </a:p>
        </p:txBody>
      </p:sp>
      <p:pic>
        <p:nvPicPr>
          <p:cNvPr id="4" name="Picture 3" descr="A drawing of a person&amp;#39;s feet&#10;&#10;Description automatically generated">
            <a:extLst>
              <a:ext uri="{FF2B5EF4-FFF2-40B4-BE49-F238E27FC236}">
                <a16:creationId xmlns:a16="http://schemas.microsoft.com/office/drawing/2014/main" id="{E89CD424-430D-3AB2-67AE-7C5CC64FE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1705" y="1652452"/>
            <a:ext cx="2582903" cy="3989040"/>
          </a:xfrm>
          <a:prstGeom prst="rect">
            <a:avLst/>
          </a:prstGeom>
          <a:noFill/>
        </p:spPr>
      </p:pic>
      <p:sp>
        <p:nvSpPr>
          <p:cNvPr id="27652" name="Slide Number Placeholder 4" hidden="1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20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81A40EF-CFFC-FE22-E7BE-E56414E06ABD}"/>
              </a:ext>
            </a:extLst>
          </p:cNvPr>
          <p:cNvGrpSpPr/>
          <p:nvPr/>
        </p:nvGrpSpPr>
        <p:grpSpPr>
          <a:xfrm>
            <a:off x="521917" y="4799882"/>
            <a:ext cx="5636712" cy="609604"/>
            <a:chOff x="521917" y="4512499"/>
            <a:chExt cx="5636712" cy="60960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E2309A4-C332-3F11-345C-724E93436F72}"/>
                </a:ext>
              </a:extLst>
            </p:cNvPr>
            <p:cNvSpPr txBox="1"/>
            <p:nvPr/>
          </p:nvSpPr>
          <p:spPr>
            <a:xfrm>
              <a:off x="521917" y="4592876"/>
              <a:ext cx="5636712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dirty="0">
                  <a:latin typeface="Arial"/>
                  <a:cs typeface="Arial"/>
                </a:rPr>
                <a:t>Document review        Literature review</a:t>
              </a:r>
            </a:p>
          </p:txBody>
        </p:sp>
        <p:pic>
          <p:nvPicPr>
            <p:cNvPr id="6" name="Picture 5" descr="A yellow and orange symbol&#10;&#10;Description automatically generated">
              <a:extLst>
                <a:ext uri="{FF2B5EF4-FFF2-40B4-BE49-F238E27FC236}">
                  <a16:creationId xmlns:a16="http://schemas.microsoft.com/office/drawing/2014/main" id="{89BEC7B8-DBB3-304D-BCB8-043561B8B39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93719" y="4512499"/>
              <a:ext cx="609604" cy="6096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4815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2CDA-F8D4-C9FB-FF48-59F651BBD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Sampling in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41C22-E96C-7DD4-187E-D94E60665F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2636"/>
            <a:ext cx="4456611" cy="410660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Mostly non-probability sampling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Population in the qualitative research may be somewhat ambiguous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Representativeness is also of less concern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Purposive and snowballing sampling are often used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Data saturation</a:t>
            </a:r>
          </a:p>
        </p:txBody>
      </p:sp>
      <p:pic>
        <p:nvPicPr>
          <p:cNvPr id="5" name="Picture 4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E8C93805-516C-CF10-9DF8-1EB450F2A6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091" y="1285860"/>
            <a:ext cx="3516086" cy="2135777"/>
          </a:xfrm>
          <a:prstGeom prst="rect">
            <a:avLst/>
          </a:prstGeom>
          <a:noFill/>
        </p:spPr>
      </p:pic>
      <p:pic>
        <p:nvPicPr>
          <p:cNvPr id="6" name="Picture 5" descr="A group of people with different poses&#10;&#10;Description automatically generated">
            <a:extLst>
              <a:ext uri="{FF2B5EF4-FFF2-40B4-BE49-F238E27FC236}">
                <a16:creationId xmlns:a16="http://schemas.microsoft.com/office/drawing/2014/main" id="{E0856132-8835-C8A3-04D9-250F3CE23E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8387" y="3433564"/>
            <a:ext cx="3879670" cy="227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3140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55079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Recap: Quanti/Quali comparison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1C8E2E-C046-1B67-A24B-2FBE4246AA21}"/>
              </a:ext>
            </a:extLst>
          </p:cNvPr>
          <p:cNvGraphicFramePr>
            <a:graphicFrameLocks noGrp="1"/>
          </p:cNvGraphicFramePr>
          <p:nvPr/>
        </p:nvGraphicFramePr>
        <p:xfrm>
          <a:off x="463029" y="1290828"/>
          <a:ext cx="8433077" cy="5821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38066">
                  <a:extLst>
                    <a:ext uri="{9D8B030D-6E8A-4147-A177-3AD203B41FA5}">
                      <a16:colId xmlns:a16="http://schemas.microsoft.com/office/drawing/2014/main" val="615221736"/>
                    </a:ext>
                  </a:extLst>
                </a:gridCol>
                <a:gridCol w="3150973">
                  <a:extLst>
                    <a:ext uri="{9D8B030D-6E8A-4147-A177-3AD203B41FA5}">
                      <a16:colId xmlns:a16="http://schemas.microsoft.com/office/drawing/2014/main" val="1123557708"/>
                    </a:ext>
                  </a:extLst>
                </a:gridCol>
                <a:gridCol w="3444038">
                  <a:extLst>
                    <a:ext uri="{9D8B030D-6E8A-4147-A177-3AD203B41FA5}">
                      <a16:colId xmlns:a16="http://schemas.microsoft.com/office/drawing/2014/main" val="1041013825"/>
                    </a:ext>
                  </a:extLst>
                </a:gridCol>
              </a:tblGrid>
              <a:tr h="343836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 dirty="0">
                          <a:effectLst/>
                        </a:rPr>
                        <a:t>Areas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 dirty="0">
                          <a:effectLst/>
                        </a:rPr>
                        <a:t>Quantitative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 dirty="0">
                          <a:effectLst/>
                        </a:rPr>
                        <a:t>Qualitative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3405581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Nature of reality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Assumes there is a single reality.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Assumes existence of dynamic and multiple reality.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9697800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Goal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Test and confirm hypotheses.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Explore and understand phenomena.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4297251"/>
                  </a:ext>
                </a:extLst>
              </a:tr>
              <a:tr h="859588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Data collection methods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Highly structured methods like questionnaires, inventories and scales.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Semi structured like in-depth interviews, observations and focus group discussions.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973447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Design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Predetermined and rigid design.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Flexible and emergent design.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966587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Reasoning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Deductive process to test the hypothesis.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Primarily inductive to develop the theory or hypothesis.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4399054"/>
                  </a:ext>
                </a:extLst>
              </a:tr>
              <a:tr h="859588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Concerned with the outcomes and prediction of the causal relationships.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Concerned primarily with process, rather than outcomes or products.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9800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058186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Recap: Quanti/Quali comparison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1C8E2E-C046-1B67-A24B-2FBE4246AA21}"/>
              </a:ext>
            </a:extLst>
          </p:cNvPr>
          <p:cNvGraphicFramePr>
            <a:graphicFrameLocks noGrp="1"/>
          </p:cNvGraphicFramePr>
          <p:nvPr/>
        </p:nvGraphicFramePr>
        <p:xfrm>
          <a:off x="463029" y="1419980"/>
          <a:ext cx="8433077" cy="3505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38066">
                  <a:extLst>
                    <a:ext uri="{9D8B030D-6E8A-4147-A177-3AD203B41FA5}">
                      <a16:colId xmlns:a16="http://schemas.microsoft.com/office/drawing/2014/main" val="615221736"/>
                    </a:ext>
                  </a:extLst>
                </a:gridCol>
                <a:gridCol w="3150973">
                  <a:extLst>
                    <a:ext uri="{9D8B030D-6E8A-4147-A177-3AD203B41FA5}">
                      <a16:colId xmlns:a16="http://schemas.microsoft.com/office/drawing/2014/main" val="1123557708"/>
                    </a:ext>
                  </a:extLst>
                </a:gridCol>
                <a:gridCol w="3444038">
                  <a:extLst>
                    <a:ext uri="{9D8B030D-6E8A-4147-A177-3AD203B41FA5}">
                      <a16:colId xmlns:a16="http://schemas.microsoft.com/office/drawing/2014/main" val="1041013825"/>
                    </a:ext>
                  </a:extLst>
                </a:gridCol>
              </a:tblGrid>
              <a:tr h="343836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 dirty="0">
                          <a:effectLst/>
                        </a:rPr>
                        <a:t>Areas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 dirty="0">
                          <a:effectLst/>
                        </a:rPr>
                        <a:t>Quantitative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 dirty="0">
                          <a:effectLst/>
                        </a:rPr>
                        <a:t>Qualitative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3405581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Sampling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Rely largely on random sampling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Based on purposive sampling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7009436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Sample size determination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Involves a-priori sample size calculation.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Collect data until data saturation is achieved.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0831247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Sample size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Relatively large.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Small sample size but studied in-depth.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2817564"/>
                  </a:ext>
                </a:extLst>
              </a:tr>
              <a:tr h="859588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Data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Variable based and use of statistical or mathematical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 dirty="0">
                          <a:effectLst/>
                        </a:rPr>
                        <a:t>Case based and use non statistical descriptive or interpretive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6611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B0E1C22-1F20-AFA2-C0D6-BD7207C31EE6}"/>
              </a:ext>
            </a:extLst>
          </p:cNvPr>
          <p:cNvSpPr txBox="1"/>
          <p:nvPr/>
        </p:nvSpPr>
        <p:spPr>
          <a:xfrm>
            <a:off x="838656" y="5044549"/>
            <a:ext cx="792389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  <a:hlinkClick r:id="rId3"/>
              </a:rPr>
              <a:t>(Source: Renjith, V., Yesodharan, R., Noronha, J.A., Ladd, E. andGeorge, A., 2021. Qualitative methods in health care research. International journal of preventive) medicine, pp.12-20.</a:t>
            </a:r>
            <a:endParaRPr lang="en-GB" dirty="0">
              <a:ea typeface="+mn-lt"/>
              <a:cs typeface="+mn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282261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B0A947A3-33D6-C519-4050-9763E7D07BC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2094" y="1452456"/>
            <a:ext cx="8659812" cy="42765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altLang="en-US" sz="3000" dirty="0">
                <a:latin typeface="Arial"/>
                <a:cs typeface="Arial"/>
              </a:rPr>
              <a:t>Quantitative and qualitative approaches are complementary to each other in health and social care research.</a:t>
            </a:r>
          </a:p>
          <a:p>
            <a:pPr eaLnBrk="1" hangingPunct="1"/>
            <a:r>
              <a:rPr lang="en-GB" altLang="en-US" sz="3000" i="1" dirty="0">
                <a:latin typeface="Arial"/>
                <a:cs typeface="Arial"/>
              </a:rPr>
              <a:t>One is not ‘better’ than the other. They simply provide different tools with which we can answer research questions</a:t>
            </a:r>
          </a:p>
          <a:p>
            <a:pPr eaLnBrk="1" hangingPunct="1"/>
            <a:r>
              <a:rPr lang="en-GB" altLang="en-US" sz="3000" dirty="0">
                <a:latin typeface="Arial"/>
                <a:cs typeface="Arial"/>
              </a:rPr>
              <a:t>There are many methods (and opinions) about how to undertake qualitative research</a:t>
            </a:r>
          </a:p>
          <a:p>
            <a:pPr eaLnBrk="1" hangingPunct="1"/>
            <a:r>
              <a:rPr lang="en-GB" altLang="en-US" sz="3000" i="1" dirty="0">
                <a:latin typeface="Arial"/>
                <a:cs typeface="Arial"/>
              </a:rPr>
              <a:t>There are strengths and weaknesses in using qualitative research, like any other approach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DA52CEFE-B50D-BB42-2288-F05F368B80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DF37541-B70F-4B6C-9A40-34AE97129898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2F12317-27CF-D34F-9E43-E751B7167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28179"/>
          </a:xfrm>
        </p:spPr>
        <p:txBody>
          <a:bodyPr/>
          <a:lstStyle/>
          <a:p>
            <a:r>
              <a:rPr lang="en-GB" sz="3700" b="1" dirty="0">
                <a:ea typeface="+mj-lt"/>
                <a:cs typeface="+mj-lt"/>
              </a:rPr>
              <a:t>Recap: Quanti/Quali comparison</a:t>
            </a:r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DD2D-5451-0493-0165-FC36B5316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8458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209E0-9FEE-AB89-C786-F95AAE87F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44846"/>
            <a:ext cx="8229600" cy="45498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Appleton, J.V. and Cowley, S., 2008. Health visiting assessment—unpacking critical attributes in health visitor needs assessment practice: A case study.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International Journal of Nursing Studies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45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(2), pp.232-245.</a:t>
            </a:r>
            <a:endParaRPr lang="en-US" sz="1400" dirty="0">
              <a:latin typeface="Calibri"/>
              <a:ea typeface="+mn-lt"/>
              <a:cs typeface="Calibri"/>
            </a:endParaRPr>
          </a:p>
          <a:p>
            <a:r>
              <a:rPr lang="en-GB" sz="1400" dirty="0">
                <a:latin typeface="Calibri"/>
                <a:ea typeface="+mn-lt"/>
                <a:cs typeface="Calibri"/>
              </a:rPr>
              <a:t>Baillie, L., 1993. Factors affecting student nurses’ learning in community placements: a phenomenological study. </a:t>
            </a:r>
            <a:r>
              <a:rPr lang="en-GB" sz="1400" i="1" dirty="0">
                <a:latin typeface="Calibri"/>
                <a:ea typeface="+mn-lt"/>
                <a:cs typeface="Calibri"/>
              </a:rPr>
              <a:t>Journal of Advanced Nursing</a:t>
            </a:r>
            <a:r>
              <a:rPr lang="en-GB" sz="1400" dirty="0">
                <a:latin typeface="Calibri"/>
                <a:ea typeface="+mn-lt"/>
                <a:cs typeface="Calibri"/>
              </a:rPr>
              <a:t>, </a:t>
            </a:r>
            <a:r>
              <a:rPr lang="en-GB" sz="1400" i="1" dirty="0">
                <a:latin typeface="Calibri"/>
                <a:ea typeface="+mn-lt"/>
                <a:cs typeface="Calibri"/>
              </a:rPr>
              <a:t>18</a:t>
            </a:r>
            <a:r>
              <a:rPr lang="en-GB" sz="1400" dirty="0">
                <a:latin typeface="Calibri"/>
                <a:ea typeface="+mn-lt"/>
                <a:cs typeface="Calibri"/>
              </a:rPr>
              <a:t>(7), pp.1043-1053.</a:t>
            </a:r>
            <a:endParaRPr lang="en-US" sz="1400">
              <a:latin typeface="Calibri"/>
              <a:ea typeface="+mn-lt"/>
              <a:cs typeface="Calibri"/>
            </a:endParaRPr>
          </a:p>
          <a:p>
            <a:r>
              <a:rPr lang="en-GB" sz="1400" dirty="0">
                <a:latin typeface="Calibri"/>
                <a:ea typeface="+mn-lt"/>
                <a:cs typeface="Calibri"/>
              </a:rPr>
              <a:t>Denzin, N.K. and Lincoln, Y.S. eds., 2011. </a:t>
            </a:r>
            <a:r>
              <a:rPr lang="en-GB" sz="1400" i="1" dirty="0">
                <a:latin typeface="Calibri"/>
                <a:ea typeface="+mn-lt"/>
                <a:cs typeface="Calibri"/>
              </a:rPr>
              <a:t>The Sage handbook of qualitative research</a:t>
            </a:r>
            <a:r>
              <a:rPr lang="en-GB" sz="1400" dirty="0">
                <a:latin typeface="Calibri"/>
                <a:ea typeface="+mn-lt"/>
                <a:cs typeface="Calibri"/>
              </a:rPr>
              <a:t>. Sage.</a:t>
            </a:r>
            <a:endParaRPr lang="en-US" sz="1400">
              <a:latin typeface="Calibri"/>
              <a:cs typeface="Calibri"/>
            </a:endParaRPr>
          </a:p>
          <a:p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Gibson, S.J., 1993.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A history of the panel of assessors for district nurse training 1959-1983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. University of Surrey (United Kingdom).</a:t>
            </a:r>
          </a:p>
          <a:p>
            <a:r>
              <a:rPr lang="en-GB" sz="1400" dirty="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Guarinoni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M.G. and </a:t>
            </a:r>
            <a:r>
              <a:rPr lang="en-GB" sz="1400" dirty="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Dignani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L., 2021. Effectiveness of the school nurse role in increasing the vaccination coverage rate: a narrative review.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Annali di </a:t>
            </a:r>
            <a:r>
              <a:rPr lang="en-GB" sz="1400" i="1" dirty="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Igiene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Medicina </a:t>
            </a:r>
            <a:r>
              <a:rPr lang="en-GB" sz="1400" i="1" dirty="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Preventiva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 e di </a:t>
            </a:r>
            <a:r>
              <a:rPr lang="en-GB" sz="1400" i="1" dirty="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Comunita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33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(1).</a:t>
            </a:r>
            <a:endParaRPr lang="en-GB" sz="1400">
              <a:latin typeface="Calibri"/>
              <a:cs typeface="Calibri"/>
            </a:endParaRPr>
          </a:p>
          <a:p>
            <a:r>
              <a:rPr lang="en-GB" sz="1400" dirty="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Lagerin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A., Hylander, I. and Törnkvist, L., 2017. District nurses’ experiences of caring for leg ulcers in accordance with clinical guidelines: a grounded theory study.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International journal of qualitative studies on health and well-being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12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(1), p.1355213.</a:t>
            </a:r>
            <a:endParaRPr lang="en-GB" sz="14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Ling, M.S. and Luker, K.A., 2000. Protecting children: intuition and awareness in the work of health visitors.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Journal of advanced Nursing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32</a:t>
            </a:r>
            <a:r>
              <a:rPr lang="en-GB" sz="1400" dirty="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(3), pp.572-579.</a:t>
            </a:r>
            <a:endParaRPr lang="en-GB" sz="1400" dirty="0">
              <a:latin typeface="Calibri"/>
              <a:ea typeface="+mn-lt"/>
              <a:cs typeface="Calibri"/>
            </a:endParaRPr>
          </a:p>
          <a:p>
            <a:r>
              <a:rPr lang="en-GB" sz="1400" dirty="0">
                <a:latin typeface="Calibri"/>
                <a:ea typeface="+mn-lt"/>
                <a:cs typeface="Calibri"/>
              </a:rPr>
              <a:t>Renjith, V., </a:t>
            </a:r>
            <a:r>
              <a:rPr lang="en-GB" sz="1400" dirty="0" err="1">
                <a:latin typeface="Calibri"/>
                <a:ea typeface="+mn-lt"/>
                <a:cs typeface="Calibri"/>
              </a:rPr>
              <a:t>Yesodharan</a:t>
            </a:r>
            <a:r>
              <a:rPr lang="en-GB" sz="1400" dirty="0">
                <a:latin typeface="Calibri"/>
                <a:ea typeface="+mn-lt"/>
                <a:cs typeface="Calibri"/>
              </a:rPr>
              <a:t>, R., Noronha, J.A., Ladd, E. and George, A., 2021. Qualitative methods in health care research. International journal of preventive medicine, pp.12-20.</a:t>
            </a:r>
          </a:p>
          <a:p>
            <a:r>
              <a:rPr lang="en-GB" sz="1400" dirty="0">
                <a:latin typeface="Calibri"/>
                <a:ea typeface="+mn-lt"/>
                <a:cs typeface="Calibri"/>
              </a:rPr>
              <a:t>Wilkinson, S., 2004. Introducing focus groups. </a:t>
            </a:r>
            <a:r>
              <a:rPr lang="en-GB" sz="1400" i="1" dirty="0">
                <a:latin typeface="Calibri"/>
                <a:ea typeface="+mn-lt"/>
                <a:cs typeface="Calibri"/>
              </a:rPr>
              <a:t>Qualitative research: Theory, method and practice</a:t>
            </a:r>
            <a:r>
              <a:rPr lang="en-GB" sz="1400" dirty="0">
                <a:latin typeface="Calibri"/>
                <a:ea typeface="+mn-lt"/>
                <a:cs typeface="Calibri"/>
              </a:rPr>
              <a:t>, p.177.</a:t>
            </a:r>
            <a:endParaRPr lang="en-GB" sz="1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08170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784976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i="1" dirty="0">
                <a:solidFill>
                  <a:srgbClr val="FFFF00"/>
                </a:solidFill>
                <a:effectLst>
                  <a:reflection blurRad="6350" stA="55000" endA="300" endPos="45500" dir="5400000" sy="-100000" algn="bl" rotWithShape="0"/>
                </a:effectLst>
              </a:rPr>
              <a:t> Mixed Methods Research</a:t>
            </a:r>
          </a:p>
        </p:txBody>
      </p:sp>
    </p:spTree>
    <p:extLst>
      <p:ext uri="{BB962C8B-B14F-4D97-AF65-F5344CB8AC3E}">
        <p14:creationId xmlns:p14="http://schemas.microsoft.com/office/powerpoint/2010/main" val="1492779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69776" y="2492896"/>
            <a:ext cx="8604448" cy="31655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FFFFFF"/>
                </a:solidFill>
              </a:rPr>
              <a:t>…. the </a:t>
            </a:r>
            <a:r>
              <a:rPr lang="en-GB" sz="2000" dirty="0">
                <a:solidFill>
                  <a:srgbClr val="FFFF00"/>
                </a:solidFill>
              </a:rPr>
              <a:t>combination</a:t>
            </a:r>
            <a:r>
              <a:rPr lang="en-GB" sz="2000" dirty="0">
                <a:solidFill>
                  <a:srgbClr val="FFFFFF"/>
                </a:solidFill>
              </a:rPr>
              <a:t> of both the quantitative and qualitative methodological approaches (i.e. combination of both numbers and words) to answer a research question. </a:t>
            </a:r>
          </a:p>
          <a:p>
            <a:pPr>
              <a:lnSpc>
                <a:spcPct val="150000"/>
              </a:lnSpc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FFFFFF"/>
                </a:solidFill>
              </a:rPr>
              <a:t>Using such  research methodological approach (mixed methods) to conduct research that is predominantly of quantitative design could complement,</a:t>
            </a:r>
          </a:p>
          <a:p>
            <a:pPr>
              <a:lnSpc>
                <a:spcPct val="150000"/>
              </a:lnSpc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rgbClr val="FFFFFF"/>
                </a:solidFill>
              </a:rPr>
              <a:t>provide a comprehensive investigation and enrich the findings of a study.</a:t>
            </a:r>
          </a:p>
          <a:p>
            <a:pPr marL="0" indent="0">
              <a:lnSpc>
                <a:spcPct val="150000"/>
              </a:lnSpc>
              <a:buClr>
                <a:srgbClr val="FFFF00"/>
              </a:buClr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Mixed method research 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E2F5CB-786B-44F1-B27F-BB9C5997B1E9}"/>
              </a:ext>
            </a:extLst>
          </p:cNvPr>
          <p:cNvSpPr/>
          <p:nvPr/>
        </p:nvSpPr>
        <p:spPr>
          <a:xfrm>
            <a:off x="107503" y="5967002"/>
            <a:ext cx="8928993" cy="86484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This thereby contributed to a currently limited evidence base associated with using only one research approach.</a:t>
            </a:r>
          </a:p>
        </p:txBody>
      </p:sp>
    </p:spTree>
    <p:extLst>
      <p:ext uri="{BB962C8B-B14F-4D97-AF65-F5344CB8AC3E}">
        <p14:creationId xmlns:p14="http://schemas.microsoft.com/office/powerpoint/2010/main" val="273160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F5881-614C-48DD-937B-9B7D812AB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9208" y="188640"/>
            <a:ext cx="8229600" cy="1252728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Mixed method research ….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85A915-C8E7-48A0-AF66-906AF8C17AE0}"/>
              </a:ext>
            </a:extLst>
          </p:cNvPr>
          <p:cNvSpPr/>
          <p:nvPr/>
        </p:nvSpPr>
        <p:spPr>
          <a:xfrm>
            <a:off x="323528" y="2852936"/>
            <a:ext cx="84969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FFFF"/>
                </a:solidFill>
              </a:rPr>
              <a:t>….confirms that ensuring a careful combination of different types of data and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>
              <a:solidFill>
                <a:srgbClr val="FFFFFF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FFFF"/>
                </a:solidFill>
              </a:rPr>
              <a:t>analysis techniques can disclose the different magnitudes of a problem and its solution, 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rgbClr val="FFFFFF"/>
                </a:solidFill>
              </a:rPr>
              <a:t>thus increasing its depth of knowledge and understanding</a:t>
            </a:r>
            <a:r>
              <a:rPr lang="en-GB" sz="20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A68272-0F05-B252-921F-827FF646F7EE}"/>
              </a:ext>
            </a:extLst>
          </p:cNvPr>
          <p:cNvSpPr txBox="1"/>
          <p:nvPr/>
        </p:nvSpPr>
        <p:spPr>
          <a:xfrm>
            <a:off x="2484863" y="5885873"/>
            <a:ext cx="43423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Data triangulation</a:t>
            </a:r>
          </a:p>
        </p:txBody>
      </p:sp>
    </p:spTree>
    <p:extLst>
      <p:ext uri="{BB962C8B-B14F-4D97-AF65-F5344CB8AC3E}">
        <p14:creationId xmlns:p14="http://schemas.microsoft.com/office/powerpoint/2010/main" val="2138170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mbership2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</TotalTime>
  <Words>2500</Words>
  <Application>Microsoft Office PowerPoint</Application>
  <PresentationFormat>On-screen Show (4:3)</PresentationFormat>
  <Paragraphs>325</Paragraphs>
  <Slides>28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20140311PresentationUWTSDTemplate</vt:lpstr>
      <vt:lpstr>membership2</vt:lpstr>
      <vt:lpstr>  PRACTICE-BASED RESEARCH  </vt:lpstr>
      <vt:lpstr>Objectives of the Session </vt:lpstr>
      <vt:lpstr>Qualitative research</vt:lpstr>
      <vt:lpstr>Definition of qualitative research </vt:lpstr>
      <vt:lpstr>Qualitative research ( what is it and what it is not)</vt:lpstr>
      <vt:lpstr>Types of Qualitative Research</vt:lpstr>
      <vt:lpstr>Types of Qualitative Research (Renhith et al., 2021) </vt:lpstr>
      <vt:lpstr> Narrative research  </vt:lpstr>
      <vt:lpstr> Narrative research  </vt:lpstr>
      <vt:lpstr>Phenomenological research </vt:lpstr>
      <vt:lpstr>Grounded theory research</vt:lpstr>
      <vt:lpstr> Ethnographic research </vt:lpstr>
      <vt:lpstr>Historical research </vt:lpstr>
      <vt:lpstr>Case study research</vt:lpstr>
      <vt:lpstr>What are we looking for in qualitative research? </vt:lpstr>
      <vt:lpstr>Common Qualitative Data Collection Methods</vt:lpstr>
      <vt:lpstr>Interview</vt:lpstr>
      <vt:lpstr>Focus group discussion</vt:lpstr>
      <vt:lpstr>Participant observation</vt:lpstr>
      <vt:lpstr>Document review</vt:lpstr>
      <vt:lpstr>Sampling in qualitative research</vt:lpstr>
      <vt:lpstr>Recap: Quanti/Quali comparison</vt:lpstr>
      <vt:lpstr>Recap: Quanti/Quali comparison</vt:lpstr>
      <vt:lpstr>Recap: Quanti/Quali comparison</vt:lpstr>
      <vt:lpstr>References</vt:lpstr>
      <vt:lpstr> Mixed Methods Research</vt:lpstr>
      <vt:lpstr>Mixed method research ….</vt:lpstr>
      <vt:lpstr>Mixed method research 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791</cp:revision>
  <dcterms:created xsi:type="dcterms:W3CDTF">2015-04-14T15:21:28Z</dcterms:created>
  <dcterms:modified xsi:type="dcterms:W3CDTF">2024-02-19T10:28:15Z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