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1" r:id="rId3"/>
    <p:sldId id="257" r:id="rId4"/>
    <p:sldId id="262" r:id="rId5"/>
    <p:sldId id="258" r:id="rId6"/>
    <p:sldId id="259" r:id="rId7"/>
    <p:sldId id="265" r:id="rId8"/>
    <p:sldId id="260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00FF"/>
    <a:srgbClr val="FFCCFF"/>
    <a:srgbClr val="FF0066"/>
    <a:srgbClr val="FF66CC"/>
    <a:srgbClr val="FFCCCC"/>
    <a:srgbClr val="FF6699"/>
    <a:srgbClr val="32EE44"/>
    <a:srgbClr val="44E07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609225-0195-469D-9ADC-8C19A1F1C147}" v="349" dt="2026-03-16T08:51:13.0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nté Young" userId="92bada8841f0b2ce" providerId="LiveId" clId="{2EB7AED6-269D-44EC-AF25-F890955B8E31}"/>
    <pc:docChg chg="undo custSel addSld delSld modSld">
      <pc:chgData name="Chanté Young" userId="92bada8841f0b2ce" providerId="LiveId" clId="{2EB7AED6-269D-44EC-AF25-F890955B8E31}" dt="2026-03-16T08:58:42.542" v="2824" actId="20577"/>
      <pc:docMkLst>
        <pc:docMk/>
      </pc:docMkLst>
      <pc:sldChg chg="modSp mod modTransition">
        <pc:chgData name="Chanté Young" userId="92bada8841f0b2ce" providerId="LiveId" clId="{2EB7AED6-269D-44EC-AF25-F890955B8E31}" dt="2026-03-12T20:26:23.224" v="2075" actId="1076"/>
        <pc:sldMkLst>
          <pc:docMk/>
          <pc:sldMk cId="255293128" sldId="256"/>
        </pc:sldMkLst>
        <pc:spChg chg="mod">
          <ac:chgData name="Chanté Young" userId="92bada8841f0b2ce" providerId="LiveId" clId="{2EB7AED6-269D-44EC-AF25-F890955B8E31}" dt="2026-03-12T18:33:05.411" v="456" actId="1076"/>
          <ac:spMkLst>
            <pc:docMk/>
            <pc:sldMk cId="255293128" sldId="256"/>
            <ac:spMk id="3" creationId="{3992D1A8-4D1B-9CAA-FAF1-01140FDE3233}"/>
          </ac:spMkLst>
        </pc:spChg>
        <pc:picChg chg="mod">
          <ac:chgData name="Chanté Young" userId="92bada8841f0b2ce" providerId="LiveId" clId="{2EB7AED6-269D-44EC-AF25-F890955B8E31}" dt="2026-03-12T20:26:23.224" v="2075" actId="1076"/>
          <ac:picMkLst>
            <pc:docMk/>
            <pc:sldMk cId="255293128" sldId="256"/>
            <ac:picMk id="5" creationId="{9F721877-4608-9BCD-0735-30C41C7E3508}"/>
          </ac:picMkLst>
        </pc:picChg>
      </pc:sldChg>
      <pc:sldChg chg="addSp modSp mod modTransition addAnim delAnim modAnim">
        <pc:chgData name="Chanté Young" userId="92bada8841f0b2ce" providerId="LiveId" clId="{2EB7AED6-269D-44EC-AF25-F890955B8E31}" dt="2026-03-16T08:51:13.082" v="2770"/>
        <pc:sldMkLst>
          <pc:docMk/>
          <pc:sldMk cId="1559163632" sldId="257"/>
        </pc:sldMkLst>
        <pc:spChg chg="mod">
          <ac:chgData name="Chanté Young" userId="92bada8841f0b2ce" providerId="LiveId" clId="{2EB7AED6-269D-44EC-AF25-F890955B8E31}" dt="2026-03-12T20:10:14.015" v="1728" actId="1076"/>
          <ac:spMkLst>
            <pc:docMk/>
            <pc:sldMk cId="1559163632" sldId="257"/>
            <ac:spMk id="8" creationId="{5EB5FAE1-56E1-0D64-EF0E-97BA9426CB42}"/>
          </ac:spMkLst>
        </pc:spChg>
        <pc:graphicFrameChg chg="mod modGraphic">
          <ac:chgData name="Chanté Young" userId="92bada8841f0b2ce" providerId="LiveId" clId="{2EB7AED6-269D-44EC-AF25-F890955B8E31}" dt="2026-03-16T08:51:13.082" v="2770"/>
          <ac:graphicFrameMkLst>
            <pc:docMk/>
            <pc:sldMk cId="1559163632" sldId="257"/>
            <ac:graphicFrameMk id="6" creationId="{5A89725E-B469-8E05-748D-CBF569E58C8A}"/>
          </ac:graphicFrameMkLst>
        </pc:graphicFrameChg>
        <pc:picChg chg="mod">
          <ac:chgData name="Chanté Young" userId="92bada8841f0b2ce" providerId="LiveId" clId="{2EB7AED6-269D-44EC-AF25-F890955B8E31}" dt="2026-03-12T20:10:44.033" v="1736" actId="1076"/>
          <ac:picMkLst>
            <pc:docMk/>
            <pc:sldMk cId="1559163632" sldId="257"/>
            <ac:picMk id="5" creationId="{E369816E-6266-5600-E285-E44E5967F19E}"/>
          </ac:picMkLst>
        </pc:picChg>
        <pc:picChg chg="add mod modCrop">
          <ac:chgData name="Chanté Young" userId="92bada8841f0b2ce" providerId="LiveId" clId="{2EB7AED6-269D-44EC-AF25-F890955B8E31}" dt="2026-03-14T15:23:57.974" v="2611" actId="1076"/>
          <ac:picMkLst>
            <pc:docMk/>
            <pc:sldMk cId="1559163632" sldId="257"/>
            <ac:picMk id="34" creationId="{B020D0E3-AAF2-2160-3F70-398148677918}"/>
          </ac:picMkLst>
        </pc:picChg>
      </pc:sldChg>
      <pc:sldChg chg="addSp delSp modSp mod modTransition modAnim">
        <pc:chgData name="Chanté Young" userId="92bada8841f0b2ce" providerId="LiveId" clId="{2EB7AED6-269D-44EC-AF25-F890955B8E31}" dt="2026-03-14T15:41:17.995" v="2752" actId="20577"/>
        <pc:sldMkLst>
          <pc:docMk/>
          <pc:sldMk cId="2119315405" sldId="258"/>
        </pc:sldMkLst>
        <pc:spChg chg="mod">
          <ac:chgData name="Chanté Young" userId="92bada8841f0b2ce" providerId="LiveId" clId="{2EB7AED6-269D-44EC-AF25-F890955B8E31}" dt="2026-03-12T20:11:20.456" v="1742" actId="1076"/>
          <ac:spMkLst>
            <pc:docMk/>
            <pc:sldMk cId="2119315405" sldId="258"/>
            <ac:spMk id="7" creationId="{75771EAF-82FC-EC2B-A71B-0EFC51B4FC39}"/>
          </ac:spMkLst>
        </pc:spChg>
        <pc:spChg chg="add mod">
          <ac:chgData name="Chanté Young" userId="92bada8841f0b2ce" providerId="LiveId" clId="{2EB7AED6-269D-44EC-AF25-F890955B8E31}" dt="2026-03-14T15:41:01.753" v="2741" actId="14100"/>
          <ac:spMkLst>
            <pc:docMk/>
            <pc:sldMk cId="2119315405" sldId="258"/>
            <ac:spMk id="18" creationId="{7A32E9C9-9BC8-C365-4625-15C8FEBE3CE0}"/>
          </ac:spMkLst>
        </pc:spChg>
        <pc:spChg chg="add mod">
          <ac:chgData name="Chanté Young" userId="92bada8841f0b2ce" providerId="LiveId" clId="{2EB7AED6-269D-44EC-AF25-F890955B8E31}" dt="2026-03-14T15:41:17.995" v="2752" actId="20577"/>
          <ac:spMkLst>
            <pc:docMk/>
            <pc:sldMk cId="2119315405" sldId="258"/>
            <ac:spMk id="22" creationId="{D3EE04AF-B056-8300-BED7-16E632023B36}"/>
          </ac:spMkLst>
        </pc:spChg>
        <pc:graphicFrameChg chg="mod modGraphic">
          <ac:chgData name="Chanté Young" userId="92bada8841f0b2ce" providerId="LiveId" clId="{2EB7AED6-269D-44EC-AF25-F890955B8E31}" dt="2026-03-14T15:38:46.349" v="2714" actId="1076"/>
          <ac:graphicFrameMkLst>
            <pc:docMk/>
            <pc:sldMk cId="2119315405" sldId="258"/>
            <ac:graphicFrameMk id="5" creationId="{9B77051E-9DE7-3CB8-F69C-A29BCFC1955B}"/>
          </ac:graphicFrameMkLst>
        </pc:graphicFrameChg>
        <pc:picChg chg="mod">
          <ac:chgData name="Chanté Young" userId="92bada8841f0b2ce" providerId="LiveId" clId="{2EB7AED6-269D-44EC-AF25-F890955B8E31}" dt="2026-03-14T15:35:38.993" v="2696" actId="1076"/>
          <ac:picMkLst>
            <pc:docMk/>
            <pc:sldMk cId="2119315405" sldId="258"/>
            <ac:picMk id="6" creationId="{81097100-B6FD-4EA8-C274-F8A221480CD0}"/>
          </ac:picMkLst>
        </pc:picChg>
        <pc:picChg chg="mod">
          <ac:chgData name="Chanté Young" userId="92bada8841f0b2ce" providerId="LiveId" clId="{2EB7AED6-269D-44EC-AF25-F890955B8E31}" dt="2026-03-14T15:35:47.100" v="2698" actId="1076"/>
          <ac:picMkLst>
            <pc:docMk/>
            <pc:sldMk cId="2119315405" sldId="258"/>
            <ac:picMk id="8" creationId="{4016E07D-7C34-49F0-D0A2-B3D00A8B1BAE}"/>
          </ac:picMkLst>
        </pc:picChg>
        <pc:picChg chg="add mod">
          <ac:chgData name="Chanté Young" userId="92bada8841f0b2ce" providerId="LiveId" clId="{2EB7AED6-269D-44EC-AF25-F890955B8E31}" dt="2026-03-14T15:38:58.568" v="2717" actId="1076"/>
          <ac:picMkLst>
            <pc:docMk/>
            <pc:sldMk cId="2119315405" sldId="258"/>
            <ac:picMk id="12" creationId="{6676B4FF-CABF-C1B5-ABAE-147314E6F3C0}"/>
          </ac:picMkLst>
        </pc:picChg>
        <pc:picChg chg="add mod">
          <ac:chgData name="Chanté Young" userId="92bada8841f0b2ce" providerId="LiveId" clId="{2EB7AED6-269D-44EC-AF25-F890955B8E31}" dt="2026-03-14T15:38:51.681" v="2716" actId="14100"/>
          <ac:picMkLst>
            <pc:docMk/>
            <pc:sldMk cId="2119315405" sldId="258"/>
            <ac:picMk id="15" creationId="{0C5EB8C8-DA37-FABF-72AD-7B9288641B41}"/>
          </ac:picMkLst>
        </pc:picChg>
        <pc:picChg chg="add mod">
          <ac:chgData name="Chanté Young" userId="92bada8841f0b2ce" providerId="LiveId" clId="{2EB7AED6-269D-44EC-AF25-F890955B8E31}" dt="2026-03-14T15:39:02.355" v="2718" actId="1076"/>
          <ac:picMkLst>
            <pc:docMk/>
            <pc:sldMk cId="2119315405" sldId="258"/>
            <ac:picMk id="17" creationId="{C9EA36FF-2F6D-4DFE-6DAC-CA3667DDE512}"/>
          </ac:picMkLst>
        </pc:picChg>
      </pc:sldChg>
      <pc:sldChg chg="addSp modSp mod modTransition modAnim">
        <pc:chgData name="Chanté Young" userId="92bada8841f0b2ce" providerId="LiveId" clId="{2EB7AED6-269D-44EC-AF25-F890955B8E31}" dt="2026-03-16T08:58:42.542" v="2824" actId="20577"/>
        <pc:sldMkLst>
          <pc:docMk/>
          <pc:sldMk cId="2556503173" sldId="259"/>
        </pc:sldMkLst>
        <pc:spChg chg="mod">
          <ac:chgData name="Chanté Young" userId="92bada8841f0b2ce" providerId="LiveId" clId="{2EB7AED6-269D-44EC-AF25-F890955B8E31}" dt="2026-03-12T20:11:41.661" v="1745" actId="1076"/>
          <ac:spMkLst>
            <pc:docMk/>
            <pc:sldMk cId="2556503173" sldId="259"/>
            <ac:spMk id="2" creationId="{D7E22DEF-BA47-6F27-A32D-27BA9A57B66E}"/>
          </ac:spMkLst>
        </pc:spChg>
        <pc:graphicFrameChg chg="mod modGraphic">
          <ac:chgData name="Chanté Young" userId="92bada8841f0b2ce" providerId="LiveId" clId="{2EB7AED6-269D-44EC-AF25-F890955B8E31}" dt="2026-03-16T08:58:42.542" v="2824" actId="20577"/>
          <ac:graphicFrameMkLst>
            <pc:docMk/>
            <pc:sldMk cId="2556503173" sldId="259"/>
            <ac:graphicFrameMk id="5" creationId="{501FDA23-E6A8-6375-2D1E-4C3450A34CC3}"/>
          </ac:graphicFrameMkLst>
        </pc:graphicFrameChg>
        <pc:picChg chg="mod">
          <ac:chgData name="Chanté Young" userId="92bada8841f0b2ce" providerId="LiveId" clId="{2EB7AED6-269D-44EC-AF25-F890955B8E31}" dt="2026-03-12T20:11:34.774" v="1744" actId="14100"/>
          <ac:picMkLst>
            <pc:docMk/>
            <pc:sldMk cId="2556503173" sldId="259"/>
            <ac:picMk id="6" creationId="{DFEDEBC5-38AB-9F2D-7A73-937F7E21ECE8}"/>
          </ac:picMkLst>
        </pc:picChg>
        <pc:picChg chg="add mod modCrop">
          <ac:chgData name="Chanté Young" userId="92bada8841f0b2ce" providerId="LiveId" clId="{2EB7AED6-269D-44EC-AF25-F890955B8E31}" dt="2026-03-12T18:53:06.319" v="1096" actId="1076"/>
          <ac:picMkLst>
            <pc:docMk/>
            <pc:sldMk cId="2556503173" sldId="259"/>
            <ac:picMk id="9" creationId="{987B9A9C-2BBB-C691-7292-6CE44EC88BBD}"/>
          </ac:picMkLst>
        </pc:picChg>
        <pc:picChg chg="add mod modCrop">
          <ac:chgData name="Chanté Young" userId="92bada8841f0b2ce" providerId="LiveId" clId="{2EB7AED6-269D-44EC-AF25-F890955B8E31}" dt="2026-03-12T18:53:08.094" v="1097" actId="1076"/>
          <ac:picMkLst>
            <pc:docMk/>
            <pc:sldMk cId="2556503173" sldId="259"/>
            <ac:picMk id="11" creationId="{F0A3C2DE-643F-5930-96D5-EA1AFA878107}"/>
          </ac:picMkLst>
        </pc:picChg>
        <pc:picChg chg="add mod modCrop">
          <ac:chgData name="Chanté Young" userId="92bada8841f0b2ce" providerId="LiveId" clId="{2EB7AED6-269D-44EC-AF25-F890955B8E31}" dt="2026-03-12T18:53:02.072" v="1095" actId="1076"/>
          <ac:picMkLst>
            <pc:docMk/>
            <pc:sldMk cId="2556503173" sldId="259"/>
            <ac:picMk id="13" creationId="{06625D6B-75E9-E12B-3569-504F41DD23ED}"/>
          </ac:picMkLst>
        </pc:picChg>
        <pc:picChg chg="add mod modCrop">
          <ac:chgData name="Chanté Young" userId="92bada8841f0b2ce" providerId="LiveId" clId="{2EB7AED6-269D-44EC-AF25-F890955B8E31}" dt="2026-03-12T19:50:05.922" v="1631" actId="1076"/>
          <ac:picMkLst>
            <pc:docMk/>
            <pc:sldMk cId="2556503173" sldId="259"/>
            <ac:picMk id="15" creationId="{AE4D4D04-7A1E-A451-2CD1-EB552D2AA2D0}"/>
          </ac:picMkLst>
        </pc:picChg>
        <pc:picChg chg="add mod modCrop">
          <ac:chgData name="Chanté Young" userId="92bada8841f0b2ce" providerId="LiveId" clId="{2EB7AED6-269D-44EC-AF25-F890955B8E31}" dt="2026-03-12T20:12:04.645" v="1751" actId="1076"/>
          <ac:picMkLst>
            <pc:docMk/>
            <pc:sldMk cId="2556503173" sldId="259"/>
            <ac:picMk id="17" creationId="{A80E8B67-756E-3F0A-57EA-FF108CC003D4}"/>
          </ac:picMkLst>
        </pc:picChg>
        <pc:picChg chg="add mod modCrop">
          <ac:chgData name="Chanté Young" userId="92bada8841f0b2ce" providerId="LiveId" clId="{2EB7AED6-269D-44EC-AF25-F890955B8E31}" dt="2026-03-12T20:12:10.684" v="1754" actId="14100"/>
          <ac:picMkLst>
            <pc:docMk/>
            <pc:sldMk cId="2556503173" sldId="259"/>
            <ac:picMk id="18" creationId="{544C5225-29A5-D22E-EFA1-0D4225957651}"/>
          </ac:picMkLst>
        </pc:picChg>
      </pc:sldChg>
      <pc:sldChg chg="addSp delSp modSp mod modTransition modAnim">
        <pc:chgData name="Chanté Young" userId="92bada8841f0b2ce" providerId="LiveId" clId="{2EB7AED6-269D-44EC-AF25-F890955B8E31}" dt="2026-03-14T15:16:29.080" v="2600" actId="122"/>
        <pc:sldMkLst>
          <pc:docMk/>
          <pc:sldMk cId="2634536354" sldId="260"/>
        </pc:sldMkLst>
        <pc:spChg chg="mod">
          <ac:chgData name="Chanté Young" userId="92bada8841f0b2ce" providerId="LiveId" clId="{2EB7AED6-269D-44EC-AF25-F890955B8E31}" dt="2026-03-12T19:26:05.819" v="1207" actId="1076"/>
          <ac:spMkLst>
            <pc:docMk/>
            <pc:sldMk cId="2634536354" sldId="260"/>
            <ac:spMk id="16" creationId="{370318D6-55EA-F538-EEBC-DD572DBE4CDB}"/>
          </ac:spMkLst>
        </pc:spChg>
        <pc:spChg chg="mod">
          <ac:chgData name="Chanté Young" userId="92bada8841f0b2ce" providerId="LiveId" clId="{2EB7AED6-269D-44EC-AF25-F890955B8E31}" dt="2026-03-12T19:25:57.730" v="1206" actId="1076"/>
          <ac:spMkLst>
            <pc:docMk/>
            <pc:sldMk cId="2634536354" sldId="260"/>
            <ac:spMk id="18" creationId="{C9327CBF-7252-0D11-56A1-87BF8D938C30}"/>
          </ac:spMkLst>
        </pc:spChg>
        <pc:spChg chg="mod">
          <ac:chgData name="Chanté Young" userId="92bada8841f0b2ce" providerId="LiveId" clId="{2EB7AED6-269D-44EC-AF25-F890955B8E31}" dt="2026-03-13T09:08:12.080" v="2117" actId="1076"/>
          <ac:spMkLst>
            <pc:docMk/>
            <pc:sldMk cId="2634536354" sldId="260"/>
            <ac:spMk id="20" creationId="{A1EBD24C-0962-8CB9-2269-EEE3E37ACEDD}"/>
          </ac:spMkLst>
        </pc:spChg>
        <pc:spChg chg="add mod">
          <ac:chgData name="Chanté Young" userId="92bada8841f0b2ce" providerId="LiveId" clId="{2EB7AED6-269D-44EC-AF25-F890955B8E31}" dt="2026-03-12T20:03:04.712" v="1712" actId="208"/>
          <ac:spMkLst>
            <pc:docMk/>
            <pc:sldMk cId="2634536354" sldId="260"/>
            <ac:spMk id="25" creationId="{0711A8C1-2060-0821-7AEF-C07AE13EA4DC}"/>
          </ac:spMkLst>
        </pc:spChg>
        <pc:spChg chg="add mod">
          <ac:chgData name="Chanté Young" userId="92bada8841f0b2ce" providerId="LiveId" clId="{2EB7AED6-269D-44EC-AF25-F890955B8E31}" dt="2026-03-12T20:03:07.300" v="1713" actId="208"/>
          <ac:spMkLst>
            <pc:docMk/>
            <pc:sldMk cId="2634536354" sldId="260"/>
            <ac:spMk id="26" creationId="{F6363BEE-5995-EA35-A265-C7CFD415AB52}"/>
          </ac:spMkLst>
        </pc:spChg>
        <pc:spChg chg="add mod">
          <ac:chgData name="Chanté Young" userId="92bada8841f0b2ce" providerId="LiveId" clId="{2EB7AED6-269D-44EC-AF25-F890955B8E31}" dt="2026-03-12T20:03:01.643" v="1711" actId="208"/>
          <ac:spMkLst>
            <pc:docMk/>
            <pc:sldMk cId="2634536354" sldId="260"/>
            <ac:spMk id="27" creationId="{1158F18A-0EF6-555C-BDC6-FD585EEEE5E4}"/>
          </ac:spMkLst>
        </pc:spChg>
        <pc:graphicFrameChg chg="mod modGraphic">
          <ac:chgData name="Chanté Young" userId="92bada8841f0b2ce" providerId="LiveId" clId="{2EB7AED6-269D-44EC-AF25-F890955B8E31}" dt="2026-03-14T15:16:29.080" v="2600" actId="122"/>
          <ac:graphicFrameMkLst>
            <pc:docMk/>
            <pc:sldMk cId="2634536354" sldId="260"/>
            <ac:graphicFrameMk id="14" creationId="{6215F7E2-4946-7130-9C15-A8CC25F91AF0}"/>
          </ac:graphicFrameMkLst>
        </pc:graphicFrameChg>
        <pc:graphicFrameChg chg="mod">
          <ac:chgData name="Chanté Young" userId="92bada8841f0b2ce" providerId="LiveId" clId="{2EB7AED6-269D-44EC-AF25-F890955B8E31}" dt="2026-03-12T19:35:27.857" v="1484" actId="14100"/>
          <ac:graphicFrameMkLst>
            <pc:docMk/>
            <pc:sldMk cId="2634536354" sldId="260"/>
            <ac:graphicFrameMk id="15" creationId="{9731E7F5-216E-1A15-DFCD-4DC47994EF44}"/>
          </ac:graphicFrameMkLst>
        </pc:graphicFrameChg>
        <pc:picChg chg="mod">
          <ac:chgData name="Chanté Young" userId="92bada8841f0b2ce" providerId="LiveId" clId="{2EB7AED6-269D-44EC-AF25-F890955B8E31}" dt="2026-03-12T19:53:21.541" v="1637" actId="1076"/>
          <ac:picMkLst>
            <pc:docMk/>
            <pc:sldMk cId="2634536354" sldId="260"/>
            <ac:picMk id="19" creationId="{A3F036F2-23D1-CC8A-18AA-F8CAC3C70A68}"/>
          </ac:picMkLst>
        </pc:picChg>
        <pc:picChg chg="add mod modCrop">
          <ac:chgData name="Chanté Young" userId="92bada8841f0b2ce" providerId="LiveId" clId="{2EB7AED6-269D-44EC-AF25-F890955B8E31}" dt="2026-03-12T19:53:37.401" v="1639" actId="1440"/>
          <ac:picMkLst>
            <pc:docMk/>
            <pc:sldMk cId="2634536354" sldId="260"/>
            <ac:picMk id="28" creationId="{CFD19E08-52F4-ADDE-6516-C32A4345DAAC}"/>
          </ac:picMkLst>
        </pc:picChg>
      </pc:sldChg>
      <pc:sldChg chg="modSp mod modTransition">
        <pc:chgData name="Chanté Young" userId="92bada8841f0b2ce" providerId="LiveId" clId="{2EB7AED6-269D-44EC-AF25-F890955B8E31}" dt="2026-03-14T15:14:08.850" v="2599" actId="115"/>
        <pc:sldMkLst>
          <pc:docMk/>
          <pc:sldMk cId="2292142189" sldId="261"/>
        </pc:sldMkLst>
        <pc:spChg chg="mod">
          <ac:chgData name="Chanté Young" userId="92bada8841f0b2ce" providerId="LiveId" clId="{2EB7AED6-269D-44EC-AF25-F890955B8E31}" dt="2026-03-14T15:14:08.850" v="2599" actId="115"/>
          <ac:spMkLst>
            <pc:docMk/>
            <pc:sldMk cId="2292142189" sldId="261"/>
            <ac:spMk id="2" creationId="{060FB59A-CACA-993F-95FD-B6EC509E68F4}"/>
          </ac:spMkLst>
        </pc:spChg>
      </pc:sldChg>
      <pc:sldChg chg="modSp mod modTransition modAnim">
        <pc:chgData name="Chanté Young" userId="92bada8841f0b2ce" providerId="LiveId" clId="{2EB7AED6-269D-44EC-AF25-F890955B8E31}" dt="2026-03-12T20:34:22.862" v="2096" actId="1076"/>
        <pc:sldMkLst>
          <pc:docMk/>
          <pc:sldMk cId="3319627293" sldId="262"/>
        </pc:sldMkLst>
        <pc:spChg chg="mod">
          <ac:chgData name="Chanté Young" userId="92bada8841f0b2ce" providerId="LiveId" clId="{2EB7AED6-269D-44EC-AF25-F890955B8E31}" dt="2026-03-12T20:10:59.216" v="1739" actId="1076"/>
          <ac:spMkLst>
            <pc:docMk/>
            <pc:sldMk cId="3319627293" sldId="262"/>
            <ac:spMk id="6" creationId="{51CC9937-4ACF-5E69-60CE-ED87A9B6EE45}"/>
          </ac:spMkLst>
        </pc:spChg>
        <pc:graphicFrameChg chg="mod modGraphic">
          <ac:chgData name="Chanté Young" userId="92bada8841f0b2ce" providerId="LiveId" clId="{2EB7AED6-269D-44EC-AF25-F890955B8E31}" dt="2026-03-12T20:34:13.538" v="2094" actId="12"/>
          <ac:graphicFrameMkLst>
            <pc:docMk/>
            <pc:sldMk cId="3319627293" sldId="262"/>
            <ac:graphicFrameMk id="8" creationId="{9E8F9137-22DF-AC05-C2CE-4512F116B80C}"/>
          </ac:graphicFrameMkLst>
        </pc:graphicFrameChg>
        <pc:picChg chg="mod">
          <ac:chgData name="Chanté Young" userId="92bada8841f0b2ce" providerId="LiveId" clId="{2EB7AED6-269D-44EC-AF25-F890955B8E31}" dt="2026-03-12T19:49:16.789" v="1619" actId="1076"/>
          <ac:picMkLst>
            <pc:docMk/>
            <pc:sldMk cId="3319627293" sldId="262"/>
            <ac:picMk id="9" creationId="{A64441CA-EEEB-588D-E848-C5A26DAAACDE}"/>
          </ac:picMkLst>
        </pc:picChg>
        <pc:picChg chg="mod">
          <ac:chgData name="Chanté Young" userId="92bada8841f0b2ce" providerId="LiveId" clId="{2EB7AED6-269D-44EC-AF25-F890955B8E31}" dt="2026-03-12T20:34:22.862" v="2096" actId="1076"/>
          <ac:picMkLst>
            <pc:docMk/>
            <pc:sldMk cId="3319627293" sldId="262"/>
            <ac:picMk id="10" creationId="{96751A47-725D-5758-4C47-13B200EFDBD6}"/>
          </ac:picMkLst>
        </pc:picChg>
      </pc:sldChg>
      <pc:sldChg chg="addSp delSp modSp mod modTransition delAnim modAnim">
        <pc:chgData name="Chanté Young" userId="92bada8841f0b2ce" providerId="LiveId" clId="{2EB7AED6-269D-44EC-AF25-F890955B8E31}" dt="2026-03-14T15:02:24.431" v="2484" actId="207"/>
        <pc:sldMkLst>
          <pc:docMk/>
          <pc:sldMk cId="4137295066" sldId="263"/>
        </pc:sldMkLst>
        <pc:spChg chg="add mod">
          <ac:chgData name="Chanté Young" userId="92bada8841f0b2ce" providerId="LiveId" clId="{2EB7AED6-269D-44EC-AF25-F890955B8E31}" dt="2026-03-14T14:54:14.541" v="2419" actId="1076"/>
          <ac:spMkLst>
            <pc:docMk/>
            <pc:sldMk cId="4137295066" sldId="263"/>
            <ac:spMk id="12" creationId="{54F604F8-E0FA-F24A-5300-2A0484B6911D}"/>
          </ac:spMkLst>
        </pc:spChg>
        <pc:graphicFrameChg chg="add mod">
          <ac:chgData name="Chanté Young" userId="92bada8841f0b2ce" providerId="LiveId" clId="{2EB7AED6-269D-44EC-AF25-F890955B8E31}" dt="2026-03-14T15:02:24.431" v="2484" actId="207"/>
          <ac:graphicFrameMkLst>
            <pc:docMk/>
            <pc:sldMk cId="4137295066" sldId="263"/>
            <ac:graphicFrameMk id="4" creationId="{0EE0B373-EC2F-7853-3B31-2B29FCC3C796}"/>
          </ac:graphicFrameMkLst>
        </pc:graphicFrameChg>
        <pc:graphicFrameChg chg="add mod">
          <ac:chgData name="Chanté Young" userId="92bada8841f0b2ce" providerId="LiveId" clId="{2EB7AED6-269D-44EC-AF25-F890955B8E31}" dt="2026-03-14T14:56:13.891" v="2432" actId="207"/>
          <ac:graphicFrameMkLst>
            <pc:docMk/>
            <pc:sldMk cId="4137295066" sldId="263"/>
            <ac:graphicFrameMk id="9" creationId="{F7728FFB-563F-4BFD-7469-DC3D4FD532A0}"/>
          </ac:graphicFrameMkLst>
        </pc:graphicFrameChg>
        <pc:picChg chg="add mod">
          <ac:chgData name="Chanté Young" userId="92bada8841f0b2ce" providerId="LiveId" clId="{2EB7AED6-269D-44EC-AF25-F890955B8E31}" dt="2026-03-12T19:53:04.835" v="1634" actId="1440"/>
          <ac:picMkLst>
            <pc:docMk/>
            <pc:sldMk cId="4137295066" sldId="263"/>
            <ac:picMk id="11" creationId="{47556FD4-C2DE-9820-CBB4-2147AB791ED8}"/>
          </ac:picMkLst>
        </pc:picChg>
        <pc:picChg chg="add mod modCrop">
          <ac:chgData name="Chanté Young" userId="92bada8841f0b2ce" providerId="LiveId" clId="{2EB7AED6-269D-44EC-AF25-F890955B8E31}" dt="2026-03-14T14:54:09.239" v="2417" actId="1076"/>
          <ac:picMkLst>
            <pc:docMk/>
            <pc:sldMk cId="4137295066" sldId="263"/>
            <ac:picMk id="13" creationId="{00F2C4C2-82BD-7F54-F74B-AC677ADCA7B8}"/>
          </ac:picMkLst>
        </pc:picChg>
      </pc:sldChg>
      <pc:sldChg chg="addSp delSp modSp new mod modTransition modAnim">
        <pc:chgData name="Chanté Young" userId="92bada8841f0b2ce" providerId="LiveId" clId="{2EB7AED6-269D-44EC-AF25-F890955B8E31}" dt="2026-03-13T09:07:55.127" v="2116" actId="20577"/>
        <pc:sldMkLst>
          <pc:docMk/>
          <pc:sldMk cId="2293123398" sldId="264"/>
        </pc:sldMkLst>
        <pc:spChg chg="add mod">
          <ac:chgData name="Chanté Young" userId="92bada8841f0b2ce" providerId="LiveId" clId="{2EB7AED6-269D-44EC-AF25-F890955B8E31}" dt="2026-03-12T20:22:45.134" v="2054" actId="14100"/>
          <ac:spMkLst>
            <pc:docMk/>
            <pc:sldMk cId="2293123398" sldId="264"/>
            <ac:spMk id="5" creationId="{FA0E928E-C891-C0FF-8EA7-CDB4267DB951}"/>
          </ac:spMkLst>
        </pc:spChg>
        <pc:spChg chg="add mod">
          <ac:chgData name="Chanté Young" userId="92bada8841f0b2ce" providerId="LiveId" clId="{2EB7AED6-269D-44EC-AF25-F890955B8E31}" dt="2026-03-13T09:07:55.127" v="2116" actId="20577"/>
          <ac:spMkLst>
            <pc:docMk/>
            <pc:sldMk cId="2293123398" sldId="264"/>
            <ac:spMk id="6" creationId="{DF1654A0-DD95-7723-0BCF-854C60CE38CD}"/>
          </ac:spMkLst>
        </pc:spChg>
        <pc:picChg chg="add mod">
          <ac:chgData name="Chanté Young" userId="92bada8841f0b2ce" providerId="LiveId" clId="{2EB7AED6-269D-44EC-AF25-F890955B8E31}" dt="2026-03-12T20:22:37.998" v="2053" actId="14100"/>
          <ac:picMkLst>
            <pc:docMk/>
            <pc:sldMk cId="2293123398" sldId="264"/>
            <ac:picMk id="8" creationId="{0DA4C76A-D545-4379-8730-8656BE0E5FB7}"/>
          </ac:picMkLst>
        </pc:picChg>
      </pc:sldChg>
      <pc:sldChg chg="addSp delSp modSp new mod setBg modAnim">
        <pc:chgData name="Chanté Young" userId="92bada8841f0b2ce" providerId="LiveId" clId="{2EB7AED6-269D-44EC-AF25-F890955B8E31}" dt="2026-03-14T15:42:16.517" v="2758" actId="14100"/>
        <pc:sldMkLst>
          <pc:docMk/>
          <pc:sldMk cId="962720524" sldId="265"/>
        </pc:sldMkLst>
        <pc:spChg chg="mod ord">
          <ac:chgData name="Chanté Young" userId="92bada8841f0b2ce" providerId="LiveId" clId="{2EB7AED6-269D-44EC-AF25-F890955B8E31}" dt="2026-03-14T13:47:36.292" v="2136" actId="26606"/>
          <ac:spMkLst>
            <pc:docMk/>
            <pc:sldMk cId="962720524" sldId="265"/>
            <ac:spMk id="5" creationId="{3F29E51B-BB3B-ADA6-B392-46170A0173D7}"/>
          </ac:spMkLst>
        </pc:spChg>
        <pc:spChg chg="add mod">
          <ac:chgData name="Chanté Young" userId="92bada8841f0b2ce" providerId="LiveId" clId="{2EB7AED6-269D-44EC-AF25-F890955B8E31}" dt="2026-03-14T15:42:00.100" v="2753" actId="1076"/>
          <ac:spMkLst>
            <pc:docMk/>
            <pc:sldMk cId="962720524" sldId="265"/>
            <ac:spMk id="10" creationId="{A64A031A-E540-631C-DC2D-530F7A759E42}"/>
          </ac:spMkLst>
        </pc:spChg>
        <pc:spChg chg="add mod">
          <ac:chgData name="Chanté Young" userId="92bada8841f0b2ce" providerId="LiveId" clId="{2EB7AED6-269D-44EC-AF25-F890955B8E31}" dt="2026-03-14T14:06:46.755" v="2280" actId="14100"/>
          <ac:spMkLst>
            <pc:docMk/>
            <pc:sldMk cId="962720524" sldId="265"/>
            <ac:spMk id="12" creationId="{B7F136C9-9A18-F1D2-2058-452EBBF7D9F8}"/>
          </ac:spMkLst>
        </pc:spChg>
        <pc:spChg chg="add mod">
          <ac:chgData name="Chanté Young" userId="92bada8841f0b2ce" providerId="LiveId" clId="{2EB7AED6-269D-44EC-AF25-F890955B8E31}" dt="2026-03-14T15:13:35.475" v="2596" actId="1076"/>
          <ac:spMkLst>
            <pc:docMk/>
            <pc:sldMk cId="962720524" sldId="265"/>
            <ac:spMk id="15" creationId="{F05DB0F5-5186-51D4-0E95-9ECB6B1828D4}"/>
          </ac:spMkLst>
        </pc:spChg>
        <pc:spChg chg="add">
          <ac:chgData name="Chanté Young" userId="92bada8841f0b2ce" providerId="LiveId" clId="{2EB7AED6-269D-44EC-AF25-F890955B8E31}" dt="2026-03-14T13:47:36.292" v="2136" actId="26606"/>
          <ac:spMkLst>
            <pc:docMk/>
            <pc:sldMk cId="962720524" sldId="265"/>
            <ac:spMk id="1031" creationId="{12C63567-9A18-430B-817B-152D609F572F}"/>
          </ac:spMkLst>
        </pc:spChg>
        <pc:picChg chg="add mod ord">
          <ac:chgData name="Chanté Young" userId="92bada8841f0b2ce" providerId="LiveId" clId="{2EB7AED6-269D-44EC-AF25-F890955B8E31}" dt="2026-03-14T15:42:14.592" v="2757" actId="14100"/>
          <ac:picMkLst>
            <pc:docMk/>
            <pc:sldMk cId="962720524" sldId="265"/>
            <ac:picMk id="6" creationId="{7F831B70-AEA9-BD39-A787-C91395ABD864}"/>
          </ac:picMkLst>
        </pc:picChg>
        <pc:picChg chg="add mod ord">
          <ac:chgData name="Chanté Young" userId="92bada8841f0b2ce" providerId="LiveId" clId="{2EB7AED6-269D-44EC-AF25-F890955B8E31}" dt="2026-03-14T15:42:16.517" v="2758" actId="14100"/>
          <ac:picMkLst>
            <pc:docMk/>
            <pc:sldMk cId="962720524" sldId="265"/>
            <ac:picMk id="8" creationId="{D9437F73-5718-D9A0-4EAC-353298791E99}"/>
          </ac:picMkLst>
        </pc:picChg>
        <pc:picChg chg="add mod">
          <ac:chgData name="Chanté Young" userId="92bada8841f0b2ce" providerId="LiveId" clId="{2EB7AED6-269D-44EC-AF25-F890955B8E31}" dt="2026-03-14T15:42:12.451" v="2756" actId="14100"/>
          <ac:picMkLst>
            <pc:docMk/>
            <pc:sldMk cId="962720524" sldId="265"/>
            <ac:picMk id="9" creationId="{E900F6D7-BBD1-E2CE-1C26-9435E0F19F02}"/>
          </ac:picMkLst>
        </pc:picChg>
        <pc:picChg chg="add mod">
          <ac:chgData name="Chanté Young" userId="92bada8841f0b2ce" providerId="LiveId" clId="{2EB7AED6-269D-44EC-AF25-F890955B8E31}" dt="2026-03-14T14:02:51.769" v="2216" actId="1076"/>
          <ac:picMkLst>
            <pc:docMk/>
            <pc:sldMk cId="962720524" sldId="265"/>
            <ac:picMk id="11" creationId="{7A660462-C78C-3B4B-19B4-49BB086724BC}"/>
          </ac:picMkLst>
        </pc:picChg>
        <pc:picChg chg="add mod">
          <ac:chgData name="Chanté Young" userId="92bada8841f0b2ce" providerId="LiveId" clId="{2EB7AED6-269D-44EC-AF25-F890955B8E31}" dt="2026-03-14T15:42:05.035" v="2755" actId="1076"/>
          <ac:picMkLst>
            <pc:docMk/>
            <pc:sldMk cId="962720524" sldId="265"/>
            <ac:picMk id="1026" creationId="{D88FC33C-9F6C-82CD-E902-F08C1C9C758D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200" dirty="0"/>
              <a:t>Cash In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.25167928990603877"/>
          <c:w val="0.95129074300968119"/>
          <c:h val="0.74832071009396128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Cash In</c:v>
                </c:pt>
              </c:strCache>
            </c:strRef>
          </c:tx>
          <c:dPt>
            <c:idx val="0"/>
            <c:bubble3D val="0"/>
            <c:spPr>
              <a:solidFill>
                <a:srgbClr val="FF66CC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4368-40FD-91BA-D268885CF5BD}"/>
              </c:ext>
            </c:extLst>
          </c:dPt>
          <c:dPt>
            <c:idx val="1"/>
            <c:bubble3D val="0"/>
            <c:spPr>
              <a:solidFill>
                <a:srgbClr val="FF0066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4368-40FD-91BA-D268885CF5BD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2-4368-40FD-91BA-D268885CF5BD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£10,000	</a:t>
                    </a:r>
                  </a:p>
                </c:rich>
              </c:tx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4368-40FD-91BA-D268885CF5BD}"/>
                </c:ext>
              </c:extLst>
            </c:dLbl>
            <c:dLbl>
              <c:idx val="1"/>
              <c:layout>
                <c:manualLayout>
                  <c:x val="0.24832291184190211"/>
                  <c:y val="-9.124365884700297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£6,000	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4368-40FD-91BA-D268885CF5BD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£2,000</a:t>
                    </a:r>
                  </a:p>
                </c:rich>
              </c:tx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4368-40FD-91BA-D268885CF5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Loan - Start up capital</c:v>
                </c:pt>
                <c:pt idx="1">
                  <c:v>Sales</c:v>
                </c:pt>
                <c:pt idx="2">
                  <c:v>Friends &amp; Family</c:v>
                </c:pt>
              </c:strCache>
            </c:strRef>
          </c:cat>
          <c:val>
            <c:numRef>
              <c:f>Sheet1!$B$2:$B$4</c:f>
              <c:numCache>
                <c:formatCode>"£"#,##0_);[Red]\("£"#,##0\)</c:formatCode>
                <c:ptCount val="3"/>
                <c:pt idx="0">
                  <c:v>10000</c:v>
                </c:pt>
                <c:pt idx="1">
                  <c:v>6000</c:v>
                </c:pt>
                <c:pt idx="2">
                  <c:v>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68-40FD-91BA-D268885CF5BD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1968460668931168E-2"/>
          <c:y val="0.11945149241315052"/>
          <c:w val="0.97894294028960416"/>
          <c:h val="0.1025087764541461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Allocation of Funds</c:v>
                </c:pt>
              </c:strCache>
            </c:strRef>
          </c:tx>
          <c:dPt>
            <c:idx val="0"/>
            <c:bubble3D val="0"/>
            <c:spPr>
              <a:solidFill>
                <a:srgbClr val="FFCCFF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D0FA-4ABE-A560-EEFCB8D40D40}"/>
              </c:ext>
            </c:extLst>
          </c:dPt>
          <c:dPt>
            <c:idx val="1"/>
            <c:bubble3D val="0"/>
            <c:spPr>
              <a:solidFill>
                <a:srgbClr val="FF00FF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D0FA-4ABE-A560-EEFCB8D40D4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D0FA-4ABE-A560-EEFCB8D40D40}"/>
              </c:ext>
            </c:extLst>
          </c:dPt>
          <c:dPt>
            <c:idx val="3"/>
            <c:bubble3D val="0"/>
            <c:spPr>
              <a:solidFill>
                <a:srgbClr val="0070C0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D0FA-4ABE-A560-EEFCB8D40D4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£4,000</a:t>
                    </a:r>
                  </a:p>
                </c:rich>
              </c:tx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D0FA-4ABE-A560-EEFCB8D40D4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£3,000</a:t>
                    </a:r>
                  </a:p>
                </c:rich>
              </c:tx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D0FA-4ABE-A560-EEFCB8D40D4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£2,000</a:t>
                    </a:r>
                  </a:p>
                </c:rich>
              </c:tx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D0FA-4ABE-A560-EEFCB8D40D4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£200</a:t>
                    </a:r>
                    <a:endParaRPr lang="en-US" dirty="0"/>
                  </a:p>
                </c:rich>
              </c:tx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D0FA-4ABE-A560-EEFCB8D40D4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4"/>
                <c:pt idx="0">
                  <c:v>Transport</c:v>
                </c:pt>
                <c:pt idx="1">
                  <c:v>Equiptment</c:v>
                </c:pt>
                <c:pt idx="2">
                  <c:v>Wages </c:v>
                </c:pt>
                <c:pt idx="3">
                  <c:v>Marketing</c:v>
                </c:pt>
              </c:strCache>
            </c:strRef>
          </c:cat>
          <c:val>
            <c:numRef>
              <c:f>Sheet1!$B$2:$B$6</c:f>
              <c:numCache>
                <c:formatCode>"£"#,##0_);[Red]\("£"#,##0\)</c:formatCode>
                <c:ptCount val="5"/>
                <c:pt idx="0">
                  <c:v>4000</c:v>
                </c:pt>
                <c:pt idx="1">
                  <c:v>3000</c:v>
                </c:pt>
                <c:pt idx="2">
                  <c:v>2000</c:v>
                </c:pt>
                <c:pt idx="3">
                  <c:v>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FA-4ABE-A560-EEFCB8D40D40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egendEntry>
        <c:idx val="4"/>
        <c:delete val="1"/>
      </c:legendEntry>
      <c:layout>
        <c:manualLayout>
          <c:xMode val="edge"/>
          <c:yMode val="edge"/>
          <c:x val="0.21535288905323291"/>
          <c:y val="0.10816285528523473"/>
          <c:w val="0.69144789372416804"/>
          <c:h val="4.673793930677198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E085A0-A6CB-4B7F-89F5-2B401BF849A5}" type="doc">
      <dgm:prSet loTypeId="urn:microsoft.com/office/officeart/2018/2/layout/IconCircleList" loCatId="icon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EC63AD28-8293-462A-9D1E-2A865626C5A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u="sng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rPr>
            <a:t>Location &amp; Market</a:t>
          </a:r>
        </a:p>
        <a:p>
          <a:pPr>
            <a:lnSpc>
              <a:spcPct val="100000"/>
            </a:lnSpc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Warwickshire-based cleaning service operating within the £66.9bn UK cleaning industry</a:t>
          </a:r>
        </a:p>
        <a:p>
          <a:pPr>
            <a:lnSpc>
              <a:spcPct val="100000"/>
            </a:lnSpc>
          </a:pP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0CBA4C-50A0-4E3E-85EC-B497F4718496}" type="parTrans" cxnId="{04C0835B-54A9-47CB-B848-1D609682106A}">
      <dgm:prSet/>
      <dgm:spPr/>
      <dgm:t>
        <a:bodyPr/>
        <a:lstStyle/>
        <a:p>
          <a:endParaRPr lang="en-US"/>
        </a:p>
      </dgm:t>
    </dgm:pt>
    <dgm:pt modelId="{1442A29E-EBE7-4AAA-A954-00F8C92959E7}" type="sibTrans" cxnId="{04C0835B-54A9-47CB-B848-1D609682106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1FA9F50-F219-4150-8D96-AF4BAF8553B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u="sng" dirty="0">
              <a:solidFill>
                <a:srgbClr val="FF0066"/>
              </a:solidFill>
              <a:latin typeface="Arial" panose="020B0604020202020204" pitchFamily="34" charset="0"/>
              <a:cs typeface="Arial" panose="020B0604020202020204" pitchFamily="34" charset="0"/>
            </a:rPr>
            <a:t>Target Clients </a:t>
          </a:r>
        </a:p>
        <a:p>
          <a:pPr>
            <a:lnSpc>
              <a:spcPct val="100000"/>
            </a:lnSpc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Corporate offices, private residences, and short-term rental properties 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EE03B6-5FD5-43EE-9400-633B782C7CB2}" type="parTrans" cxnId="{94DF5219-0D1D-4A4B-9901-54711E89806A}">
      <dgm:prSet/>
      <dgm:spPr/>
      <dgm:t>
        <a:bodyPr/>
        <a:lstStyle/>
        <a:p>
          <a:endParaRPr lang="en-US"/>
        </a:p>
      </dgm:t>
    </dgm:pt>
    <dgm:pt modelId="{720E942A-9070-465E-9626-06B5B5F8B73C}" type="sibTrans" cxnId="{94DF5219-0D1D-4A4B-9901-54711E89806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CF4466C-6132-486E-A3A3-959D1224200C}">
      <dgm:prSet custT="1"/>
      <dgm:spPr/>
      <dgm:t>
        <a:bodyPr/>
        <a:lstStyle/>
        <a:p>
          <a:pPr>
            <a:lnSpc>
              <a:spcPct val="100000"/>
            </a:lnSpc>
          </a:pPr>
          <a:endParaRPr lang="en-GB" sz="1600" b="1" u="sng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00000"/>
            </a:lnSpc>
          </a:pPr>
          <a:r>
            <a:rPr lang="en-GB" sz="2000" b="1" u="sng" dirty="0">
              <a:solidFill>
                <a:srgbClr val="32EE44"/>
              </a:solidFill>
              <a:latin typeface="Arial" panose="020B0604020202020204" pitchFamily="34" charset="0"/>
              <a:cs typeface="Arial" panose="020B0604020202020204" pitchFamily="34" charset="0"/>
            </a:rPr>
            <a:t>Service Focus </a:t>
          </a:r>
        </a:p>
        <a:p>
          <a:pPr>
            <a:lnSpc>
              <a:spcPct val="100000"/>
            </a:lnSpc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Specialist cleaning designed for inspection readiness, compliance, and high guest/ property standards.</a:t>
          </a:r>
        </a:p>
        <a:p>
          <a:pPr>
            <a:lnSpc>
              <a:spcPct val="100000"/>
            </a:lnSpc>
          </a:pP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21C45B-A6F4-4A23-8E20-0166A43C74BD}" type="parTrans" cxnId="{336BA207-86D7-4BFA-92D0-429CC6463918}">
      <dgm:prSet/>
      <dgm:spPr/>
      <dgm:t>
        <a:bodyPr/>
        <a:lstStyle/>
        <a:p>
          <a:endParaRPr lang="en-US"/>
        </a:p>
      </dgm:t>
    </dgm:pt>
    <dgm:pt modelId="{872BEA3E-F4AF-41EC-8F88-98F5E22CD2CB}" type="sibTrans" cxnId="{336BA207-86D7-4BFA-92D0-429CC646391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2210575-A4D8-412A-9CA8-0CF71BF0C202}">
      <dgm:prSet custT="1"/>
      <dgm:spPr/>
      <dgm:t>
        <a:bodyPr/>
        <a:lstStyle/>
        <a:p>
          <a:pPr>
            <a:lnSpc>
              <a:spcPct val="100000"/>
            </a:lnSpc>
          </a:pPr>
          <a:endParaRPr lang="en-GB" sz="16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00000"/>
            </a:lnSpc>
          </a:pPr>
          <a:endParaRPr lang="en-GB" sz="1600" b="1" u="sng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00000"/>
            </a:lnSpc>
          </a:pPr>
          <a:endParaRPr lang="en-GB" sz="1800" b="1" u="sng" dirty="0">
            <a:solidFill>
              <a:srgbClr val="44E07F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00000"/>
            </a:lnSpc>
          </a:pPr>
          <a:endParaRPr lang="en-GB" sz="1800" b="1" u="sng" dirty="0">
            <a:solidFill>
              <a:srgbClr val="44E07F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00000"/>
            </a:lnSpc>
          </a:pPr>
          <a:endParaRPr lang="en-GB" sz="1800" b="1" u="sng" dirty="0">
            <a:solidFill>
              <a:srgbClr val="44E07F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00000"/>
            </a:lnSpc>
          </a:pPr>
          <a:r>
            <a:rPr lang="en-GB" sz="2000" b="1" u="sng" dirty="0">
              <a:solidFill>
                <a:srgbClr val="44E07F"/>
              </a:solidFill>
              <a:latin typeface="Arial" panose="020B0604020202020204" pitchFamily="34" charset="0"/>
              <a:cs typeface="Arial" panose="020B0604020202020204" pitchFamily="34" charset="0"/>
            </a:rPr>
            <a:t>Unique Selling Point</a:t>
          </a:r>
        </a:p>
        <a:p>
          <a:pPr>
            <a:lnSpc>
              <a:spcPct val="10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A premium, quality-controlled cleaning system designed to deliver consistent, inspection ready results. Ensuring every task is completed to the same high standard each time. </a:t>
          </a:r>
        </a:p>
        <a:p>
          <a:pPr>
            <a:lnSpc>
              <a:spcPct val="10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Many independent cleaning providers offer general cleaning services but 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do not follow a structured quality-control system</a:t>
          </a: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. Their work may vary depending on the cleaner or the day.</a:t>
          </a:r>
        </a:p>
        <a:p>
          <a:pPr>
            <a:lnSpc>
              <a:spcPct val="100000"/>
            </a:lnSpc>
          </a:pPr>
          <a:endParaRPr lang="en-GB" sz="16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00000"/>
            </a:lnSpc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endParaRPr lang="en-GB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85F8EA-1C5E-44E4-963B-4DF606439EDA}" type="parTrans" cxnId="{122C4B65-09C6-4FC2-8431-1CE553717D78}">
      <dgm:prSet/>
      <dgm:spPr/>
      <dgm:t>
        <a:bodyPr/>
        <a:lstStyle/>
        <a:p>
          <a:endParaRPr lang="en-US"/>
        </a:p>
      </dgm:t>
    </dgm:pt>
    <dgm:pt modelId="{77F619F1-14E1-4ECB-83F1-EDBAAF4086AF}" type="sibTrans" cxnId="{122C4B65-09C6-4FC2-8431-1CE553717D7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C05226B-32E5-4506-A956-D739C3EE424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u="sng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rPr>
            <a:t>Business structure</a:t>
          </a:r>
        </a:p>
        <a:p>
          <a:pPr>
            <a:lnSpc>
              <a:spcPct val="100000"/>
            </a:lnSpc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Sole trader model which offers flexibility, low administration, and direct quality control.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AA746F-6D9E-4C00-9847-C5202FEDA861}" type="parTrans" cxnId="{BEF87B87-97CF-485C-B133-AFB2A19FA27D}">
      <dgm:prSet/>
      <dgm:spPr/>
      <dgm:t>
        <a:bodyPr/>
        <a:lstStyle/>
        <a:p>
          <a:endParaRPr lang="en-US"/>
        </a:p>
      </dgm:t>
    </dgm:pt>
    <dgm:pt modelId="{87A63789-1E79-40D2-95CE-80581F513B89}" type="sibTrans" cxnId="{BEF87B87-97CF-485C-B133-AFB2A19FA27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AEA522A-B32F-4591-8E72-666BE8E1C631}">
      <dgm:prSet custT="1"/>
      <dgm:spPr/>
      <dgm:t>
        <a:bodyPr/>
        <a:lstStyle/>
        <a:p>
          <a:pPr>
            <a:lnSpc>
              <a:spcPct val="100000"/>
            </a:lnSpc>
          </a:pPr>
          <a:endParaRPr lang="en-GB" sz="1600" b="1" u="sng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00000"/>
            </a:lnSpc>
          </a:pPr>
          <a:endParaRPr lang="en-GB" sz="2000" b="1" u="sng" dirty="0">
            <a:solidFill>
              <a:schemeClr val="accent1">
                <a:lumMod val="60000"/>
                <a:lumOff val="4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00000"/>
            </a:lnSpc>
          </a:pPr>
          <a:r>
            <a:rPr lang="en-GB" sz="2000" b="1" u="sng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Growth Plan</a:t>
          </a:r>
        </a:p>
        <a:p>
          <a:pPr>
            <a:lnSpc>
              <a:spcPct val="100000"/>
            </a:lnSpc>
          </a:pP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Owner-led service delivery initially, with staff recruitment as demand increases for scalability 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F77D05-CDB2-4BF4-B72D-1983CA0878A6}" type="parTrans" cxnId="{A9E51030-2A83-4486-BBB6-6D4F9259881E}">
      <dgm:prSet/>
      <dgm:spPr/>
      <dgm:t>
        <a:bodyPr/>
        <a:lstStyle/>
        <a:p>
          <a:endParaRPr lang="en-US"/>
        </a:p>
      </dgm:t>
    </dgm:pt>
    <dgm:pt modelId="{6EA5C969-85E7-4AF6-9AB9-0EA8C62FD43F}" type="sibTrans" cxnId="{A9E51030-2A83-4486-BBB6-6D4F9259881E}">
      <dgm:prSet/>
      <dgm:spPr/>
      <dgm:t>
        <a:bodyPr/>
        <a:lstStyle/>
        <a:p>
          <a:endParaRPr lang="en-US"/>
        </a:p>
      </dgm:t>
    </dgm:pt>
    <dgm:pt modelId="{0E6A27F9-94ED-4247-B238-4357D5A7C2DA}" type="pres">
      <dgm:prSet presAssocID="{9AE085A0-A6CB-4B7F-89F5-2B401BF849A5}" presName="root" presStyleCnt="0">
        <dgm:presLayoutVars>
          <dgm:dir/>
          <dgm:resizeHandles val="exact"/>
        </dgm:presLayoutVars>
      </dgm:prSet>
      <dgm:spPr/>
    </dgm:pt>
    <dgm:pt modelId="{B260D294-F694-4D82-920B-FDDE51E9A8CD}" type="pres">
      <dgm:prSet presAssocID="{9AE085A0-A6CB-4B7F-89F5-2B401BF849A5}" presName="container" presStyleCnt="0">
        <dgm:presLayoutVars>
          <dgm:dir/>
          <dgm:resizeHandles val="exact"/>
        </dgm:presLayoutVars>
      </dgm:prSet>
      <dgm:spPr/>
    </dgm:pt>
    <dgm:pt modelId="{1287477A-5527-4286-99ED-9B355A57E548}" type="pres">
      <dgm:prSet presAssocID="{EC63AD28-8293-462A-9D1E-2A865626C5A2}" presName="compNode" presStyleCnt="0"/>
      <dgm:spPr/>
    </dgm:pt>
    <dgm:pt modelId="{D3F1E47A-7724-4AFF-88C3-5D366110843C}" type="pres">
      <dgm:prSet presAssocID="{EC63AD28-8293-462A-9D1E-2A865626C5A2}" presName="iconBgRect" presStyleLbl="bgShp" presStyleIdx="0" presStyleCnt="6" custLinFactNeighborX="-19211" custLinFactNeighborY="45741"/>
      <dgm:spPr/>
    </dgm:pt>
    <dgm:pt modelId="{355D5889-4401-4CE4-A211-E0BDE39874F4}" type="pres">
      <dgm:prSet presAssocID="{EC63AD28-8293-462A-9D1E-2A865626C5A2}" presName="iconRect" presStyleLbl="node1" presStyleIdx="0" presStyleCnt="6" custLinFactNeighborX="-22679" custLinFactNeighborY="7886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solidFill>
            <a:srgbClr val="FF00FF"/>
          </a:solidFill>
        </a:ln>
      </dgm:spPr>
    </dgm:pt>
    <dgm:pt modelId="{5C667D10-6701-4571-98F5-C642EF066025}" type="pres">
      <dgm:prSet presAssocID="{EC63AD28-8293-462A-9D1E-2A865626C5A2}" presName="spaceRect" presStyleCnt="0"/>
      <dgm:spPr/>
    </dgm:pt>
    <dgm:pt modelId="{605B055F-35AB-43FD-8596-05D4B8C95B59}" type="pres">
      <dgm:prSet presAssocID="{EC63AD28-8293-462A-9D1E-2A865626C5A2}" presName="textRect" presStyleLbl="revTx" presStyleIdx="0" presStyleCnt="6" custLinFactNeighborX="-16158" custLinFactNeighborY="45741">
        <dgm:presLayoutVars>
          <dgm:chMax val="1"/>
          <dgm:chPref val="1"/>
        </dgm:presLayoutVars>
      </dgm:prSet>
      <dgm:spPr/>
    </dgm:pt>
    <dgm:pt modelId="{1D5521D5-EBB0-4F1C-AC9B-802F770A3156}" type="pres">
      <dgm:prSet presAssocID="{1442A29E-EBE7-4AAA-A954-00F8C92959E7}" presName="sibTrans" presStyleLbl="sibTrans2D1" presStyleIdx="0" presStyleCnt="0"/>
      <dgm:spPr/>
    </dgm:pt>
    <dgm:pt modelId="{7B263955-8BD5-4FBE-8870-3976BD423638}" type="pres">
      <dgm:prSet presAssocID="{D1FA9F50-F219-4150-8D96-AF4BAF8553BC}" presName="compNode" presStyleCnt="0"/>
      <dgm:spPr/>
    </dgm:pt>
    <dgm:pt modelId="{9024F694-36FA-4B66-A6DF-B4C612A3F279}" type="pres">
      <dgm:prSet presAssocID="{D1FA9F50-F219-4150-8D96-AF4BAF8553BC}" presName="iconBgRect" presStyleLbl="bgShp" presStyleIdx="1" presStyleCnt="6" custLinFactX="-2451" custLinFactNeighborX="-100000" custLinFactNeighborY="37543"/>
      <dgm:spPr/>
    </dgm:pt>
    <dgm:pt modelId="{0FFFC8B9-FD13-45A1-8055-8FBD8224F3FE}" type="pres">
      <dgm:prSet presAssocID="{D1FA9F50-F219-4150-8D96-AF4BAF8553BC}" presName="iconRect" presStyleLbl="node1" presStyleIdx="1" presStyleCnt="6" custLinFactX="-78238" custLinFactNeighborX="-100000" custLinFactNeighborY="5821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solidFill>
            <a:srgbClr val="FF00FF"/>
          </a:solidFill>
        </a:ln>
      </dgm:spPr>
    </dgm:pt>
    <dgm:pt modelId="{ED130E7E-9031-455E-BC37-1DA33020D455}" type="pres">
      <dgm:prSet presAssocID="{D1FA9F50-F219-4150-8D96-AF4BAF8553BC}" presName="spaceRect" presStyleCnt="0"/>
      <dgm:spPr/>
    </dgm:pt>
    <dgm:pt modelId="{E8BD443B-C2A1-4A3C-BBB3-7C8A7A4EDFF2}" type="pres">
      <dgm:prSet presAssocID="{D1FA9F50-F219-4150-8D96-AF4BAF8553BC}" presName="textRect" presStyleLbl="revTx" presStyleIdx="1" presStyleCnt="6" custLinFactNeighborX="-52919" custLinFactNeighborY="-2001">
        <dgm:presLayoutVars>
          <dgm:chMax val="1"/>
          <dgm:chPref val="1"/>
        </dgm:presLayoutVars>
      </dgm:prSet>
      <dgm:spPr/>
    </dgm:pt>
    <dgm:pt modelId="{40632B04-A590-4736-876C-CBB9B6646D6C}" type="pres">
      <dgm:prSet presAssocID="{720E942A-9070-465E-9626-06B5B5F8B73C}" presName="sibTrans" presStyleLbl="sibTrans2D1" presStyleIdx="0" presStyleCnt="0"/>
      <dgm:spPr/>
    </dgm:pt>
    <dgm:pt modelId="{C7B628F4-B45A-453E-975E-B77800DA2D14}" type="pres">
      <dgm:prSet presAssocID="{1CF4466C-6132-486E-A3A3-959D1224200C}" presName="compNode" presStyleCnt="0"/>
      <dgm:spPr/>
    </dgm:pt>
    <dgm:pt modelId="{BC0434DC-21D2-4E72-86B6-743C262DB78C}" type="pres">
      <dgm:prSet presAssocID="{1CF4466C-6132-486E-A3A3-959D1224200C}" presName="iconBgRect" presStyleLbl="bgShp" presStyleIdx="2" presStyleCnt="6" custLinFactNeighborX="-31652" custLinFactNeighborY="-17492"/>
      <dgm:spPr/>
    </dgm:pt>
    <dgm:pt modelId="{D58E7881-7391-4060-995E-818894FC3CB4}" type="pres">
      <dgm:prSet presAssocID="{1CF4466C-6132-486E-A3A3-959D1224200C}" presName="iconRect" presStyleLbl="node1" presStyleIdx="2" presStyleCnt="6" custLinFactNeighborX="-20161" custLinFactNeighborY="-25162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solidFill>
            <a:srgbClr val="FF00FF"/>
          </a:solidFill>
        </a:ln>
      </dgm:spPr>
    </dgm:pt>
    <dgm:pt modelId="{B7F363A4-86AB-42CE-A8D8-C0CC3A6127F6}" type="pres">
      <dgm:prSet presAssocID="{1CF4466C-6132-486E-A3A3-959D1224200C}" presName="spaceRect" presStyleCnt="0"/>
      <dgm:spPr/>
    </dgm:pt>
    <dgm:pt modelId="{C2F232C2-6E41-4BC1-A696-372F875B14D6}" type="pres">
      <dgm:prSet presAssocID="{1CF4466C-6132-486E-A3A3-959D1224200C}" presName="textRect" presStyleLbl="revTx" presStyleIdx="2" presStyleCnt="6" custLinFactNeighborX="-17989" custLinFactNeighborY="-3926">
        <dgm:presLayoutVars>
          <dgm:chMax val="1"/>
          <dgm:chPref val="1"/>
        </dgm:presLayoutVars>
      </dgm:prSet>
      <dgm:spPr/>
    </dgm:pt>
    <dgm:pt modelId="{284682BB-4D46-4899-AC70-88E543D8003D}" type="pres">
      <dgm:prSet presAssocID="{872BEA3E-F4AF-41EC-8F88-98F5E22CD2CB}" presName="sibTrans" presStyleLbl="sibTrans2D1" presStyleIdx="0" presStyleCnt="0"/>
      <dgm:spPr/>
    </dgm:pt>
    <dgm:pt modelId="{7A3C1C17-4574-4390-850A-E86B18F6BDA3}" type="pres">
      <dgm:prSet presAssocID="{32210575-A4D8-412A-9CA8-0CF71BF0C202}" presName="compNode" presStyleCnt="0"/>
      <dgm:spPr/>
    </dgm:pt>
    <dgm:pt modelId="{F1EE071C-6F8B-4F5E-B94E-D226D48F4741}" type="pres">
      <dgm:prSet presAssocID="{32210575-A4D8-412A-9CA8-0CF71BF0C202}" presName="iconBgRect" presStyleLbl="bgShp" presStyleIdx="3" presStyleCnt="6" custLinFactNeighborX="-87727" custLinFactNeighborY="-22163"/>
      <dgm:spPr/>
    </dgm:pt>
    <dgm:pt modelId="{CEB68920-6273-4631-B8D0-B40DC7F19628}" type="pres">
      <dgm:prSet presAssocID="{32210575-A4D8-412A-9CA8-0CF71BF0C202}" presName="iconRect" presStyleLbl="node1" presStyleIdx="3" presStyleCnt="6" custLinFactX="-50303" custLinFactNeighborX="-100000" custLinFactNeighborY="-4039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solidFill>
            <a:srgbClr val="FF00FF"/>
          </a:solidFill>
        </a:ln>
      </dgm:spPr>
    </dgm:pt>
    <dgm:pt modelId="{7777D0A2-020A-419A-9CE1-17DDCCB40D41}" type="pres">
      <dgm:prSet presAssocID="{32210575-A4D8-412A-9CA8-0CF71BF0C202}" presName="spaceRect" presStyleCnt="0"/>
      <dgm:spPr/>
    </dgm:pt>
    <dgm:pt modelId="{6507AEC3-530D-4E3F-B673-8FD275C4F09A}" type="pres">
      <dgm:prSet presAssocID="{32210575-A4D8-412A-9CA8-0CF71BF0C202}" presName="textRect" presStyleLbl="revTx" presStyleIdx="3" presStyleCnt="6" custLinFactNeighborX="-39272" custLinFactNeighborY="-23641">
        <dgm:presLayoutVars>
          <dgm:chMax val="1"/>
          <dgm:chPref val="1"/>
        </dgm:presLayoutVars>
      </dgm:prSet>
      <dgm:spPr/>
    </dgm:pt>
    <dgm:pt modelId="{B0E26C2F-1A26-4F4D-BB42-D636F58526A3}" type="pres">
      <dgm:prSet presAssocID="{77F619F1-14E1-4ECB-83F1-EDBAAF4086AF}" presName="sibTrans" presStyleLbl="sibTrans2D1" presStyleIdx="0" presStyleCnt="0"/>
      <dgm:spPr/>
    </dgm:pt>
    <dgm:pt modelId="{8D6E9AB5-AB1F-4E24-A9B0-12052CC13417}" type="pres">
      <dgm:prSet presAssocID="{AC05226B-32E5-4506-A956-D739C3EE4245}" presName="compNode" presStyleCnt="0"/>
      <dgm:spPr/>
    </dgm:pt>
    <dgm:pt modelId="{9251D0E5-4DE6-40B9-9563-F8F2D52C310B}" type="pres">
      <dgm:prSet presAssocID="{AC05226B-32E5-4506-A956-D739C3EE4245}" presName="iconBgRect" presStyleLbl="bgShp" presStyleIdx="4" presStyleCnt="6" custLinFactNeighborX="-11879" custLinFactNeighborY="-59657"/>
      <dgm:spPr/>
    </dgm:pt>
    <dgm:pt modelId="{9A510722-7F0B-40DC-AC55-C5ED653063AB}" type="pres">
      <dgm:prSet presAssocID="{AC05226B-32E5-4506-A956-D739C3EE4245}" presName="iconRect" presStyleLbl="node1" presStyleIdx="4" presStyleCnt="6" custLinFactNeighborX="-20161" custLinFactNeighborY="-94944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solidFill>
            <a:srgbClr val="FF00FF"/>
          </a:solidFill>
        </a:ln>
      </dgm:spPr>
    </dgm:pt>
    <dgm:pt modelId="{7792AAD9-F2CC-4278-A7FB-63A23D7D8A59}" type="pres">
      <dgm:prSet presAssocID="{AC05226B-32E5-4506-A956-D739C3EE4245}" presName="spaceRect" presStyleCnt="0"/>
      <dgm:spPr/>
    </dgm:pt>
    <dgm:pt modelId="{54777D04-CDA0-4EF9-89AF-E1DD1D568D1E}" type="pres">
      <dgm:prSet presAssocID="{AC05226B-32E5-4506-A956-D739C3EE4245}" presName="textRect" presStyleLbl="revTx" presStyleIdx="4" presStyleCnt="6" custLinFactNeighborX="-19306" custLinFactNeighborY="-51242">
        <dgm:presLayoutVars>
          <dgm:chMax val="1"/>
          <dgm:chPref val="1"/>
        </dgm:presLayoutVars>
      </dgm:prSet>
      <dgm:spPr/>
    </dgm:pt>
    <dgm:pt modelId="{153B22DE-8D5D-4718-8412-191159E9A792}" type="pres">
      <dgm:prSet presAssocID="{87A63789-1E79-40D2-95CE-80581F513B89}" presName="sibTrans" presStyleLbl="sibTrans2D1" presStyleIdx="0" presStyleCnt="0"/>
      <dgm:spPr/>
    </dgm:pt>
    <dgm:pt modelId="{A0464305-5E5C-4B2C-9995-F6DEE844FD06}" type="pres">
      <dgm:prSet presAssocID="{1AEA522A-B32F-4591-8E72-666BE8E1C631}" presName="compNode" presStyleCnt="0"/>
      <dgm:spPr/>
    </dgm:pt>
    <dgm:pt modelId="{5C1E870F-1071-4E1E-8839-4E7C61CF196A}" type="pres">
      <dgm:prSet presAssocID="{1AEA522A-B32F-4591-8E72-666BE8E1C631}" presName="iconBgRect" presStyleLbl="bgShp" presStyleIdx="5" presStyleCnt="6" custLinFactNeighborX="-92495" custLinFactNeighborY="12123"/>
      <dgm:spPr/>
    </dgm:pt>
    <dgm:pt modelId="{549886F0-FD47-4C84-9018-3936F3CB50AF}" type="pres">
      <dgm:prSet presAssocID="{1AEA522A-B32F-4591-8E72-666BE8E1C631}" presName="iconRect" presStyleLbl="node1" presStyleIdx="5" presStyleCnt="6" custLinFactX="-63440" custLinFactNeighborX="-100000" custLinFactNeighborY="2292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solidFill>
            <a:srgbClr val="FF00FF"/>
          </a:solidFill>
        </a:ln>
      </dgm:spPr>
    </dgm:pt>
    <dgm:pt modelId="{7AAC6E8A-992F-4A72-A6DD-6943456CC426}" type="pres">
      <dgm:prSet presAssocID="{1AEA522A-B32F-4591-8E72-666BE8E1C631}" presName="spaceRect" presStyleCnt="0"/>
      <dgm:spPr/>
    </dgm:pt>
    <dgm:pt modelId="{AFE1902C-2386-4A16-8EC7-23A531CC25F8}" type="pres">
      <dgm:prSet presAssocID="{1AEA522A-B32F-4591-8E72-666BE8E1C631}" presName="textRect" presStyleLbl="revTx" presStyleIdx="5" presStyleCnt="6" custLinFactNeighborX="-43154" custLinFactNeighborY="-11018">
        <dgm:presLayoutVars>
          <dgm:chMax val="1"/>
          <dgm:chPref val="1"/>
        </dgm:presLayoutVars>
      </dgm:prSet>
      <dgm:spPr/>
    </dgm:pt>
  </dgm:ptLst>
  <dgm:cxnLst>
    <dgm:cxn modelId="{D8409806-C8DC-490F-8BEB-A556FCBBA9FC}" type="presOf" srcId="{1442A29E-EBE7-4AAA-A954-00F8C92959E7}" destId="{1D5521D5-EBB0-4F1C-AC9B-802F770A3156}" srcOrd="0" destOrd="0" presId="urn:microsoft.com/office/officeart/2018/2/layout/IconCircleList"/>
    <dgm:cxn modelId="{336BA207-86D7-4BFA-92D0-429CC6463918}" srcId="{9AE085A0-A6CB-4B7F-89F5-2B401BF849A5}" destId="{1CF4466C-6132-486E-A3A3-959D1224200C}" srcOrd="2" destOrd="0" parTransId="{0F21C45B-A6F4-4A23-8E20-0166A43C74BD}" sibTransId="{872BEA3E-F4AF-41EC-8F88-98F5E22CD2CB}"/>
    <dgm:cxn modelId="{F9CF5917-FD71-4AF1-A0D3-C6E3EB3F3BE3}" type="presOf" srcId="{87A63789-1E79-40D2-95CE-80581F513B89}" destId="{153B22DE-8D5D-4718-8412-191159E9A792}" srcOrd="0" destOrd="0" presId="urn:microsoft.com/office/officeart/2018/2/layout/IconCircleList"/>
    <dgm:cxn modelId="{3A4AA917-D238-47C9-A4ED-3BAFE4C18F34}" type="presOf" srcId="{32210575-A4D8-412A-9CA8-0CF71BF0C202}" destId="{6507AEC3-530D-4E3F-B673-8FD275C4F09A}" srcOrd="0" destOrd="0" presId="urn:microsoft.com/office/officeart/2018/2/layout/IconCircleList"/>
    <dgm:cxn modelId="{D6F86A18-AE39-452E-A691-B74B65B52C5C}" type="presOf" srcId="{1AEA522A-B32F-4591-8E72-666BE8E1C631}" destId="{AFE1902C-2386-4A16-8EC7-23A531CC25F8}" srcOrd="0" destOrd="0" presId="urn:microsoft.com/office/officeart/2018/2/layout/IconCircleList"/>
    <dgm:cxn modelId="{94DF5219-0D1D-4A4B-9901-54711E89806A}" srcId="{9AE085A0-A6CB-4B7F-89F5-2B401BF849A5}" destId="{D1FA9F50-F219-4150-8D96-AF4BAF8553BC}" srcOrd="1" destOrd="0" parTransId="{5CEE03B6-5FD5-43EE-9400-633B782C7CB2}" sibTransId="{720E942A-9070-465E-9626-06B5B5F8B73C}"/>
    <dgm:cxn modelId="{A9E51030-2A83-4486-BBB6-6D4F9259881E}" srcId="{9AE085A0-A6CB-4B7F-89F5-2B401BF849A5}" destId="{1AEA522A-B32F-4591-8E72-666BE8E1C631}" srcOrd="5" destOrd="0" parTransId="{93F77D05-CDB2-4BF4-B72D-1983CA0878A6}" sibTransId="{6EA5C969-85E7-4AF6-9AB9-0EA8C62FD43F}"/>
    <dgm:cxn modelId="{0F48B036-B7EA-4518-8418-EE253DC5E5C1}" type="presOf" srcId="{AC05226B-32E5-4506-A956-D739C3EE4245}" destId="{54777D04-CDA0-4EF9-89AF-E1DD1D568D1E}" srcOrd="0" destOrd="0" presId="urn:microsoft.com/office/officeart/2018/2/layout/IconCircleList"/>
    <dgm:cxn modelId="{04C0835B-54A9-47CB-B848-1D609682106A}" srcId="{9AE085A0-A6CB-4B7F-89F5-2B401BF849A5}" destId="{EC63AD28-8293-462A-9D1E-2A865626C5A2}" srcOrd="0" destOrd="0" parTransId="{BD0CBA4C-50A0-4E3E-85EC-B497F4718496}" sibTransId="{1442A29E-EBE7-4AAA-A954-00F8C92959E7}"/>
    <dgm:cxn modelId="{122C4B65-09C6-4FC2-8431-1CE553717D78}" srcId="{9AE085A0-A6CB-4B7F-89F5-2B401BF849A5}" destId="{32210575-A4D8-412A-9CA8-0CF71BF0C202}" srcOrd="3" destOrd="0" parTransId="{4485F8EA-1C5E-44E4-963B-4DF606439EDA}" sibTransId="{77F619F1-14E1-4ECB-83F1-EDBAAF4086AF}"/>
    <dgm:cxn modelId="{783D914D-A473-49DC-B7A8-77DF776D134D}" type="presOf" srcId="{872BEA3E-F4AF-41EC-8F88-98F5E22CD2CB}" destId="{284682BB-4D46-4899-AC70-88E543D8003D}" srcOrd="0" destOrd="0" presId="urn:microsoft.com/office/officeart/2018/2/layout/IconCircleList"/>
    <dgm:cxn modelId="{179F5586-6253-430D-AEDB-86D5B89C0598}" type="presOf" srcId="{720E942A-9070-465E-9626-06B5B5F8B73C}" destId="{40632B04-A590-4736-876C-CBB9B6646D6C}" srcOrd="0" destOrd="0" presId="urn:microsoft.com/office/officeart/2018/2/layout/IconCircleList"/>
    <dgm:cxn modelId="{BEF87B87-97CF-485C-B133-AFB2A19FA27D}" srcId="{9AE085A0-A6CB-4B7F-89F5-2B401BF849A5}" destId="{AC05226B-32E5-4506-A956-D739C3EE4245}" srcOrd="4" destOrd="0" parTransId="{4AAA746F-6D9E-4C00-9847-C5202FEDA861}" sibTransId="{87A63789-1E79-40D2-95CE-80581F513B89}"/>
    <dgm:cxn modelId="{9E6C3D9B-438A-4F60-9401-E14D44559AEE}" type="presOf" srcId="{1CF4466C-6132-486E-A3A3-959D1224200C}" destId="{C2F232C2-6E41-4BC1-A696-372F875B14D6}" srcOrd="0" destOrd="0" presId="urn:microsoft.com/office/officeart/2018/2/layout/IconCircleList"/>
    <dgm:cxn modelId="{4714B4A8-793F-40F4-8D1F-5E48A1B5EE6E}" type="presOf" srcId="{9AE085A0-A6CB-4B7F-89F5-2B401BF849A5}" destId="{0E6A27F9-94ED-4247-B238-4357D5A7C2DA}" srcOrd="0" destOrd="0" presId="urn:microsoft.com/office/officeart/2018/2/layout/IconCircleList"/>
    <dgm:cxn modelId="{F951A4D0-41FE-4BAA-86CF-18A36CD411A0}" type="presOf" srcId="{D1FA9F50-F219-4150-8D96-AF4BAF8553BC}" destId="{E8BD443B-C2A1-4A3C-BBB3-7C8A7A4EDFF2}" srcOrd="0" destOrd="0" presId="urn:microsoft.com/office/officeart/2018/2/layout/IconCircleList"/>
    <dgm:cxn modelId="{FCF003E6-EEC7-44A9-9B1C-E67FEC7E98A6}" type="presOf" srcId="{EC63AD28-8293-462A-9D1E-2A865626C5A2}" destId="{605B055F-35AB-43FD-8596-05D4B8C95B59}" srcOrd="0" destOrd="0" presId="urn:microsoft.com/office/officeart/2018/2/layout/IconCircleList"/>
    <dgm:cxn modelId="{5CAD4FEC-D429-4277-A3EF-D24422F4506A}" type="presOf" srcId="{77F619F1-14E1-4ECB-83F1-EDBAAF4086AF}" destId="{B0E26C2F-1A26-4F4D-BB42-D636F58526A3}" srcOrd="0" destOrd="0" presId="urn:microsoft.com/office/officeart/2018/2/layout/IconCircleList"/>
    <dgm:cxn modelId="{52D021DB-23FF-4E5C-8249-EBA1D0D2BA84}" type="presParOf" srcId="{0E6A27F9-94ED-4247-B238-4357D5A7C2DA}" destId="{B260D294-F694-4D82-920B-FDDE51E9A8CD}" srcOrd="0" destOrd="0" presId="urn:microsoft.com/office/officeart/2018/2/layout/IconCircleList"/>
    <dgm:cxn modelId="{B286A4AF-7D4D-43C3-B0DC-FCD38C05A1A4}" type="presParOf" srcId="{B260D294-F694-4D82-920B-FDDE51E9A8CD}" destId="{1287477A-5527-4286-99ED-9B355A57E548}" srcOrd="0" destOrd="0" presId="urn:microsoft.com/office/officeart/2018/2/layout/IconCircleList"/>
    <dgm:cxn modelId="{72FC200D-799D-4F3E-BCEA-BF870B196DFA}" type="presParOf" srcId="{1287477A-5527-4286-99ED-9B355A57E548}" destId="{D3F1E47A-7724-4AFF-88C3-5D366110843C}" srcOrd="0" destOrd="0" presId="urn:microsoft.com/office/officeart/2018/2/layout/IconCircleList"/>
    <dgm:cxn modelId="{F57902CE-9577-46EE-9A5F-27841A4BE51E}" type="presParOf" srcId="{1287477A-5527-4286-99ED-9B355A57E548}" destId="{355D5889-4401-4CE4-A211-E0BDE39874F4}" srcOrd="1" destOrd="0" presId="urn:microsoft.com/office/officeart/2018/2/layout/IconCircleList"/>
    <dgm:cxn modelId="{B3DEDEB8-DE73-465C-A982-844D31B9F051}" type="presParOf" srcId="{1287477A-5527-4286-99ED-9B355A57E548}" destId="{5C667D10-6701-4571-98F5-C642EF066025}" srcOrd="2" destOrd="0" presId="urn:microsoft.com/office/officeart/2018/2/layout/IconCircleList"/>
    <dgm:cxn modelId="{24D3087A-3EC5-4B1A-B0B0-986860E5906A}" type="presParOf" srcId="{1287477A-5527-4286-99ED-9B355A57E548}" destId="{605B055F-35AB-43FD-8596-05D4B8C95B59}" srcOrd="3" destOrd="0" presId="urn:microsoft.com/office/officeart/2018/2/layout/IconCircleList"/>
    <dgm:cxn modelId="{D0C79DB3-93AE-4AD9-AFEA-0CB0B929BAA8}" type="presParOf" srcId="{B260D294-F694-4D82-920B-FDDE51E9A8CD}" destId="{1D5521D5-EBB0-4F1C-AC9B-802F770A3156}" srcOrd="1" destOrd="0" presId="urn:microsoft.com/office/officeart/2018/2/layout/IconCircleList"/>
    <dgm:cxn modelId="{2090BBCF-25FE-4558-B143-6429B94D0ADB}" type="presParOf" srcId="{B260D294-F694-4D82-920B-FDDE51E9A8CD}" destId="{7B263955-8BD5-4FBE-8870-3976BD423638}" srcOrd="2" destOrd="0" presId="urn:microsoft.com/office/officeart/2018/2/layout/IconCircleList"/>
    <dgm:cxn modelId="{1C3AE5DD-EB7C-4CCA-8A8E-C45E4D835F8C}" type="presParOf" srcId="{7B263955-8BD5-4FBE-8870-3976BD423638}" destId="{9024F694-36FA-4B66-A6DF-B4C612A3F279}" srcOrd="0" destOrd="0" presId="urn:microsoft.com/office/officeart/2018/2/layout/IconCircleList"/>
    <dgm:cxn modelId="{DDD4AACA-41C1-4F71-AA37-6ECE5FFF1720}" type="presParOf" srcId="{7B263955-8BD5-4FBE-8870-3976BD423638}" destId="{0FFFC8B9-FD13-45A1-8055-8FBD8224F3FE}" srcOrd="1" destOrd="0" presId="urn:microsoft.com/office/officeart/2018/2/layout/IconCircleList"/>
    <dgm:cxn modelId="{34EFCC18-7D86-41AE-BCD3-F40BD6035A38}" type="presParOf" srcId="{7B263955-8BD5-4FBE-8870-3976BD423638}" destId="{ED130E7E-9031-455E-BC37-1DA33020D455}" srcOrd="2" destOrd="0" presId="urn:microsoft.com/office/officeart/2018/2/layout/IconCircleList"/>
    <dgm:cxn modelId="{BD011C15-D2CE-4CE0-8BAF-1626962C52ED}" type="presParOf" srcId="{7B263955-8BD5-4FBE-8870-3976BD423638}" destId="{E8BD443B-C2A1-4A3C-BBB3-7C8A7A4EDFF2}" srcOrd="3" destOrd="0" presId="urn:microsoft.com/office/officeart/2018/2/layout/IconCircleList"/>
    <dgm:cxn modelId="{7D0C37F9-B776-4494-B12D-2877CD0A1D33}" type="presParOf" srcId="{B260D294-F694-4D82-920B-FDDE51E9A8CD}" destId="{40632B04-A590-4736-876C-CBB9B6646D6C}" srcOrd="3" destOrd="0" presId="urn:microsoft.com/office/officeart/2018/2/layout/IconCircleList"/>
    <dgm:cxn modelId="{94C9868F-11DB-4823-A5C5-C36361E57797}" type="presParOf" srcId="{B260D294-F694-4D82-920B-FDDE51E9A8CD}" destId="{C7B628F4-B45A-453E-975E-B77800DA2D14}" srcOrd="4" destOrd="0" presId="urn:microsoft.com/office/officeart/2018/2/layout/IconCircleList"/>
    <dgm:cxn modelId="{7D606628-0C9E-40B4-92C4-28A6B7A2CB41}" type="presParOf" srcId="{C7B628F4-B45A-453E-975E-B77800DA2D14}" destId="{BC0434DC-21D2-4E72-86B6-743C262DB78C}" srcOrd="0" destOrd="0" presId="urn:microsoft.com/office/officeart/2018/2/layout/IconCircleList"/>
    <dgm:cxn modelId="{5E7958A6-B81B-458F-9550-B578F1949854}" type="presParOf" srcId="{C7B628F4-B45A-453E-975E-B77800DA2D14}" destId="{D58E7881-7391-4060-995E-818894FC3CB4}" srcOrd="1" destOrd="0" presId="urn:microsoft.com/office/officeart/2018/2/layout/IconCircleList"/>
    <dgm:cxn modelId="{208F05B8-C617-4240-8428-944D4D34E3AD}" type="presParOf" srcId="{C7B628F4-B45A-453E-975E-B77800DA2D14}" destId="{B7F363A4-86AB-42CE-A8D8-C0CC3A6127F6}" srcOrd="2" destOrd="0" presId="urn:microsoft.com/office/officeart/2018/2/layout/IconCircleList"/>
    <dgm:cxn modelId="{9651B915-2B86-456B-BA4E-A47CE8AE2A7C}" type="presParOf" srcId="{C7B628F4-B45A-453E-975E-B77800DA2D14}" destId="{C2F232C2-6E41-4BC1-A696-372F875B14D6}" srcOrd="3" destOrd="0" presId="urn:microsoft.com/office/officeart/2018/2/layout/IconCircleList"/>
    <dgm:cxn modelId="{B5D9A29A-99EA-4E40-84E6-0F69BE3ECF29}" type="presParOf" srcId="{B260D294-F694-4D82-920B-FDDE51E9A8CD}" destId="{284682BB-4D46-4899-AC70-88E543D8003D}" srcOrd="5" destOrd="0" presId="urn:microsoft.com/office/officeart/2018/2/layout/IconCircleList"/>
    <dgm:cxn modelId="{136E5664-3010-4229-A9B9-BA5BD1A7BC9F}" type="presParOf" srcId="{B260D294-F694-4D82-920B-FDDE51E9A8CD}" destId="{7A3C1C17-4574-4390-850A-E86B18F6BDA3}" srcOrd="6" destOrd="0" presId="urn:microsoft.com/office/officeart/2018/2/layout/IconCircleList"/>
    <dgm:cxn modelId="{451DF6BE-B2A7-49D5-A444-EC4C159B2573}" type="presParOf" srcId="{7A3C1C17-4574-4390-850A-E86B18F6BDA3}" destId="{F1EE071C-6F8B-4F5E-B94E-D226D48F4741}" srcOrd="0" destOrd="0" presId="urn:microsoft.com/office/officeart/2018/2/layout/IconCircleList"/>
    <dgm:cxn modelId="{CF60B5A9-1E67-492E-8801-A002DED9211D}" type="presParOf" srcId="{7A3C1C17-4574-4390-850A-E86B18F6BDA3}" destId="{CEB68920-6273-4631-B8D0-B40DC7F19628}" srcOrd="1" destOrd="0" presId="urn:microsoft.com/office/officeart/2018/2/layout/IconCircleList"/>
    <dgm:cxn modelId="{70EC8D89-D73C-4048-88DA-1045B3C1C0BB}" type="presParOf" srcId="{7A3C1C17-4574-4390-850A-E86B18F6BDA3}" destId="{7777D0A2-020A-419A-9CE1-17DDCCB40D41}" srcOrd="2" destOrd="0" presId="urn:microsoft.com/office/officeart/2018/2/layout/IconCircleList"/>
    <dgm:cxn modelId="{AC0BC01E-953A-4E33-BA6C-2FBEB7F016E6}" type="presParOf" srcId="{7A3C1C17-4574-4390-850A-E86B18F6BDA3}" destId="{6507AEC3-530D-4E3F-B673-8FD275C4F09A}" srcOrd="3" destOrd="0" presId="urn:microsoft.com/office/officeart/2018/2/layout/IconCircleList"/>
    <dgm:cxn modelId="{7C7DB29D-7763-4824-A740-5E44B3D0C53D}" type="presParOf" srcId="{B260D294-F694-4D82-920B-FDDE51E9A8CD}" destId="{B0E26C2F-1A26-4F4D-BB42-D636F58526A3}" srcOrd="7" destOrd="0" presId="urn:microsoft.com/office/officeart/2018/2/layout/IconCircleList"/>
    <dgm:cxn modelId="{CE053ACC-1A17-4FBD-95AB-2DDBAA5BB5A7}" type="presParOf" srcId="{B260D294-F694-4D82-920B-FDDE51E9A8CD}" destId="{8D6E9AB5-AB1F-4E24-A9B0-12052CC13417}" srcOrd="8" destOrd="0" presId="urn:microsoft.com/office/officeart/2018/2/layout/IconCircleList"/>
    <dgm:cxn modelId="{05F62CFF-130C-4F03-BEAA-5C41DB0FE3F9}" type="presParOf" srcId="{8D6E9AB5-AB1F-4E24-A9B0-12052CC13417}" destId="{9251D0E5-4DE6-40B9-9563-F8F2D52C310B}" srcOrd="0" destOrd="0" presId="urn:microsoft.com/office/officeart/2018/2/layout/IconCircleList"/>
    <dgm:cxn modelId="{FA46EDC3-9130-4725-8D99-54A639B4CD99}" type="presParOf" srcId="{8D6E9AB5-AB1F-4E24-A9B0-12052CC13417}" destId="{9A510722-7F0B-40DC-AC55-C5ED653063AB}" srcOrd="1" destOrd="0" presId="urn:microsoft.com/office/officeart/2018/2/layout/IconCircleList"/>
    <dgm:cxn modelId="{2F0358F9-568B-42EE-8167-A79809D81D6E}" type="presParOf" srcId="{8D6E9AB5-AB1F-4E24-A9B0-12052CC13417}" destId="{7792AAD9-F2CC-4278-A7FB-63A23D7D8A59}" srcOrd="2" destOrd="0" presId="urn:microsoft.com/office/officeart/2018/2/layout/IconCircleList"/>
    <dgm:cxn modelId="{15923139-E24C-4A17-8D46-E558D28041D5}" type="presParOf" srcId="{8D6E9AB5-AB1F-4E24-A9B0-12052CC13417}" destId="{54777D04-CDA0-4EF9-89AF-E1DD1D568D1E}" srcOrd="3" destOrd="0" presId="urn:microsoft.com/office/officeart/2018/2/layout/IconCircleList"/>
    <dgm:cxn modelId="{46334D53-07EA-4FF4-A985-51BA0D999549}" type="presParOf" srcId="{B260D294-F694-4D82-920B-FDDE51E9A8CD}" destId="{153B22DE-8D5D-4718-8412-191159E9A792}" srcOrd="9" destOrd="0" presId="urn:microsoft.com/office/officeart/2018/2/layout/IconCircleList"/>
    <dgm:cxn modelId="{3B46BD22-0E42-48B9-AF59-F8B53DC2453B}" type="presParOf" srcId="{B260D294-F694-4D82-920B-FDDE51E9A8CD}" destId="{A0464305-5E5C-4B2C-9995-F6DEE844FD06}" srcOrd="10" destOrd="0" presId="urn:microsoft.com/office/officeart/2018/2/layout/IconCircleList"/>
    <dgm:cxn modelId="{BEC15EC4-B41E-4A60-8CD0-1DD8D257E7BE}" type="presParOf" srcId="{A0464305-5E5C-4B2C-9995-F6DEE844FD06}" destId="{5C1E870F-1071-4E1E-8839-4E7C61CF196A}" srcOrd="0" destOrd="0" presId="urn:microsoft.com/office/officeart/2018/2/layout/IconCircleList"/>
    <dgm:cxn modelId="{E1B86208-F1CA-47B9-A7CD-D414C6B3FCF2}" type="presParOf" srcId="{A0464305-5E5C-4B2C-9995-F6DEE844FD06}" destId="{549886F0-FD47-4C84-9018-3936F3CB50AF}" srcOrd="1" destOrd="0" presId="urn:microsoft.com/office/officeart/2018/2/layout/IconCircleList"/>
    <dgm:cxn modelId="{8D927A6E-AF02-4943-AE9B-E5E847BE1B48}" type="presParOf" srcId="{A0464305-5E5C-4B2C-9995-F6DEE844FD06}" destId="{7AAC6E8A-992F-4A72-A6DD-6943456CC426}" srcOrd="2" destOrd="0" presId="urn:microsoft.com/office/officeart/2018/2/layout/IconCircleList"/>
    <dgm:cxn modelId="{D6953298-09D8-46ED-B0F4-55F9CD4126E5}" type="presParOf" srcId="{A0464305-5E5C-4B2C-9995-F6DEE844FD06}" destId="{AFE1902C-2386-4A16-8EC7-23A531CC25F8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51759D-FE1D-4823-9C41-B43DB0CE45BE}" type="doc">
      <dgm:prSet loTypeId="urn:microsoft.com/office/officeart/2005/8/layout/hProcess3" loCatId="process" qsTypeId="urn:microsoft.com/office/officeart/2005/8/quickstyle/simple1" qsCatId="simple" csTypeId="urn:microsoft.com/office/officeart/2005/8/colors/accent2_1" csCatId="accent2" phldr="1"/>
      <dgm:spPr/>
    </dgm:pt>
    <dgm:pt modelId="{4DF5B8C8-9B4C-4307-AB25-B19051942B35}" type="pres">
      <dgm:prSet presAssocID="{4551759D-FE1D-4823-9C41-B43DB0CE45BE}" presName="Name0" presStyleCnt="0">
        <dgm:presLayoutVars>
          <dgm:dir/>
          <dgm:animLvl val="lvl"/>
          <dgm:resizeHandles val="exact"/>
        </dgm:presLayoutVars>
      </dgm:prSet>
      <dgm:spPr/>
    </dgm:pt>
    <dgm:pt modelId="{E59535D6-639C-42FB-9832-4D18C5060BEF}" type="pres">
      <dgm:prSet presAssocID="{4551759D-FE1D-4823-9C41-B43DB0CE45BE}" presName="dummy" presStyleCnt="0"/>
      <dgm:spPr/>
    </dgm:pt>
    <dgm:pt modelId="{5681E7ED-36BF-4EA6-9E76-A46498F584C9}" type="pres">
      <dgm:prSet presAssocID="{4551759D-FE1D-4823-9C41-B43DB0CE45BE}" presName="linH" presStyleCnt="0"/>
      <dgm:spPr/>
    </dgm:pt>
    <dgm:pt modelId="{B9A902E8-16EE-4BEE-8A41-C6A2BF3BBCF7}" type="pres">
      <dgm:prSet presAssocID="{4551759D-FE1D-4823-9C41-B43DB0CE45BE}" presName="padding1" presStyleCnt="0"/>
      <dgm:spPr/>
    </dgm:pt>
    <dgm:pt modelId="{7706962B-3E4E-4FB0-AD37-CF6C06068A14}" type="pres">
      <dgm:prSet presAssocID="{4551759D-FE1D-4823-9C41-B43DB0CE45BE}" presName="padding2" presStyleCnt="0"/>
      <dgm:spPr/>
    </dgm:pt>
    <dgm:pt modelId="{848E5532-7501-4237-AE42-7B3BC1E2B6A1}" type="pres">
      <dgm:prSet presAssocID="{4551759D-FE1D-4823-9C41-B43DB0CE45BE}" presName="negArrow" presStyleCnt="0"/>
      <dgm:spPr/>
    </dgm:pt>
    <dgm:pt modelId="{0945315B-4049-428C-8FE0-B5FD776AAFE6}" type="pres">
      <dgm:prSet presAssocID="{4551759D-FE1D-4823-9C41-B43DB0CE45BE}" presName="backgroundArrow" presStyleLbl="node1" presStyleIdx="0" presStyleCnt="1" custScaleY="49812" custLinFactNeighborX="1289" custLinFactNeighborY="-45774"/>
      <dgm:spPr>
        <a:solidFill>
          <a:srgbClr val="FFCCFF"/>
        </a:solidFill>
        <a:ln>
          <a:solidFill>
            <a:srgbClr val="FF6699"/>
          </a:solidFill>
        </a:ln>
      </dgm:spPr>
    </dgm:pt>
  </dgm:ptLst>
  <dgm:cxnLst>
    <dgm:cxn modelId="{F5E65C0C-1032-4B2B-B0BB-2990E19D0788}" type="presOf" srcId="{4551759D-FE1D-4823-9C41-B43DB0CE45BE}" destId="{4DF5B8C8-9B4C-4307-AB25-B19051942B35}" srcOrd="0" destOrd="0" presId="urn:microsoft.com/office/officeart/2005/8/layout/hProcess3"/>
    <dgm:cxn modelId="{2D3F0E50-8EE6-4037-B5C1-F13DCB38FEFF}" type="presParOf" srcId="{4DF5B8C8-9B4C-4307-AB25-B19051942B35}" destId="{E59535D6-639C-42FB-9832-4D18C5060BEF}" srcOrd="0" destOrd="0" presId="urn:microsoft.com/office/officeart/2005/8/layout/hProcess3"/>
    <dgm:cxn modelId="{A879C7A5-DC98-4BF6-BE23-D542AAFEA52F}" type="presParOf" srcId="{4DF5B8C8-9B4C-4307-AB25-B19051942B35}" destId="{5681E7ED-36BF-4EA6-9E76-A46498F584C9}" srcOrd="1" destOrd="0" presId="urn:microsoft.com/office/officeart/2005/8/layout/hProcess3"/>
    <dgm:cxn modelId="{786A5A04-BDEE-4F15-B309-75D17E1294BC}" type="presParOf" srcId="{5681E7ED-36BF-4EA6-9E76-A46498F584C9}" destId="{B9A902E8-16EE-4BEE-8A41-C6A2BF3BBCF7}" srcOrd="0" destOrd="0" presId="urn:microsoft.com/office/officeart/2005/8/layout/hProcess3"/>
    <dgm:cxn modelId="{75FE62B7-0AA9-478A-848A-AF9920265278}" type="presParOf" srcId="{5681E7ED-36BF-4EA6-9E76-A46498F584C9}" destId="{7706962B-3E4E-4FB0-AD37-CF6C06068A14}" srcOrd="1" destOrd="0" presId="urn:microsoft.com/office/officeart/2005/8/layout/hProcess3"/>
    <dgm:cxn modelId="{8F716891-B5E2-4F46-9D3F-052B7D4250E4}" type="presParOf" srcId="{5681E7ED-36BF-4EA6-9E76-A46498F584C9}" destId="{848E5532-7501-4237-AE42-7B3BC1E2B6A1}" srcOrd="2" destOrd="0" presId="urn:microsoft.com/office/officeart/2005/8/layout/hProcess3"/>
    <dgm:cxn modelId="{FC4ABFAA-0237-47EA-AC8A-D2770BFBBFA3}" type="presParOf" srcId="{5681E7ED-36BF-4EA6-9E76-A46498F584C9}" destId="{0945315B-4049-428C-8FE0-B5FD776AAFE6}" srcOrd="3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F1E47A-7724-4AFF-88C3-5D366110843C}">
      <dsp:nvSpPr>
        <dsp:cNvPr id="0" name=""/>
        <dsp:cNvSpPr/>
      </dsp:nvSpPr>
      <dsp:spPr>
        <a:xfrm>
          <a:off x="0" y="863638"/>
          <a:ext cx="1299118" cy="1299118"/>
        </a:xfrm>
        <a:prstGeom prst="ellipse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5D5889-4401-4CE4-A211-E0BDE39874F4}">
      <dsp:nvSpPr>
        <dsp:cNvPr id="0" name=""/>
        <dsp:cNvSpPr/>
      </dsp:nvSpPr>
      <dsp:spPr>
        <a:xfrm>
          <a:off x="242974" y="1136454"/>
          <a:ext cx="753489" cy="75348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rgbClr val="FF00F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5B055F-35AB-43FD-8596-05D4B8C95B59}">
      <dsp:nvSpPr>
        <dsp:cNvPr id="0" name=""/>
        <dsp:cNvSpPr/>
      </dsp:nvSpPr>
      <dsp:spPr>
        <a:xfrm>
          <a:off x="1223752" y="863638"/>
          <a:ext cx="3062209" cy="12991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u="sng" kern="12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rPr>
            <a:t>Location &amp; Market</a:t>
          </a:r>
        </a:p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Warwickshire-based cleaning service operating within the £66.9bn UK cleaning industry</a:t>
          </a:r>
        </a:p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23752" y="863638"/>
        <a:ext cx="3062209" cy="1299118"/>
      </dsp:txXfrm>
    </dsp:sp>
    <dsp:sp modelId="{9024F694-36FA-4B66-A6DF-B4C612A3F279}">
      <dsp:nvSpPr>
        <dsp:cNvPr id="0" name=""/>
        <dsp:cNvSpPr/>
      </dsp:nvSpPr>
      <dsp:spPr>
        <a:xfrm>
          <a:off x="3983359" y="757136"/>
          <a:ext cx="1299118" cy="1299118"/>
        </a:xfrm>
        <a:prstGeom prst="ellipse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FFC8B9-FD13-45A1-8055-8FBD8224F3FE}">
      <dsp:nvSpPr>
        <dsp:cNvPr id="0" name=""/>
        <dsp:cNvSpPr/>
      </dsp:nvSpPr>
      <dsp:spPr>
        <a:xfrm>
          <a:off x="4244131" y="980866"/>
          <a:ext cx="753489" cy="75348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rgbClr val="FF00F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BD443B-C2A1-4A3C-BBB3-7C8A7A4EDFF2}">
      <dsp:nvSpPr>
        <dsp:cNvPr id="0" name=""/>
        <dsp:cNvSpPr/>
      </dsp:nvSpPr>
      <dsp:spPr>
        <a:xfrm>
          <a:off x="5271331" y="243412"/>
          <a:ext cx="3062209" cy="12991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u="sng" kern="1200" dirty="0">
              <a:solidFill>
                <a:srgbClr val="FF0066"/>
              </a:solidFill>
              <a:latin typeface="Arial" panose="020B0604020202020204" pitchFamily="34" charset="0"/>
              <a:cs typeface="Arial" panose="020B0604020202020204" pitchFamily="34" charset="0"/>
            </a:rPr>
            <a:t>Target Clients </a:t>
          </a:r>
        </a:p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Corporate offices, private residences, and short-term rental properties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71331" y="243412"/>
        <a:ext cx="3062209" cy="1299118"/>
      </dsp:txXfrm>
    </dsp:sp>
    <dsp:sp modelId="{BC0434DC-21D2-4E72-86B6-743C262DB78C}">
      <dsp:nvSpPr>
        <dsp:cNvPr id="0" name=""/>
        <dsp:cNvSpPr/>
      </dsp:nvSpPr>
      <dsp:spPr>
        <a:xfrm>
          <a:off x="0" y="2483936"/>
          <a:ext cx="1299118" cy="1299118"/>
        </a:xfrm>
        <a:prstGeom prst="ellipse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8E7881-7391-4060-995E-818894FC3CB4}">
      <dsp:nvSpPr>
        <dsp:cNvPr id="0" name=""/>
        <dsp:cNvSpPr/>
      </dsp:nvSpPr>
      <dsp:spPr>
        <a:xfrm>
          <a:off x="261947" y="2794400"/>
          <a:ext cx="753489" cy="75348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rgbClr val="FF00F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F232C2-6E41-4BC1-A696-372F875B14D6}">
      <dsp:nvSpPr>
        <dsp:cNvPr id="0" name=""/>
        <dsp:cNvSpPr/>
      </dsp:nvSpPr>
      <dsp:spPr>
        <a:xfrm>
          <a:off x="1167683" y="2660174"/>
          <a:ext cx="3062209" cy="12991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u="sng" kern="1200" dirty="0">
              <a:solidFill>
                <a:srgbClr val="32EE44"/>
              </a:solidFill>
              <a:latin typeface="Arial" panose="020B0604020202020204" pitchFamily="34" charset="0"/>
              <a:cs typeface="Arial" panose="020B0604020202020204" pitchFamily="34" charset="0"/>
            </a:rPr>
            <a:t>Service Focus 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Specialist cleaning designed for inspection readiness, compliance, and high guest/ property standards.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67683" y="2660174"/>
        <a:ext cx="3062209" cy="1299118"/>
      </dsp:txXfrm>
    </dsp:sp>
    <dsp:sp modelId="{F1EE071C-6F8B-4F5E-B94E-D226D48F4741}">
      <dsp:nvSpPr>
        <dsp:cNvPr id="0" name=""/>
        <dsp:cNvSpPr/>
      </dsp:nvSpPr>
      <dsp:spPr>
        <a:xfrm>
          <a:off x="4174642" y="2423254"/>
          <a:ext cx="1299118" cy="1299118"/>
        </a:xfrm>
        <a:prstGeom prst="ellipse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B68920-6273-4631-B8D0-B40DC7F19628}">
      <dsp:nvSpPr>
        <dsp:cNvPr id="0" name=""/>
        <dsp:cNvSpPr/>
      </dsp:nvSpPr>
      <dsp:spPr>
        <a:xfrm>
          <a:off x="4454618" y="2679606"/>
          <a:ext cx="753489" cy="75348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rgbClr val="FF00F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07AEC3-530D-4E3F-B673-8FD275C4F09A}">
      <dsp:nvSpPr>
        <dsp:cNvPr id="0" name=""/>
        <dsp:cNvSpPr/>
      </dsp:nvSpPr>
      <dsp:spPr>
        <a:xfrm>
          <a:off x="5689231" y="2404053"/>
          <a:ext cx="3062209" cy="12991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1" u="sng" kern="1200" dirty="0">
            <a:solidFill>
              <a:srgbClr val="44E07F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1" u="sng" kern="1200" dirty="0">
            <a:solidFill>
              <a:srgbClr val="44E07F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1" u="sng" kern="1200" dirty="0">
            <a:solidFill>
              <a:srgbClr val="44E07F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u="sng" kern="1200" dirty="0">
              <a:solidFill>
                <a:srgbClr val="44E07F"/>
              </a:solidFill>
              <a:latin typeface="Arial" panose="020B0604020202020204" pitchFamily="34" charset="0"/>
              <a:cs typeface="Arial" panose="020B0604020202020204" pitchFamily="34" charset="0"/>
            </a:rPr>
            <a:t>Unique Selling Point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A premium, quality-controlled cleaning system designed to deliver consistent, inspection ready results. Ensuring every task is completed to the same high standard each time. 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Many independent cleaning providers offer general cleaning services but 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do not follow a structured quality-control system</a:t>
          </a: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. Their work may vary depending on the cleaner or the day.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endParaRPr lang="en-GB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89231" y="2404053"/>
        <a:ext cx="3062209" cy="1299118"/>
      </dsp:txXfrm>
    </dsp:sp>
    <dsp:sp modelId="{9251D0E5-4DE6-40B9-9563-F8F2D52C310B}">
      <dsp:nvSpPr>
        <dsp:cNvPr id="0" name=""/>
        <dsp:cNvSpPr/>
      </dsp:nvSpPr>
      <dsp:spPr>
        <a:xfrm>
          <a:off x="0" y="4377932"/>
          <a:ext cx="1299118" cy="1299118"/>
        </a:xfrm>
        <a:prstGeom prst="ellipse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510722-7F0B-40DC-AC55-C5ED653063AB}">
      <dsp:nvSpPr>
        <dsp:cNvPr id="0" name=""/>
        <dsp:cNvSpPr/>
      </dsp:nvSpPr>
      <dsp:spPr>
        <a:xfrm>
          <a:off x="261947" y="4710370"/>
          <a:ext cx="753489" cy="75348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rgbClr val="FF00F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777D04-CDA0-4EF9-89AF-E1DD1D568D1E}">
      <dsp:nvSpPr>
        <dsp:cNvPr id="0" name=""/>
        <dsp:cNvSpPr/>
      </dsp:nvSpPr>
      <dsp:spPr>
        <a:xfrm>
          <a:off x="1127354" y="4487253"/>
          <a:ext cx="3062209" cy="12991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u="sng" kern="12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rPr>
            <a:t>Business structure</a:t>
          </a:r>
        </a:p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Sole trader model which offers flexibility, low administration, and direct quality control.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27354" y="4487253"/>
        <a:ext cx="3062209" cy="1299118"/>
      </dsp:txXfrm>
    </dsp:sp>
    <dsp:sp modelId="{5C1E870F-1071-4E1E-8839-4E7C61CF196A}">
      <dsp:nvSpPr>
        <dsp:cNvPr id="0" name=""/>
        <dsp:cNvSpPr/>
      </dsp:nvSpPr>
      <dsp:spPr>
        <a:xfrm>
          <a:off x="4112700" y="5310439"/>
          <a:ext cx="1299118" cy="1299118"/>
        </a:xfrm>
        <a:prstGeom prst="ellipse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9886F0-FD47-4C84-9018-3936F3CB50AF}">
      <dsp:nvSpPr>
        <dsp:cNvPr id="0" name=""/>
        <dsp:cNvSpPr/>
      </dsp:nvSpPr>
      <dsp:spPr>
        <a:xfrm>
          <a:off x="4355632" y="5598522"/>
          <a:ext cx="753489" cy="753489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rgbClr val="FF00F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E1902C-2386-4A16-8EC7-23A531CC25F8}">
      <dsp:nvSpPr>
        <dsp:cNvPr id="0" name=""/>
        <dsp:cNvSpPr/>
      </dsp:nvSpPr>
      <dsp:spPr>
        <a:xfrm>
          <a:off x="5570356" y="5009810"/>
          <a:ext cx="3062209" cy="12991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1" u="sng" kern="1200" dirty="0">
            <a:solidFill>
              <a:schemeClr val="accent1">
                <a:lumMod val="60000"/>
                <a:lumOff val="4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u="sng" kern="1200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Growth Plan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Owner-led service delivery initially, with staff recruitment as demand increases for scalability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70356" y="5009810"/>
        <a:ext cx="3062209" cy="12991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45315B-4049-428C-8FE0-B5FD776AAFE6}">
      <dsp:nvSpPr>
        <dsp:cNvPr id="0" name=""/>
        <dsp:cNvSpPr/>
      </dsp:nvSpPr>
      <dsp:spPr>
        <a:xfrm>
          <a:off x="0" y="0"/>
          <a:ext cx="9461739" cy="1707559"/>
        </a:xfrm>
        <a:prstGeom prst="rightArrow">
          <a:avLst/>
        </a:prstGeom>
        <a:solidFill>
          <a:srgbClr val="FFCCFF"/>
        </a:solidFill>
        <a:ln w="12700" cap="flat" cmpd="sng" algn="ctr">
          <a:solidFill>
            <a:srgbClr val="FF6699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5E9063-A65E-4380-ACAF-944E3EB7A607}" type="datetimeFigureOut">
              <a:rPr lang="en-GB" smtClean="0"/>
              <a:t>14/03/2026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47B196-FEF6-4D46-A6CC-CE9D85D337F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4045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47B196-FEF6-4D46-A6CC-CE9D85D337F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7011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8470-4424-429E-BEED-CDE9D6B45E24}" type="datetime1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72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C9010-E212-4E50-AF3E-7CECBB01AB20}" type="datetime1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5753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78765-1EAD-46B4-AC32-000B06970D45}" type="datetime1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1498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3A03-433F-4370-809F-E4772FF31419}" type="datetime1">
              <a:rPr lang="en-GB" smtClean="0"/>
              <a:t>14/03/2026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2870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32B73-DF84-4842-98F9-759B33E9C7AE}" type="datetime1">
              <a:rPr lang="en-GB" smtClean="0"/>
              <a:t>14/03/2026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4848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ED1E6-D5A2-4CE4-A36C-208F1D66749E}" type="datetime1">
              <a:rPr lang="en-GB" smtClean="0"/>
              <a:t>14/03/2026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6572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4EFBD-28B4-46E2-A1C5-C5E24ACDC2A5}" type="datetime1">
              <a:rPr lang="en-GB" smtClean="0"/>
              <a:t>14/03/2026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4397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555BA-4D37-4907-B54D-2AF8BC5E8AB4}" type="datetime1">
              <a:rPr lang="en-GB" smtClean="0"/>
              <a:t>14/03/2026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9823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18E03-5E25-4516-A822-93B7D0A4FBF6}" type="datetime1">
              <a:rPr lang="en-GB" smtClean="0"/>
              <a:t>14/03/2026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142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A7029-E8DC-4E11-8C5A-C2F58CCAAD86}" type="datetime1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357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F96B0-338A-479A-9959-8C802FEBCA73}" type="datetime1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3595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2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04CED-801E-4756-B0E9-11B23AE8646D}" type="datetime1">
              <a:rPr lang="en-GB" smtClean="0"/>
              <a:t>14/03/2026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9D15C-286D-4BBE-BC9B-263281366B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607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992D1A8-4D1B-9CAA-FAF1-01140FDE32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68756" y="1375527"/>
            <a:ext cx="9056914" cy="5094514"/>
          </a:xfrm>
        </p:spPr>
        <p:txBody>
          <a:bodyPr>
            <a:normAutofit fontScale="92500" lnSpcReduction="20000"/>
          </a:bodyPr>
          <a:lstStyle/>
          <a:p>
            <a:r>
              <a:rPr lang="en-US" b="1" u="sng" dirty="0"/>
              <a:t>Program of study: </a:t>
            </a:r>
            <a:r>
              <a:rPr lang="en-US" dirty="0"/>
              <a:t>Certificate in Higher Education Business Skills for the Workplace</a:t>
            </a:r>
            <a:endParaRPr lang="en-GB" dirty="0"/>
          </a:p>
          <a:p>
            <a:r>
              <a:rPr lang="en-US" b="1" dirty="0"/>
              <a:t> </a:t>
            </a:r>
            <a:endParaRPr lang="en-GB" dirty="0"/>
          </a:p>
          <a:p>
            <a:r>
              <a:rPr lang="en-US" b="1" u="sng" dirty="0"/>
              <a:t>Module Title:</a:t>
            </a:r>
            <a:r>
              <a:rPr lang="en-US" dirty="0"/>
              <a:t> </a:t>
            </a:r>
            <a:r>
              <a:rPr lang="en-GB" dirty="0"/>
              <a:t>Enterprise &amp; Entrepreneurship</a:t>
            </a:r>
          </a:p>
          <a:p>
            <a:r>
              <a:rPr lang="en-US" dirty="0"/>
              <a:t> </a:t>
            </a:r>
            <a:endParaRPr lang="en-GB" dirty="0"/>
          </a:p>
          <a:p>
            <a:r>
              <a:rPr lang="en-US" b="1" u="sng" dirty="0"/>
              <a:t>Module Code:</a:t>
            </a:r>
            <a:r>
              <a:rPr lang="en-US" dirty="0"/>
              <a:t> LCLM40006</a:t>
            </a:r>
            <a:endParaRPr lang="en-GB" dirty="0"/>
          </a:p>
          <a:p>
            <a:r>
              <a:rPr lang="en-US" dirty="0"/>
              <a:t> </a:t>
            </a:r>
            <a:endParaRPr lang="en-GB" dirty="0"/>
          </a:p>
          <a:p>
            <a:r>
              <a:rPr lang="en-US" b="1" u="sng" dirty="0"/>
              <a:t>Assessment:</a:t>
            </a:r>
            <a:r>
              <a:rPr lang="en-US" dirty="0"/>
              <a:t> Component 2 – Individual Presentation Pitch</a:t>
            </a:r>
          </a:p>
          <a:p>
            <a:r>
              <a:rPr lang="en-US" dirty="0"/>
              <a:t> </a:t>
            </a:r>
            <a:endParaRPr lang="en-GB" dirty="0"/>
          </a:p>
          <a:p>
            <a:r>
              <a:rPr lang="en-US" b="1" u="sng" dirty="0"/>
              <a:t>Student Name:</a:t>
            </a:r>
            <a:r>
              <a:rPr lang="en-US" dirty="0"/>
              <a:t> Chante Fleary-Young</a:t>
            </a:r>
            <a:endParaRPr lang="en-GB" dirty="0"/>
          </a:p>
          <a:p>
            <a:r>
              <a:rPr lang="en-US" dirty="0"/>
              <a:t> </a:t>
            </a:r>
            <a:endParaRPr lang="en-GB" dirty="0"/>
          </a:p>
          <a:p>
            <a:r>
              <a:rPr lang="en-US" b="1" u="sng" dirty="0"/>
              <a:t>Student Number:</a:t>
            </a:r>
            <a:r>
              <a:rPr lang="en-US" dirty="0"/>
              <a:t> 2441293</a:t>
            </a:r>
            <a:endParaRPr lang="en-GB" dirty="0"/>
          </a:p>
          <a:p>
            <a:r>
              <a:rPr lang="en-US" dirty="0"/>
              <a:t> </a:t>
            </a:r>
            <a:endParaRPr lang="en-GB" dirty="0"/>
          </a:p>
          <a:p>
            <a:r>
              <a:rPr lang="en-US" b="1" u="sng" dirty="0"/>
              <a:t>Lecturer’s Name</a:t>
            </a:r>
            <a:r>
              <a:rPr lang="en-US" dirty="0"/>
              <a:t>: </a:t>
            </a:r>
            <a:r>
              <a:rPr lang="en-GB" dirty="0"/>
              <a:t>Dr Chung Lai Johnny Wan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B4E9CD-751D-575D-C812-E56D306440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2" y="86568"/>
            <a:ext cx="2420959" cy="1210480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721877-4608-9BCD-0735-30C41C7E35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092" y="1278318"/>
            <a:ext cx="2125992" cy="1229210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85FD9B-E8DE-FCD9-B749-484AD99E4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293128"/>
      </p:ext>
    </p:extLst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FB59A-CACA-993F-95FD-B6EC509E6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1" y="1856792"/>
            <a:ext cx="10622604" cy="3489649"/>
          </a:xfrm>
        </p:spPr>
        <p:txBody>
          <a:bodyPr>
            <a:noAutofit/>
          </a:bodyPr>
          <a:lstStyle/>
          <a:p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</a:rPr>
              <a:t>Table of contents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Business Overview……………………………………..3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Legal Format…………………………………………….4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External Business Factors…………………………......5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Key Marketing Strategies…………………………........6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Our Services……………………………………………..7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Funding Requirements………………….…………..….8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Cash In &amp; Fund allocation.……………………………..9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78270C-4E95-28B9-CA49-B850FD875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2142189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ext Placeholder 3">
            <a:extLst>
              <a:ext uri="{FF2B5EF4-FFF2-40B4-BE49-F238E27FC236}">
                <a16:creationId xmlns:a16="http://schemas.microsoft.com/office/drawing/2014/main" id="{5A89725E-B469-8E05-748D-CBF569E58C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5494624"/>
              </p:ext>
            </p:extLst>
          </p:nvPr>
        </p:nvGraphicFramePr>
        <p:xfrm>
          <a:off x="2463931" y="-70642"/>
          <a:ext cx="10095074" cy="6721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E369816E-6266-5600-E285-E44E5967F1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8011" y="207167"/>
            <a:ext cx="2301051" cy="1326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EB5FAE1-56E1-0D64-EF0E-97BA9426CB42}"/>
              </a:ext>
            </a:extLst>
          </p:cNvPr>
          <p:cNvSpPr txBox="1">
            <a:spLocks/>
          </p:cNvSpPr>
          <p:nvPr/>
        </p:nvSpPr>
        <p:spPr>
          <a:xfrm>
            <a:off x="145191" y="1869499"/>
            <a:ext cx="2661994" cy="2556389"/>
          </a:xfrm>
          <a:prstGeom prst="ellipse">
            <a:avLst/>
          </a:prstGeom>
          <a:solidFill>
            <a:srgbClr val="FFCCFF"/>
          </a:solidFill>
          <a:ln w="174625" cmpd="thinThick">
            <a:solidFill>
              <a:srgbClr val="FF6699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Business Overview</a:t>
            </a:r>
          </a:p>
        </p:txBody>
      </p:sp>
      <p:sp>
        <p:nvSpPr>
          <p:cNvPr id="31" name="Slide Number Placeholder 30">
            <a:extLst>
              <a:ext uri="{FF2B5EF4-FFF2-40B4-BE49-F238E27FC236}">
                <a16:creationId xmlns:a16="http://schemas.microsoft.com/office/drawing/2014/main" id="{753EF56C-4D56-AE4A-12CD-83080E80B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3</a:t>
            </a:fld>
            <a:endParaRPr lang="en-GB" dirty="0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B020D0E3-AAF2-2160-3F70-398148677918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4051" t="53192" r="32474" b="11063"/>
          <a:stretch>
            <a:fillRect/>
          </a:stretch>
        </p:blipFill>
        <p:spPr>
          <a:xfrm>
            <a:off x="-72692" y="4659243"/>
            <a:ext cx="2847327" cy="20269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59163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3F5FB7-86BB-365B-3C67-823CFCFDA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4</a:t>
            </a:fld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1CC9937-4ACF-5E69-60CE-ED87A9B6EE45}"/>
              </a:ext>
            </a:extLst>
          </p:cNvPr>
          <p:cNvSpPr txBox="1">
            <a:spLocks/>
          </p:cNvSpPr>
          <p:nvPr/>
        </p:nvSpPr>
        <p:spPr>
          <a:xfrm>
            <a:off x="244886" y="1690679"/>
            <a:ext cx="2535449" cy="2306156"/>
          </a:xfrm>
          <a:prstGeom prst="ellipse">
            <a:avLst/>
          </a:prstGeom>
          <a:solidFill>
            <a:srgbClr val="FFCCFF"/>
          </a:solidFill>
          <a:ln w="174625" cmpd="thinThick">
            <a:solidFill>
              <a:srgbClr val="FF6699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/>
              <a:t>Legal format</a:t>
            </a:r>
            <a:endParaRPr 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E8F9137-22DF-AC05-C2CE-4512F116B8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565221"/>
              </p:ext>
            </p:extLst>
          </p:nvPr>
        </p:nvGraphicFramePr>
        <p:xfrm>
          <a:off x="3018502" y="744066"/>
          <a:ext cx="8757342" cy="5369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57342">
                  <a:extLst>
                    <a:ext uri="{9D8B030D-6E8A-4147-A177-3AD203B41FA5}">
                      <a16:colId xmlns:a16="http://schemas.microsoft.com/office/drawing/2014/main" val="3297551634"/>
                    </a:ext>
                  </a:extLst>
                </a:gridCol>
              </a:tblGrid>
              <a:tr h="70071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Why Choose a Sole Trader Business Structure?</a:t>
                      </a:r>
                    </a:p>
                  </a:txBody>
                  <a:tcPr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1199807"/>
                  </a:ext>
                </a:extLst>
              </a:tr>
              <a:tr h="774763">
                <a:tc>
                  <a:txBody>
                    <a:bodyPr/>
                    <a:lstStyle/>
                    <a:p>
                      <a:pPr marL="342900" indent="-342900" algn="ctr">
                        <a:buFont typeface="Wingdings" panose="05000000000000000000" pitchFamily="2" charset="2"/>
                        <a:buChar char="ü"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Simplicity – Easy and fast setup with fewer forms and lower administrative costs</a:t>
                      </a:r>
                    </a:p>
                  </a:txBody>
                  <a:tcP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7808596"/>
                  </a:ext>
                </a:extLst>
              </a:tr>
              <a:tr h="774763">
                <a:tc>
                  <a:txBody>
                    <a:bodyPr/>
                    <a:lstStyle/>
                    <a:p>
                      <a:pPr marL="342900" indent="-342900" algn="ctr">
                        <a:buFont typeface="Wingdings" panose="05000000000000000000" pitchFamily="2" charset="2"/>
                        <a:buChar char="ü"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Full Control – Owner has 100% control over business decisions and operations</a:t>
                      </a:r>
                    </a:p>
                  </a:txBody>
                  <a:tcP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9895980"/>
                  </a:ext>
                </a:extLst>
              </a:tr>
              <a:tr h="1209455">
                <a:tc>
                  <a:txBody>
                    <a:bodyPr/>
                    <a:lstStyle/>
                    <a:p>
                      <a:pPr marL="342900" indent="-342900" algn="ctr">
                        <a:buFont typeface="Wingdings" panose="05000000000000000000" pitchFamily="2" charset="2"/>
                        <a:buChar char="ü"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Flexibility &amp; Tax Benefits – Eligible for tax incentives, with freedom to hire and adjust operations as the business grows</a:t>
                      </a:r>
                    </a:p>
                  </a:txBody>
                  <a:tcP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2268323"/>
                  </a:ext>
                </a:extLst>
              </a:tr>
              <a:tr h="1209455">
                <a:tc>
                  <a:txBody>
                    <a:bodyPr/>
                    <a:lstStyle/>
                    <a:p>
                      <a:pPr marL="342900" indent="-342900" algn="ctr">
                        <a:buFont typeface="Wingdings" panose="05000000000000000000" pitchFamily="2" charset="2"/>
                        <a:buChar char="ü"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costs &amp; Quick Start – More affordable, quicker, and less paperwork compared to limited companies</a:t>
                      </a:r>
                    </a:p>
                  </a:txBody>
                  <a:tcP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283703"/>
                  </a:ext>
                </a:extLst>
              </a:tr>
              <a:tr h="700716">
                <a:tc>
                  <a:txBody>
                    <a:bodyPr/>
                    <a:lstStyle/>
                    <a:p>
                      <a:pPr algn="ctr"/>
                      <a:r>
                        <a:rPr lang="en-GB" sz="24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Ideal for start-ups seeking flexibility, control, and cost efficiency</a:t>
                      </a:r>
                    </a:p>
                  </a:txBody>
                  <a:tcPr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8383457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A64441CA-EEEB-588D-E848-C5A26DAAA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86" y="159762"/>
            <a:ext cx="2128655" cy="1227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6751A47-725D-5758-4C47-13B200EFDBD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723" t="8842" b="57268"/>
          <a:stretch>
            <a:fillRect/>
          </a:stretch>
        </p:blipFill>
        <p:spPr>
          <a:xfrm>
            <a:off x="94158" y="4300481"/>
            <a:ext cx="3036312" cy="2061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196272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349609-933F-D751-62FF-1C4642310E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94962" y="1984443"/>
            <a:ext cx="5458838" cy="4192520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endParaRPr lang="en-US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B77051E-9DE7-3CB8-F69C-A29BCFC195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159635"/>
              </p:ext>
            </p:extLst>
          </p:nvPr>
        </p:nvGraphicFramePr>
        <p:xfrm>
          <a:off x="2925423" y="136525"/>
          <a:ext cx="9020893" cy="5779328"/>
        </p:xfrm>
        <a:graphic>
          <a:graphicData uri="http://schemas.openxmlformats.org/drawingml/2006/table">
            <a:tbl>
              <a:tblPr firstRow="1" bandRow="1">
                <a:solidFill>
                  <a:schemeClr val="accent1">
                    <a:lumMod val="20000"/>
                    <a:lumOff val="80000"/>
                  </a:schemeClr>
                </a:solidFill>
                <a:tableStyleId>{5C22544A-7EE6-4342-B048-85BDC9FD1C3A}</a:tableStyleId>
              </a:tblPr>
              <a:tblGrid>
                <a:gridCol w="3147059">
                  <a:extLst>
                    <a:ext uri="{9D8B030D-6E8A-4147-A177-3AD203B41FA5}">
                      <a16:colId xmlns:a16="http://schemas.microsoft.com/office/drawing/2014/main" val="2921674510"/>
                    </a:ext>
                  </a:extLst>
                </a:gridCol>
                <a:gridCol w="2807686">
                  <a:extLst>
                    <a:ext uri="{9D8B030D-6E8A-4147-A177-3AD203B41FA5}">
                      <a16:colId xmlns:a16="http://schemas.microsoft.com/office/drawing/2014/main" val="2648260878"/>
                    </a:ext>
                  </a:extLst>
                </a:gridCol>
                <a:gridCol w="3066148">
                  <a:extLst>
                    <a:ext uri="{9D8B030D-6E8A-4147-A177-3AD203B41FA5}">
                      <a16:colId xmlns:a16="http://schemas.microsoft.com/office/drawing/2014/main" val="2139527402"/>
                    </a:ext>
                  </a:extLst>
                </a:gridCol>
              </a:tblGrid>
              <a:tr h="1582300">
                <a:tc>
                  <a:txBody>
                    <a:bodyPr/>
                    <a:lstStyle/>
                    <a:p>
                      <a:pPr algn="ctr"/>
                      <a:r>
                        <a:rPr lang="en-GB" sz="1600" b="1" u="sng" cap="all" spc="6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Economic</a:t>
                      </a:r>
                    </a:p>
                    <a:p>
                      <a:pPr algn="ctr"/>
                      <a:endParaRPr lang="en-GB" sz="1600" b="1" u="sng" cap="all" spc="6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b="0" u="sng" cap="all" spc="6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600" b="1" i="1" u="none" cap="all" spc="60" dirty="0">
                          <a:solidFill>
                            <a:srgbClr val="00B0F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Strong &amp; Stable Demand</a:t>
                      </a:r>
                    </a:p>
                  </a:txBody>
                  <a:tcPr marL="82898" marR="82898" marT="82898" marB="828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u="sng" cap="all" spc="6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</a:t>
                      </a:r>
                    </a:p>
                    <a:p>
                      <a:pPr algn="ctr"/>
                      <a:endParaRPr lang="en-GB" sz="1600" b="1" u="sng" cap="all" spc="6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b="0" u="sng" cap="all" spc="60" dirty="0">
                        <a:solidFill>
                          <a:srgbClr val="FF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600" b="1" i="1" u="none" cap="all" spc="6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Increased Hygiene Awareness</a:t>
                      </a:r>
                    </a:p>
                  </a:txBody>
                  <a:tcPr marL="82898" marR="82898" marT="82898" marB="828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u="sng" cap="all" spc="6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Environmental</a:t>
                      </a:r>
                    </a:p>
                    <a:p>
                      <a:pPr algn="ctr"/>
                      <a:endParaRPr lang="en-GB" sz="1600" b="1" u="sng" cap="all" spc="6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600" b="0" i="1" u="none" cap="all" spc="6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600" b="1" i="1" u="none" cap="all" spc="6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Competitive Differentiation</a:t>
                      </a:r>
                    </a:p>
                  </a:txBody>
                  <a:tcPr marL="82898" marR="82898" marT="82898" marB="828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8547599"/>
                  </a:ext>
                </a:extLst>
              </a:tr>
              <a:tr h="4197028">
                <a:tc>
                  <a:txBody>
                    <a:bodyPr/>
                    <a:lstStyle/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Cleaning services are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recession-resilient</a:t>
                      </a: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because hygiene and maintenance remain essential. </a:t>
                      </a:r>
                    </a:p>
                    <a:p>
                      <a:pPr algn="ctr"/>
                      <a:endParaRPr lang="en-GB" sz="16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Growth in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dual-income households </a:t>
                      </a: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make up about 48% of households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 business outsourcing </a:t>
                      </a: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continues to increase demand for professional cleaning services.</a:t>
                      </a:r>
                    </a:p>
                  </a:txBody>
                  <a:tcPr marL="55265" marR="55265" marT="27633" marB="5526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Post-pandemic behaviour has significantly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raised expectations for cleanliness</a:t>
                      </a: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homes and workplaces. </a:t>
                      </a:r>
                    </a:p>
                    <a:p>
                      <a:pPr algn="ctr"/>
                      <a:endParaRPr lang="en-GB" sz="16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Busy lifestyles and an ageing population also increase demand for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reliable outsourced cleaning services</a:t>
                      </a: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55265" marR="55265" marT="27633" marB="5526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Growing consumer preference for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eco-friendly and non-toxic cleaning products</a:t>
                      </a: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creates an opportunity for the business to stand out. </a:t>
                      </a:r>
                    </a:p>
                    <a:p>
                      <a:pPr algn="ctr"/>
                      <a:endParaRPr lang="en-GB" sz="16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green cleaning approach supports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brand differentiation and potential premium pricing</a:t>
                      </a: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55265" marR="55265" marT="27633" marB="5526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6993660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81097100-B6FD-4EA8-C274-F8A221480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654999" cy="1530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75771EAF-82FC-EC2B-A71B-0EFC51B4FC39}"/>
              </a:ext>
            </a:extLst>
          </p:cNvPr>
          <p:cNvSpPr txBox="1">
            <a:spLocks/>
          </p:cNvSpPr>
          <p:nvPr/>
        </p:nvSpPr>
        <p:spPr>
          <a:xfrm>
            <a:off x="161708" y="1687732"/>
            <a:ext cx="2532331" cy="2599131"/>
          </a:xfrm>
          <a:prstGeom prst="ellipse">
            <a:avLst/>
          </a:prstGeom>
          <a:solidFill>
            <a:srgbClr val="FFCCFF"/>
          </a:solidFill>
          <a:ln w="174625" cmpd="thinThick">
            <a:solidFill>
              <a:srgbClr val="FF6699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Key External Factors Supporting the Business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016E07D-7C34-49F0-D0A2-B3D00A8B1BA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587"/>
          <a:stretch>
            <a:fillRect/>
          </a:stretch>
        </p:blipFill>
        <p:spPr>
          <a:xfrm>
            <a:off x="43217" y="4678419"/>
            <a:ext cx="3017406" cy="1677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5A58454A-B097-F032-CC26-E5927E1C8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5</a:t>
            </a:fld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676B4FF-CABF-C1B5-ABAE-147314E6F3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9191" y="4711601"/>
            <a:ext cx="2151409" cy="1131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C5EB8C8-DA37-FABF-72AD-7B9288641B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1493" y="4789577"/>
            <a:ext cx="1193019" cy="1053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9EA36FF-2F6D-4DFE-6DAC-CA3667DDE5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6577" y="4700373"/>
            <a:ext cx="2402018" cy="1131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Arrow: Right 17">
            <a:extLst>
              <a:ext uri="{FF2B5EF4-FFF2-40B4-BE49-F238E27FC236}">
                <a16:creationId xmlns:a16="http://schemas.microsoft.com/office/drawing/2014/main" id="{7A32E9C9-9BC8-C365-4625-15C8FEBE3CE0}"/>
              </a:ext>
            </a:extLst>
          </p:cNvPr>
          <p:cNvSpPr/>
          <p:nvPr/>
        </p:nvSpPr>
        <p:spPr>
          <a:xfrm>
            <a:off x="2925423" y="5768528"/>
            <a:ext cx="8743172" cy="1131225"/>
          </a:xfrm>
          <a:prstGeom prst="rightArrow">
            <a:avLst/>
          </a:prstGeom>
          <a:solidFill>
            <a:srgbClr val="FF99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3EE04AF-B056-8300-BED7-16E632023B36}"/>
              </a:ext>
            </a:extLst>
          </p:cNvPr>
          <p:cNvSpPr txBox="1"/>
          <p:nvPr/>
        </p:nvSpPr>
        <p:spPr>
          <a:xfrm>
            <a:off x="3480317" y="6074229"/>
            <a:ext cx="77444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Understanding external factors helps a business anticipate market changes, adapt strategies, and remain competitive in a continuing changing environment.</a:t>
            </a:r>
          </a:p>
        </p:txBody>
      </p:sp>
    </p:spTree>
    <p:extLst>
      <p:ext uri="{BB962C8B-B14F-4D97-AF65-F5344CB8AC3E}">
        <p14:creationId xmlns:p14="http://schemas.microsoft.com/office/powerpoint/2010/main" val="211931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22DEF-BA47-6F27-A32D-27BA9A57B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735" y="1711798"/>
            <a:ext cx="2715076" cy="2142259"/>
          </a:xfrm>
          <a:prstGeom prst="ellipse">
            <a:avLst/>
          </a:prstGeom>
          <a:solidFill>
            <a:srgbClr val="FFCCFF"/>
          </a:solidFill>
          <a:ln w="174625" cmpd="thinThick">
            <a:solidFill>
              <a:srgbClr val="FF6699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kern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Key Marketing </a:t>
            </a:r>
            <a:r>
              <a:rPr lang="en-US" sz="3600" kern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Strategies</a:t>
            </a:r>
            <a:r>
              <a:rPr lang="en-US" kern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	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01FDA23-E6A8-6375-2D1E-4C3450A34C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010563"/>
              </p:ext>
            </p:extLst>
          </p:nvPr>
        </p:nvGraphicFramePr>
        <p:xfrm>
          <a:off x="3581401" y="1612618"/>
          <a:ext cx="8283864" cy="5107686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4122794">
                  <a:extLst>
                    <a:ext uri="{9D8B030D-6E8A-4147-A177-3AD203B41FA5}">
                      <a16:colId xmlns:a16="http://schemas.microsoft.com/office/drawing/2014/main" val="2380994"/>
                    </a:ext>
                  </a:extLst>
                </a:gridCol>
                <a:gridCol w="4161070">
                  <a:extLst>
                    <a:ext uri="{9D8B030D-6E8A-4147-A177-3AD203B41FA5}">
                      <a16:colId xmlns:a16="http://schemas.microsoft.com/office/drawing/2014/main" val="3336360115"/>
                    </a:ext>
                  </a:extLst>
                </a:gridCol>
              </a:tblGrid>
              <a:tr h="557292">
                <a:tc>
                  <a:txBody>
                    <a:bodyPr/>
                    <a:lstStyle/>
                    <a:p>
                      <a:pPr algn="ctr"/>
                      <a:r>
                        <a:rPr lang="en-GB" sz="1900" b="1" cap="none" spc="3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 Strategy (B2C)</a:t>
                      </a:r>
                    </a:p>
                  </a:txBody>
                  <a:tcPr marL="0" marR="10629" marT="135642" marB="678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cap="none" spc="3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Partnership Strategy (B2B)</a:t>
                      </a:r>
                    </a:p>
                  </a:txBody>
                  <a:tcPr marL="0" marR="10629" marT="135642" marB="678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195087"/>
                  </a:ext>
                </a:extLst>
              </a:tr>
              <a:tr h="4550394">
                <a:tc>
                  <a:txBody>
                    <a:bodyPr/>
                    <a:lstStyle/>
                    <a:p>
                      <a:pPr algn="l"/>
                      <a:endParaRPr lang="en-GB" sz="14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Instagram and TikTok</a:t>
                      </a: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showcase before-and-after cleaning results, testimonials, and behind-the-scenes content 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endParaRPr lang="en-GB" sz="16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Maintain a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professional website</a:t>
                      </a: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with service details, pricing, and online booking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endParaRPr lang="en-GB" sz="16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Optimise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Google Business Profile</a:t>
                      </a: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improve local search visibility and encourage customer reviews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endParaRPr lang="en-GB" sz="16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Builds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trust, credibility, and engagement</a:t>
                      </a: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with local residential customers</a:t>
                      </a:r>
                    </a:p>
                    <a:p>
                      <a:pPr algn="l"/>
                      <a:endParaRPr lang="en-GB" sz="14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35642" marT="135642" marB="67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 partnerships with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estate agents, property managers, moving companies, and short-term rental hosts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q"/>
                      </a:pPr>
                      <a:endParaRPr lang="en-GB" sz="16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Promote reliability, compliance, and long-term service value for businesses</a:t>
                      </a:r>
                    </a:p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endParaRPr lang="en-GB" sz="16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Introduce a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referral programme</a:t>
                      </a: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offering discounts or service upgrades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q"/>
                      </a:pPr>
                      <a:endParaRPr lang="en-GB" sz="16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Encourage </a:t>
                      </a: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repeat business through follow-ups, service reminders, and review requests</a:t>
                      </a:r>
                      <a:endParaRPr lang="en-GB" sz="16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35642" marT="135642" marB="678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037775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DFEDEBC5-38AB-9F2D-7A73-937F7E21EC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26" y="137695"/>
            <a:ext cx="2431122" cy="14016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23F3569-19AD-51AF-56C4-EFFE2F26B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6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7B9A9C-2BBB-C691-7292-6CE44EC88BB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898" t="17866" r="11005" b="18089"/>
          <a:stretch>
            <a:fillRect/>
          </a:stretch>
        </p:blipFill>
        <p:spPr>
          <a:xfrm>
            <a:off x="145915" y="4016741"/>
            <a:ext cx="1264596" cy="12013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0A3C2DE-643F-5930-96D5-EA1AFA87810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22914"/>
          <a:stretch>
            <a:fillRect/>
          </a:stretch>
        </p:blipFill>
        <p:spPr>
          <a:xfrm>
            <a:off x="174426" y="5300010"/>
            <a:ext cx="1467545" cy="127268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6625D6B-75E9-E12B-3569-504F41DD23E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1202" t="13175" r="28394" b="31031"/>
          <a:stretch>
            <a:fillRect/>
          </a:stretch>
        </p:blipFill>
        <p:spPr>
          <a:xfrm>
            <a:off x="1641971" y="4056434"/>
            <a:ext cx="1443136" cy="124357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E4D4D04-7A1E-A451-2CD1-EB552D2AA2D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1016" t="11241" r="19102" b="23545"/>
          <a:stretch>
            <a:fillRect/>
          </a:stretch>
        </p:blipFill>
        <p:spPr>
          <a:xfrm>
            <a:off x="1840020" y="5325168"/>
            <a:ext cx="1281069" cy="13951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80E8B67-756E-3F0A-57EA-FF108CC003D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26215" b="21849"/>
          <a:stretch>
            <a:fillRect/>
          </a:stretch>
        </p:blipFill>
        <p:spPr>
          <a:xfrm>
            <a:off x="4070553" y="136525"/>
            <a:ext cx="2998361" cy="13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4C5225-29A5-D22E-EFA1-0D422595765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24024" b="8482"/>
          <a:stretch>
            <a:fillRect/>
          </a:stretch>
        </p:blipFill>
        <p:spPr>
          <a:xfrm>
            <a:off x="8533919" y="130675"/>
            <a:ext cx="2625694" cy="1316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650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12C63567-9A18-430B-817B-152D609F5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900F6D7-BBD1-E2CE-1C26-9435E0F19F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6289" r="1" b="1"/>
          <a:stretch>
            <a:fillRect/>
          </a:stretch>
        </p:blipFill>
        <p:spPr>
          <a:xfrm>
            <a:off x="9004041" y="4582167"/>
            <a:ext cx="2951821" cy="2175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50 Luxury Kitchen Ideas To Elevate Your ...">
            <a:extLst>
              <a:ext uri="{FF2B5EF4-FFF2-40B4-BE49-F238E27FC236}">
                <a16:creationId xmlns:a16="http://schemas.microsoft.com/office/drawing/2014/main" id="{D88FC33C-9F6C-82CD-E902-F08C1C9C7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3" r="24337" b="-3"/>
          <a:stretch>
            <a:fillRect/>
          </a:stretch>
        </p:blipFill>
        <p:spPr bwMode="auto">
          <a:xfrm>
            <a:off x="123892" y="3637000"/>
            <a:ext cx="3167759" cy="2930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831B70-AEA9-BD39-A787-C91395ABD86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41" r="-3" b="-3"/>
          <a:stretch>
            <a:fillRect/>
          </a:stretch>
        </p:blipFill>
        <p:spPr>
          <a:xfrm>
            <a:off x="9004040" y="2465148"/>
            <a:ext cx="2951821" cy="2011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437F73-5718-D9A0-4EAC-353298791E9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941"/>
          <a:stretch>
            <a:fillRect/>
          </a:stretch>
        </p:blipFill>
        <p:spPr>
          <a:xfrm>
            <a:off x="8991899" y="317750"/>
            <a:ext cx="2944620" cy="2175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29E51B-BB3B-ADA6-B392-46170A017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9558" y="6356350"/>
            <a:ext cx="1864242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6939D15C-286D-4BBE-BC9B-263281366BE3}" type="slidenum">
              <a:rPr lang="en-US" smtClean="0"/>
              <a:pPr defTabSz="914400">
                <a:spcAft>
                  <a:spcPts val="600"/>
                </a:spcAft>
              </a:pPr>
              <a:t>7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64A031A-E540-631C-DC2D-530F7A759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575" y="1402202"/>
            <a:ext cx="2715076" cy="2142259"/>
          </a:xfrm>
          <a:prstGeom prst="ellipse">
            <a:avLst/>
          </a:prstGeom>
          <a:solidFill>
            <a:srgbClr val="FFCCFF"/>
          </a:solidFill>
          <a:ln w="174625" cmpd="thinThick">
            <a:solidFill>
              <a:srgbClr val="FF6699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GB" dirty="0"/>
              <a:t>Our Services</a:t>
            </a:r>
            <a:endParaRPr lang="en-US" kern="1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A660462-C78C-3B4B-19B4-49BB086724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2426418" cy="1402202"/>
          </a:xfrm>
          <a:prstGeom prst="rect">
            <a:avLst/>
          </a:prstGeom>
        </p:spPr>
      </p:pic>
      <p:sp>
        <p:nvSpPr>
          <p:cNvPr id="12" name="Scroll: Vertical 11">
            <a:extLst>
              <a:ext uri="{FF2B5EF4-FFF2-40B4-BE49-F238E27FC236}">
                <a16:creationId xmlns:a16="http://schemas.microsoft.com/office/drawing/2014/main" id="{B7F136C9-9A18-F1D2-2058-452EBBF7D9F8}"/>
              </a:ext>
            </a:extLst>
          </p:cNvPr>
          <p:cNvSpPr/>
          <p:nvPr/>
        </p:nvSpPr>
        <p:spPr>
          <a:xfrm>
            <a:off x="2969813" y="155492"/>
            <a:ext cx="6762016" cy="6547016"/>
          </a:xfrm>
          <a:prstGeom prst="verticalScroll">
            <a:avLst/>
          </a:prstGeom>
          <a:solidFill>
            <a:srgbClr val="FF99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05DB0F5-5186-51D4-0E95-9ECB6B1828D4}"/>
              </a:ext>
            </a:extLst>
          </p:cNvPr>
          <p:cNvSpPr txBox="1"/>
          <p:nvPr/>
        </p:nvSpPr>
        <p:spPr>
          <a:xfrm>
            <a:off x="3992924" y="1246232"/>
            <a:ext cx="4715793" cy="4832092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Standard Home Cleaning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Regular cleaning to keep your home fresh and tidy.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Deep Cleaning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 more detailed clean for areas that need extra attention.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Move-In / Move-Out Cleaning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Thorough cleaning to prepare a property for new occupants or leave it spotless when moving out.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Kitchen Cleaning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Bathroom Cleaning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Surface &amp; Detail Cleaning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Dusting furniture, wiping skirting boards, polishing surfaces, and cleaning mirrors.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Flexible Cleaning Plans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Weekly, bi-weekly, or one-time cleaning tailored to your needs.</a:t>
            </a:r>
          </a:p>
        </p:txBody>
      </p:sp>
    </p:spTree>
    <p:extLst>
      <p:ext uri="{BB962C8B-B14F-4D97-AF65-F5344CB8AC3E}">
        <p14:creationId xmlns:p14="http://schemas.microsoft.com/office/powerpoint/2010/main" val="962720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56A699E-5952-84AA-3D9A-56B86DA657A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	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215F7E2-4946-7130-9C15-A8CC25F91A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0960102"/>
              </p:ext>
            </p:extLst>
          </p:nvPr>
        </p:nvGraphicFramePr>
        <p:xfrm>
          <a:off x="5606394" y="1721889"/>
          <a:ext cx="5609598" cy="463445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04799">
                  <a:extLst>
                    <a:ext uri="{9D8B030D-6E8A-4147-A177-3AD203B41FA5}">
                      <a16:colId xmlns:a16="http://schemas.microsoft.com/office/drawing/2014/main" val="465167835"/>
                    </a:ext>
                  </a:extLst>
                </a:gridCol>
                <a:gridCol w="2804799">
                  <a:extLst>
                    <a:ext uri="{9D8B030D-6E8A-4147-A177-3AD203B41FA5}">
                      <a16:colId xmlns:a16="http://schemas.microsoft.com/office/drawing/2014/main" val="2829205243"/>
                    </a:ext>
                  </a:extLst>
                </a:gridCol>
              </a:tblGrid>
              <a:tr h="47532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Expense Category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Purpose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1244044"/>
                  </a:ext>
                </a:extLst>
              </a:tr>
              <a:tr h="83182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Cleaning Equipment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Ensures efficient, high-quality service delivery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8674059"/>
                  </a:ext>
                </a:extLst>
              </a:tr>
              <a:tr h="83182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Eco-Friendly Products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Supports sustainable and safe cleaning practices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9859809"/>
                  </a:ext>
                </a:extLst>
              </a:tr>
              <a:tr h="83182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Uniform and Insurance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Professional image and legal protection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104053"/>
                  </a:ext>
                </a:extLst>
              </a:tr>
              <a:tr h="83182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Marketing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Brand visibility and early customer acquisition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506152"/>
                  </a:ext>
                </a:extLst>
              </a:tr>
              <a:tr h="83182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Transportation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Needed to travel to client locations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859582"/>
                  </a:ext>
                </a:extLst>
              </a:tr>
            </a:tbl>
          </a:graphicData>
        </a:graphic>
      </p:graphicFrame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9731E7F5-216E-1A15-DFCD-4DC47994EF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2765321"/>
              </p:ext>
            </p:extLst>
          </p:nvPr>
        </p:nvGraphicFramePr>
        <p:xfrm>
          <a:off x="2718873" y="257044"/>
          <a:ext cx="9461739" cy="3428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370318D6-55EA-F538-EEBC-DD572DBE4CDB}"/>
              </a:ext>
            </a:extLst>
          </p:cNvPr>
          <p:cNvSpPr txBox="1"/>
          <p:nvPr/>
        </p:nvSpPr>
        <p:spPr>
          <a:xfrm>
            <a:off x="2847622" y="819536"/>
            <a:ext cx="404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Government Start-Up Loan Scheme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Friends &amp; Family Contributions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9327CBF-7252-0D11-56A1-87BF8D938C30}"/>
              </a:ext>
            </a:extLst>
          </p:cNvPr>
          <p:cNvSpPr txBox="1"/>
          <p:nvPr/>
        </p:nvSpPr>
        <p:spPr>
          <a:xfrm>
            <a:off x="6950604" y="681037"/>
            <a:ext cx="4485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Diversified funding reduces financial risk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Supports stable cash flow and sustainable business growth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3F036F2-23D1-CC8A-18AA-F8CAC3C70A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1892" y="54511"/>
            <a:ext cx="2721831" cy="1569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A1EBD24C-0962-8CB9-2269-EEE3E37ACEDD}"/>
              </a:ext>
            </a:extLst>
          </p:cNvPr>
          <p:cNvSpPr txBox="1">
            <a:spLocks/>
          </p:cNvSpPr>
          <p:nvPr/>
        </p:nvSpPr>
        <p:spPr>
          <a:xfrm>
            <a:off x="91819" y="1971048"/>
            <a:ext cx="3608290" cy="2191233"/>
          </a:xfrm>
          <a:prstGeom prst="ellipse">
            <a:avLst/>
          </a:prstGeom>
          <a:solidFill>
            <a:srgbClr val="FFCCFF"/>
          </a:solidFill>
          <a:ln w="174625" cmpd="thinThick">
            <a:solidFill>
              <a:srgbClr val="FF6699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dirty="0">
                <a:ln w="0"/>
              </a:rPr>
              <a:t>Funding Requirements</a:t>
            </a:r>
            <a:endParaRPr lang="en-US" sz="3200" dirty="0">
              <a:ln w="0"/>
            </a:endParaRP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551523E5-60FC-A7E8-CB5F-D77311679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8</a:t>
            </a:fld>
            <a:endParaRPr lang="en-GB" dirty="0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0711A8C1-2060-0821-7AEF-C07AE13EA4DC}"/>
              </a:ext>
            </a:extLst>
          </p:cNvPr>
          <p:cNvSpPr/>
          <p:nvPr/>
        </p:nvSpPr>
        <p:spPr>
          <a:xfrm rot="21056526">
            <a:off x="2725749" y="3531628"/>
            <a:ext cx="2640934" cy="1172581"/>
          </a:xfrm>
          <a:prstGeom prst="rightArrow">
            <a:avLst/>
          </a:prstGeom>
          <a:solidFill>
            <a:srgbClr val="FF6699"/>
          </a:solidFill>
          <a:ln>
            <a:solidFill>
              <a:srgbClr val="FFC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Friends &amp; Family £2,000</a:t>
            </a:r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F6363BEE-5995-EA35-A265-C7CFD415AB52}"/>
              </a:ext>
            </a:extLst>
          </p:cNvPr>
          <p:cNvSpPr/>
          <p:nvPr/>
        </p:nvSpPr>
        <p:spPr>
          <a:xfrm rot="20765095">
            <a:off x="3308377" y="1993370"/>
            <a:ext cx="2160589" cy="1119838"/>
          </a:xfrm>
          <a:prstGeom prst="rightArrow">
            <a:avLst/>
          </a:prstGeom>
          <a:solidFill>
            <a:srgbClr val="FFCCFF"/>
          </a:solidFill>
          <a:ln>
            <a:solidFill>
              <a:srgbClr val="FFC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Start-up £10,000</a:t>
            </a:r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1158F18A-0EF6-555C-BDC6-FD585EEEE5E4}"/>
              </a:ext>
            </a:extLst>
          </p:cNvPr>
          <p:cNvSpPr/>
          <p:nvPr/>
        </p:nvSpPr>
        <p:spPr>
          <a:xfrm rot="21004043">
            <a:off x="3257555" y="5101796"/>
            <a:ext cx="2382744" cy="1132350"/>
          </a:xfrm>
          <a:prstGeom prst="rightArrow">
            <a:avLst/>
          </a:prstGeom>
          <a:solidFill>
            <a:srgbClr val="FF00FF"/>
          </a:solidFill>
          <a:ln>
            <a:solidFill>
              <a:srgbClr val="FFC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Sales &amp; Service £6,000	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FD19E08-52F4-ADDE-6516-C32A4345DAA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715" t="54867" r="66230" b="10307"/>
          <a:stretch>
            <a:fillRect/>
          </a:stretch>
        </p:blipFill>
        <p:spPr>
          <a:xfrm>
            <a:off x="91819" y="4572355"/>
            <a:ext cx="3025470" cy="2191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3453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F7728FFB-563F-4BFD-7469-DC3D4FD532A0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872968967"/>
              </p:ext>
            </p:extLst>
          </p:nvPr>
        </p:nvGraphicFramePr>
        <p:xfrm>
          <a:off x="707924" y="1730592"/>
          <a:ext cx="6146834" cy="47980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9A9EBD-3710-F7BE-500D-C7B66A917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9</a:t>
            </a:fld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7556FD4-C2DE-9820-CBB4-2147AB791E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79" y="183547"/>
            <a:ext cx="2747806" cy="1587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F604F8-E0FA-F24A-5300-2A0484B6911D}"/>
              </a:ext>
            </a:extLst>
          </p:cNvPr>
          <p:cNvSpPr txBox="1">
            <a:spLocks/>
          </p:cNvSpPr>
          <p:nvPr/>
        </p:nvSpPr>
        <p:spPr>
          <a:xfrm>
            <a:off x="4085044" y="183547"/>
            <a:ext cx="3658769" cy="1954873"/>
          </a:xfrm>
          <a:prstGeom prst="ellipse">
            <a:avLst/>
          </a:prstGeom>
          <a:solidFill>
            <a:srgbClr val="FFCCFF"/>
          </a:solidFill>
          <a:ln w="174625" cmpd="thinThick">
            <a:solidFill>
              <a:srgbClr val="FF6699"/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>
                <a:ln w="0"/>
              </a:rPr>
              <a:t>Cash In &amp; Fund allocation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0F2C4C2-82BD-7F54-F74B-AC677ADCA7B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8377" t="56737" r="796" b="9646"/>
          <a:stretch>
            <a:fillRect/>
          </a:stretch>
        </p:blipFill>
        <p:spPr>
          <a:xfrm>
            <a:off x="8399856" y="0"/>
            <a:ext cx="2862931" cy="2081332"/>
          </a:xfrm>
          <a:prstGeom prst="rect">
            <a:avLst/>
          </a:prstGeom>
        </p:spPr>
      </p:pic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0EE0B373-EC2F-7853-3B31-2B29FCC3C7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68503200"/>
              </p:ext>
            </p:extLst>
          </p:nvPr>
        </p:nvGraphicFramePr>
        <p:xfrm>
          <a:off x="5067300" y="1840834"/>
          <a:ext cx="7485653" cy="50171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13729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C66CC36-2B89-58DE-29FC-3DFE39A0F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9D15C-286D-4BBE-BC9B-263281366BE3}" type="slidenum">
              <a:rPr lang="en-GB" smtClean="0"/>
              <a:t>10</a:t>
            </a:fld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A0E928E-C891-C0FF-8EA7-CDB4267DB951}"/>
              </a:ext>
            </a:extLst>
          </p:cNvPr>
          <p:cNvSpPr txBox="1">
            <a:spLocks/>
          </p:cNvSpPr>
          <p:nvPr/>
        </p:nvSpPr>
        <p:spPr>
          <a:xfrm>
            <a:off x="4327640" y="224123"/>
            <a:ext cx="3715147" cy="2106122"/>
          </a:xfrm>
          <a:prstGeom prst="ellipse">
            <a:avLst/>
          </a:prstGeom>
          <a:solidFill>
            <a:srgbClr val="FFCCFF"/>
          </a:solidFill>
          <a:ln w="174625" cmpd="thinThick">
            <a:solidFill>
              <a:srgbClr val="FF6699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>
                <a:ln w="0"/>
              </a:rPr>
              <a:t>Thank you for listening!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1654A0-DD95-7723-0BCF-854C60CE38CD}"/>
              </a:ext>
            </a:extLst>
          </p:cNvPr>
          <p:cNvSpPr txBox="1"/>
          <p:nvPr/>
        </p:nvSpPr>
        <p:spPr>
          <a:xfrm>
            <a:off x="2184791" y="2930824"/>
            <a:ext cx="8121445" cy="2862322"/>
          </a:xfrm>
          <a:prstGeom prst="rect">
            <a:avLst/>
          </a:prstGeom>
          <a:solidFill>
            <a:srgbClr val="FFCCCC"/>
          </a:solidFill>
          <a:ln w="19050"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Chante Luxe Cleaning Co aims to deliver premium, reliable cleaning services while building strong relationships with local clients.</a:t>
            </a:r>
          </a:p>
          <a:p>
            <a:pPr algn="ctr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With a clear market demand and a structured service model, Chante Luxe Cleaning Co has strong potential for sustainable growth.</a:t>
            </a:r>
          </a:p>
          <a:p>
            <a:pPr algn="ctr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Thank you, I'm happy to take any questions.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DA4C76A-D545-4379-8730-8656BE0E5F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554" y="224122"/>
            <a:ext cx="2891761" cy="167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12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13980</TotalTime>
  <Words>840</Words>
  <Application>Microsoft Office PowerPoint</Application>
  <PresentationFormat>Widescreen</PresentationFormat>
  <Paragraphs>151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Arial</vt:lpstr>
      <vt:lpstr>Calibri</vt:lpstr>
      <vt:lpstr>Calibri Light</vt:lpstr>
      <vt:lpstr>Wingdings</vt:lpstr>
      <vt:lpstr>Office 2013 - 2022 Theme</vt:lpstr>
      <vt:lpstr>PowerPoint Presentation</vt:lpstr>
      <vt:lpstr>Table of contents  Business Overview……………………………………..3 Legal Format…………………………………………….4 External Business Factors…………………………......5 Key Marketing Strategies…………………………........6 Our Services……………………………………………..7 Funding Requirements………………….…………..….8 Cash In &amp; Fund allocation.……………………………..9 </vt:lpstr>
      <vt:lpstr>PowerPoint Presentation</vt:lpstr>
      <vt:lpstr>PowerPoint Presentation</vt:lpstr>
      <vt:lpstr>PowerPoint Presentation</vt:lpstr>
      <vt:lpstr>Key Marketing Strategies </vt:lpstr>
      <vt:lpstr>Our Services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Chanté Young</dc:creator>
  <cp:lastModifiedBy>Chanté Young</cp:lastModifiedBy>
  <cp:revision>1</cp:revision>
  <dcterms:created xsi:type="dcterms:W3CDTF">2026-03-05T11:24:07Z</dcterms:created>
  <dcterms:modified xsi:type="dcterms:W3CDTF">2026-03-16T08:58:48Z</dcterms:modified>
</cp:coreProperties>
</file>