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0" r:id="rId3"/>
    <p:sldId id="262" r:id="rId4"/>
    <p:sldId id="265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" y="8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717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235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749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854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925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714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930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5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43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15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6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031322-C99A-4C58-A109-D3222C08F99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46D96-5D38-4D34-990F-E89A7B1C06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567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bl.uk/endangeredarchives/2020/06/the-legacy-of-slavery-a-19th-century-newspaper-and-21st-century-racial-inequity.html" TargetMode="External"/><Relationship Id="rId2" Type="http://schemas.openxmlformats.org/officeDocument/2006/relationships/hyperlink" Target="https://theconversation.com/five-ways-the-monarchy-has-benefited-from-colonialism-and-slavery-17991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85D9-C815-4049-B195-6C14A5DED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B7B9F-5FBD-467B-A2A2-6738D3637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4A5A05-FFCA-4BAF-B103-CD65E5E7E7DE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365125"/>
            <a:ext cx="4274654" cy="581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049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Slave Trade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of Royal Adventurers of England Trading to Africa, 1667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650" y="1676756"/>
            <a:ext cx="5473167" cy="4351338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3365233" y="2009334"/>
            <a:ext cx="5139620" cy="2641777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114409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95DC3-EC0E-B5E7-3EE4-E9963D16E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53" y="648099"/>
            <a:ext cx="7886700" cy="1325563"/>
          </a:xfrm>
        </p:spPr>
        <p:txBody>
          <a:bodyPr/>
          <a:lstStyle/>
          <a:p>
            <a:r>
              <a:rPr lang="en-GB" b="1" dirty="0"/>
              <a:t>The Monarchy </a:t>
            </a:r>
            <a:br>
              <a:rPr lang="en-GB" b="1" dirty="0"/>
            </a:br>
            <a:r>
              <a:rPr lang="en-GB" b="1" dirty="0"/>
              <a:t>and Slavery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39B92-9554-DA52-275B-6A5ED29D0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381" y="1825625"/>
            <a:ext cx="78867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Conversation, 25/3/22 Laura Clancy, Lancaster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https://theconversation.com/five-ways-the-monarchy-has-benefited-from-colonialism-and-slavery-179911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Geo IV and slavery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https://blogs.bl.uk/endangeredarchives/2020/06/the-legacy-of-slavery-a-19th-century-newspaper-and-21st-century-racial-inequity.html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King George IV Portrait Print ...">
            <a:extLst>
              <a:ext uri="{FF2B5EF4-FFF2-40B4-BE49-F238E27FC236}">
                <a16:creationId xmlns:a16="http://schemas.microsoft.com/office/drawing/2014/main" id="{EBBE097E-0DF1-5783-C7D2-296EE1006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4657"/>
            <a:ext cx="1714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OTT Coronation of George IV ...">
            <a:extLst>
              <a:ext uri="{FF2B5EF4-FFF2-40B4-BE49-F238E27FC236}">
                <a16:creationId xmlns:a16="http://schemas.microsoft.com/office/drawing/2014/main" id="{379839B7-7CD4-AE03-FF5A-83C6087CA9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80" y="424656"/>
            <a:ext cx="2052339" cy="266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074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oclamation by King George IV">
            <a:extLst>
              <a:ext uri="{FF2B5EF4-FFF2-40B4-BE49-F238E27FC236}">
                <a16:creationId xmlns:a16="http://schemas.microsoft.com/office/drawing/2014/main" id="{F00EF372-B14F-6D19-0AAD-FC79E45B8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214" y="323698"/>
            <a:ext cx="4094404" cy="6400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6680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</TotalTime>
  <Words>56</Words>
  <Application>Microsoft Office PowerPoint</Application>
  <PresentationFormat>On-screen Show (4:3)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The Slave Trade The Company of Royal Adventurers of England Trading to Africa, 1667</vt:lpstr>
      <vt:lpstr>The Monarchy  and Slavery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2</cp:revision>
  <dcterms:created xsi:type="dcterms:W3CDTF">2022-03-25T09:51:01Z</dcterms:created>
  <dcterms:modified xsi:type="dcterms:W3CDTF">2024-10-24T07:57:09Z</dcterms:modified>
</cp:coreProperties>
</file>