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7"/>
  </p:notesMasterIdLst>
  <p:sldIdLst>
    <p:sldId id="256" r:id="rId5"/>
    <p:sldId id="306" r:id="rId6"/>
    <p:sldId id="422" r:id="rId7"/>
    <p:sldId id="413" r:id="rId8"/>
    <p:sldId id="264" r:id="rId9"/>
    <p:sldId id="414" r:id="rId10"/>
    <p:sldId id="415" r:id="rId11"/>
    <p:sldId id="416" r:id="rId12"/>
    <p:sldId id="423" r:id="rId13"/>
    <p:sldId id="417" r:id="rId14"/>
    <p:sldId id="418" r:id="rId15"/>
    <p:sldId id="419" r:id="rId1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18729AB-8557-3524-8421-67491EFDE6FA}" v="1074" dt="2020-07-29T14:48:06.372"/>
    <p1510:client id="{11D65FEE-DC03-AC1E-2FD1-87B43593A77E}" v="753" dt="2020-10-21T12:46:56.201"/>
    <p1510:client id="{2973CEA5-990B-CA84-4721-D46F1753D008}" v="630" dt="2020-10-13T12:21:10.538"/>
    <p1510:client id="{53D9DEEA-D0C0-0666-1D84-6AAAE9525717}" v="77" dt="2020-10-12T12:37:09.590"/>
    <p1510:client id="{5792E4EC-4489-04E4-98F5-BE1FF5BDE6EF}" v="60" dt="2020-07-06T14:19:39.665"/>
    <p1510:client id="{6A4E9061-6A71-4081-ADEC-D1689119AC71}" v="3" dt="2020-07-06T14:25:29.522"/>
    <p1510:client id="{74AF926E-562E-FEC2-0A9E-49163D18E515}" v="1003" dt="2020-10-12T12:58:41.896"/>
    <p1510:client id="{78BAFB95-B10D-6FBC-6ECD-E8A87B903368}" v="302" dt="2020-10-14T12:16:18.449"/>
    <p1510:client id="{82D5759A-D5F3-EEC5-0B5A-2AD0E875995A}" v="114" dt="2020-10-14T08:34:33.850"/>
    <p1510:client id="{A481F3B1-E90F-8AD7-04CD-50890FE12552}" v="15" dt="2020-07-29T07:36:23.045"/>
    <p1510:client id="{B0556D6A-156B-3A13-460F-52CACBFF290B}" v="92" dt="2020-07-28T12:44:52.973"/>
    <p1510:client id="{B33B553E-85E6-CAB4-FA2D-6E29E3E9ED2F}" v="5" dt="2020-07-06T14:25:08.817"/>
    <p1510:client id="{B519DADA-5F59-F91D-4580-4B1630E362E1}" v="100" dt="2020-10-12T12:24:44.314"/>
    <p1510:client id="{BD1AFCD6-322F-98E7-D7BF-49C2AC1B8316}" v="2" dt="2020-08-10T10:30:35.886"/>
    <p1510:client id="{C3FAC47C-C180-DEC6-C997-B8CE87604DED}" v="19" dt="2020-11-19T13:26:31.958"/>
    <p1510:client id="{D3B249E3-52AD-F97D-9D59-B69B4F2B1830}" v="379" dt="2020-10-14T13:01:08.328"/>
    <p1510:client id="{DF70F502-FA37-20B8-A16F-328B4F3C6D16}" v="7" dt="2020-10-23T13:22:24.34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26"/>
  </p:normalViewPr>
  <p:slideViewPr>
    <p:cSldViewPr snapToGrid="0">
      <p:cViewPr varScale="1">
        <p:scale>
          <a:sx n="81" d="100"/>
          <a:sy n="81" d="100"/>
        </p:scale>
        <p:origin x="1498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elly Andrews" userId="S::k.andrews@uwtsd.ac.uk::27b33446-ea2e-4a81-9117-53d618272837" providerId="AD" clId="Web-{78BAFB95-B10D-6FBC-6ECD-E8A87B903368}"/>
    <pc:docChg chg="modSld">
      <pc:chgData name="Kelly Andrews" userId="S::k.andrews@uwtsd.ac.uk::27b33446-ea2e-4a81-9117-53d618272837" providerId="AD" clId="Web-{78BAFB95-B10D-6FBC-6ECD-E8A87B903368}" dt="2020-10-14T12:19:20.263" v="301"/>
      <pc:docMkLst>
        <pc:docMk/>
      </pc:docMkLst>
      <pc:sldChg chg="addSp modSp mod modClrScheme chgLayout modNotes">
        <pc:chgData name="Kelly Andrews" userId="S::k.andrews@uwtsd.ac.uk::27b33446-ea2e-4a81-9117-53d618272837" providerId="AD" clId="Web-{78BAFB95-B10D-6FBC-6ECD-E8A87B903368}" dt="2020-10-14T12:19:20.263" v="301"/>
        <pc:sldMkLst>
          <pc:docMk/>
          <pc:sldMk cId="3587967068" sldId="416"/>
        </pc:sldMkLst>
        <pc:spChg chg="add mod ord">
          <ac:chgData name="Kelly Andrews" userId="S::k.andrews@uwtsd.ac.uk::27b33446-ea2e-4a81-9117-53d618272837" providerId="AD" clId="Web-{78BAFB95-B10D-6FBC-6ECD-E8A87B903368}" dt="2020-10-14T12:15:53.902" v="297"/>
          <ac:spMkLst>
            <pc:docMk/>
            <pc:sldMk cId="3587967068" sldId="416"/>
            <ac:spMk id="2" creationId="{96239B92-0581-47B2-B74B-52B7B483E18B}"/>
          </ac:spMkLst>
        </pc:spChg>
        <pc:spChg chg="add mod">
          <ac:chgData name="Kelly Andrews" userId="S::k.andrews@uwtsd.ac.uk::27b33446-ea2e-4a81-9117-53d618272837" providerId="AD" clId="Web-{78BAFB95-B10D-6FBC-6ECD-E8A87B903368}" dt="2020-10-14T12:16:18.449" v="300" actId="1076"/>
          <ac:spMkLst>
            <pc:docMk/>
            <pc:sldMk cId="3587967068" sldId="416"/>
            <ac:spMk id="4" creationId="{64064840-A2CA-46CF-BBE2-574CC71B5D0B}"/>
          </ac:spMkLst>
        </pc:spChg>
        <pc:spChg chg="mod">
          <ac:chgData name="Kelly Andrews" userId="S::k.andrews@uwtsd.ac.uk::27b33446-ea2e-4a81-9117-53d618272837" providerId="AD" clId="Web-{78BAFB95-B10D-6FBC-6ECD-E8A87B903368}" dt="2020-10-14T12:15:53.902" v="297"/>
          <ac:spMkLst>
            <pc:docMk/>
            <pc:sldMk cId="3587967068" sldId="416"/>
            <ac:spMk id="7" creationId="{A68B33FB-3B92-437B-B2C6-261AC4931B6D}"/>
          </ac:spMkLst>
        </pc:spChg>
        <pc:picChg chg="add mod">
          <ac:chgData name="Kelly Andrews" userId="S::k.andrews@uwtsd.ac.uk::27b33446-ea2e-4a81-9117-53d618272837" providerId="AD" clId="Web-{78BAFB95-B10D-6FBC-6ECD-E8A87B903368}" dt="2020-10-14T12:15:53.902" v="297"/>
          <ac:picMkLst>
            <pc:docMk/>
            <pc:sldMk cId="3587967068" sldId="416"/>
            <ac:picMk id="3" creationId="{957D6B7D-4D89-4045-ACE3-8D144EC3A701}"/>
          </ac:picMkLst>
        </pc:picChg>
      </pc:sldChg>
    </pc:docChg>
  </pc:docChgLst>
  <pc:docChgLst>
    <pc:chgData name="Kelly Andrews" userId="S::k.andrews@uwtsd.ac.uk::27b33446-ea2e-4a81-9117-53d618272837" providerId="AD" clId="Web-{DF70F502-FA37-20B8-A16F-328B4F3C6D16}"/>
    <pc:docChg chg="addSld modSld">
      <pc:chgData name="Kelly Andrews" userId="S::k.andrews@uwtsd.ac.uk::27b33446-ea2e-4a81-9117-53d618272837" providerId="AD" clId="Web-{DF70F502-FA37-20B8-A16F-328B4F3C6D16}" dt="2020-10-23T13:27:47.197" v="10"/>
      <pc:docMkLst>
        <pc:docMk/>
      </pc:docMkLst>
      <pc:sldChg chg="addSp delSp modSp new mod modClrScheme chgLayout modNotes">
        <pc:chgData name="Kelly Andrews" userId="S::k.andrews@uwtsd.ac.uk::27b33446-ea2e-4a81-9117-53d618272837" providerId="AD" clId="Web-{DF70F502-FA37-20B8-A16F-328B4F3C6D16}" dt="2020-10-23T13:27:47.197" v="10"/>
        <pc:sldMkLst>
          <pc:docMk/>
          <pc:sldMk cId="3545124130" sldId="424"/>
        </pc:sldMkLst>
        <pc:spChg chg="del">
          <ac:chgData name="Kelly Andrews" userId="S::k.andrews@uwtsd.ac.uk::27b33446-ea2e-4a81-9117-53d618272837" providerId="AD" clId="Web-{DF70F502-FA37-20B8-A16F-328B4F3C6D16}" dt="2020-10-23T13:22:15.393" v="1"/>
          <ac:spMkLst>
            <pc:docMk/>
            <pc:sldMk cId="3545124130" sldId="424"/>
            <ac:spMk id="2" creationId="{A5D977EF-72F9-4641-8D76-845410783EDA}"/>
          </ac:spMkLst>
        </pc:spChg>
        <pc:spChg chg="del">
          <ac:chgData name="Kelly Andrews" userId="S::k.andrews@uwtsd.ac.uk::27b33446-ea2e-4a81-9117-53d618272837" providerId="AD" clId="Web-{DF70F502-FA37-20B8-A16F-328B4F3C6D16}" dt="2020-10-23T13:22:15.393" v="1"/>
          <ac:spMkLst>
            <pc:docMk/>
            <pc:sldMk cId="3545124130" sldId="424"/>
            <ac:spMk id="3" creationId="{00FA96F9-1FB4-4740-A574-BFE25DDAC81B}"/>
          </ac:spMkLst>
        </pc:spChg>
        <pc:spChg chg="del">
          <ac:chgData name="Kelly Andrews" userId="S::k.andrews@uwtsd.ac.uk::27b33446-ea2e-4a81-9117-53d618272837" providerId="AD" clId="Web-{DF70F502-FA37-20B8-A16F-328B4F3C6D16}" dt="2020-10-23T13:22:15.393" v="1"/>
          <ac:spMkLst>
            <pc:docMk/>
            <pc:sldMk cId="3545124130" sldId="424"/>
            <ac:spMk id="4" creationId="{1DBDDB50-018E-4B52-A076-C549FC67B3FF}"/>
          </ac:spMkLst>
        </pc:spChg>
        <pc:spChg chg="add mod">
          <ac:chgData name="Kelly Andrews" userId="S::k.andrews@uwtsd.ac.uk::27b33446-ea2e-4a81-9117-53d618272837" providerId="AD" clId="Web-{DF70F502-FA37-20B8-A16F-328B4F3C6D16}" dt="2020-10-23T13:22:32.269" v="8"/>
          <ac:spMkLst>
            <pc:docMk/>
            <pc:sldMk cId="3545124130" sldId="424"/>
            <ac:spMk id="10" creationId="{055E099A-1E84-4867-BF12-32EA806C3A13}"/>
          </ac:spMkLst>
        </pc:spChg>
        <pc:picChg chg="add mod">
          <ac:chgData name="Kelly Andrews" userId="S::k.andrews@uwtsd.ac.uk::27b33446-ea2e-4a81-9117-53d618272837" providerId="AD" clId="Web-{DF70F502-FA37-20B8-A16F-328B4F3C6D16}" dt="2020-10-23T13:22:32.269" v="8"/>
          <ac:picMkLst>
            <pc:docMk/>
            <pc:sldMk cId="3545124130" sldId="424"/>
            <ac:picMk id="5" creationId="{57995CD9-5A3E-4F16-9FEA-5FA379C082AB}"/>
          </ac:picMkLst>
        </pc:picChg>
      </pc:sldChg>
    </pc:docChg>
  </pc:docChgLst>
  <pc:docChgLst>
    <pc:chgData clId="Web-{11D65FEE-DC03-AC1E-2FD1-87B43593A77E}"/>
    <pc:docChg chg="modSld">
      <pc:chgData name="" userId="" providerId="" clId="Web-{11D65FEE-DC03-AC1E-2FD1-87B43593A77E}" dt="2020-10-21T12:43:48.259" v="1" actId="20577"/>
      <pc:docMkLst>
        <pc:docMk/>
      </pc:docMkLst>
      <pc:sldChg chg="modSp">
        <pc:chgData name="" userId="" providerId="" clId="Web-{11D65FEE-DC03-AC1E-2FD1-87B43593A77E}" dt="2020-10-21T12:43:48.259" v="0" actId="20577"/>
        <pc:sldMkLst>
          <pc:docMk/>
          <pc:sldMk cId="192411701" sldId="417"/>
        </pc:sldMkLst>
        <pc:spChg chg="mod">
          <ac:chgData name="" userId="" providerId="" clId="Web-{11D65FEE-DC03-AC1E-2FD1-87B43593A77E}" dt="2020-10-21T12:43:48.259" v="0" actId="20577"/>
          <ac:spMkLst>
            <pc:docMk/>
            <pc:sldMk cId="192411701" sldId="417"/>
            <ac:spMk id="12" creationId="{D128788B-8A7D-4D96-B1E7-11F251D507AE}"/>
          </ac:spMkLst>
        </pc:spChg>
      </pc:sldChg>
    </pc:docChg>
  </pc:docChgLst>
  <pc:docChgLst>
    <pc:chgData name="Kelly Andrews" userId="S::k.andrews@uwtsd.ac.uk::27b33446-ea2e-4a81-9117-53d618272837" providerId="AD" clId="Web-{74AF926E-562E-FEC2-0A9E-49163D18E515}"/>
    <pc:docChg chg="delSld modSld">
      <pc:chgData name="Kelly Andrews" userId="S::k.andrews@uwtsd.ac.uk::27b33446-ea2e-4a81-9117-53d618272837" providerId="AD" clId="Web-{74AF926E-562E-FEC2-0A9E-49163D18E515}" dt="2020-10-12T12:58:41.896" v="1000"/>
      <pc:docMkLst>
        <pc:docMk/>
      </pc:docMkLst>
      <pc:sldChg chg="modSp">
        <pc:chgData name="Kelly Andrews" userId="S::k.andrews@uwtsd.ac.uk::27b33446-ea2e-4a81-9117-53d618272837" providerId="AD" clId="Web-{74AF926E-562E-FEC2-0A9E-49163D18E515}" dt="2020-10-12T12:25:56.049" v="62" actId="20577"/>
        <pc:sldMkLst>
          <pc:docMk/>
          <pc:sldMk cId="1147549936" sldId="256"/>
        </pc:sldMkLst>
        <pc:spChg chg="mod">
          <ac:chgData name="Kelly Andrews" userId="S::k.andrews@uwtsd.ac.uk::27b33446-ea2e-4a81-9117-53d618272837" providerId="AD" clId="Web-{74AF926E-562E-FEC2-0A9E-49163D18E515}" dt="2020-10-12T12:25:56.049" v="62" actId="20577"/>
          <ac:spMkLst>
            <pc:docMk/>
            <pc:sldMk cId="1147549936" sldId="256"/>
            <ac:spMk id="2" creationId="{49738A7B-A423-4469-9B45-F5833C61CB9D}"/>
          </ac:spMkLst>
        </pc:spChg>
      </pc:sldChg>
      <pc:sldChg chg="addSp delSp modSp mod modClrScheme chgLayout">
        <pc:chgData name="Kelly Andrews" userId="S::k.andrews@uwtsd.ac.uk::27b33446-ea2e-4a81-9117-53d618272837" providerId="AD" clId="Web-{74AF926E-562E-FEC2-0A9E-49163D18E515}" dt="2020-10-12T12:58:30.879" v="997" actId="20577"/>
        <pc:sldMkLst>
          <pc:docMk/>
          <pc:sldMk cId="1101257619" sldId="264"/>
        </pc:sldMkLst>
        <pc:spChg chg="add mod">
          <ac:chgData name="Kelly Andrews" userId="S::k.andrews@uwtsd.ac.uk::27b33446-ea2e-4a81-9117-53d618272837" providerId="AD" clId="Web-{74AF926E-562E-FEC2-0A9E-49163D18E515}" dt="2020-10-12T12:48:28.068" v="478" actId="20577"/>
          <ac:spMkLst>
            <pc:docMk/>
            <pc:sldMk cId="1101257619" sldId="264"/>
            <ac:spMk id="7" creationId="{0B8CA070-89D3-47D4-B4A1-A3B8A8290024}"/>
          </ac:spMkLst>
        </pc:spChg>
        <pc:spChg chg="add del mod">
          <ac:chgData name="Kelly Andrews" userId="S::k.andrews@uwtsd.ac.uk::27b33446-ea2e-4a81-9117-53d618272837" providerId="AD" clId="Web-{74AF926E-562E-FEC2-0A9E-49163D18E515}" dt="2020-10-12T12:58:30.879" v="997" actId="20577"/>
          <ac:spMkLst>
            <pc:docMk/>
            <pc:sldMk cId="1101257619" sldId="264"/>
            <ac:spMk id="9" creationId="{865A0B9C-DA55-4D78-BEC4-14C6A32F4D68}"/>
          </ac:spMkLst>
        </pc:spChg>
        <pc:graphicFrameChg chg="add del mod ord modGraphic">
          <ac:chgData name="Kelly Andrews" userId="S::k.andrews@uwtsd.ac.uk::27b33446-ea2e-4a81-9117-53d618272837" providerId="AD" clId="Web-{74AF926E-562E-FEC2-0A9E-49163D18E515}" dt="2020-10-12T12:48:27.037" v="453"/>
          <ac:graphicFrameMkLst>
            <pc:docMk/>
            <pc:sldMk cId="1101257619" sldId="264"/>
            <ac:graphicFrameMk id="3" creationId="{A0A42C17-13D4-4FC8-A2E7-48BD660013FF}"/>
          </ac:graphicFrameMkLst>
        </pc:graphicFrameChg>
        <pc:picChg chg="add mod">
          <ac:chgData name="Kelly Andrews" userId="S::k.andrews@uwtsd.ac.uk::27b33446-ea2e-4a81-9117-53d618272837" providerId="AD" clId="Web-{74AF926E-562E-FEC2-0A9E-49163D18E515}" dt="2020-10-12T12:47:29.284" v="407"/>
          <ac:picMkLst>
            <pc:docMk/>
            <pc:sldMk cId="1101257619" sldId="264"/>
            <ac:picMk id="2" creationId="{EBECC472-BC9E-4C13-AD0E-0DADF4498D0C}"/>
          </ac:picMkLst>
        </pc:picChg>
      </pc:sldChg>
      <pc:sldChg chg="modSp del">
        <pc:chgData name="Kelly Andrews" userId="S::k.andrews@uwtsd.ac.uk::27b33446-ea2e-4a81-9117-53d618272837" providerId="AD" clId="Web-{74AF926E-562E-FEC2-0A9E-49163D18E515}" dt="2020-10-12T12:58:41.896" v="1000"/>
        <pc:sldMkLst>
          <pc:docMk/>
          <pc:sldMk cId="1700309885" sldId="305"/>
        </pc:sldMkLst>
        <pc:spChg chg="mod">
          <ac:chgData name="Kelly Andrews" userId="S::k.andrews@uwtsd.ac.uk::27b33446-ea2e-4a81-9117-53d618272837" providerId="AD" clId="Web-{74AF926E-562E-FEC2-0A9E-49163D18E515}" dt="2020-10-12T12:58:37.411" v="999" actId="1076"/>
          <ac:spMkLst>
            <pc:docMk/>
            <pc:sldMk cId="1700309885" sldId="305"/>
            <ac:spMk id="2" creationId="{D0C3A06E-8743-46D3-B991-2EA71049172B}"/>
          </ac:spMkLst>
        </pc:spChg>
      </pc:sldChg>
      <pc:sldChg chg="addSp modSp">
        <pc:chgData name="Kelly Andrews" userId="S::k.andrews@uwtsd.ac.uk::27b33446-ea2e-4a81-9117-53d618272837" providerId="AD" clId="Web-{74AF926E-562E-FEC2-0A9E-49163D18E515}" dt="2020-10-12T12:37:21.145" v="403" actId="20577"/>
        <pc:sldMkLst>
          <pc:docMk/>
          <pc:sldMk cId="3635152419" sldId="306"/>
        </pc:sldMkLst>
        <pc:spChg chg="add mod">
          <ac:chgData name="Kelly Andrews" userId="S::k.andrews@uwtsd.ac.uk::27b33446-ea2e-4a81-9117-53d618272837" providerId="AD" clId="Web-{74AF926E-562E-FEC2-0A9E-49163D18E515}" dt="2020-10-12T12:37:21.145" v="403" actId="20577"/>
          <ac:spMkLst>
            <pc:docMk/>
            <pc:sldMk cId="3635152419" sldId="306"/>
            <ac:spMk id="2" creationId="{76C92F5D-71E7-411E-A5F0-697964839C9B}"/>
          </ac:spMkLst>
        </pc:spChg>
      </pc:sldChg>
    </pc:docChg>
  </pc:docChgLst>
  <pc:docChgLst>
    <pc:chgData name="Kelly Andrews" userId="S::k.andrews@uwtsd.ac.uk::27b33446-ea2e-4a81-9117-53d618272837" providerId="AD" clId="Web-{53D9DEEA-D0C0-0666-1D84-6AAAE9525717}"/>
    <pc:docChg chg="modSld">
      <pc:chgData name="Kelly Andrews" userId="S::k.andrews@uwtsd.ac.uk::27b33446-ea2e-4a81-9117-53d618272837" providerId="AD" clId="Web-{53D9DEEA-D0C0-0666-1D84-6AAAE9525717}" dt="2020-10-12T12:37:09.590" v="76" actId="20577"/>
      <pc:docMkLst>
        <pc:docMk/>
      </pc:docMkLst>
      <pc:sldChg chg="addSp modSp mod modClrScheme chgLayout">
        <pc:chgData name="Kelly Andrews" userId="S::k.andrews@uwtsd.ac.uk::27b33446-ea2e-4a81-9117-53d618272837" providerId="AD" clId="Web-{53D9DEEA-D0C0-0666-1D84-6AAAE9525717}" dt="2020-10-12T12:37:09.590" v="75" actId="20577"/>
        <pc:sldMkLst>
          <pc:docMk/>
          <pc:sldMk cId="1003286736" sldId="413"/>
        </pc:sldMkLst>
        <pc:spChg chg="add mod">
          <ac:chgData name="Kelly Andrews" userId="S::k.andrews@uwtsd.ac.uk::27b33446-ea2e-4a81-9117-53d618272837" providerId="AD" clId="Web-{53D9DEEA-D0C0-0666-1D84-6AAAE9525717}" dt="2020-10-12T12:37:01.277" v="72" actId="20577"/>
          <ac:spMkLst>
            <pc:docMk/>
            <pc:sldMk cId="1003286736" sldId="413"/>
            <ac:spMk id="7" creationId="{560EB36A-EE72-477F-9C66-061484DD580B}"/>
          </ac:spMkLst>
        </pc:spChg>
        <pc:spChg chg="add mod">
          <ac:chgData name="Kelly Andrews" userId="S::k.andrews@uwtsd.ac.uk::27b33446-ea2e-4a81-9117-53d618272837" providerId="AD" clId="Web-{53D9DEEA-D0C0-0666-1D84-6AAAE9525717}" dt="2020-10-12T12:37:09.590" v="75" actId="20577"/>
          <ac:spMkLst>
            <pc:docMk/>
            <pc:sldMk cId="1003286736" sldId="413"/>
            <ac:spMk id="9" creationId="{7FC5C3B7-6950-4FA8-979F-21EB88EE6527}"/>
          </ac:spMkLst>
        </pc:spChg>
        <pc:picChg chg="add mod">
          <ac:chgData name="Kelly Andrews" userId="S::k.andrews@uwtsd.ac.uk::27b33446-ea2e-4a81-9117-53d618272837" providerId="AD" clId="Web-{53D9DEEA-D0C0-0666-1D84-6AAAE9525717}" dt="2020-10-12T12:35:26.084" v="2"/>
          <ac:picMkLst>
            <pc:docMk/>
            <pc:sldMk cId="1003286736" sldId="413"/>
            <ac:picMk id="2" creationId="{756B2F0B-9763-4931-8CAE-B46E461E5972}"/>
          </ac:picMkLst>
        </pc:picChg>
      </pc:sldChg>
    </pc:docChg>
  </pc:docChgLst>
  <pc:docChgLst>
    <pc:chgData name="Kelly Andrews" userId="S::k.andrews@uwtsd.ac.uk::27b33446-ea2e-4a81-9117-53d618272837" providerId="AD" clId="Web-{D3B249E3-52AD-F97D-9D59-B69B4F2B1830}"/>
    <pc:docChg chg="addSld modSld">
      <pc:chgData name="Kelly Andrews" userId="S::k.andrews@uwtsd.ac.uk::27b33446-ea2e-4a81-9117-53d618272837" providerId="AD" clId="Web-{D3B249E3-52AD-F97D-9D59-B69B4F2B1830}" dt="2020-10-14T13:01:08.328" v="378" actId="20577"/>
      <pc:docMkLst>
        <pc:docMk/>
      </pc:docMkLst>
      <pc:sldChg chg="addSp modSp">
        <pc:chgData name="Kelly Andrews" userId="S::k.andrews@uwtsd.ac.uk::27b33446-ea2e-4a81-9117-53d618272837" providerId="AD" clId="Web-{D3B249E3-52AD-F97D-9D59-B69B4F2B1830}" dt="2020-10-14T12:35:59.161" v="56" actId="1076"/>
        <pc:sldMkLst>
          <pc:docMk/>
          <pc:sldMk cId="3587967068" sldId="416"/>
        </pc:sldMkLst>
        <pc:picChg chg="mod">
          <ac:chgData name="Kelly Andrews" userId="S::k.andrews@uwtsd.ac.uk::27b33446-ea2e-4a81-9117-53d618272837" providerId="AD" clId="Web-{D3B249E3-52AD-F97D-9D59-B69B4F2B1830}" dt="2020-10-14T12:35:56.942" v="55" actId="1076"/>
          <ac:picMkLst>
            <pc:docMk/>
            <pc:sldMk cId="3587967068" sldId="416"/>
            <ac:picMk id="3" creationId="{957D6B7D-4D89-4045-ACE3-8D144EC3A701}"/>
          </ac:picMkLst>
        </pc:picChg>
        <pc:picChg chg="add mod">
          <ac:chgData name="Kelly Andrews" userId="S::k.andrews@uwtsd.ac.uk::27b33446-ea2e-4a81-9117-53d618272837" providerId="AD" clId="Web-{D3B249E3-52AD-F97D-9D59-B69B4F2B1830}" dt="2020-10-14T12:35:59.161" v="56" actId="1076"/>
          <ac:picMkLst>
            <pc:docMk/>
            <pc:sldMk cId="3587967068" sldId="416"/>
            <ac:picMk id="5" creationId="{65E65710-F25A-4ED6-92F3-C831D1E7F17F}"/>
          </ac:picMkLst>
        </pc:picChg>
      </pc:sldChg>
      <pc:sldChg chg="addSp delSp modSp">
        <pc:chgData name="Kelly Andrews" userId="S::k.andrews@uwtsd.ac.uk::27b33446-ea2e-4a81-9117-53d618272837" providerId="AD" clId="Web-{D3B249E3-52AD-F97D-9D59-B69B4F2B1830}" dt="2020-10-14T12:50:30.199" v="172" actId="20577"/>
        <pc:sldMkLst>
          <pc:docMk/>
          <pc:sldMk cId="192411701" sldId="417"/>
        </pc:sldMkLst>
        <pc:spChg chg="mod">
          <ac:chgData name="Kelly Andrews" userId="S::k.andrews@uwtsd.ac.uk::27b33446-ea2e-4a81-9117-53d618272837" providerId="AD" clId="Web-{D3B249E3-52AD-F97D-9D59-B69B4F2B1830}" dt="2020-10-14T12:50:30.199" v="172" actId="20577"/>
          <ac:spMkLst>
            <pc:docMk/>
            <pc:sldMk cId="192411701" sldId="417"/>
            <ac:spMk id="7" creationId="{A68B33FB-3B92-437B-B2C6-261AC4931B6D}"/>
          </ac:spMkLst>
        </pc:spChg>
        <pc:picChg chg="add del">
          <ac:chgData name="Kelly Andrews" userId="S::k.andrews@uwtsd.ac.uk::27b33446-ea2e-4a81-9117-53d618272837" providerId="AD" clId="Web-{D3B249E3-52AD-F97D-9D59-B69B4F2B1830}" dt="2020-10-14T12:50:29.011" v="169"/>
          <ac:picMkLst>
            <pc:docMk/>
            <pc:sldMk cId="192411701" sldId="417"/>
            <ac:picMk id="2" creationId="{82AB4336-8A5A-411D-BE79-36BC1E8AF616}"/>
          </ac:picMkLst>
        </pc:picChg>
      </pc:sldChg>
      <pc:sldChg chg="addSp delSp modSp new mod modClrScheme chgLayout modNotes">
        <pc:chgData name="Kelly Andrews" userId="S::k.andrews@uwtsd.ac.uk::27b33446-ea2e-4a81-9117-53d618272837" providerId="AD" clId="Web-{D3B249E3-52AD-F97D-9D59-B69B4F2B1830}" dt="2020-10-14T13:01:08.328" v="377" actId="20577"/>
        <pc:sldMkLst>
          <pc:docMk/>
          <pc:sldMk cId="174989029" sldId="423"/>
        </pc:sldMkLst>
        <pc:spChg chg="del">
          <ac:chgData name="Kelly Andrews" userId="S::k.andrews@uwtsd.ac.uk::27b33446-ea2e-4a81-9117-53d618272837" providerId="AD" clId="Web-{D3B249E3-52AD-F97D-9D59-B69B4F2B1830}" dt="2020-10-14T12:45:46.634" v="58"/>
          <ac:spMkLst>
            <pc:docMk/>
            <pc:sldMk cId="174989029" sldId="423"/>
            <ac:spMk id="2" creationId="{02EE2295-012C-4B17-81CF-37E3FA34A090}"/>
          </ac:spMkLst>
        </pc:spChg>
        <pc:spChg chg="del">
          <ac:chgData name="Kelly Andrews" userId="S::k.andrews@uwtsd.ac.uk::27b33446-ea2e-4a81-9117-53d618272837" providerId="AD" clId="Web-{D3B249E3-52AD-F97D-9D59-B69B4F2B1830}" dt="2020-10-14T12:45:46.634" v="58"/>
          <ac:spMkLst>
            <pc:docMk/>
            <pc:sldMk cId="174989029" sldId="423"/>
            <ac:spMk id="3" creationId="{033C39D9-CC91-4137-8869-FC3A0C688FBC}"/>
          </ac:spMkLst>
        </pc:spChg>
        <pc:spChg chg="del">
          <ac:chgData name="Kelly Andrews" userId="S::k.andrews@uwtsd.ac.uk::27b33446-ea2e-4a81-9117-53d618272837" providerId="AD" clId="Web-{D3B249E3-52AD-F97D-9D59-B69B4F2B1830}" dt="2020-10-14T12:45:46.634" v="58"/>
          <ac:spMkLst>
            <pc:docMk/>
            <pc:sldMk cId="174989029" sldId="423"/>
            <ac:spMk id="4" creationId="{3D287B72-F57E-446A-9E70-89D5773C2564}"/>
          </ac:spMkLst>
        </pc:spChg>
        <pc:spChg chg="add mod">
          <ac:chgData name="Kelly Andrews" userId="S::k.andrews@uwtsd.ac.uk::27b33446-ea2e-4a81-9117-53d618272837" providerId="AD" clId="Web-{D3B249E3-52AD-F97D-9D59-B69B4F2B1830}" dt="2020-10-14T12:47:18.244" v="125" actId="20577"/>
          <ac:spMkLst>
            <pc:docMk/>
            <pc:sldMk cId="174989029" sldId="423"/>
            <ac:spMk id="6" creationId="{5C4F54F0-1813-43BA-A7F1-58A4CA697004}"/>
          </ac:spMkLst>
        </pc:spChg>
        <pc:spChg chg="add mod">
          <ac:chgData name="Kelly Andrews" userId="S::k.andrews@uwtsd.ac.uk::27b33446-ea2e-4a81-9117-53d618272837" providerId="AD" clId="Web-{D3B249E3-52AD-F97D-9D59-B69B4F2B1830}" dt="2020-10-14T12:48:40.120" v="162" actId="20577"/>
          <ac:spMkLst>
            <pc:docMk/>
            <pc:sldMk cId="174989029" sldId="423"/>
            <ac:spMk id="11" creationId="{5F7EFFDA-4CEB-4903-B222-9403FCD3F817}"/>
          </ac:spMkLst>
        </pc:spChg>
        <pc:spChg chg="add mod">
          <ac:chgData name="Kelly Andrews" userId="S::k.andrews@uwtsd.ac.uk::27b33446-ea2e-4a81-9117-53d618272837" providerId="AD" clId="Web-{D3B249E3-52AD-F97D-9D59-B69B4F2B1830}" dt="2020-10-14T13:01:08.328" v="377" actId="20577"/>
          <ac:spMkLst>
            <pc:docMk/>
            <pc:sldMk cId="174989029" sldId="423"/>
            <ac:spMk id="13" creationId="{11161AA3-DC1A-42B6-BB4E-1B3A873334A8}"/>
          </ac:spMkLst>
        </pc:spChg>
        <pc:picChg chg="add mod">
          <ac:chgData name="Kelly Andrews" userId="S::k.andrews@uwtsd.ac.uk::27b33446-ea2e-4a81-9117-53d618272837" providerId="AD" clId="Web-{D3B249E3-52AD-F97D-9D59-B69B4F2B1830}" dt="2020-10-14T12:48:10.916" v="132" actId="1076"/>
          <ac:picMkLst>
            <pc:docMk/>
            <pc:sldMk cId="174989029" sldId="423"/>
            <ac:picMk id="5" creationId="{29C15785-9760-4171-8AC6-1C5A893B8156}"/>
          </ac:picMkLst>
        </pc:picChg>
        <pc:picChg chg="add mod">
          <ac:chgData name="Kelly Andrews" userId="S::k.andrews@uwtsd.ac.uk::27b33446-ea2e-4a81-9117-53d618272837" providerId="AD" clId="Web-{D3B249E3-52AD-F97D-9D59-B69B4F2B1830}" dt="2020-10-14T12:48:13.244" v="133" actId="1076"/>
          <ac:picMkLst>
            <pc:docMk/>
            <pc:sldMk cId="174989029" sldId="423"/>
            <ac:picMk id="7" creationId="{2D916280-32D8-47BD-992D-8551977564DF}"/>
          </ac:picMkLst>
        </pc:picChg>
      </pc:sldChg>
    </pc:docChg>
  </pc:docChgLst>
  <pc:docChgLst>
    <pc:chgData name="Kelly Andrews" userId="S::k.andrews@uwtsd.ac.uk::27b33446-ea2e-4a81-9117-53d618272837" providerId="AD" clId="Web-{C3FAC47C-C180-DEC6-C997-B8CE87604DED}"/>
    <pc:docChg chg="delSld modSld">
      <pc:chgData name="Kelly Andrews" userId="S::k.andrews@uwtsd.ac.uk::27b33446-ea2e-4a81-9117-53d618272837" providerId="AD" clId="Web-{C3FAC47C-C180-DEC6-C997-B8CE87604DED}" dt="2020-11-19T13:26:31.958" v="18"/>
      <pc:docMkLst>
        <pc:docMk/>
      </pc:docMkLst>
      <pc:sldChg chg="modSp">
        <pc:chgData name="Kelly Andrews" userId="S::k.andrews@uwtsd.ac.uk::27b33446-ea2e-4a81-9117-53d618272837" providerId="AD" clId="Web-{C3FAC47C-C180-DEC6-C997-B8CE87604DED}" dt="2020-11-19T13:13:47.525" v="15" actId="20577"/>
        <pc:sldMkLst>
          <pc:docMk/>
          <pc:sldMk cId="1101257619" sldId="264"/>
        </pc:sldMkLst>
        <pc:spChg chg="mod">
          <ac:chgData name="Kelly Andrews" userId="S::k.andrews@uwtsd.ac.uk::27b33446-ea2e-4a81-9117-53d618272837" providerId="AD" clId="Web-{C3FAC47C-C180-DEC6-C997-B8CE87604DED}" dt="2020-11-19T13:13:47.525" v="15" actId="20577"/>
          <ac:spMkLst>
            <pc:docMk/>
            <pc:sldMk cId="1101257619" sldId="264"/>
            <ac:spMk id="9" creationId="{865A0B9C-DA55-4D78-BEC4-14C6A32F4D68}"/>
          </ac:spMkLst>
        </pc:spChg>
      </pc:sldChg>
      <pc:sldChg chg="modSp">
        <pc:chgData name="Kelly Andrews" userId="S::k.andrews@uwtsd.ac.uk::27b33446-ea2e-4a81-9117-53d618272837" providerId="AD" clId="Web-{C3FAC47C-C180-DEC6-C997-B8CE87604DED}" dt="2020-11-19T13:12:30.192" v="10" actId="20577"/>
        <pc:sldMkLst>
          <pc:docMk/>
          <pc:sldMk cId="1003286736" sldId="413"/>
        </pc:sldMkLst>
        <pc:spChg chg="mod">
          <ac:chgData name="Kelly Andrews" userId="S::k.andrews@uwtsd.ac.uk::27b33446-ea2e-4a81-9117-53d618272837" providerId="AD" clId="Web-{C3FAC47C-C180-DEC6-C997-B8CE87604DED}" dt="2020-11-19T13:12:30.192" v="10" actId="20577"/>
          <ac:spMkLst>
            <pc:docMk/>
            <pc:sldMk cId="1003286736" sldId="413"/>
            <ac:spMk id="9" creationId="{7FC5C3B7-6950-4FA8-979F-21EB88EE6527}"/>
          </ac:spMkLst>
        </pc:spChg>
      </pc:sldChg>
      <pc:sldChg chg="del">
        <pc:chgData name="Kelly Andrews" userId="S::k.andrews@uwtsd.ac.uk::27b33446-ea2e-4a81-9117-53d618272837" providerId="AD" clId="Web-{C3FAC47C-C180-DEC6-C997-B8CE87604DED}" dt="2020-11-19T13:26:31.958" v="18"/>
        <pc:sldMkLst>
          <pc:docMk/>
          <pc:sldMk cId="3545124130" sldId="424"/>
        </pc:sldMkLst>
      </pc:sldChg>
    </pc:docChg>
  </pc:docChgLst>
  <pc:docChgLst>
    <pc:chgData name="Kelly Andrews" userId="S::k.andrews@uwtsd.ac.uk::27b33446-ea2e-4a81-9117-53d618272837" providerId="AD" clId="Web-{2973CEA5-990B-CA84-4721-D46F1753D008}"/>
    <pc:docChg chg="addSld modSld">
      <pc:chgData name="Kelly Andrews" userId="S::k.andrews@uwtsd.ac.uk::27b33446-ea2e-4a81-9117-53d618272837" providerId="AD" clId="Web-{2973CEA5-990B-CA84-4721-D46F1753D008}" dt="2020-10-13T12:21:10.538" v="628" actId="20577"/>
      <pc:docMkLst>
        <pc:docMk/>
      </pc:docMkLst>
      <pc:sldChg chg="addSp delSp modSp mod modClrScheme chgLayout">
        <pc:chgData name="Kelly Andrews" userId="S::k.andrews@uwtsd.ac.uk::27b33446-ea2e-4a81-9117-53d618272837" providerId="AD" clId="Web-{2973CEA5-990B-CA84-4721-D46F1753D008}" dt="2020-10-13T11:50:37.100" v="206" actId="14100"/>
        <pc:sldMkLst>
          <pc:docMk/>
          <pc:sldMk cId="1398889450" sldId="414"/>
        </pc:sldMkLst>
        <pc:spChg chg="del">
          <ac:chgData name="Kelly Andrews" userId="S::k.andrews@uwtsd.ac.uk::27b33446-ea2e-4a81-9117-53d618272837" providerId="AD" clId="Web-{2973CEA5-990B-CA84-4721-D46F1753D008}" dt="2020-10-13T11:50:21.178" v="199"/>
          <ac:spMkLst>
            <pc:docMk/>
            <pc:sldMk cId="1398889450" sldId="414"/>
            <ac:spMk id="7" creationId="{A68B33FB-3B92-437B-B2C6-261AC4931B6D}"/>
          </ac:spMkLst>
        </pc:spChg>
        <pc:picChg chg="add mod">
          <ac:chgData name="Kelly Andrews" userId="S::k.andrews@uwtsd.ac.uk::27b33446-ea2e-4a81-9117-53d618272837" providerId="AD" clId="Web-{2973CEA5-990B-CA84-4721-D46F1753D008}" dt="2020-10-13T11:50:37.100" v="206" actId="14100"/>
          <ac:picMkLst>
            <pc:docMk/>
            <pc:sldMk cId="1398889450" sldId="414"/>
            <ac:picMk id="2" creationId="{F7872555-C781-49EF-A437-90F9B3DE5A91}"/>
          </ac:picMkLst>
        </pc:picChg>
      </pc:sldChg>
      <pc:sldChg chg="addSp modSp mod modClrScheme chgLayout">
        <pc:chgData name="Kelly Andrews" userId="S::k.andrews@uwtsd.ac.uk::27b33446-ea2e-4a81-9117-53d618272837" providerId="AD" clId="Web-{2973CEA5-990B-CA84-4721-D46F1753D008}" dt="2020-10-13T12:21:10.538" v="627" actId="20577"/>
        <pc:sldMkLst>
          <pc:docMk/>
          <pc:sldMk cId="3832989379" sldId="415"/>
        </pc:sldMkLst>
        <pc:spChg chg="mod">
          <ac:chgData name="Kelly Andrews" userId="S::k.andrews@uwtsd.ac.uk::27b33446-ea2e-4a81-9117-53d618272837" providerId="AD" clId="Web-{2973CEA5-990B-CA84-4721-D46F1753D008}" dt="2020-10-13T12:11:49.897" v="255"/>
          <ac:spMkLst>
            <pc:docMk/>
            <pc:sldMk cId="3832989379" sldId="415"/>
            <ac:spMk id="7" creationId="{A68B33FB-3B92-437B-B2C6-261AC4931B6D}"/>
          </ac:spMkLst>
        </pc:spChg>
        <pc:spChg chg="add mod">
          <ac:chgData name="Kelly Andrews" userId="S::k.andrews@uwtsd.ac.uk::27b33446-ea2e-4a81-9117-53d618272837" providerId="AD" clId="Web-{2973CEA5-990B-CA84-4721-D46F1753D008}" dt="2020-10-13T12:21:10.538" v="627" actId="20577"/>
          <ac:spMkLst>
            <pc:docMk/>
            <pc:sldMk cId="3832989379" sldId="415"/>
            <ac:spMk id="12" creationId="{662C6FF8-4DEE-4A4D-8894-11FB1F979FDE}"/>
          </ac:spMkLst>
        </pc:spChg>
        <pc:picChg chg="add mod">
          <ac:chgData name="Kelly Andrews" userId="S::k.andrews@uwtsd.ac.uk::27b33446-ea2e-4a81-9117-53d618272837" providerId="AD" clId="Web-{2973CEA5-990B-CA84-4721-D46F1753D008}" dt="2020-10-13T12:11:49.897" v="255"/>
          <ac:picMkLst>
            <pc:docMk/>
            <pc:sldMk cId="3832989379" sldId="415"/>
            <ac:picMk id="2" creationId="{424E2016-5E5E-4B82-9935-580F6B720FFD}"/>
          </ac:picMkLst>
        </pc:picChg>
      </pc:sldChg>
      <pc:sldChg chg="addSp modSp new mod modClrScheme chgLayout">
        <pc:chgData name="Kelly Andrews" userId="S::k.andrews@uwtsd.ac.uk::27b33446-ea2e-4a81-9117-53d618272837" providerId="AD" clId="Web-{2973CEA5-990B-CA84-4721-D46F1753D008}" dt="2020-10-13T11:47:58.913" v="197" actId="20577"/>
        <pc:sldMkLst>
          <pc:docMk/>
          <pc:sldMk cId="193654351" sldId="422"/>
        </pc:sldMkLst>
        <pc:spChg chg="mod">
          <ac:chgData name="Kelly Andrews" userId="S::k.andrews@uwtsd.ac.uk::27b33446-ea2e-4a81-9117-53d618272837" providerId="AD" clId="Web-{2973CEA5-990B-CA84-4721-D46F1753D008}" dt="2020-10-13T11:46:23.022" v="38"/>
          <ac:spMkLst>
            <pc:docMk/>
            <pc:sldMk cId="193654351" sldId="422"/>
            <ac:spMk id="2" creationId="{671331AA-2D15-4082-8000-350CBB8CA1F5}"/>
          </ac:spMkLst>
        </pc:spChg>
        <pc:spChg chg="mod">
          <ac:chgData name="Kelly Andrews" userId="S::k.andrews@uwtsd.ac.uk::27b33446-ea2e-4a81-9117-53d618272837" providerId="AD" clId="Web-{2973CEA5-990B-CA84-4721-D46F1753D008}" dt="2020-10-13T11:47:58.913" v="197" actId="20577"/>
          <ac:spMkLst>
            <pc:docMk/>
            <pc:sldMk cId="193654351" sldId="422"/>
            <ac:spMk id="3" creationId="{5E7D209D-116D-457E-B88E-98369EDC9B6A}"/>
          </ac:spMkLst>
        </pc:spChg>
        <pc:picChg chg="add mod">
          <ac:chgData name="Kelly Andrews" userId="S::k.andrews@uwtsd.ac.uk::27b33446-ea2e-4a81-9117-53d618272837" providerId="AD" clId="Web-{2973CEA5-990B-CA84-4721-D46F1753D008}" dt="2020-10-13T11:46:23.022" v="38"/>
          <ac:picMkLst>
            <pc:docMk/>
            <pc:sldMk cId="193654351" sldId="422"/>
            <ac:picMk id="4" creationId="{EF037EEE-F07F-4CAF-9E82-EB5839B59B96}"/>
          </ac:picMkLst>
        </pc:picChg>
      </pc:sldChg>
    </pc:docChg>
  </pc:docChgLst>
  <pc:docChgLst>
    <pc:chgData name="Kelly Andrews" userId="S::k.andrews@uwtsd.ac.uk::27b33446-ea2e-4a81-9117-53d618272837" providerId="AD" clId="Web-{82D5759A-D5F3-EEC5-0B5A-2AD0E875995A}"/>
    <pc:docChg chg="modSld">
      <pc:chgData name="Kelly Andrews" userId="S::k.andrews@uwtsd.ac.uk::27b33446-ea2e-4a81-9117-53d618272837" providerId="AD" clId="Web-{82D5759A-D5F3-EEC5-0B5A-2AD0E875995A}" dt="2020-10-14T08:34:33.850" v="110" actId="20577"/>
      <pc:docMkLst>
        <pc:docMk/>
      </pc:docMkLst>
      <pc:sldChg chg="addSp modSp mod modClrScheme chgLayout">
        <pc:chgData name="Kelly Andrews" userId="S::k.andrews@uwtsd.ac.uk::27b33446-ea2e-4a81-9117-53d618272837" providerId="AD" clId="Web-{82D5759A-D5F3-EEC5-0B5A-2AD0E875995A}" dt="2020-10-14T08:25:52.863" v="7" actId="20577"/>
        <pc:sldMkLst>
          <pc:docMk/>
          <pc:sldMk cId="3635152419" sldId="306"/>
        </pc:sldMkLst>
        <pc:spChg chg="mod ord">
          <ac:chgData name="Kelly Andrews" userId="S::k.andrews@uwtsd.ac.uk::27b33446-ea2e-4a81-9117-53d618272837" providerId="AD" clId="Web-{82D5759A-D5F3-EEC5-0B5A-2AD0E875995A}" dt="2020-10-14T08:25:41.488" v="2"/>
          <ac:spMkLst>
            <pc:docMk/>
            <pc:sldMk cId="3635152419" sldId="306"/>
            <ac:spMk id="2" creationId="{76C92F5D-71E7-411E-A5F0-697964839C9B}"/>
          </ac:spMkLst>
        </pc:spChg>
        <pc:spChg chg="add mod">
          <ac:chgData name="Kelly Andrews" userId="S::k.andrews@uwtsd.ac.uk::27b33446-ea2e-4a81-9117-53d618272837" providerId="AD" clId="Web-{82D5759A-D5F3-EEC5-0B5A-2AD0E875995A}" dt="2020-10-14T08:25:52.863" v="7" actId="20577"/>
          <ac:spMkLst>
            <pc:docMk/>
            <pc:sldMk cId="3635152419" sldId="306"/>
            <ac:spMk id="8" creationId="{49D7EBD5-C06D-407F-BAAA-FE2D1AC0565F}"/>
          </ac:spMkLst>
        </pc:spChg>
        <pc:picChg chg="add mod">
          <ac:chgData name="Kelly Andrews" userId="S::k.andrews@uwtsd.ac.uk::27b33446-ea2e-4a81-9117-53d618272837" providerId="AD" clId="Web-{82D5759A-D5F3-EEC5-0B5A-2AD0E875995A}" dt="2020-10-14T08:25:41.488" v="2"/>
          <ac:picMkLst>
            <pc:docMk/>
            <pc:sldMk cId="3635152419" sldId="306"/>
            <ac:picMk id="3" creationId="{CADDB47D-852E-416B-9BD7-4CD20937530C}"/>
          </ac:picMkLst>
        </pc:picChg>
      </pc:sldChg>
      <pc:sldChg chg="addSp modSp mod modClrScheme chgLayout">
        <pc:chgData name="Kelly Andrews" userId="S::k.andrews@uwtsd.ac.uk::27b33446-ea2e-4a81-9117-53d618272837" providerId="AD" clId="Web-{82D5759A-D5F3-EEC5-0B5A-2AD0E875995A}" dt="2020-10-14T08:34:32.444" v="108" actId="20577"/>
        <pc:sldMkLst>
          <pc:docMk/>
          <pc:sldMk cId="1398889450" sldId="414"/>
        </pc:sldMkLst>
        <pc:spChg chg="add mod">
          <ac:chgData name="Kelly Andrews" userId="S::k.andrews@uwtsd.ac.uk::27b33446-ea2e-4a81-9117-53d618272837" providerId="AD" clId="Web-{82D5759A-D5F3-EEC5-0B5A-2AD0E875995A}" dt="2020-10-14T08:34:32.444" v="108" actId="20577"/>
          <ac:spMkLst>
            <pc:docMk/>
            <pc:sldMk cId="1398889450" sldId="414"/>
            <ac:spMk id="4" creationId="{22D7F18B-D227-4341-883A-3F43685E0571}"/>
          </ac:spMkLst>
        </pc:spChg>
        <pc:picChg chg="mod">
          <ac:chgData name="Kelly Andrews" userId="S::k.andrews@uwtsd.ac.uk::27b33446-ea2e-4a81-9117-53d618272837" providerId="AD" clId="Web-{82D5759A-D5F3-EEC5-0B5A-2AD0E875995A}" dt="2020-10-14T08:34:00.334" v="88"/>
          <ac:picMkLst>
            <pc:docMk/>
            <pc:sldMk cId="1398889450" sldId="414"/>
            <ac:picMk id="2" creationId="{F7872555-C781-49EF-A437-90F9B3DE5A91}"/>
          </ac:picMkLst>
        </pc:picChg>
      </pc:sldChg>
      <pc:sldChg chg="addSp modSp modNotes">
        <pc:chgData name="Kelly Andrews" userId="S::k.andrews@uwtsd.ac.uk::27b33446-ea2e-4a81-9117-53d618272837" providerId="AD" clId="Web-{82D5759A-D5F3-EEC5-0B5A-2AD0E875995A}" dt="2020-10-14T08:33:36.444" v="87" actId="1076"/>
        <pc:sldMkLst>
          <pc:docMk/>
          <pc:sldMk cId="3832989379" sldId="415"/>
        </pc:sldMkLst>
        <pc:spChg chg="mod">
          <ac:chgData name="Kelly Andrews" userId="S::k.andrews@uwtsd.ac.uk::27b33446-ea2e-4a81-9117-53d618272837" providerId="AD" clId="Web-{82D5759A-D5F3-EEC5-0B5A-2AD0E875995A}" dt="2020-10-14T08:32:13.271" v="80" actId="20577"/>
          <ac:spMkLst>
            <pc:docMk/>
            <pc:sldMk cId="3832989379" sldId="415"/>
            <ac:spMk id="7" creationId="{A68B33FB-3B92-437B-B2C6-261AC4931B6D}"/>
          </ac:spMkLst>
        </pc:spChg>
        <pc:picChg chg="mod">
          <ac:chgData name="Kelly Andrews" userId="S::k.andrews@uwtsd.ac.uk::27b33446-ea2e-4a81-9117-53d618272837" providerId="AD" clId="Web-{82D5759A-D5F3-EEC5-0B5A-2AD0E875995A}" dt="2020-10-14T08:33:36.444" v="87" actId="1076"/>
          <ac:picMkLst>
            <pc:docMk/>
            <pc:sldMk cId="3832989379" sldId="415"/>
            <ac:picMk id="2" creationId="{424E2016-5E5E-4B82-9935-580F6B720FFD}"/>
          </ac:picMkLst>
        </pc:picChg>
        <pc:picChg chg="add mod">
          <ac:chgData name="Kelly Andrews" userId="S::k.andrews@uwtsd.ac.uk::27b33446-ea2e-4a81-9117-53d618272837" providerId="AD" clId="Web-{82D5759A-D5F3-EEC5-0B5A-2AD0E875995A}" dt="2020-10-14T08:33:34.428" v="86" actId="14100"/>
          <ac:picMkLst>
            <pc:docMk/>
            <pc:sldMk cId="3832989379" sldId="415"/>
            <ac:picMk id="3" creationId="{8D1DB04C-2958-474C-A40F-59A20A2C655A}"/>
          </ac:picMkLst>
        </pc:picChg>
      </pc:sldChg>
      <pc:sldChg chg="addSp delSp modSp">
        <pc:chgData name="Kelly Andrews" userId="S::k.andrews@uwtsd.ac.uk::27b33446-ea2e-4a81-9117-53d618272837" providerId="AD" clId="Web-{82D5759A-D5F3-EEC5-0B5A-2AD0E875995A}" dt="2020-10-14T08:28:04.005" v="19" actId="1076"/>
        <pc:sldMkLst>
          <pc:docMk/>
          <pc:sldMk cId="193654351" sldId="422"/>
        </pc:sldMkLst>
        <pc:picChg chg="mod">
          <ac:chgData name="Kelly Andrews" userId="S::k.andrews@uwtsd.ac.uk::27b33446-ea2e-4a81-9117-53d618272837" providerId="AD" clId="Web-{82D5759A-D5F3-EEC5-0B5A-2AD0E875995A}" dt="2020-10-14T08:28:04.005" v="19" actId="1076"/>
          <ac:picMkLst>
            <pc:docMk/>
            <pc:sldMk cId="193654351" sldId="422"/>
            <ac:picMk id="4" creationId="{EF037EEE-F07F-4CAF-9E82-EB5839B59B96}"/>
          </ac:picMkLst>
        </pc:picChg>
        <pc:picChg chg="add del mod">
          <ac:chgData name="Kelly Andrews" userId="S::k.andrews@uwtsd.ac.uk::27b33446-ea2e-4a81-9117-53d618272837" providerId="AD" clId="Web-{82D5759A-D5F3-EEC5-0B5A-2AD0E875995A}" dt="2020-10-14T08:26:53.223" v="13"/>
          <ac:picMkLst>
            <pc:docMk/>
            <pc:sldMk cId="193654351" sldId="422"/>
            <ac:picMk id="5" creationId="{E8B59BF5-44DE-434F-B260-F6C12AB0BEF9}"/>
          </ac:picMkLst>
        </pc:picChg>
        <pc:picChg chg="add mod">
          <ac:chgData name="Kelly Andrews" userId="S::k.andrews@uwtsd.ac.uk::27b33446-ea2e-4a81-9117-53d618272837" providerId="AD" clId="Web-{82D5759A-D5F3-EEC5-0B5A-2AD0E875995A}" dt="2020-10-14T08:27:58.036" v="16" actId="1076"/>
          <ac:picMkLst>
            <pc:docMk/>
            <pc:sldMk cId="193654351" sldId="422"/>
            <ac:picMk id="6" creationId="{ECA3E650-5C40-40FD-94F9-E002CCB95297}"/>
          </ac:picMkLst>
        </pc:picChg>
      </pc:sldChg>
    </pc:docChg>
  </pc:docChgLst>
  <pc:docChgLst>
    <pc:chgData name="Kelly Andrews" userId="S::k.andrews@uwtsd.ac.uk::27b33446-ea2e-4a81-9117-53d618272837" providerId="AD" clId="Web-{11D65FEE-DC03-AC1E-2FD1-87B43593A77E}"/>
    <pc:docChg chg="modSld">
      <pc:chgData name="Kelly Andrews" userId="S::k.andrews@uwtsd.ac.uk::27b33446-ea2e-4a81-9117-53d618272837" providerId="AD" clId="Web-{11D65FEE-DC03-AC1E-2FD1-87B43593A77E}" dt="2020-10-21T12:46:56.201" v="751" actId="20577"/>
      <pc:docMkLst>
        <pc:docMk/>
      </pc:docMkLst>
      <pc:sldChg chg="addSp delSp modSp mod modClrScheme chgLayout modNotes">
        <pc:chgData name="Kelly Andrews" userId="S::k.andrews@uwtsd.ac.uk::27b33446-ea2e-4a81-9117-53d618272837" providerId="AD" clId="Web-{11D65FEE-DC03-AC1E-2FD1-87B43593A77E}" dt="2020-10-21T12:46:56.201" v="750" actId="20577"/>
        <pc:sldMkLst>
          <pc:docMk/>
          <pc:sldMk cId="192411701" sldId="417"/>
        </pc:sldMkLst>
        <pc:spChg chg="add del mod">
          <ac:chgData name="Kelly Andrews" userId="S::k.andrews@uwtsd.ac.uk::27b33446-ea2e-4a81-9117-53d618272837" providerId="AD" clId="Web-{11D65FEE-DC03-AC1E-2FD1-87B43593A77E}" dt="2020-10-21T11:49:39.950" v="612"/>
          <ac:spMkLst>
            <pc:docMk/>
            <pc:sldMk cId="192411701" sldId="417"/>
            <ac:spMk id="2" creationId="{9A2154E7-0C87-4E59-A816-7108D51A2AEE}"/>
          </ac:spMkLst>
        </pc:spChg>
        <pc:spChg chg="mod">
          <ac:chgData name="Kelly Andrews" userId="S::k.andrews@uwtsd.ac.uk::27b33446-ea2e-4a81-9117-53d618272837" providerId="AD" clId="Web-{11D65FEE-DC03-AC1E-2FD1-87B43593A77E}" dt="2020-10-21T11:50:20.077" v="616"/>
          <ac:spMkLst>
            <pc:docMk/>
            <pc:sldMk cId="192411701" sldId="417"/>
            <ac:spMk id="7" creationId="{A68B33FB-3B92-437B-B2C6-261AC4931B6D}"/>
          </ac:spMkLst>
        </pc:spChg>
        <pc:spChg chg="add mod ord">
          <ac:chgData name="Kelly Andrews" userId="S::k.andrews@uwtsd.ac.uk::27b33446-ea2e-4a81-9117-53d618272837" providerId="AD" clId="Web-{11D65FEE-DC03-AC1E-2FD1-87B43593A77E}" dt="2020-10-21T12:46:56.201" v="750" actId="20577"/>
          <ac:spMkLst>
            <pc:docMk/>
            <pc:sldMk cId="192411701" sldId="417"/>
            <ac:spMk id="12" creationId="{D128788B-8A7D-4D96-B1E7-11F251D507AE}"/>
          </ac:spMkLst>
        </pc:spChg>
        <pc:picChg chg="add del mod">
          <ac:chgData name="Kelly Andrews" userId="S::k.andrews@uwtsd.ac.uk::27b33446-ea2e-4a81-9117-53d618272837" providerId="AD" clId="Web-{11D65FEE-DC03-AC1E-2FD1-87B43593A77E}" dt="2020-10-21T11:53:36.964" v="624"/>
          <ac:picMkLst>
            <pc:docMk/>
            <pc:sldMk cId="192411701" sldId="417"/>
            <ac:picMk id="3" creationId="{F8DF3B9E-9D5C-4494-8224-5DCE7D4A4DA1}"/>
          </ac:picMkLst>
        </pc:picChg>
        <pc:picChg chg="add mod">
          <ac:chgData name="Kelly Andrews" userId="S::k.andrews@uwtsd.ac.uk::27b33446-ea2e-4a81-9117-53d618272837" providerId="AD" clId="Web-{11D65FEE-DC03-AC1E-2FD1-87B43593A77E}" dt="2020-10-21T11:54:06.482" v="627"/>
          <ac:picMkLst>
            <pc:docMk/>
            <pc:sldMk cId="192411701" sldId="417"/>
            <ac:picMk id="4" creationId="{3DD1D3CE-A503-4B2B-A3B5-4FC4B829FA16}"/>
          </ac:picMkLst>
        </pc:picChg>
      </pc:sldChg>
      <pc:sldChg chg="addSp delSp modSp modNotes">
        <pc:chgData name="Kelly Andrews" userId="S::k.andrews@uwtsd.ac.uk::27b33446-ea2e-4a81-9117-53d618272837" providerId="AD" clId="Web-{11D65FEE-DC03-AC1E-2FD1-87B43593A77E}" dt="2020-10-21T11:24:39.283" v="143" actId="20577"/>
        <pc:sldMkLst>
          <pc:docMk/>
          <pc:sldMk cId="1634222819" sldId="418"/>
        </pc:sldMkLst>
        <pc:spChg chg="del mod">
          <ac:chgData name="Kelly Andrews" userId="S::k.andrews@uwtsd.ac.uk::27b33446-ea2e-4a81-9117-53d618272837" providerId="AD" clId="Web-{11D65FEE-DC03-AC1E-2FD1-87B43593A77E}" dt="2020-10-21T11:24:33.345" v="134"/>
          <ac:spMkLst>
            <pc:docMk/>
            <pc:sldMk cId="1634222819" sldId="418"/>
            <ac:spMk id="7" creationId="{A68B33FB-3B92-437B-B2C6-261AC4931B6D}"/>
          </ac:spMkLst>
        </pc:spChg>
        <pc:spChg chg="add mod">
          <ac:chgData name="Kelly Andrews" userId="S::k.andrews@uwtsd.ac.uk::27b33446-ea2e-4a81-9117-53d618272837" providerId="AD" clId="Web-{11D65FEE-DC03-AC1E-2FD1-87B43593A77E}" dt="2020-10-21T11:24:39.283" v="143" actId="20577"/>
          <ac:spMkLst>
            <pc:docMk/>
            <pc:sldMk cId="1634222819" sldId="418"/>
            <ac:spMk id="12" creationId="{B177F294-7ADA-45DC-A4F1-33ED5F05084B}"/>
          </ac:spMkLst>
        </pc:spChg>
        <pc:picChg chg="add mod">
          <ac:chgData name="Kelly Andrews" userId="S::k.andrews@uwtsd.ac.uk::27b33446-ea2e-4a81-9117-53d618272837" providerId="AD" clId="Web-{11D65FEE-DC03-AC1E-2FD1-87B43593A77E}" dt="2020-10-21T11:24:33.345" v="134"/>
          <ac:picMkLst>
            <pc:docMk/>
            <pc:sldMk cId="1634222819" sldId="418"/>
            <ac:picMk id="2" creationId="{46F685A7-8591-48A6-8D96-60B60063FDC3}"/>
          </ac:picMkLst>
        </pc:picChg>
      </pc:sldChg>
      <pc:sldChg chg="addSp delSp modSp mod modClrScheme chgLayout">
        <pc:chgData name="Kelly Andrews" userId="S::k.andrews@uwtsd.ac.uk::27b33446-ea2e-4a81-9117-53d618272837" providerId="AD" clId="Web-{11D65FEE-DC03-AC1E-2FD1-87B43593A77E}" dt="2020-10-21T12:45:51.871" v="746" actId="20577"/>
        <pc:sldMkLst>
          <pc:docMk/>
          <pc:sldMk cId="1752089295" sldId="419"/>
        </pc:sldMkLst>
        <pc:spChg chg="add mod ord">
          <ac:chgData name="Kelly Andrews" userId="S::k.andrews@uwtsd.ac.uk::27b33446-ea2e-4a81-9117-53d618272837" providerId="AD" clId="Web-{11D65FEE-DC03-AC1E-2FD1-87B43593A77E}" dt="2020-10-21T12:45:51.871" v="746" actId="20577"/>
          <ac:spMkLst>
            <pc:docMk/>
            <pc:sldMk cId="1752089295" sldId="419"/>
            <ac:spMk id="2" creationId="{244B93F0-B048-4063-B2DF-EA891DCBA348}"/>
          </ac:spMkLst>
        </pc:spChg>
        <pc:spChg chg="del">
          <ac:chgData name="Kelly Andrews" userId="S::k.andrews@uwtsd.ac.uk::27b33446-ea2e-4a81-9117-53d618272837" providerId="AD" clId="Web-{11D65FEE-DC03-AC1E-2FD1-87B43593A77E}" dt="2020-10-21T11:28:34.531" v="146"/>
          <ac:spMkLst>
            <pc:docMk/>
            <pc:sldMk cId="1752089295" sldId="419"/>
            <ac:spMk id="7" creationId="{A68B33FB-3B92-437B-B2C6-261AC4931B6D}"/>
          </ac:spMkLst>
        </pc:spChg>
        <pc:spChg chg="add mod">
          <ac:chgData name="Kelly Andrews" userId="S::k.andrews@uwtsd.ac.uk::27b33446-ea2e-4a81-9117-53d618272837" providerId="AD" clId="Web-{11D65FEE-DC03-AC1E-2FD1-87B43593A77E}" dt="2020-10-21T11:34:57.648" v="595" actId="14100"/>
          <ac:spMkLst>
            <pc:docMk/>
            <pc:sldMk cId="1752089295" sldId="419"/>
            <ac:spMk id="8" creationId="{42B7292C-D302-4420-9F55-ADD417DF095E}"/>
          </ac:spMkLst>
        </pc:spChg>
        <pc:picChg chg="add mod">
          <ac:chgData name="Kelly Andrews" userId="S::k.andrews@uwtsd.ac.uk::27b33446-ea2e-4a81-9117-53d618272837" providerId="AD" clId="Web-{11D65FEE-DC03-AC1E-2FD1-87B43593A77E}" dt="2020-10-21T11:34:48.600" v="593"/>
          <ac:picMkLst>
            <pc:docMk/>
            <pc:sldMk cId="1752089295" sldId="419"/>
            <ac:picMk id="3" creationId="{FA9591BF-0106-4BB3-97D0-23FD424F7457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2BF86B3-14A4-4421-BC14-CB8DD150CA53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F3EC92-96C9-4E7E-A0F5-9B1CA54D168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5431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7817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86714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1681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6C0828C-A546-D941-9E35-D319F3E31C2F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3234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211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www.cps.gov.uk</a:t>
            </a:r>
            <a:r>
              <a:rPr lang="en-GB" dirty="0"/>
              <a:t>/sites/default/files/documents/</a:t>
            </a:r>
            <a:r>
              <a:rPr lang="en-GB" dirty="0" err="1"/>
              <a:t>legal_guidance</a:t>
            </a:r>
            <a:r>
              <a:rPr lang="en-GB" dirty="0"/>
              <a:t>/</a:t>
            </a:r>
            <a:r>
              <a:rPr lang="en-GB" dirty="0" err="1"/>
              <a:t>best_evidence_in_criminal_proceedings.pdf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87198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</a:t>
            </a:r>
            <a:r>
              <a:rPr lang="en-GB" dirty="0" err="1"/>
              <a:t>www.jneurosci.org</a:t>
            </a:r>
            <a:r>
              <a:rPr lang="en-GB" dirty="0"/>
              <a:t>/content/29/32/10111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597924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https://</a:t>
            </a:r>
            <a:r>
              <a:rPr lang="en-US" dirty="0" err="1"/>
              <a:t>www.youtube.com</a:t>
            </a:r>
            <a:r>
              <a:rPr lang="en-US" dirty="0"/>
              <a:t>/</a:t>
            </a:r>
            <a:r>
              <a:rPr lang="en-US" dirty="0" err="1"/>
              <a:t>watch?v</a:t>
            </a:r>
            <a:r>
              <a:rPr lang="en-US" dirty="0"/>
              <a:t>=hyg7lcU4g8E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74897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Waite, M., 2012. </a:t>
            </a:r>
            <a:r>
              <a:rPr lang="en-GB" i="1"/>
              <a:t>Paperback Oxford English dictionary</a:t>
            </a:r>
            <a:r>
              <a:rPr lang="en-GB"/>
              <a:t> 7th ed., Oxford: Oxford University Press</a:t>
            </a:r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60101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Fisher, Ronald P, </a:t>
            </a:r>
            <a:r>
              <a:rPr lang="en-GB" dirty="0" err="1"/>
              <a:t>Geiselman</a:t>
            </a:r>
            <a:r>
              <a:rPr lang="en-GB" dirty="0"/>
              <a:t>, R. Edward &amp; Amador, Michael, 1989. Field Test of the Cognitive Interview. </a:t>
            </a:r>
            <a:r>
              <a:rPr lang="en-GB" i="1" dirty="0"/>
              <a:t>Journal of applied psychology</a:t>
            </a:r>
            <a:r>
              <a:rPr lang="en-GB" dirty="0"/>
              <a:t>, 74(5), pp.722–727.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3166230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F3EC92-96C9-4E7E-A0F5-9B1CA54D168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88974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26/11/2020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4tfh7vs0MIc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hyperlink" Target="https://www.cps.gov.uk/sites/default/files/documents/legal_guidance/best_evidence_in_criminal_proceedings.pdf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5.png"/><Relationship Id="rId4" Type="http://schemas.openxmlformats.org/officeDocument/2006/relationships/hyperlink" Target="https://www.jneurosci.org/content/29/32/10111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5.png"/><Relationship Id="rId4" Type="http://schemas.openxmlformats.org/officeDocument/2006/relationships/hyperlink" Target="https://www.youtube.com/watch?v=hyg7lcU4g8E" TargetMode="Externa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www.collinsdictionary.com/dictionary/english/thought" TargetMode="External"/><Relationship Id="rId4" Type="http://schemas.openxmlformats.org/officeDocument/2006/relationships/hyperlink" Target="https://www.collinsdictionary.com/dictionary/english/concern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oreto.herts.sch.uk/wp-content/uploads/FisherStudy.pdf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738A7B-A423-4469-9B45-F5833C61CB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880360" y="647720"/>
            <a:ext cx="5836920" cy="3208000"/>
          </a:xfrm>
        </p:spPr>
        <p:txBody>
          <a:bodyPr>
            <a:normAutofit/>
          </a:bodyPr>
          <a:lstStyle/>
          <a:p>
            <a:r>
              <a:rPr lang="en-GB" sz="4800" b="1">
                <a:solidFill>
                  <a:schemeClr val="bg1"/>
                </a:solidFill>
              </a:rPr>
              <a:t>Conducting Investigations Part 3</a:t>
            </a:r>
          </a:p>
        </p:txBody>
      </p:sp>
    </p:spTree>
    <p:extLst>
      <p:ext uri="{BB962C8B-B14F-4D97-AF65-F5344CB8AC3E}">
        <p14:creationId xmlns:p14="http://schemas.microsoft.com/office/powerpoint/2010/main" val="11475499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9D7EBD5-C06D-407F-BAAA-FE2D1AC056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Overview</a:t>
            </a:r>
          </a:p>
        </p:txBody>
      </p:sp>
      <p:pic>
        <p:nvPicPr>
          <p:cNvPr id="3" name="Picture 3" descr="A picture containing chart&#10;&#10;Description automatically generated">
            <a:extLst>
              <a:ext uri="{FF2B5EF4-FFF2-40B4-BE49-F238E27FC236}">
                <a16:creationId xmlns:a16="http://schemas.microsoft.com/office/drawing/2014/main" id="{CADDB47D-852E-416B-9BD7-4CD2093753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967" y="1600201"/>
            <a:ext cx="3979066" cy="3989040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76C92F5D-71E7-411E-A5F0-697964839C9B}"/>
              </a:ext>
            </a:extLst>
          </p:cNvPr>
          <p:cNvSpPr txBox="1"/>
          <p:nvPr/>
        </p:nvSpPr>
        <p:spPr>
          <a:xfrm>
            <a:off x="4648200" y="1600201"/>
            <a:ext cx="4038600" cy="39890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200"/>
              <a:t>Understand the importance of the concept of memory upon interview methods and processes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GB" sz="220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200"/>
              <a:t>Psychological and physiological influences on memory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GB" sz="2200"/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200"/>
              <a:t>Different methodologies for conducting an interview </a:t>
            </a:r>
          </a:p>
          <a:p>
            <a:pPr marL="285750" indent="-285750">
              <a:lnSpc>
                <a:spcPct val="90000"/>
              </a:lnSpc>
              <a:spcBef>
                <a:spcPct val="20000"/>
              </a:spcBef>
              <a:buFont typeface="Arial" pitchFamily="34" charset="0"/>
              <a:buChar char="•"/>
            </a:pPr>
            <a:endParaRPr lang="en-GB" sz="220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36351524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331AA-2D15-4082-8000-350CBB8CA1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r>
              <a:rPr lang="en-GB"/>
              <a:t>The importance of memory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7D209D-116D-457E-B88E-98369EDC9B6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endParaRPr lang="en-US" dirty="0"/>
          </a:p>
          <a:p>
            <a:pPr>
              <a:buNone/>
            </a:pPr>
            <a:r>
              <a:rPr lang="en-GB" sz="1600" dirty="0">
                <a:latin typeface="Calibri"/>
                <a:cs typeface="Calibri"/>
              </a:rPr>
              <a:t>Before moving on through the session please watch How does Human Memory Work. </a:t>
            </a:r>
          </a:p>
          <a:p>
            <a:pPr>
              <a:buNone/>
            </a:pPr>
            <a:endParaRPr lang="en-GB" sz="1600" dirty="0">
              <a:latin typeface="Calibri"/>
              <a:cs typeface="Calibri"/>
            </a:endParaRPr>
          </a:p>
          <a:p>
            <a:pPr>
              <a:buNone/>
            </a:pPr>
            <a:r>
              <a:rPr lang="en-GB" sz="1600" dirty="0">
                <a:latin typeface="Calibri"/>
                <a:cs typeface="Calibri"/>
              </a:rPr>
              <a:t>This will recap over the how the memory works and the retrieval process. 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4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EF037EEE-F07F-4CAF-9E82-EB5839B59B9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320" y="2947274"/>
            <a:ext cx="4038600" cy="1807273"/>
          </a:xfrm>
          <a:prstGeom prst="rect">
            <a:avLst/>
          </a:prstGeom>
          <a:noFill/>
        </p:spPr>
      </p:pic>
      <p:pic>
        <p:nvPicPr>
          <p:cNvPr id="6" name="Picture 6" descr="Icon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ECA3E650-5C40-40FD-94F9-E002CCB9529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57615" y="1375907"/>
            <a:ext cx="1733550" cy="13525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6543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60EB36A-EE72-477F-9C66-061484DD58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600">
                <a:latin typeface="Calibri"/>
                <a:cs typeface="Calibri"/>
              </a:rPr>
              <a:t>Cognitive Interview</a:t>
            </a:r>
            <a:endParaRPr lang="en-US" sz="3600"/>
          </a:p>
        </p:txBody>
      </p:sp>
      <p:pic>
        <p:nvPicPr>
          <p:cNvPr id="2" name="Picture 2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756B2F0B-9763-4931-8CAE-B46E461E59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6062" y="1600201"/>
            <a:ext cx="3320875" cy="3989040"/>
          </a:xfrm>
          <a:prstGeom prst="rect">
            <a:avLst/>
          </a:prstGeom>
          <a:noFill/>
        </p:spPr>
      </p:pic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7FC5C3B7-6950-4FA8-979F-21EB88EE65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1800">
                <a:latin typeface="Calibri"/>
                <a:ea typeface="+mn-lt"/>
                <a:cs typeface="+mn-lt"/>
              </a:rPr>
              <a:t>The Cognitive Interview is a questioning technique used by the police to enhance retrieval of information about a crime scene from the eyewitnesses and victim's memory.</a:t>
            </a:r>
            <a:endParaRPr lang="en-US" sz="1800">
              <a:latin typeface="Calibri"/>
              <a:cs typeface="Calibri"/>
            </a:endParaRPr>
          </a:p>
          <a:p>
            <a:r>
              <a:rPr lang="en-US" sz="1800">
                <a:latin typeface="Calibri"/>
                <a:ea typeface="+mn-lt"/>
                <a:cs typeface="+mn-lt"/>
              </a:rPr>
              <a:t>Because our memories are made up of a network of associations rather than discrete and unconnected events, there are several ways that these memories can be accessed. The cognitive interview exploits this by using multiple retrieval strategies.</a:t>
            </a:r>
            <a:endParaRPr lang="en-US" sz="1800">
              <a:latin typeface="Calibri"/>
              <a:cs typeface="Calibri"/>
            </a:endParaRPr>
          </a:p>
          <a:p>
            <a:pPr marL="0" indent="0">
              <a:buNone/>
            </a:pPr>
            <a:r>
              <a:rPr lang="en-US" sz="1800">
                <a:latin typeface="Calibri"/>
                <a:cs typeface="Calibri"/>
              </a:rPr>
              <a:t>(McLeod, 2019)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328673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0B8CA070-89D3-47D4-B4A1-A3B8A82900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Methodologies</a:t>
            </a:r>
          </a:p>
        </p:txBody>
      </p:sp>
      <p:pic>
        <p:nvPicPr>
          <p:cNvPr id="2" name="Picture 2" descr="A person taking a selfie&#10;&#10;Description automatically generated">
            <a:extLst>
              <a:ext uri="{FF2B5EF4-FFF2-40B4-BE49-F238E27FC236}">
                <a16:creationId xmlns:a16="http://schemas.microsoft.com/office/drawing/2014/main" id="{EBECC472-BC9E-4C13-AD0E-0DADF4498D0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286" r="10034" b="-2"/>
          <a:stretch/>
        </p:blipFill>
        <p:spPr>
          <a:xfrm>
            <a:off x="457200" y="1600201"/>
            <a:ext cx="4038600" cy="3989040"/>
          </a:xfrm>
          <a:prstGeom prst="rect">
            <a:avLst/>
          </a:prstGeom>
          <a:noFill/>
        </p:spPr>
      </p:pic>
      <p:sp>
        <p:nvSpPr>
          <p:cNvPr id="9" name="Content Placeholder 3">
            <a:extLst>
              <a:ext uri="{FF2B5EF4-FFF2-40B4-BE49-F238E27FC236}">
                <a16:creationId xmlns:a16="http://schemas.microsoft.com/office/drawing/2014/main" id="{865A0B9C-DA55-4D78-BEC4-14C6A32F4D6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400" dirty="0"/>
              <a:t>Mental reinstatement of the environment and personal contexts are cognitive interview methodologies. </a:t>
            </a:r>
          </a:p>
          <a:p>
            <a:endParaRPr lang="en-US" sz="1400"/>
          </a:p>
          <a:p>
            <a:r>
              <a:rPr lang="en-US" sz="1400" dirty="0"/>
              <a:t>The interviewer will ask the witness questions about their general activities and feelings on the day of the incident. This helps to reinstate the memory of that time. </a:t>
            </a:r>
          </a:p>
          <a:p>
            <a:endParaRPr lang="en-US" sz="1400"/>
          </a:p>
          <a:p>
            <a:r>
              <a:rPr lang="en-US" sz="1400"/>
              <a:t>The interviewee may be asked questions </a:t>
            </a:r>
            <a:r>
              <a:rPr lang="en-US" sz="1400" dirty="0"/>
              <a:t>regarding their senses to trigger the memory recall of context dependent memories. </a:t>
            </a:r>
          </a:p>
          <a:p>
            <a:endParaRPr lang="en-US" sz="1400"/>
          </a:p>
          <a:p>
            <a:r>
              <a:rPr lang="en-US" sz="1400" dirty="0"/>
              <a:t>Have you used this method within interviews? Did it work?</a:t>
            </a:r>
          </a:p>
          <a:p>
            <a:endParaRPr lang="en-US" sz="1400"/>
          </a:p>
          <a:p>
            <a:endParaRPr lang="en-US" sz="1400"/>
          </a:p>
        </p:txBody>
      </p:sp>
    </p:spTree>
    <p:extLst>
      <p:ext uri="{BB962C8B-B14F-4D97-AF65-F5344CB8AC3E}">
        <p14:creationId xmlns:p14="http://schemas.microsoft.com/office/powerpoint/2010/main" val="1101257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22D7F18B-D227-4341-883A-3F43685E05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z="3200">
                <a:latin typeface="Calibri"/>
                <a:cs typeface="Calibri"/>
              </a:rPr>
              <a:t>Cognitive interview cont.</a:t>
            </a:r>
          </a:p>
        </p:txBody>
      </p:sp>
      <p:pic>
        <p:nvPicPr>
          <p:cNvPr id="2" name="Picture 2" descr="A picture containing table&#10;&#10;Description automatically generated">
            <a:extLst>
              <a:ext uri="{FF2B5EF4-FFF2-40B4-BE49-F238E27FC236}">
                <a16:creationId xmlns:a16="http://schemas.microsoft.com/office/drawing/2014/main" id="{F7872555-C781-49EF-A437-90F9B3DE5A9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506" y="1600201"/>
            <a:ext cx="7642987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3988894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/>
              <a:t>Enhanced cognitive interviews</a:t>
            </a:r>
          </a:p>
        </p:txBody>
      </p:sp>
      <p:pic>
        <p:nvPicPr>
          <p:cNvPr id="2" name="Picture 2" descr="Graphical user interface, text&#10;&#10;Description automatically generated">
            <a:extLst>
              <a:ext uri="{FF2B5EF4-FFF2-40B4-BE49-F238E27FC236}">
                <a16:creationId xmlns:a16="http://schemas.microsoft.com/office/drawing/2014/main" id="{424E2016-5E5E-4B82-9935-580F6B720FF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4311" y="2884745"/>
            <a:ext cx="4038600" cy="1645729"/>
          </a:xfrm>
          <a:prstGeom prst="rect">
            <a:avLst/>
          </a:prstGeom>
          <a:noFill/>
        </p:spPr>
      </p:pic>
      <p:sp>
        <p:nvSpPr>
          <p:cNvPr id="12" name="Content Placeholder 3">
            <a:extLst>
              <a:ext uri="{FF2B5EF4-FFF2-40B4-BE49-F238E27FC236}">
                <a16:creationId xmlns:a16="http://schemas.microsoft.com/office/drawing/2014/main" id="{662C6FF8-4DEE-4A4D-8894-11FB1F979FD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1600">
                <a:latin typeface="Calibri"/>
                <a:cs typeface="Calibri"/>
              </a:rPr>
              <a:t>Please read over the Achieving best evidence in criminal proceedings document, pages 186 to 201. </a:t>
            </a:r>
            <a:endParaRPr lang="en-US">
              <a:latin typeface="Myriad Pro"/>
              <a:cs typeface="Calibri"/>
            </a:endParaRPr>
          </a:p>
          <a:p>
            <a:r>
              <a:rPr lang="en-US" sz="1600">
                <a:latin typeface="Calibri"/>
                <a:cs typeface="Calibri"/>
              </a:rPr>
              <a:t>This section explores enhanced cognitive interviews and the methodologies used to conduct them. </a:t>
            </a:r>
          </a:p>
          <a:p>
            <a:endParaRPr lang="en-US" sz="1600">
              <a:latin typeface="Calibri"/>
              <a:cs typeface="Calibri"/>
            </a:endParaRPr>
          </a:p>
          <a:p>
            <a:r>
              <a:rPr lang="en-US" sz="1600">
                <a:latin typeface="Calibri"/>
                <a:cs typeface="Calibri"/>
              </a:rPr>
              <a:t>You will already be familiar with some of the processes, including memory prompts. An example being asking certain questions to help obtain specific information from a witness regarding descriptions. </a:t>
            </a:r>
          </a:p>
          <a:p>
            <a:endParaRPr lang="en-US" sz="1600">
              <a:latin typeface="Calibri"/>
              <a:cs typeface="Calibri"/>
            </a:endParaRPr>
          </a:p>
          <a:p>
            <a:endParaRPr lang="en-US" sz="1600">
              <a:latin typeface="Calibri"/>
              <a:cs typeface="Calibri"/>
            </a:endParaRPr>
          </a:p>
        </p:txBody>
      </p:sp>
      <p:pic>
        <p:nvPicPr>
          <p:cNvPr id="3" name="Picture 6" descr="Icon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8D1DB04C-2958-474C-A40F-59A20A2C655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10170" y="1771018"/>
            <a:ext cx="1197328" cy="9292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29893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Physiological influences on memory</a:t>
            </a:r>
          </a:p>
        </p:txBody>
      </p:sp>
      <p:pic>
        <p:nvPicPr>
          <p:cNvPr id="3" name="Picture 3" descr="A picture containing food&#10;&#10;Description automatically generated">
            <a:extLst>
              <a:ext uri="{FF2B5EF4-FFF2-40B4-BE49-F238E27FC236}">
                <a16:creationId xmlns:a16="http://schemas.microsoft.com/office/drawing/2014/main" id="{957D6B7D-4D89-4045-ACE3-8D144EC3A70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000" y="2267857"/>
            <a:ext cx="4038600" cy="2917888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6239B92-0581-47B2-B74B-52B7B483E18B}"/>
              </a:ext>
            </a:extLst>
          </p:cNvPr>
          <p:cNvSpPr txBox="1"/>
          <p:nvPr/>
        </p:nvSpPr>
        <p:spPr>
          <a:xfrm>
            <a:off x="4648200" y="1600201"/>
            <a:ext cx="4038600" cy="398904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1500" b="1"/>
              <a:t>Physiological influences are things that relate to the physical body that impacts on the memory.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1500" b="1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1500" b="1"/>
              <a:t>Examples of these influences include: 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150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1500"/>
              <a:t>Intoxication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150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1500"/>
              <a:t>Dehydration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150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1500"/>
              <a:t>Injury (trauma)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150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1500"/>
              <a:t>Physical stress factors. 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1500"/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r>
              <a:rPr lang="en-GB" sz="1500"/>
              <a:t>Age</a:t>
            </a:r>
          </a:p>
          <a:p>
            <a:pPr>
              <a:lnSpc>
                <a:spcPct val="90000"/>
              </a:lnSpc>
              <a:spcBef>
                <a:spcPct val="20000"/>
              </a:spcBef>
              <a:buFont typeface="Arial" pitchFamily="34" charset="0"/>
            </a:pPr>
            <a:endParaRPr lang="en-GB" sz="150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64064840-A2CA-46CF-BBE2-574CC71B5D0B}"/>
              </a:ext>
            </a:extLst>
          </p:cNvPr>
          <p:cNvSpPr txBox="1"/>
          <p:nvPr/>
        </p:nvSpPr>
        <p:spPr>
          <a:xfrm>
            <a:off x="1216325" y="2783457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https://www.jneurosci.org/content/29/32/10111</a:t>
            </a:r>
          </a:p>
        </p:txBody>
      </p:sp>
      <p:pic>
        <p:nvPicPr>
          <p:cNvPr id="5" name="Picture 6" descr="Icon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65E65710-F25A-4ED6-92F3-C831D1E7F17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935290" y="1476378"/>
            <a:ext cx="1197328" cy="695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79670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5F7EFFDA-4CEB-4903-B222-9403FCD3F8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/>
          <a:p>
            <a:r>
              <a:rPr lang="en-US"/>
              <a:t>Does stress affect your memory?</a:t>
            </a:r>
          </a:p>
        </p:txBody>
      </p:sp>
      <p:pic>
        <p:nvPicPr>
          <p:cNvPr id="5" name="Picture 5" descr="A picture containing shirt, hat&#10;&#10;Description automatically generated">
            <a:extLst>
              <a:ext uri="{FF2B5EF4-FFF2-40B4-BE49-F238E27FC236}">
                <a16:creationId xmlns:a16="http://schemas.microsoft.com/office/drawing/2014/main" id="{29C15785-9760-4171-8AC6-1C5A893B81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32559" y="2491773"/>
            <a:ext cx="5111750" cy="2977594"/>
          </a:xfrm>
          <a:prstGeom prst="rect">
            <a:avLst/>
          </a:prstGeom>
          <a:noFill/>
        </p:spPr>
      </p:pic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11161AA3-DC1A-42B6-BB4E-1B3A873334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r>
              <a:rPr lang="en-US"/>
              <a:t>How can you reduce witness stress in order to improve their recall?</a:t>
            </a:r>
          </a:p>
          <a:p>
            <a:endParaRPr lang="en-US"/>
          </a:p>
          <a:p>
            <a:pPr marL="285750" indent="-285750">
              <a:buChar char="•"/>
            </a:pPr>
            <a:r>
              <a:rPr lang="en-US"/>
              <a:t>Build rapport</a:t>
            </a:r>
          </a:p>
          <a:p>
            <a:pPr marL="285750" indent="-285750">
              <a:buChar char="•"/>
            </a:pPr>
            <a:endParaRPr lang="en-US"/>
          </a:p>
          <a:p>
            <a:pPr marL="285750" indent="-285750">
              <a:buChar char="•"/>
            </a:pPr>
            <a:r>
              <a:rPr lang="en-US"/>
              <a:t>Explain who you are</a:t>
            </a:r>
          </a:p>
          <a:p>
            <a:pPr marL="285750" indent="-285750">
              <a:buChar char="•"/>
            </a:pPr>
            <a:endParaRPr lang="en-US"/>
          </a:p>
          <a:p>
            <a:pPr marL="285750" indent="-285750">
              <a:buChar char="•"/>
            </a:pPr>
            <a:r>
              <a:rPr lang="en-US"/>
              <a:t>Explain what is going to happen</a:t>
            </a:r>
          </a:p>
          <a:p>
            <a:r>
              <a:rPr lang="en-US"/>
              <a:t>And what is expected from them</a:t>
            </a:r>
          </a:p>
          <a:p>
            <a:endParaRPr lang="en-US"/>
          </a:p>
          <a:p>
            <a:pPr marL="285750" indent="-285750">
              <a:buChar char="•"/>
            </a:pPr>
            <a:r>
              <a:rPr lang="en-US"/>
              <a:t>Reassure them if they are struggling for answers</a:t>
            </a:r>
          </a:p>
          <a:p>
            <a:pPr marL="285750" indent="-285750">
              <a:buChar char="•"/>
            </a:pPr>
            <a:endParaRPr lang="en-US"/>
          </a:p>
          <a:p>
            <a:pPr marL="285750" indent="-285750">
              <a:buChar char="•"/>
            </a:pPr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C4F54F0-1813-43BA-A7F1-58A4CA697004}"/>
              </a:ext>
            </a:extLst>
          </p:cNvPr>
          <p:cNvSpPr txBox="1"/>
          <p:nvPr/>
        </p:nvSpPr>
        <p:spPr>
          <a:xfrm>
            <a:off x="863600" y="894080"/>
            <a:ext cx="7162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endParaRPr lang="en-GB">
              <a:latin typeface="Myriad Pro"/>
              <a:cs typeface="Calibri"/>
            </a:endParaRPr>
          </a:p>
        </p:txBody>
      </p:sp>
      <p:pic>
        <p:nvPicPr>
          <p:cNvPr id="7" name="Picture 6" descr="Icon&#10;&#10;Description automatically generated">
            <a:hlinkClick r:id="rId4"/>
            <a:extLst>
              <a:ext uri="{FF2B5EF4-FFF2-40B4-BE49-F238E27FC236}">
                <a16:creationId xmlns:a16="http://schemas.microsoft.com/office/drawing/2014/main" id="{2D916280-32D8-47BD-992D-8551977564DF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57742" y="1533887"/>
            <a:ext cx="1197328" cy="695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9890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A68B33FB-3B92-437B-B2C6-261AC4931B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/>
              <a:t>Psychological influences on memory</a:t>
            </a:r>
          </a:p>
        </p:txBody>
      </p:sp>
      <p:pic>
        <p:nvPicPr>
          <p:cNvPr id="4" name="Picture 4" descr="Text&#10;&#10;Description automatically generated">
            <a:extLst>
              <a:ext uri="{FF2B5EF4-FFF2-40B4-BE49-F238E27FC236}">
                <a16:creationId xmlns:a16="http://schemas.microsoft.com/office/drawing/2014/main" id="{3DD1D3CE-A503-4B2B-A3B5-4FC4B829FA1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0144" y="1600201"/>
            <a:ext cx="2652711" cy="3989040"/>
          </a:xfrm>
          <a:prstGeom prst="rect">
            <a:avLst/>
          </a:prstGeom>
          <a:noFill/>
        </p:spPr>
      </p:pic>
      <p:sp>
        <p:nvSpPr>
          <p:cNvPr id="12" name="Content Placeholder 2">
            <a:extLst>
              <a:ext uri="{FF2B5EF4-FFF2-40B4-BE49-F238E27FC236}">
                <a16:creationId xmlns:a16="http://schemas.microsoft.com/office/drawing/2014/main" id="{D128788B-8A7D-4D96-B1E7-11F251D507A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r>
              <a:rPr lang="en-US" sz="1600" b="1">
                <a:latin typeface="Calibri"/>
                <a:cs typeface="Calibri"/>
              </a:rPr>
              <a:t>Psychological</a:t>
            </a:r>
            <a:r>
              <a:rPr lang="en-US" sz="1600">
                <a:latin typeface="Calibri"/>
                <a:cs typeface="Calibri"/>
              </a:rPr>
              <a:t> means </a:t>
            </a:r>
            <a:r>
              <a:rPr lang="en-US" sz="1600" dirty="0">
                <a:latin typeface="Calibri"/>
                <a:cs typeface="Calibri"/>
                <a:hlinkClick r:id="rId4"/>
              </a:rPr>
              <a:t>concerned</a:t>
            </a:r>
            <a:r>
              <a:rPr lang="en-US" sz="1600">
                <a:latin typeface="Calibri"/>
                <a:cs typeface="Calibri"/>
              </a:rPr>
              <a:t> with a person's mind and </a:t>
            </a:r>
            <a:r>
              <a:rPr lang="en-US" sz="1600" dirty="0">
                <a:latin typeface="Calibri"/>
                <a:cs typeface="Calibri"/>
                <a:hlinkClick r:id="rId5"/>
              </a:rPr>
              <a:t>thoughts</a:t>
            </a:r>
            <a:r>
              <a:rPr lang="en-US" sz="1600">
                <a:latin typeface="Calibri"/>
                <a:cs typeface="Calibri"/>
              </a:rPr>
              <a:t>.</a:t>
            </a:r>
            <a:endParaRPr lang="en-US"/>
          </a:p>
          <a:p>
            <a:endParaRPr lang="en-US"/>
          </a:p>
          <a:p>
            <a:r>
              <a:rPr lang="en-US" sz="1600">
                <a:latin typeface="Calibri"/>
                <a:cs typeface="Calibri"/>
              </a:rPr>
              <a:t>As interviewers you need to be aware of the fact the thoughts and feelings of an individual and their emotions can influence their memory. </a:t>
            </a:r>
          </a:p>
          <a:p>
            <a:endParaRPr lang="en-US" sz="1600">
              <a:latin typeface="Calibri"/>
              <a:cs typeface="Calibri"/>
            </a:endParaRPr>
          </a:p>
          <a:p>
            <a:endParaRPr lang="en-US" sz="1600" dirty="0">
              <a:latin typeface="Calibri"/>
              <a:cs typeface="Calibri"/>
            </a:endParaRPr>
          </a:p>
          <a:p>
            <a:endParaRPr lang="en-US" sz="1600" dirty="0">
              <a:latin typeface="Calibri"/>
              <a:cs typeface="Calibri"/>
            </a:endParaRPr>
          </a:p>
          <a:p>
            <a:endParaRPr lang="en-US" sz="16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241170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177F294-7ADA-45DC-A4F1-33ED5F0508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Directed reading</a:t>
            </a:r>
          </a:p>
        </p:txBody>
      </p:sp>
      <p:pic>
        <p:nvPicPr>
          <p:cNvPr id="2" name="Picture 2" descr="A picture containing text&#10;&#10;Description automatically generated">
            <a:hlinkClick r:id="rId3"/>
            <a:extLst>
              <a:ext uri="{FF2B5EF4-FFF2-40B4-BE49-F238E27FC236}">
                <a16:creationId xmlns:a16="http://schemas.microsoft.com/office/drawing/2014/main" id="{46F685A7-8591-48A6-8D96-60B60063FDC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87427" y="1600201"/>
            <a:ext cx="7569145" cy="391703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6342228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2B7292C-D302-4420-9F55-ADD417DF09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308902"/>
          </a:xfrm>
        </p:spPr>
        <p:txBody>
          <a:bodyPr>
            <a:normAutofit fontScale="90000"/>
          </a:bodyPr>
          <a:lstStyle/>
          <a:p>
            <a:endParaRPr lang="en-US"/>
          </a:p>
        </p:txBody>
      </p:sp>
      <p:pic>
        <p:nvPicPr>
          <p:cNvPr id="3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FA9591BF-0106-4BB3-97D0-23FD424F745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83630" y="273050"/>
            <a:ext cx="5094590" cy="5172173"/>
          </a:xfrm>
          <a:prstGeom prst="rect">
            <a:avLst/>
          </a:prstGeom>
          <a:noFill/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44B93F0-B048-4063-B2DF-EA891DCBA348}"/>
              </a:ext>
            </a:extLst>
          </p:cNvPr>
          <p:cNvSpPr txBox="1"/>
          <p:nvPr/>
        </p:nvSpPr>
        <p:spPr>
          <a:xfrm>
            <a:off x="391573" y="1063215"/>
            <a:ext cx="3008313" cy="4029891"/>
          </a:xfrm>
          <a:prstGeom prst="rect">
            <a:avLst/>
          </a:prstGeom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1400" kern="1200">
                <a:latin typeface="Calibri"/>
                <a:cs typeface="Calibri"/>
              </a:rPr>
              <a:t>The study </a:t>
            </a:r>
            <a:r>
              <a:rPr lang="en-US" sz="1400">
                <a:latin typeface="Calibri"/>
                <a:cs typeface="Calibri"/>
              </a:rPr>
              <a:t>conducted</a:t>
            </a:r>
            <a:r>
              <a:rPr lang="en-US" sz="1400" kern="1200">
                <a:latin typeface="Calibri"/>
                <a:cs typeface="Calibri"/>
              </a:rPr>
              <a:t> by Fisher et al, looked at both cognitive and enhanced cognitive interviews. 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1400" kern="1200" dirty="0">
              <a:latin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1400" kern="1200" dirty="0">
                <a:latin typeface="Calibri"/>
                <a:cs typeface="Calibri"/>
              </a:rPr>
              <a:t>The study is important because the findings supported the idea that the </a:t>
            </a:r>
            <a:r>
              <a:rPr lang="en-US" sz="1400">
                <a:latin typeface="Calibri"/>
                <a:cs typeface="Calibri"/>
              </a:rPr>
              <a:t>cognitive</a:t>
            </a:r>
            <a:r>
              <a:rPr lang="en-US" sz="1400" kern="1200">
                <a:latin typeface="Calibri"/>
                <a:cs typeface="Calibri"/>
              </a:rPr>
              <a:t> interview is extremely </a:t>
            </a:r>
            <a:r>
              <a:rPr lang="en-US" sz="1400" kern="1200" dirty="0">
                <a:latin typeface="Calibri"/>
                <a:cs typeface="Calibri"/>
              </a:rPr>
              <a:t>effective. 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1400" kern="1200" dirty="0">
              <a:latin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1400" kern="1200">
                <a:latin typeface="Calibri"/>
                <a:cs typeface="Calibri"/>
              </a:rPr>
              <a:t>Witnesses provided information to real events with no loss of accuracy.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1400" kern="1200" dirty="0">
              <a:latin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1400" kern="1200">
                <a:latin typeface="Calibri"/>
                <a:cs typeface="Calibri"/>
              </a:rPr>
              <a:t>There was little impact made to the length of the interview process. 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1400" kern="1200" dirty="0">
              <a:latin typeface="Calibri"/>
              <a:cs typeface="Calibri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r>
              <a:rPr lang="en-US" sz="1400" kern="1200">
                <a:latin typeface="Calibri"/>
                <a:cs typeface="Calibri"/>
              </a:rPr>
              <a:t>The interviewers who were trained in the cognitive method gathered more information that interviewers not trained in the method. </a:t>
            </a: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1300" kern="1200"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1300" kern="1200">
              <a:latin typeface="+mn-lt"/>
              <a:ea typeface="+mn-ea"/>
              <a:cs typeface="+mn-cs"/>
            </a:endParaRPr>
          </a:p>
          <a:p>
            <a:pPr>
              <a:lnSpc>
                <a:spcPct val="90000"/>
              </a:lnSpc>
              <a:spcBef>
                <a:spcPct val="20000"/>
              </a:spcBef>
            </a:pPr>
            <a:endParaRPr lang="en-US" sz="1300" kern="1200">
              <a:latin typeface="+mn-lt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752089295"/>
      </p:ext>
    </p:extLst>
  </p:cSld>
  <p:clrMapOvr>
    <a:masterClrMapping/>
  </p:clrMapOvr>
</p:sld>
</file>

<file path=ppt/theme/theme1.xml><?xml version="1.0" encoding="utf-8"?>
<a:theme xmlns:a="http://schemas.openxmlformats.org/drawingml/2006/main" name="Theme1.thmx first page pp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1.thmx first page pp" id="{A8C13A82-05C2-4F42-8F47-DAA56095BE4B}" vid="{90D40AA9-4CDF-4D09-90CE-D9841E443E7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4EC8029807A2946B625B0D114BCF650" ma:contentTypeVersion="12" ma:contentTypeDescription="Create a new document." ma:contentTypeScope="" ma:versionID="a6865cf35ac3fa4d2eba64820c5d7ea5">
  <xsd:schema xmlns:xsd="http://www.w3.org/2001/XMLSchema" xmlns:xs="http://www.w3.org/2001/XMLSchema" xmlns:p="http://schemas.microsoft.com/office/2006/metadata/properties" xmlns:ns2="2e89cfda-a374-4413-9f0d-8b601eddeb70" xmlns:ns3="1ecf5648-3750-43f5-867d-bfaa16e6e17e" targetNamespace="http://schemas.microsoft.com/office/2006/metadata/properties" ma:root="true" ma:fieldsID="970de7c6851c97a7d95ccd6dac2a1142" ns2:_="" ns3:_="">
    <xsd:import namespace="2e89cfda-a374-4413-9f0d-8b601eddeb70"/>
    <xsd:import namespace="1ecf5648-3750-43f5-867d-bfaa16e6e1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Tags" minOccurs="0"/>
                <xsd:element ref="ns2:MediaServiceOCR" minOccurs="0"/>
                <xsd:element ref="ns2:MediaServiceDateTaken" minOccurs="0"/>
                <xsd:element ref="ns2:MediaServiceLocation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e89cfda-a374-4413-9f0d-8b601eddeb7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DateTaken" ma:index="12" nillable="true" ma:displayName="MediaServiceDateTaken" ma:hidden="true" ma:internalName="MediaServiceDateTaken" ma:readOnly="true">
      <xsd:simpleType>
        <xsd:restriction base="dms:Text"/>
      </xsd:simpleType>
    </xsd:element>
    <xsd:element name="MediaServiceLocation" ma:index="13" nillable="true" ma:displayName="Location" ma:internalName="MediaServiceLocation" ma:readOnly="true">
      <xsd:simpleType>
        <xsd:restriction base="dms:Text"/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ecf5648-3750-43f5-867d-bfaa16e6e17e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CC81E64F-6D2E-4C97-905B-2403E22F7EB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DA0CDED-E7C0-4778-89DC-F75DE928FF50}">
  <ds:schemaRefs>
    <ds:schemaRef ds:uri="085339e8-869b-4c3a-a446-745e05ea898f"/>
    <ds:schemaRef ds:uri="5cce672a-2249-4bca-ab09-8f7b37c30eb2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F9697DB-5CA7-41C9-83BD-DAA45911AE0A}">
  <ds:schemaRefs>
    <ds:schemaRef ds:uri="1ecf5648-3750-43f5-867d-bfaa16e6e17e"/>
    <ds:schemaRef ds:uri="2e89cfda-a374-4413-9f0d-8b601eddeb70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Theme1.thmx first page pp</Template>
  <TotalTime>2</TotalTime>
  <Words>349</Words>
  <Application>Microsoft Office PowerPoint</Application>
  <PresentationFormat>On-screen Show (4:3)</PresentationFormat>
  <Paragraphs>91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Myriad Pro</vt:lpstr>
      <vt:lpstr>Theme1.thmx first page pp</vt:lpstr>
      <vt:lpstr>Conducting Investigations Part 3</vt:lpstr>
      <vt:lpstr>Overview</vt:lpstr>
      <vt:lpstr>The importance of memory</vt:lpstr>
      <vt:lpstr>Cognitive Interview</vt:lpstr>
      <vt:lpstr>Methodologies</vt:lpstr>
      <vt:lpstr>Cognitive interview cont.</vt:lpstr>
      <vt:lpstr>Enhanced cognitive interviews</vt:lpstr>
      <vt:lpstr>Physiological influences on memory</vt:lpstr>
      <vt:lpstr>Does stress affect your memory?</vt:lpstr>
      <vt:lpstr>Psychological influences on memory</vt:lpstr>
      <vt:lpstr>Directed reading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Lecuter</dc:title>
  <dc:creator>jane davies thomas</dc:creator>
  <cp:lastModifiedBy>Kelly Andrews</cp:lastModifiedBy>
  <cp:revision>137</cp:revision>
  <dcterms:created xsi:type="dcterms:W3CDTF">2020-01-03T17:59:45Z</dcterms:created>
  <dcterms:modified xsi:type="dcterms:W3CDTF">2020-11-26T11:09:52Z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0x01010054EC8029807A2946B625B0D114BCF650</vt:lpwstr>
  </property>
</Properties>
</file>