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</p:sldIdLst>
  <p:sldSz cx="14725650" cy="71342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CEE3C2-1563-D385-BE17-92923F9AE7B6}" v="401" dt="2026-06-12T16:05:16.101"/>
    <p1510:client id="{69C5A175-2197-08C2-61D4-5848DF6A2F07}" v="148" dt="2026-06-13T12:11:48.074"/>
    <p1510:client id="{BAE3AE77-7847-ED9D-815D-35B5410D95BF}" v="2" dt="2026-06-12T11:47:18.291"/>
    <p1510:client id="{C13EAF84-00B7-8B87-6094-2563AAAA5589}" v="111" dt="2026-06-12T16:43:19.704"/>
    <p1510:client id="{FA970258-351C-855D-283A-F635ED170496}" v="1" dt="2026-06-13T12:35:49.0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hif Munir (2414977)" userId="S::2414977@student.uwtsd.ac.uk::fa4ee318-1eae-4a30-b9f1-0003d660b9fd" providerId="AD" clId="Web-{C13EAF84-00B7-8B87-6094-2563AAAA5589}"/>
    <pc:docChg chg="mod modSld modMainMaster setSldSz">
      <pc:chgData name="Kashif Munir (2414977)" userId="S::2414977@student.uwtsd.ac.uk::fa4ee318-1eae-4a30-b9f1-0003d660b9fd" providerId="AD" clId="Web-{C13EAF84-00B7-8B87-6094-2563AAAA5589}" dt="2026-06-12T16:43:19.704" v="111" actId="14100"/>
      <pc:docMkLst>
        <pc:docMk/>
      </pc:docMkLst>
      <pc:sldChg chg="modSp">
        <pc:chgData name="Kashif Munir (2414977)" userId="S::2414977@student.uwtsd.ac.uk::fa4ee318-1eae-4a30-b9f1-0003d660b9fd" providerId="AD" clId="Web-{C13EAF84-00B7-8B87-6094-2563AAAA5589}" dt="2026-06-12T16:38:16.848" v="0"/>
        <pc:sldMkLst>
          <pc:docMk/>
          <pc:sldMk cId="2590974724" sldId="257"/>
        </pc:sld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590974724" sldId="257"/>
            <ac:spMk id="2" creationId="{A6D068E4-D360-9B23-5177-36FDF91E2D8C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590974724" sldId="257"/>
            <ac:spMk id="3" creationId="{87D03CC7-194F-1B76-CF0A-7D480584643D}"/>
          </ac:spMkLst>
        </pc:spChg>
      </pc:sldChg>
      <pc:sldChg chg="modSp">
        <pc:chgData name="Kashif Munir (2414977)" userId="S::2414977@student.uwtsd.ac.uk::fa4ee318-1eae-4a30-b9f1-0003d660b9fd" providerId="AD" clId="Web-{C13EAF84-00B7-8B87-6094-2563AAAA5589}" dt="2026-06-12T16:38:16.848" v="0"/>
        <pc:sldMkLst>
          <pc:docMk/>
          <pc:sldMk cId="2473718521" sldId="258"/>
        </pc:sld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473718521" sldId="258"/>
            <ac:spMk id="2" creationId="{2FB16489-FC39-9AE8-5569-FD921BF122F2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k cId="2473718521" sldId="258"/>
            <ac:spMk id="3" creationId="{E7560C9B-58C6-EBBE-4FDD-9C20C9710006}"/>
          </ac:spMkLst>
        </pc:spChg>
      </pc:sldChg>
      <pc:sldChg chg="modSp">
        <pc:chgData name="Kashif Munir (2414977)" userId="S::2414977@student.uwtsd.ac.uk::fa4ee318-1eae-4a30-b9f1-0003d660b9fd" providerId="AD" clId="Web-{C13EAF84-00B7-8B87-6094-2563AAAA5589}" dt="2026-06-12T16:43:19.704" v="111" actId="14100"/>
        <pc:sldMkLst>
          <pc:docMk/>
          <pc:sldMk cId="677220148" sldId="259"/>
        </pc:sldMkLst>
        <pc:spChg chg="mod">
          <ac:chgData name="Kashif Munir (2414977)" userId="S::2414977@student.uwtsd.ac.uk::fa4ee318-1eae-4a30-b9f1-0003d660b9fd" providerId="AD" clId="Web-{C13EAF84-00B7-8B87-6094-2563AAAA5589}" dt="2026-06-12T16:43:14.001" v="110" actId="20577"/>
          <ac:spMkLst>
            <pc:docMk/>
            <pc:sldMk cId="677220148" sldId="259"/>
            <ac:spMk id="2" creationId="{C80AC4CF-96B5-93DA-CA03-3CEDA915A6C7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1.336" v="1" actId="14100"/>
          <ac:spMkLst>
            <pc:docMk/>
            <pc:sldMk cId="677220148" sldId="259"/>
            <ac:spMk id="7" creationId="{2C1E543A-B79B-6B01-74BE-70FB3690F7F6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8.524" v="3" actId="14100"/>
          <ac:spMkLst>
            <pc:docMk/>
            <pc:sldMk cId="677220148" sldId="259"/>
            <ac:spMk id="8" creationId="{2FDC6F2C-DA19-9ECB-F42B-B795BE1DB62D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3:19.704" v="111" actId="14100"/>
          <ac:spMkLst>
            <pc:docMk/>
            <pc:sldMk cId="677220148" sldId="259"/>
            <ac:spMk id="9" creationId="{E69B8CEB-DD3A-6F6D-2A4F-28121FABCC8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24.243" v="5" actId="14100"/>
          <ac:spMkLst>
            <pc:docMk/>
            <pc:sldMk cId="677220148" sldId="259"/>
            <ac:spMk id="10" creationId="{1C834576-2145-05B6-F93A-55C13852B0F7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14.430" v="2" actId="14100"/>
          <ac:spMkLst>
            <pc:docMk/>
            <pc:sldMk cId="677220148" sldId="259"/>
            <ac:spMk id="11" creationId="{F1B6292F-C6BB-3E01-77F2-33FFDE7583F4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51.354" v="10" actId="14100"/>
          <ac:spMkLst>
            <pc:docMk/>
            <pc:sldMk cId="677220148" sldId="259"/>
            <ac:spMk id="12" creationId="{4B399AAA-745C-9DA2-5A54-F05D6F6E8758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40:28.509" v="6" actId="14100"/>
          <ac:spMkLst>
            <pc:docMk/>
            <pc:sldMk cId="677220148" sldId="259"/>
            <ac:spMk id="18" creationId="{29454D04-CB50-0965-C47E-B8B841965AA0}"/>
          </ac:spMkLst>
        </pc:spChg>
        <pc:picChg chg="mod">
          <ac:chgData name="Kashif Munir (2414977)" userId="S::2414977@student.uwtsd.ac.uk::fa4ee318-1eae-4a30-b9f1-0003d660b9fd" providerId="AD" clId="Web-{C13EAF84-00B7-8B87-6094-2563AAAA5589}" dt="2026-06-12T16:42:28.968" v="49" actId="1076"/>
          <ac:picMkLst>
            <pc:docMk/>
            <pc:sldMk cId="677220148" sldId="259"/>
            <ac:picMk id="4" creationId="{2400D0F3-5EA3-AAAF-B82E-F6DD3C93F8BC}"/>
          </ac:picMkLst>
        </pc:picChg>
        <pc:picChg chg="mod">
          <ac:chgData name="Kashif Munir (2414977)" userId="S::2414977@student.uwtsd.ac.uk::fa4ee318-1eae-4a30-b9f1-0003d660b9fd" providerId="AD" clId="Web-{C13EAF84-00B7-8B87-6094-2563AAAA5589}" dt="2026-06-12T16:41:19.058" v="21" actId="1076"/>
          <ac:picMkLst>
            <pc:docMk/>
            <pc:sldMk cId="677220148" sldId="259"/>
            <ac:picMk id="6" creationId="{3D4122EB-C333-A558-FD75-B924734AB83F}"/>
          </ac:picMkLst>
        </pc:picChg>
      </pc:sldChg>
      <pc:sldMasterChg chg="modSp modSldLayout">
        <pc:chgData name="Kashif Munir (2414977)" userId="S::2414977@student.uwtsd.ac.uk::fa4ee318-1eae-4a30-b9f1-0003d660b9fd" providerId="AD" clId="Web-{C13EAF84-00B7-8B87-6094-2563AAAA5589}" dt="2026-06-12T16:38:16.848" v="0"/>
        <pc:sldMasterMkLst>
          <pc:docMk/>
          <pc:sldMasterMk cId="2460954070" sldId="2147483660"/>
        </pc:sldMasterMkLst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Kashif Munir (2414977)" userId="S::2414977@student.uwtsd.ac.uk::fa4ee318-1eae-4a30-b9f1-0003d660b9fd" providerId="AD" clId="Web-{C13EAF84-00B7-8B87-6094-2563AAAA5589}" dt="2026-06-12T16:38:16.848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Kashif Munir (2414977)" userId="S::2414977@student.uwtsd.ac.uk::fa4ee318-1eae-4a30-b9f1-0003d660b9fd" providerId="AD" clId="Web-{C13EAF84-00B7-8B87-6094-2563AAAA5589}" dt="2026-06-12T16:38:16.848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Kashif Munir (2414977)" userId="S::2414977@student.uwtsd.ac.uk::fa4ee318-1eae-4a30-b9f1-0003d660b9fd" providerId="AD" clId="Web-{C13EAF84-00B7-8B87-6094-2563AAAA5589}" dt="2026-06-12T16:38:16.848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clId="Web-{FA970258-351C-855D-283A-F635ED170496}"/>
    <pc:docChg chg="modSld">
      <pc:chgData name="" userId="" providerId="" clId="Web-{FA970258-351C-855D-283A-F635ED170496}" dt="2026-06-13T12:35:49.004" v="0" actId="14100"/>
      <pc:docMkLst>
        <pc:docMk/>
      </pc:docMkLst>
      <pc:sldChg chg="modSp">
        <pc:chgData name="" userId="" providerId="" clId="Web-{FA970258-351C-855D-283A-F635ED170496}" dt="2026-06-13T12:35:49.004" v="0" actId="14100"/>
        <pc:sldMkLst>
          <pc:docMk/>
          <pc:sldMk cId="677220148" sldId="259"/>
        </pc:sldMkLst>
        <pc:picChg chg="mod">
          <ac:chgData name="" userId="" providerId="" clId="Web-{FA970258-351C-855D-283A-F635ED170496}" dt="2026-06-13T12:35:49.004" v="0" actId="14100"/>
          <ac:picMkLst>
            <pc:docMk/>
            <pc:sldMk cId="677220148" sldId="259"/>
            <ac:picMk id="3" creationId="{C490E97F-2FF6-144B-C953-8FF3FB6235CC}"/>
          </ac:picMkLst>
        </pc:picChg>
      </pc:sldChg>
    </pc:docChg>
  </pc:docChgLst>
  <pc:docChgLst>
    <pc:chgData name="Kashif Munir (2414977)" userId="S::2414977@student.uwtsd.ac.uk::fa4ee318-1eae-4a30-b9f1-0003d660b9fd" providerId="AD" clId="Web-{BAE3AE77-7847-ED9D-815D-35B5410D95BF}"/>
    <pc:docChg chg="addSld modSld">
      <pc:chgData name="Kashif Munir (2414977)" userId="S::2414977@student.uwtsd.ac.uk::fa4ee318-1eae-4a30-b9f1-0003d660b9fd" providerId="AD" clId="Web-{BAE3AE77-7847-ED9D-815D-35B5410D95BF}" dt="2026-06-12T11:47:18.291" v="1"/>
      <pc:docMkLst>
        <pc:docMk/>
      </pc:docMkLst>
      <pc:sldChg chg="delSp">
        <pc:chgData name="Kashif Munir (2414977)" userId="S::2414977@student.uwtsd.ac.uk::fa4ee318-1eae-4a30-b9f1-0003d660b9fd" providerId="AD" clId="Web-{BAE3AE77-7847-ED9D-815D-35B5410D95BF}" dt="2026-06-12T11:47:18.291" v="1"/>
        <pc:sldMkLst>
          <pc:docMk/>
          <pc:sldMk cId="109857222" sldId="256"/>
        </pc:sldMkLst>
        <pc:spChg chg="del">
          <ac:chgData name="Kashif Munir (2414977)" userId="S::2414977@student.uwtsd.ac.uk::fa4ee318-1eae-4a30-b9f1-0003d660b9fd" providerId="AD" clId="Web-{BAE3AE77-7847-ED9D-815D-35B5410D95BF}" dt="2026-06-12T11:47:18.291" v="1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Kashif Munir (2414977)" userId="S::2414977@student.uwtsd.ac.uk::fa4ee318-1eae-4a30-b9f1-0003d660b9fd" providerId="AD" clId="Web-{BAE3AE77-7847-ED9D-815D-35B5410D95BF}" dt="2026-06-12T11:47:03.259" v="0"/>
        <pc:sldMkLst>
          <pc:docMk/>
          <pc:sldMk cId="2590974724" sldId="257"/>
        </pc:sldMkLst>
      </pc:sldChg>
    </pc:docChg>
  </pc:docChgLst>
  <pc:docChgLst>
    <pc:chgData name="Kashif Munir (2414977)" userId="S::2414977@student.uwtsd.ac.uk::fa4ee318-1eae-4a30-b9f1-0003d660b9fd" providerId="AD" clId="Web-{69C5A175-2197-08C2-61D4-5848DF6A2F07}"/>
    <pc:docChg chg="delSld modSld">
      <pc:chgData name="Kashif Munir (2414977)" userId="S::2414977@student.uwtsd.ac.uk::fa4ee318-1eae-4a30-b9f1-0003d660b9fd" providerId="AD" clId="Web-{69C5A175-2197-08C2-61D4-5848DF6A2F07}" dt="2026-06-13T12:11:12.635" v="147" actId="20577"/>
      <pc:docMkLst>
        <pc:docMk/>
      </pc:docMkLst>
      <pc:sldChg chg="del">
        <pc:chgData name="Kashif Munir (2414977)" userId="S::2414977@student.uwtsd.ac.uk::fa4ee318-1eae-4a30-b9f1-0003d660b9fd" providerId="AD" clId="Web-{69C5A175-2197-08C2-61D4-5848DF6A2F07}" dt="2026-06-13T12:05:39.330" v="105"/>
        <pc:sldMkLst>
          <pc:docMk/>
          <pc:sldMk cId="2590974724" sldId="257"/>
        </pc:sldMkLst>
      </pc:sldChg>
      <pc:sldChg chg="delSp modSp">
        <pc:chgData name="Kashif Munir (2414977)" userId="S::2414977@student.uwtsd.ac.uk::fa4ee318-1eae-4a30-b9f1-0003d660b9fd" providerId="AD" clId="Web-{69C5A175-2197-08C2-61D4-5848DF6A2F07}" dt="2026-06-13T12:11:12.635" v="147" actId="20577"/>
        <pc:sldMkLst>
          <pc:docMk/>
          <pc:sldMk cId="2473718521" sldId="258"/>
        </pc:sldMkLst>
        <pc:spChg chg="mod">
          <ac:chgData name="Kashif Munir (2414977)" userId="S::2414977@student.uwtsd.ac.uk::fa4ee318-1eae-4a30-b9f1-0003d660b9fd" providerId="AD" clId="Web-{69C5A175-2197-08C2-61D4-5848DF6A2F07}" dt="2026-06-13T12:11:12.635" v="147" actId="20577"/>
          <ac:spMkLst>
            <pc:docMk/>
            <pc:sldMk cId="2473718521" sldId="258"/>
            <ac:spMk id="2" creationId="{2FB16489-FC39-9AE8-5569-FD921BF122F2}"/>
          </ac:spMkLst>
        </pc:spChg>
        <pc:spChg chg="del">
          <ac:chgData name="Kashif Munir (2414977)" userId="S::2414977@student.uwtsd.ac.uk::fa4ee318-1eae-4a30-b9f1-0003d660b9fd" providerId="AD" clId="Web-{69C5A175-2197-08C2-61D4-5848DF6A2F07}" dt="2026-06-13T12:08:02.193" v="129"/>
          <ac:spMkLst>
            <pc:docMk/>
            <pc:sldMk cId="2473718521" sldId="258"/>
            <ac:spMk id="3" creationId="{E7560C9B-58C6-EBBE-4FDD-9C20C9710006}"/>
          </ac:spMkLst>
        </pc:spChg>
      </pc:sldChg>
      <pc:sldChg chg="addSp delSp modSp">
        <pc:chgData name="Kashif Munir (2414977)" userId="S::2414977@student.uwtsd.ac.uk::fa4ee318-1eae-4a30-b9f1-0003d660b9fd" providerId="AD" clId="Web-{69C5A175-2197-08C2-61D4-5848DF6A2F07}" dt="2026-06-13T12:00:13.994" v="104" actId="1076"/>
        <pc:sldMkLst>
          <pc:docMk/>
          <pc:sldMk cId="677220148" sldId="259"/>
        </pc:sldMkLst>
        <pc:spChg chg="mod">
          <ac:chgData name="Kashif Munir (2414977)" userId="S::2414977@student.uwtsd.ac.uk::fa4ee318-1eae-4a30-b9f1-0003d660b9fd" providerId="AD" clId="Web-{69C5A175-2197-08C2-61D4-5848DF6A2F07}" dt="2026-06-13T11:40:24.448" v="31" actId="20577"/>
          <ac:spMkLst>
            <pc:docMk/>
            <pc:sldMk cId="677220148" sldId="259"/>
            <ac:spMk id="2" creationId="{C80AC4CF-96B5-93DA-CA03-3CEDA915A6C7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2:48.952" v="43" actId="20577"/>
          <ac:spMkLst>
            <pc:docMk/>
            <pc:sldMk cId="677220148" sldId="259"/>
            <ac:spMk id="7" creationId="{2C1E543A-B79B-6B01-74BE-70FB3690F7F6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54:50.767" v="73" actId="20577"/>
          <ac:spMkLst>
            <pc:docMk/>
            <pc:sldMk cId="677220148" sldId="259"/>
            <ac:spMk id="8" creationId="{2FDC6F2C-DA19-9ECB-F42B-B795BE1DB62D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6:49.802" v="54" actId="20577"/>
          <ac:spMkLst>
            <pc:docMk/>
            <pc:sldMk cId="677220148" sldId="259"/>
            <ac:spMk id="9" creationId="{E69B8CEB-DD3A-6F6D-2A4F-28121FABCC80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1:38.028" v="38" actId="20577"/>
          <ac:spMkLst>
            <pc:docMk/>
            <pc:sldMk cId="677220148" sldId="259"/>
            <ac:spMk id="11" creationId="{F1B6292F-C6BB-3E01-77F2-33FFDE7583F4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8:03.178" v="60" actId="20577"/>
          <ac:spMkLst>
            <pc:docMk/>
            <pc:sldMk cId="677220148" sldId="259"/>
            <ac:spMk id="12" creationId="{4B399AAA-745C-9DA2-5A54-F05D6F6E8758}"/>
          </ac:spMkLst>
        </pc:spChg>
        <pc:spChg chg="mod">
          <ac:chgData name="Kashif Munir (2414977)" userId="S::2414977@student.uwtsd.ac.uk::fa4ee318-1eae-4a30-b9f1-0003d660b9fd" providerId="AD" clId="Web-{69C5A175-2197-08C2-61D4-5848DF6A2F07}" dt="2026-06-13T11:48:12.366" v="62" actId="20577"/>
          <ac:spMkLst>
            <pc:docMk/>
            <pc:sldMk cId="677220148" sldId="259"/>
            <ac:spMk id="18" creationId="{29454D04-CB50-0965-C47E-B8B841965AA0}"/>
          </ac:spMkLst>
        </pc:spChg>
        <pc:picChg chg="add mod">
          <ac:chgData name="Kashif Munir (2414977)" userId="S::2414977@student.uwtsd.ac.uk::fa4ee318-1eae-4a30-b9f1-0003d660b9fd" providerId="AD" clId="Web-{69C5A175-2197-08C2-61D4-5848DF6A2F07}" dt="2026-06-13T11:44:54.174" v="50" actId="14100"/>
          <ac:picMkLst>
            <pc:docMk/>
            <pc:sldMk cId="677220148" sldId="259"/>
            <ac:picMk id="3" creationId="{C490E97F-2FF6-144B-C953-8FF3FB6235CC}"/>
          </ac:picMkLst>
        </pc:picChg>
        <pc:picChg chg="add del mod">
          <ac:chgData name="Kashif Munir (2414977)" userId="S::2414977@student.uwtsd.ac.uk::fa4ee318-1eae-4a30-b9f1-0003d660b9fd" providerId="AD" clId="Web-{69C5A175-2197-08C2-61D4-5848DF6A2F07}" dt="2026-06-13T11:36:57.365" v="10"/>
          <ac:picMkLst>
            <pc:docMk/>
            <pc:sldMk cId="677220148" sldId="259"/>
            <ac:picMk id="5" creationId="{08E3353F-B2FA-13B7-77B0-E0544CCAB7EA}"/>
          </ac:picMkLst>
        </pc:picChg>
        <pc:picChg chg="mod">
          <ac:chgData name="Kashif Munir (2414977)" userId="S::2414977@student.uwtsd.ac.uk::fa4ee318-1eae-4a30-b9f1-0003d660b9fd" providerId="AD" clId="Web-{69C5A175-2197-08C2-61D4-5848DF6A2F07}" dt="2026-06-13T11:39:07.149" v="19" actId="1076"/>
          <ac:picMkLst>
            <pc:docMk/>
            <pc:sldMk cId="677220148" sldId="259"/>
            <ac:picMk id="6" creationId="{3D4122EB-C333-A558-FD75-B924734AB83F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38:53.305" v="18" actId="14100"/>
          <ac:picMkLst>
            <pc:docMk/>
            <pc:sldMk cId="677220148" sldId="259"/>
            <ac:picMk id="13" creationId="{23C9AEF7-EB43-7C84-439C-619FF9E62ACA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2:00:13.994" v="104" actId="1076"/>
          <ac:picMkLst>
            <pc:docMk/>
            <pc:sldMk cId="677220148" sldId="259"/>
            <ac:picMk id="14" creationId="{C36164F6-5209-1D93-609E-4EA6601AAC3A}"/>
          </ac:picMkLst>
        </pc:picChg>
        <pc:picChg chg="add del mod">
          <ac:chgData name="Kashif Munir (2414977)" userId="S::2414977@student.uwtsd.ac.uk::fa4ee318-1eae-4a30-b9f1-0003d660b9fd" providerId="AD" clId="Web-{69C5A175-2197-08C2-61D4-5848DF6A2F07}" dt="2026-06-13T11:56:57.582" v="85"/>
          <ac:picMkLst>
            <pc:docMk/>
            <pc:sldMk cId="677220148" sldId="259"/>
            <ac:picMk id="15" creationId="{7521B8FF-91BF-9387-31C1-6DB888169EF3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6:53.598" v="84" actId="1076"/>
          <ac:picMkLst>
            <pc:docMk/>
            <pc:sldMk cId="677220148" sldId="259"/>
            <ac:picMk id="16" creationId="{A3B2343C-5676-933B-514F-259DFC486FC1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7:28.286" v="90" actId="14100"/>
          <ac:picMkLst>
            <pc:docMk/>
            <pc:sldMk cId="677220148" sldId="259"/>
            <ac:picMk id="17" creationId="{57683BDF-64B2-54FE-50C0-3015F1D2048F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8:03.897" v="94" actId="1076"/>
          <ac:picMkLst>
            <pc:docMk/>
            <pc:sldMk cId="677220148" sldId="259"/>
            <ac:picMk id="19" creationId="{41563196-0B69-40FB-0407-A84B025352B2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8:36.444" v="98" actId="1076"/>
          <ac:picMkLst>
            <pc:docMk/>
            <pc:sldMk cId="677220148" sldId="259"/>
            <ac:picMk id="20" creationId="{34497246-E17E-88FF-EE28-96B5CA4FAD3B}"/>
          </ac:picMkLst>
        </pc:picChg>
        <pc:picChg chg="add mod">
          <ac:chgData name="Kashif Munir (2414977)" userId="S::2414977@student.uwtsd.ac.uk::fa4ee318-1eae-4a30-b9f1-0003d660b9fd" providerId="AD" clId="Web-{69C5A175-2197-08C2-61D4-5848DF6A2F07}" dt="2026-06-13T11:59:15.836" v="102" actId="1076"/>
          <ac:picMkLst>
            <pc:docMk/>
            <pc:sldMk cId="677220148" sldId="259"/>
            <ac:picMk id="21" creationId="{2A920E3C-206E-A3D0-5D6D-6B8894853EFB}"/>
          </ac:picMkLst>
        </pc:picChg>
      </pc:sldChg>
    </pc:docChg>
  </pc:docChgLst>
  <pc:docChgLst>
    <pc:chgData name="Kashif Munir (2414977)" userId="S::2414977@student.uwtsd.ac.uk::fa4ee318-1eae-4a30-b9f1-0003d660b9fd" providerId="AD" clId="Web-{55CEE3C2-1563-D385-BE17-92923F9AE7B6}"/>
    <pc:docChg chg="addSld delSld modSld">
      <pc:chgData name="Kashif Munir (2414977)" userId="S::2414977@student.uwtsd.ac.uk::fa4ee318-1eae-4a30-b9f1-0003d660b9fd" providerId="AD" clId="Web-{55CEE3C2-1563-D385-BE17-92923F9AE7B6}" dt="2026-06-12T16:05:13.789" v="399" actId="20577"/>
      <pc:docMkLst>
        <pc:docMk/>
      </pc:docMkLst>
      <pc:sldChg chg="del">
        <pc:chgData name="Kashif Munir (2414977)" userId="S::2414977@student.uwtsd.ac.uk::fa4ee318-1eae-4a30-b9f1-0003d660b9fd" providerId="AD" clId="Web-{55CEE3C2-1563-D385-BE17-92923F9AE7B6}" dt="2026-06-12T14:57:41.476" v="0"/>
        <pc:sldMkLst>
          <pc:docMk/>
          <pc:sldMk cId="109857222" sldId="256"/>
        </pc:sldMkLst>
      </pc:sldChg>
      <pc:sldChg chg="new">
        <pc:chgData name="Kashif Munir (2414977)" userId="S::2414977@student.uwtsd.ac.uk::fa4ee318-1eae-4a30-b9f1-0003d660b9fd" providerId="AD" clId="Web-{55CEE3C2-1563-D385-BE17-92923F9AE7B6}" dt="2026-06-12T14:57:45.070" v="1"/>
        <pc:sldMkLst>
          <pc:docMk/>
          <pc:sldMk cId="2473718521" sldId="258"/>
        </pc:sldMkLst>
      </pc:sldChg>
      <pc:sldChg chg="addSp delSp modSp new">
        <pc:chgData name="Kashif Munir (2414977)" userId="S::2414977@student.uwtsd.ac.uk::fa4ee318-1eae-4a30-b9f1-0003d660b9fd" providerId="AD" clId="Web-{55CEE3C2-1563-D385-BE17-92923F9AE7B6}" dt="2026-06-12T16:05:13.789" v="399" actId="20577"/>
        <pc:sldMkLst>
          <pc:docMk/>
          <pc:sldMk cId="677220148" sldId="259"/>
        </pc:sldMkLst>
        <pc:spChg chg="add del mod">
          <ac:chgData name="Kashif Munir (2414977)" userId="S::2414977@student.uwtsd.ac.uk::fa4ee318-1eae-4a30-b9f1-0003d660b9fd" providerId="AD" clId="Web-{55CEE3C2-1563-D385-BE17-92923F9AE7B6}" dt="2026-06-12T15:46:56.223" v="288"/>
          <ac:spMkLst>
            <pc:docMk/>
            <pc:sldMk cId="677220148" sldId="259"/>
            <ac:spMk id="2" creationId="{C80AC4CF-96B5-93DA-CA03-3CEDA915A6C7}"/>
          </ac:spMkLst>
        </pc:spChg>
        <pc:spChg chg="del">
          <ac:chgData name="Kashif Munir (2414977)" userId="S::2414977@student.uwtsd.ac.uk::fa4ee318-1eae-4a30-b9f1-0003d660b9fd" providerId="AD" clId="Web-{55CEE3C2-1563-D385-BE17-92923F9AE7B6}" dt="2026-06-12T15:01:34.858" v="98"/>
          <ac:spMkLst>
            <pc:docMk/>
            <pc:sldMk cId="677220148" sldId="259"/>
            <ac:spMk id="3" creationId="{31A2BDEE-04A3-10AD-DED9-09C2A611C64E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89"/>
          <ac:spMkLst>
            <pc:docMk/>
            <pc:sldMk cId="677220148" sldId="259"/>
            <ac:spMk id="5" creationId="{F6393185-62D2-BF84-FD33-81CFB77C9AFF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91"/>
          <ac:spMkLst>
            <pc:docMk/>
            <pc:sldMk cId="677220148" sldId="259"/>
            <ac:spMk id="7" creationId="{2C1E543A-B79B-6B01-74BE-70FB3690F7F6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2:18.923" v="315" actId="14100"/>
          <ac:spMkLst>
            <pc:docMk/>
            <pc:sldMk cId="677220148" sldId="259"/>
            <ac:spMk id="8" creationId="{2FDC6F2C-DA19-9ECB-F42B-B795BE1DB62D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3:37.316" v="320" actId="14100"/>
          <ac:spMkLst>
            <pc:docMk/>
            <pc:sldMk cId="677220148" sldId="259"/>
            <ac:spMk id="9" creationId="{E69B8CEB-DD3A-6F6D-2A4F-28121FABCC80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6:03:18.864" v="372" actId="14100"/>
          <ac:spMkLst>
            <pc:docMk/>
            <pc:sldMk cId="677220148" sldId="259"/>
            <ac:spMk id="10" creationId="{1C834576-2145-05B6-F93A-55C13852B0F7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6:00.164" v="333" actId="14100"/>
          <ac:spMkLst>
            <pc:docMk/>
            <pc:sldMk cId="677220148" sldId="259"/>
            <ac:spMk id="11" creationId="{F1B6292F-C6BB-3E01-77F2-33FFDE7583F4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9:53.124" v="362" actId="20577"/>
          <ac:spMkLst>
            <pc:docMk/>
            <pc:sldMk cId="677220148" sldId="259"/>
            <ac:spMk id="12" creationId="{4B399AAA-745C-9DA2-5A54-F05D6F6E8758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57:03.728" v="336"/>
          <ac:spMkLst>
            <pc:docMk/>
            <pc:sldMk cId="677220148" sldId="259"/>
            <ac:spMk id="13" creationId="{592E393F-8529-9280-9432-EEDE7FD228BE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7:46.944" v="308"/>
          <ac:spMkLst>
            <pc:docMk/>
            <pc:sldMk cId="677220148" sldId="259"/>
            <ac:spMk id="16" creationId="{FE2EC88D-A3AB-76A4-8B27-6B929DD5F897}"/>
          </ac:spMkLst>
        </pc:spChg>
        <pc:spChg chg="add del mod">
          <ac:chgData name="Kashif Munir (2414977)" userId="S::2414977@student.uwtsd.ac.uk::fa4ee318-1eae-4a30-b9f1-0003d660b9fd" providerId="AD" clId="Web-{55CEE3C2-1563-D385-BE17-92923F9AE7B6}" dt="2026-06-12T15:46:56.223" v="288"/>
          <ac:spMkLst>
            <pc:docMk/>
            <pc:sldMk cId="677220148" sldId="259"/>
            <ac:spMk id="17" creationId="{BA520E34-1112-A416-56DF-8F32C06E107D}"/>
          </ac:spMkLst>
        </pc:spChg>
        <pc:spChg chg="add mod">
          <ac:chgData name="Kashif Munir (2414977)" userId="S::2414977@student.uwtsd.ac.uk::fa4ee318-1eae-4a30-b9f1-0003d660b9fd" providerId="AD" clId="Web-{55CEE3C2-1563-D385-BE17-92923F9AE7B6}" dt="2026-06-12T16:05:13.789" v="399" actId="20577"/>
          <ac:spMkLst>
            <pc:docMk/>
            <pc:sldMk cId="677220148" sldId="259"/>
            <ac:spMk id="18" creationId="{29454D04-CB50-0965-C47E-B8B841965AA0}"/>
          </ac:spMkLst>
        </pc:spChg>
        <pc:graphicFrameChg chg="add del mod modGraphic">
          <ac:chgData name="Kashif Munir (2414977)" userId="S::2414977@student.uwtsd.ac.uk::fa4ee318-1eae-4a30-b9f1-0003d660b9fd" providerId="AD" clId="Web-{55CEE3C2-1563-D385-BE17-92923F9AE7B6}" dt="2026-06-12T15:47:55.897" v="309"/>
          <ac:graphicFrameMkLst>
            <pc:docMk/>
            <pc:sldMk cId="677220148" sldId="259"/>
            <ac:graphicFrameMk id="15" creationId="{B42D6689-816E-F611-32EC-FADE71C643FC}"/>
          </ac:graphicFrameMkLst>
        </pc:graphicFrameChg>
        <pc:picChg chg="add del mod ord">
          <ac:chgData name="Kashif Munir (2414977)" userId="S::2414977@student.uwtsd.ac.uk::fa4ee318-1eae-4a30-b9f1-0003d660b9fd" providerId="AD" clId="Web-{55CEE3C2-1563-D385-BE17-92923F9AE7B6}" dt="2026-06-12T15:46:56.223" v="289"/>
          <ac:picMkLst>
            <pc:docMk/>
            <pc:sldMk cId="677220148" sldId="259"/>
            <ac:picMk id="4" creationId="{2400D0F3-5EA3-AAAF-B82E-F6DD3C93F8BC}"/>
          </ac:picMkLst>
        </pc:picChg>
        <pc:picChg chg="add del mod">
          <ac:chgData name="Kashif Munir (2414977)" userId="S::2414977@student.uwtsd.ac.uk::fa4ee318-1eae-4a30-b9f1-0003d660b9fd" providerId="AD" clId="Web-{55CEE3C2-1563-D385-BE17-92923F9AE7B6}" dt="2026-06-12T15:05:16.521" v="138"/>
          <ac:picMkLst>
            <pc:docMk/>
            <pc:sldMk cId="677220148" sldId="259"/>
            <ac:picMk id="5" creationId="{041880EF-90F6-4A0E-D126-AAE123813803}"/>
          </ac:picMkLst>
        </pc:picChg>
        <pc:picChg chg="add del mod">
          <ac:chgData name="Kashif Munir (2414977)" userId="S::2414977@student.uwtsd.ac.uk::fa4ee318-1eae-4a30-b9f1-0003d660b9fd" providerId="AD" clId="Web-{55CEE3C2-1563-D385-BE17-92923F9AE7B6}" dt="2026-06-12T15:46:56.223" v="290"/>
          <ac:picMkLst>
            <pc:docMk/>
            <pc:sldMk cId="677220148" sldId="259"/>
            <ac:picMk id="6" creationId="{3D4122EB-C333-A558-FD75-B924734AB8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0706" y="1167569"/>
            <a:ext cx="11044238" cy="2483767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0706" y="3747120"/>
            <a:ext cx="11044238" cy="172245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4719" y="1778603"/>
            <a:ext cx="12700873" cy="296763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4719" y="4774317"/>
            <a:ext cx="12700873" cy="1560611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389" y="1899157"/>
            <a:ext cx="6258401" cy="4526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54860" y="1899157"/>
            <a:ext cx="6258401" cy="4526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379832"/>
            <a:ext cx="12700873" cy="137895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4307" y="1748877"/>
            <a:ext cx="6229640" cy="8570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4307" y="2605974"/>
            <a:ext cx="6229640" cy="38329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54860" y="1748877"/>
            <a:ext cx="6260319" cy="8570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54860" y="2605974"/>
            <a:ext cx="6260319" cy="38329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475615"/>
            <a:ext cx="4749405" cy="166465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0319" y="1027197"/>
            <a:ext cx="7454860" cy="50699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4307" y="2140268"/>
            <a:ext cx="4749405" cy="39651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307" y="475615"/>
            <a:ext cx="4749405" cy="166465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60319" y="1027197"/>
            <a:ext cx="7454860" cy="506992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4307" y="2140268"/>
            <a:ext cx="4749405" cy="39651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538043" y="379831"/>
            <a:ext cx="3175218" cy="60459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12389" y="379831"/>
            <a:ext cx="9341584" cy="60459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2389" y="379832"/>
            <a:ext cx="12700873" cy="13789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2389" y="1899157"/>
            <a:ext cx="12700873" cy="4526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12389" y="6612370"/>
            <a:ext cx="3313271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77872" y="6612370"/>
            <a:ext cx="4969907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99990" y="6612370"/>
            <a:ext cx="3313271" cy="37983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jpe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16489-FC39-9AE8-5569-FD921BF12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389" y="379832"/>
            <a:ext cx="12700873" cy="640191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Module: Developing Emotional Intelligence Skills  </a:t>
            </a:r>
            <a:b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b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Module Code: LCLM 5006 </a:t>
            </a:r>
            <a:b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Assignment Title: C1- Poster Presentation </a:t>
            </a:r>
            <a:b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Student Name: Kashif Munir</a:t>
            </a:r>
            <a:r>
              <a:rPr lang="en-US" sz="18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br>
              <a:rPr lang="en-US" sz="180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Student ID: 2414977</a:t>
            </a:r>
            <a:b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</a:br>
            <a:endParaRPr lang="en-US" sz="1800">
              <a:highlight>
                <a:srgbClr val="FFFFFF"/>
              </a:highlight>
              <a:latin typeface="Arial"/>
              <a:ea typeface="Cambria"/>
              <a:cs typeface="Arial"/>
            </a:endParaRPr>
          </a:p>
          <a:p>
            <a:pPr algn="ctr"/>
            <a:r>
              <a:rPr lang="en-US" sz="1800">
                <a:highlight>
                  <a:srgbClr val="FFFFFF"/>
                </a:highlight>
                <a:latin typeface="Arial"/>
                <a:ea typeface="Cambria"/>
                <a:cs typeface="Arial"/>
              </a:rPr>
              <a:t>Lecturer‘s Name :</a:t>
            </a:r>
            <a:r>
              <a:rPr lang="en-US" sz="18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Cambria"/>
                <a:cs typeface="Arial"/>
              </a:rPr>
              <a:t> </a:t>
            </a:r>
            <a:r>
              <a:rPr lang="en-US" sz="1800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Taonga Kaonga </a:t>
            </a:r>
            <a:r>
              <a:rPr lang="en-US" sz="1800" err="1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Sobere-Snithers</a:t>
            </a:r>
            <a:br>
              <a:rPr lang="en-US" sz="1100">
                <a:highlight>
                  <a:srgbClr val="FFFFFF"/>
                </a:highlight>
                <a:latin typeface="Cambria"/>
                <a:ea typeface="Cambria"/>
              </a:rPr>
            </a:br>
            <a:endParaRPr lang="en-US"/>
          </a:p>
          <a:p>
            <a:endParaRPr lang="en-US" sz="2050"/>
          </a:p>
        </p:txBody>
      </p:sp>
    </p:spTree>
    <p:extLst>
      <p:ext uri="{BB962C8B-B14F-4D97-AF65-F5344CB8AC3E}">
        <p14:creationId xmlns:p14="http://schemas.microsoft.com/office/powerpoint/2010/main" val="247371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AC4CF-96B5-93DA-CA03-3CEDA915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78" y="-947"/>
            <a:ext cx="13844000" cy="1861062"/>
          </a:xfrm>
        </p:spPr>
        <p:txBody>
          <a:bodyPr>
            <a:normAutofit fontScale="90000"/>
          </a:bodyPr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/>
              <a:t>                        </a:t>
            </a:r>
            <a:r>
              <a:rPr lang="en-US" sz="2800" b="1"/>
              <a:t>LEADING GROUP PROJECTS </a:t>
            </a:r>
            <a:br>
              <a:rPr lang="en-US" sz="1400" b="1"/>
            </a:br>
            <a:r>
              <a:rPr lang="en-US" sz="1400" b="1"/>
              <a:t>                                                   WITH </a:t>
            </a:r>
            <a:br>
              <a:rPr lang="en-US" sz="1400" b="1"/>
            </a:br>
            <a:r>
              <a:rPr lang="en-US" sz="1400" b="1"/>
              <a:t>                                           </a:t>
            </a:r>
            <a:r>
              <a:rPr lang="en-US" sz="2000" b="1"/>
              <a:t>EMOTIONAL INTELLIGENCE</a:t>
            </a:r>
            <a:br>
              <a:rPr lang="en-US" sz="1400" b="1"/>
            </a:br>
            <a:r>
              <a:rPr lang="en-US" sz="1400" b="1"/>
              <a:t>   </a:t>
            </a:r>
            <a:r>
              <a:rPr lang="en-US" sz="1100"/>
              <a:t>                               </a:t>
            </a:r>
            <a:r>
              <a:rPr lang="en-US" sz="1600"/>
              <a:t>Enhancing Teamwork, Managing Stress, and Achieving Success</a:t>
            </a:r>
            <a:br>
              <a:rPr lang="en-US" sz="1100"/>
            </a:br>
            <a:r>
              <a:rPr lang="en-US" sz="1100"/>
              <a:t>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                </a:t>
            </a:r>
            <a:r>
              <a:rPr lang="en-US" sz="1400" i="1"/>
              <a:t>  </a:t>
            </a:r>
            <a:br>
              <a:rPr lang="en-US" sz="1400" i="1"/>
            </a:br>
            <a:br>
              <a:rPr lang="en-US" sz="1400" i="1"/>
            </a:br>
            <a:r>
              <a:rPr lang="en-US" sz="1400" i="1"/>
              <a:t>                                                                                                 Successful teams manage emotions as                                                                                                                                                                                          effectively as  they manage tasks.“-Goleman (1995)</a:t>
            </a:r>
            <a:br>
              <a:rPr lang="en-US" sz="1400" i="1"/>
            </a:br>
            <a:r>
              <a:rPr lang="en-US" sz="1400" i="1"/>
              <a:t> </a:t>
            </a: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00D0F3-5EA3-AAAF-B82E-F6DD3C93F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16915" y="-4094"/>
            <a:ext cx="1795397" cy="12038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D4122EB-C333-A558-FD75-B924734AB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60" y="105684"/>
            <a:ext cx="2178912" cy="1200414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C1E543A-B79B-6B01-74BE-70FB3690F7F6}"/>
              </a:ext>
            </a:extLst>
          </p:cNvPr>
          <p:cNvSpPr/>
          <p:nvPr/>
        </p:nvSpPr>
        <p:spPr>
          <a:xfrm>
            <a:off x="346896" y="1479813"/>
            <a:ext cx="3069051" cy="305558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00" b="1"/>
              <a:t>INTRODUCTION</a:t>
            </a:r>
          </a:p>
          <a:p>
            <a:pPr algn="ctr"/>
            <a:r>
              <a:rPr lang="en-US" sz="1000">
                <a:ea typeface="+mn-lt"/>
                <a:cs typeface="+mn-lt"/>
              </a:rPr>
              <a:t>Emotional Intelligence (EI) is the ability to </a:t>
            </a:r>
            <a:r>
              <a:rPr lang="en-US" sz="1000" err="1">
                <a:ea typeface="+mn-lt"/>
                <a:cs typeface="+mn-lt"/>
              </a:rPr>
              <a:t>recognise</a:t>
            </a:r>
            <a:r>
              <a:rPr lang="en-US" sz="1000">
                <a:ea typeface="+mn-lt"/>
                <a:cs typeface="+mn-lt"/>
              </a:rPr>
              <a:t>, understand, manage, and influence emotions in ourselves and others (Mayer &amp; Salovey, 1997).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It plays a key role in effective teamwork, communication and leadership (Bar-On, 2006).</a:t>
            </a:r>
            <a:endParaRPr lang="en-US" sz="1000"/>
          </a:p>
          <a:p>
            <a:pPr algn="ctr"/>
            <a:r>
              <a:rPr lang="en-US" sz="1000" b="1"/>
              <a:t>Why is EI important in group projects?</a:t>
            </a:r>
          </a:p>
          <a:p>
            <a:pPr algn="ctr"/>
            <a:r>
              <a:rPr lang="en-US" sz="1000">
                <a:ea typeface="+mn-lt"/>
                <a:cs typeface="+mn-lt"/>
              </a:rPr>
              <a:t>• Different personalities &amp; working styles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Tight deadlines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Feedback and criticism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Conflicts over responsibilities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• Academic pressure and stress</a:t>
            </a:r>
          </a:p>
          <a:p>
            <a:pPr algn="ctr"/>
            <a:endParaRPr lang="en-US" sz="1000">
              <a:ea typeface="+mn-lt"/>
              <a:cs typeface="+mn-lt"/>
            </a:endParaRPr>
          </a:p>
          <a:p>
            <a:pPr algn="ctr"/>
            <a:r>
              <a:rPr lang="en-US" sz="1000">
                <a:ea typeface="+mn-lt"/>
                <a:cs typeface="+mn-lt"/>
              </a:rPr>
              <a:t>Students with strong</a:t>
            </a:r>
            <a:endParaRPr lang="en-US" sz="1000"/>
          </a:p>
          <a:p>
            <a:pPr algn="ctr"/>
            <a:r>
              <a:rPr lang="en-US" sz="1000">
                <a:ea typeface="+mn-lt"/>
                <a:cs typeface="+mn-lt"/>
              </a:rPr>
              <a:t> EI can collaborate better, resolve disagreements, and achieve successful outcomes (Goleman, 1995).</a:t>
            </a:r>
            <a:endParaRPr lang="en-US" sz="1000"/>
          </a:p>
          <a:p>
            <a:pPr algn="ctr"/>
            <a:endParaRPr lang="en-US" sz="8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FDC6F2C-DA19-9ECB-F42B-B795BE1DB62D}"/>
              </a:ext>
            </a:extLst>
          </p:cNvPr>
          <p:cNvSpPr/>
          <p:nvPr/>
        </p:nvSpPr>
        <p:spPr>
          <a:xfrm>
            <a:off x="3518657" y="1484693"/>
            <a:ext cx="2885579" cy="52676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/>
              <a:t>SECTION 1 – EI IN TEAMWORK</a:t>
            </a:r>
          </a:p>
          <a:p>
            <a:r>
              <a:rPr lang="en-US" sz="800" b="1"/>
              <a:t>How can emotional intelligence help students work effectively in groups and manage teamwork challenges?</a:t>
            </a:r>
          </a:p>
          <a:p>
            <a:r>
              <a:rPr lang="en-US" sz="800"/>
              <a:t>Emotional Intelligence (EI) helps students understand and manage emotions, communicate effectively, and build positive relationships within a team (Goleman, 1995).</a:t>
            </a:r>
          </a:p>
          <a:p>
            <a:r>
              <a:rPr lang="en-US" sz="800" b="1"/>
              <a:t>Key EI Skills in Teamwork</a:t>
            </a:r>
          </a:p>
          <a:p>
            <a:r>
              <a:rPr lang="en-US" sz="800"/>
              <a:t>- </a:t>
            </a:r>
            <a:r>
              <a:rPr lang="en-US" sz="800" b="1"/>
              <a:t>Self-Awareness</a:t>
            </a:r>
            <a:br>
              <a:rPr lang="en-US" sz="800"/>
            </a:br>
            <a:r>
              <a:rPr lang="en-US" sz="800" err="1"/>
              <a:t>Recognising</a:t>
            </a:r>
            <a:r>
              <a:rPr lang="en-US" sz="800"/>
              <a:t> personal emotions and triggers.</a:t>
            </a:r>
          </a:p>
          <a:p>
            <a:r>
              <a:rPr lang="en-US" sz="800"/>
              <a:t>- </a:t>
            </a:r>
            <a:r>
              <a:rPr lang="en-US" sz="800" b="1"/>
              <a:t>Self-Regulation</a:t>
            </a:r>
            <a:br>
              <a:rPr lang="en-US" sz="800"/>
            </a:br>
            <a:r>
              <a:rPr lang="en-US" sz="800"/>
              <a:t>Managing emotions and responding calmly to challenges.</a:t>
            </a:r>
          </a:p>
          <a:p>
            <a:r>
              <a:rPr lang="en-US" sz="800"/>
              <a:t>- </a:t>
            </a:r>
            <a:r>
              <a:rPr lang="en-US" sz="800" b="1"/>
              <a:t>Motivation</a:t>
            </a:r>
            <a:br>
              <a:rPr lang="en-US" sz="800"/>
            </a:br>
            <a:r>
              <a:rPr lang="en-US" sz="800"/>
              <a:t>Staying focused and committed to team goals.</a:t>
            </a:r>
          </a:p>
          <a:p>
            <a:r>
              <a:rPr lang="en-US" sz="800"/>
              <a:t>- </a:t>
            </a:r>
            <a:r>
              <a:rPr lang="en-US" sz="800" b="1"/>
              <a:t>Empathy</a:t>
            </a:r>
            <a:br>
              <a:rPr lang="en-US" sz="800"/>
            </a:br>
            <a:r>
              <a:rPr lang="en-US" sz="800"/>
              <a:t>Understanding and respecting others' feelings and perspectives.</a:t>
            </a:r>
          </a:p>
          <a:p>
            <a:r>
              <a:rPr lang="en-US" sz="800"/>
              <a:t>- </a:t>
            </a:r>
            <a:r>
              <a:rPr lang="en-US" sz="800" b="1"/>
              <a:t>Social Skills</a:t>
            </a:r>
            <a:br>
              <a:rPr lang="en-US" sz="800"/>
            </a:br>
            <a:r>
              <a:rPr lang="en-US" sz="800"/>
              <a:t>Building relationships and communicating effectively.</a:t>
            </a:r>
          </a:p>
          <a:p>
            <a:r>
              <a:rPr lang="en-US" sz="800" b="1"/>
              <a:t>Common Teamwork Challenges &amp; EI Solutions</a:t>
            </a:r>
          </a:p>
          <a:p>
            <a:r>
              <a:rPr lang="en-US" sz="800" b="1"/>
              <a:t>Conflict</a:t>
            </a:r>
            <a:br>
              <a:rPr lang="en-US" sz="800"/>
            </a:br>
            <a:r>
              <a:rPr lang="en-US" sz="800"/>
              <a:t>→ Listen actively, remain respectful, and focus on solutions.</a:t>
            </a:r>
          </a:p>
          <a:p>
            <a:r>
              <a:rPr lang="en-US" sz="800" b="1"/>
              <a:t>Missed Deadlines</a:t>
            </a:r>
            <a:br>
              <a:rPr lang="en-US" sz="800"/>
            </a:br>
            <a:r>
              <a:rPr lang="en-US" sz="800"/>
              <a:t>→ Discuss obstacles openly and agree on realistic actions.</a:t>
            </a:r>
          </a:p>
          <a:p>
            <a:r>
              <a:rPr lang="en-US" sz="800" b="1"/>
              <a:t>Negative Feedback</a:t>
            </a:r>
            <a:br>
              <a:rPr lang="en-US" sz="800"/>
            </a:br>
            <a:r>
              <a:rPr lang="en-US" sz="800"/>
              <a:t>→ Accept feedback positively and use it to improve performance.</a:t>
            </a:r>
          </a:p>
          <a:p>
            <a:r>
              <a:rPr lang="en-US" sz="800" b="1"/>
              <a:t>Example</a:t>
            </a:r>
          </a:p>
          <a:p>
            <a:r>
              <a:rPr lang="en-US" sz="800" b="1"/>
              <a:t>Situation:</a:t>
            </a:r>
            <a:r>
              <a:rPr lang="en-US" sz="800"/>
              <a:t> Two group members disagree about how to complete a task.</a:t>
            </a:r>
          </a:p>
          <a:p>
            <a:r>
              <a:rPr lang="en-US" sz="800" b="1"/>
              <a:t>Using EI:</a:t>
            </a:r>
            <a:r>
              <a:rPr lang="en-US" sz="800"/>
              <a:t> They remain calm, listen to each other's views, and work together to find a solution.</a:t>
            </a:r>
          </a:p>
          <a:p>
            <a:r>
              <a:rPr lang="en-US" sz="800" b="1"/>
              <a:t>Outcome:</a:t>
            </a:r>
            <a:r>
              <a:rPr lang="en-US" sz="800"/>
              <a:t> Improved communication, teamwork, and project progress.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69B8CEB-DD3A-6F6D-2A4F-28121FABCC80}"/>
              </a:ext>
            </a:extLst>
          </p:cNvPr>
          <p:cNvSpPr/>
          <p:nvPr/>
        </p:nvSpPr>
        <p:spPr>
          <a:xfrm>
            <a:off x="6504983" y="1485750"/>
            <a:ext cx="3032566" cy="339448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"/>
              <a:t>SECTION 2 –</a:t>
            </a:r>
            <a:r>
              <a:rPr lang="en-US" sz="800" b="1"/>
              <a:t> MANAGING OWN EMOTIONS</a:t>
            </a:r>
          </a:p>
          <a:p>
            <a:pPr algn="ctr"/>
            <a:r>
              <a:rPr lang="en-US" sz="800" err="1"/>
              <a:t>Recognising</a:t>
            </a:r>
            <a:r>
              <a:rPr lang="en-US" sz="800"/>
              <a:t> Emotional Responses</a:t>
            </a:r>
          </a:p>
          <a:p>
            <a:pPr algn="ctr"/>
            <a:r>
              <a:rPr lang="en-US" sz="800">
                <a:ea typeface="+mn-lt"/>
                <a:cs typeface="+mn-lt"/>
              </a:rPr>
              <a:t>Stress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Anxiety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Frustration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Disappointment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Pressure</a:t>
            </a:r>
            <a:endParaRPr lang="en-US" sz="800"/>
          </a:p>
          <a:p>
            <a:pPr algn="ctr"/>
            <a:r>
              <a:rPr lang="en-US" sz="800" b="1"/>
              <a:t>Strategies for Managing Emotions</a:t>
            </a:r>
          </a:p>
          <a:p>
            <a:pPr algn="ctr"/>
            <a:r>
              <a:rPr lang="en-US" sz="800">
                <a:ea typeface="+mn-lt"/>
                <a:cs typeface="+mn-lt"/>
              </a:rPr>
              <a:t>• Mindfulness &amp; breathing exercises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Reflection through journals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Time management &amp; planning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Taking short breaks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Pausing before reacting</a:t>
            </a:r>
            <a:endParaRPr lang="en-US" sz="800"/>
          </a:p>
          <a:p>
            <a:pPr algn="ctr"/>
            <a:r>
              <a:rPr lang="en-US" sz="800" b="1"/>
              <a:t>Emotions → Response → Outcome</a:t>
            </a:r>
          </a:p>
          <a:p>
            <a:pPr algn="ctr"/>
            <a:r>
              <a:rPr lang="en-US" sz="800">
                <a:ea typeface="+mn-lt"/>
                <a:cs typeface="+mn-lt"/>
              </a:rPr>
              <a:t>Challenge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Emotion Identified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Pause &amp; Reflect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Choose Positive Response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↓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Better Outcome</a:t>
            </a:r>
            <a:endParaRPr lang="en-US" sz="800"/>
          </a:p>
          <a:p>
            <a:pPr algn="ctr"/>
            <a:r>
              <a:rPr lang="en-US" sz="800" b="1"/>
              <a:t>Benefits</a:t>
            </a:r>
          </a:p>
          <a:p>
            <a:pPr algn="ctr"/>
            <a:r>
              <a:rPr lang="en-US" sz="800">
                <a:ea typeface="+mn-lt"/>
                <a:cs typeface="+mn-lt"/>
              </a:rPr>
              <a:t>• Reduced stress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Better concentration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Improved decision-making</a:t>
            </a:r>
            <a:endParaRPr lang="en-US" sz="800"/>
          </a:p>
          <a:p>
            <a:pPr algn="ctr"/>
            <a:r>
              <a:rPr lang="en-US" sz="800">
                <a:ea typeface="+mn-lt"/>
                <a:cs typeface="+mn-lt"/>
              </a:rPr>
              <a:t>• Increased productivity</a:t>
            </a:r>
            <a:endParaRPr lang="en-US" sz="800"/>
          </a:p>
          <a:p>
            <a:pPr algn="ctr"/>
            <a:endParaRPr lang="en-US" sz="80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C834576-2145-05B6-F93A-55C13852B0F7}"/>
              </a:ext>
            </a:extLst>
          </p:cNvPr>
          <p:cNvSpPr/>
          <p:nvPr/>
        </p:nvSpPr>
        <p:spPr>
          <a:xfrm>
            <a:off x="9774814" y="1858578"/>
            <a:ext cx="4428687" cy="291234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/>
              <a:t>SECTION 3 – UNDERSTANDING OTHERS' EMOTIONS</a:t>
            </a:r>
          </a:p>
          <a:p>
            <a:r>
              <a:rPr lang="en-US" sz="800" b="1"/>
              <a:t>Why Empathy Matters?</a:t>
            </a:r>
          </a:p>
          <a:p>
            <a:r>
              <a:rPr lang="en-US" sz="800"/>
              <a:t>Empathy helps us understand others' feelings and promotes trust, respect, inclusion and stronger collaboration (Mayer &amp; Salovey, 1997).</a:t>
            </a:r>
          </a:p>
          <a:p>
            <a:r>
              <a:rPr lang="en-US" sz="800" b="1"/>
              <a:t>Empathetic </a:t>
            </a:r>
            <a:r>
              <a:rPr lang="en-US" sz="800" b="1" err="1"/>
              <a:t>Behaviours</a:t>
            </a:r>
            <a:endParaRPr lang="en-US" sz="800" b="1"/>
          </a:p>
          <a:p>
            <a:r>
              <a:rPr lang="en-US" sz="800" b="1"/>
              <a:t>Active Listening</a:t>
            </a:r>
          </a:p>
          <a:p>
            <a:r>
              <a:rPr lang="en-US" sz="800"/>
              <a:t>Give full attention and avoid interrupting.</a:t>
            </a:r>
          </a:p>
          <a:p>
            <a:r>
              <a:rPr lang="en-US" sz="800" b="1"/>
              <a:t>Perspective-Taking</a:t>
            </a:r>
          </a:p>
          <a:p>
            <a:r>
              <a:rPr lang="en-US" sz="800"/>
              <a:t>Consider reasons behind </a:t>
            </a:r>
            <a:r>
              <a:rPr lang="en-US" sz="800" err="1"/>
              <a:t>behaviour</a:t>
            </a:r>
            <a:r>
              <a:rPr lang="en-US" sz="800"/>
              <a:t>. Don't assume.</a:t>
            </a:r>
          </a:p>
          <a:p>
            <a:r>
              <a:rPr lang="en-US" sz="800" b="1"/>
              <a:t>Constructive Feedback</a:t>
            </a:r>
          </a:p>
          <a:p>
            <a:r>
              <a:rPr lang="en-US" sz="800"/>
              <a:t>Focus on </a:t>
            </a:r>
            <a:r>
              <a:rPr lang="en-US" sz="800" err="1"/>
              <a:t>behaviour</a:t>
            </a:r>
            <a:r>
              <a:rPr lang="en-US" sz="800"/>
              <a:t>, not personality. Give suggestions respectfully.</a:t>
            </a:r>
          </a:p>
          <a:p>
            <a:r>
              <a:rPr lang="en-US" sz="800" b="1"/>
              <a:t>Offering Support</a:t>
            </a:r>
          </a:p>
          <a:p>
            <a:r>
              <a:rPr lang="en-US" sz="800"/>
              <a:t>Help team members facing difficulties and encourage participation.</a:t>
            </a:r>
          </a:p>
          <a:p>
            <a:r>
              <a:rPr lang="en-US" sz="800" b="1"/>
              <a:t>Mini Case Example</a:t>
            </a:r>
          </a:p>
          <a:p>
            <a:r>
              <a:rPr lang="en-US" sz="800" b="1"/>
              <a:t>Situation:</a:t>
            </a:r>
          </a:p>
          <a:p>
            <a:r>
              <a:rPr lang="en-US" sz="800"/>
              <a:t>A team member becomes quiet and misses meetings.</a:t>
            </a:r>
          </a:p>
          <a:p>
            <a:r>
              <a:rPr lang="en-US" sz="800" b="1"/>
              <a:t>Without Empathy:</a:t>
            </a:r>
          </a:p>
          <a:p>
            <a:r>
              <a:rPr lang="en-US" sz="800"/>
              <a:t>Assume they are lazy or don't care.</a:t>
            </a:r>
          </a:p>
          <a:p>
            <a:r>
              <a:rPr lang="en-US" sz="800" b="1"/>
              <a:t>With Empathy:</a:t>
            </a:r>
          </a:p>
          <a:p>
            <a:r>
              <a:rPr lang="en-US" sz="800"/>
              <a:t>Ask if they need support and listen to their challenges.</a:t>
            </a:r>
          </a:p>
          <a:p>
            <a:r>
              <a:rPr lang="en-US" sz="800" b="1"/>
              <a:t>Outcome:</a:t>
            </a:r>
          </a:p>
          <a:p>
            <a:r>
              <a:rPr lang="en-US" sz="800"/>
              <a:t>Improved communication, trust, and engagement. The team completes the project successfully.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B6292F-C6BB-3E01-77F2-33FFDE7583F4}"/>
              </a:ext>
            </a:extLst>
          </p:cNvPr>
          <p:cNvSpPr/>
          <p:nvPr/>
        </p:nvSpPr>
        <p:spPr>
          <a:xfrm>
            <a:off x="527324" y="4642595"/>
            <a:ext cx="2893533" cy="211413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b="1"/>
              <a:t> </a:t>
            </a:r>
            <a:r>
              <a:rPr lang="en-US" sz="900" b="1"/>
              <a:t>METHOD / REFLECTION</a:t>
            </a:r>
          </a:p>
          <a:p>
            <a:r>
              <a:rPr lang="en-US" sz="900" b="1"/>
              <a:t>Information for this poster was gathered through:</a:t>
            </a:r>
          </a:p>
          <a:p>
            <a:r>
              <a:rPr lang="en-US" sz="900"/>
              <a:t>• Personal experience in group projects</a:t>
            </a:r>
          </a:p>
          <a:p>
            <a:r>
              <a:rPr lang="en-US" sz="900"/>
              <a:t>• Observing team interactions</a:t>
            </a:r>
          </a:p>
          <a:p>
            <a:r>
              <a:rPr lang="en-US" sz="900"/>
              <a:t>• Academic research on Emotional Intelligence</a:t>
            </a:r>
          </a:p>
          <a:p>
            <a:r>
              <a:rPr lang="en-US" sz="900" b="1"/>
              <a:t>Reflection:</a:t>
            </a:r>
          </a:p>
          <a:p>
            <a:r>
              <a:rPr lang="en-US" sz="900"/>
              <a:t>This exploration helped me understand that EI is not just about managing my own emotions but also about understanding others, building trust, and creating a supportive team environment that leads to success.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B399AAA-745C-9DA2-5A54-F05D6F6E8758}"/>
              </a:ext>
            </a:extLst>
          </p:cNvPr>
          <p:cNvSpPr/>
          <p:nvPr/>
        </p:nvSpPr>
        <p:spPr>
          <a:xfrm>
            <a:off x="6504058" y="5015136"/>
            <a:ext cx="4857214" cy="197480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800"/>
          </a:p>
          <a:p>
            <a:r>
              <a:rPr lang="en-US" sz="800" b="1"/>
              <a:t>CONCLUSION &amp; RECOMMENDATIONS</a:t>
            </a:r>
            <a:endParaRPr lang="en-US" sz="2066" b="1"/>
          </a:p>
          <a:p>
            <a:r>
              <a:rPr lang="en-US" sz="800"/>
              <a:t>Key Takeaways</a:t>
            </a:r>
          </a:p>
          <a:p>
            <a:r>
              <a:rPr lang="en-US" sz="800">
                <a:ea typeface="+mn-lt"/>
                <a:cs typeface="+mn-lt"/>
              </a:rPr>
              <a:t>✔ Emotional Intelligence improves teamwork and communication.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✔ Self-awareness and self-regulation help reduce stress. ✔ Empathy strengthens collaboration and trust.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✔ Applying EI leads to more successful group outcomes.</a:t>
            </a:r>
            <a:endParaRPr lang="en-US" sz="800"/>
          </a:p>
          <a:p>
            <a:endParaRPr lang="en-US" sz="800"/>
          </a:p>
          <a:p>
            <a:r>
              <a:rPr lang="en-US" sz="800" b="1"/>
              <a:t>Tips </a:t>
            </a:r>
            <a:endParaRPr lang="en-US" sz="2066" b="1"/>
          </a:p>
          <a:p>
            <a:r>
              <a:rPr lang="en-US" sz="800">
                <a:ea typeface="+mn-lt"/>
                <a:cs typeface="+mn-lt"/>
              </a:rPr>
              <a:t>• Reflect on your emotions regularly.• Listen actively to others.• Pause before reacting.</a:t>
            </a:r>
            <a:endParaRPr lang="en-US" sz="800"/>
          </a:p>
          <a:p>
            <a:r>
              <a:rPr lang="en-US" sz="800">
                <a:ea typeface="+mn-lt"/>
                <a:cs typeface="+mn-lt"/>
              </a:rPr>
              <a:t>• Give constructive feedback.• Focus on solutions, not blame.</a:t>
            </a:r>
            <a:endParaRPr lang="en-US" sz="800"/>
          </a:p>
          <a:p>
            <a:r>
              <a:rPr lang="en-US" sz="800" b="1"/>
              <a:t>Final Message</a:t>
            </a:r>
          </a:p>
          <a:p>
            <a:r>
              <a:rPr lang="en-US" sz="800" b="1">
                <a:ea typeface="+mn-lt"/>
                <a:cs typeface="+mn-lt"/>
              </a:rPr>
              <a:t>Strong emotional intelligence helps teams work together more effectively and achieve better results (Goleman, 1995).</a:t>
            </a:r>
            <a:endParaRPr lang="en-US" sz="800"/>
          </a:p>
          <a:p>
            <a:endParaRPr lang="en-US" sz="800" b="1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9454D04-CB50-0965-C47E-B8B841965AA0}"/>
              </a:ext>
            </a:extLst>
          </p:cNvPr>
          <p:cNvSpPr/>
          <p:nvPr/>
        </p:nvSpPr>
        <p:spPr>
          <a:xfrm>
            <a:off x="11467541" y="4880465"/>
            <a:ext cx="3023371" cy="21148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4637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49274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73911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8548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23185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47822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72459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197096" algn="l" defTabSz="1049274" rtl="0" eaLnBrk="1" latinLnBrk="0" hangingPunct="1">
              <a:defRPr sz="206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" b="1"/>
              <a:t>REFERENCES: </a:t>
            </a:r>
            <a:endParaRPr lang="en-US" sz="800"/>
          </a:p>
          <a:p>
            <a:pPr algn="ctr"/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1: Goleman, D. (1995) </a:t>
            </a:r>
            <a:r>
              <a:rPr lang="en-US" sz="800" i="1">
                <a:solidFill>
                  <a:schemeClr val="tx1"/>
                </a:solidFill>
                <a:ea typeface="+mn-lt"/>
                <a:cs typeface="+mn-lt"/>
              </a:rPr>
              <a:t>Emotional Intelligence: Why It Can Matter More Than IQ</a:t>
            </a:r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. New York: Bantam Books.</a:t>
            </a:r>
            <a:endParaRPr lang="en-US" sz="800">
              <a:solidFill>
                <a:schemeClr val="tx1"/>
              </a:solidFill>
            </a:endParaRPr>
          </a:p>
          <a:p>
            <a:pPr algn="ctr"/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2: Mayer, J.D. and Salovey, P. (1997) ‘What is Emotional Intelligence?’, in Salovey, P. and Sluyter, D. (eds.) </a:t>
            </a:r>
            <a:r>
              <a:rPr lang="en-US" sz="800" i="1">
                <a:solidFill>
                  <a:schemeClr val="tx1"/>
                </a:solidFill>
                <a:ea typeface="+mn-lt"/>
                <a:cs typeface="+mn-lt"/>
              </a:rPr>
              <a:t>Emotional Development and Emotional Intelligence: Educational Implications</a:t>
            </a:r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. New York: Basic Books, pp. 3–31.</a:t>
            </a:r>
            <a:endParaRPr lang="en-US" sz="800">
              <a:solidFill>
                <a:schemeClr val="tx1"/>
              </a:solidFill>
            </a:endParaRPr>
          </a:p>
          <a:p>
            <a:pPr algn="ctr"/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3: Bar-On, R. (2006) ‘The Bar-On Model of Emotional-Social Intelligence’, </a:t>
            </a:r>
            <a:r>
              <a:rPr lang="en-US" sz="800" i="1" err="1">
                <a:solidFill>
                  <a:schemeClr val="tx1"/>
                </a:solidFill>
                <a:ea typeface="+mn-lt"/>
                <a:cs typeface="+mn-lt"/>
              </a:rPr>
              <a:t>Psicothema</a:t>
            </a:r>
            <a:r>
              <a:rPr lang="en-US" sz="800">
                <a:solidFill>
                  <a:schemeClr val="tx1"/>
                </a:solidFill>
                <a:ea typeface="+mn-lt"/>
                <a:cs typeface="+mn-lt"/>
              </a:rPr>
              <a:t>, 18(Suppl), pp. 13–25.</a:t>
            </a:r>
            <a:endParaRPr lang="en-US" sz="800">
              <a:solidFill>
                <a:schemeClr val="tx1"/>
              </a:solidFill>
            </a:endParaRPr>
          </a:p>
          <a:p>
            <a:pPr algn="ctr"/>
            <a:endParaRPr lang="en-US" sz="80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90E97F-2FF6-144B-C953-8FF3FB6235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27770" y="6518087"/>
            <a:ext cx="1037931" cy="3567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C9AEF7-EB43-7C84-439C-619FF9E62A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6833" y="6377563"/>
            <a:ext cx="1563690" cy="313474"/>
          </a:xfrm>
          <a:prstGeom prst="rect">
            <a:avLst/>
          </a:prstGeom>
        </p:spPr>
      </p:pic>
      <p:pic>
        <p:nvPicPr>
          <p:cNvPr id="14" name="Graphic 13" descr="Reflection outline">
            <a:extLst>
              <a:ext uri="{FF2B5EF4-FFF2-40B4-BE49-F238E27FC236}">
                <a16:creationId xmlns:a16="http://schemas.microsoft.com/office/drawing/2014/main" id="{C36164F6-5209-1D93-609E-4EA6601AAC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307356" y="4590806"/>
            <a:ext cx="817294" cy="590117"/>
          </a:xfrm>
          <a:prstGeom prst="rect">
            <a:avLst/>
          </a:prstGeom>
        </p:spPr>
      </p:pic>
      <p:pic>
        <p:nvPicPr>
          <p:cNvPr id="16" name="Graphic 15" descr="Angry face outline with solid fill">
            <a:extLst>
              <a:ext uri="{FF2B5EF4-FFF2-40B4-BE49-F238E27FC236}">
                <a16:creationId xmlns:a16="http://schemas.microsoft.com/office/drawing/2014/main" id="{A3B2343C-5676-933B-514F-259DFC486F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02328" y="1769543"/>
            <a:ext cx="438881" cy="384739"/>
          </a:xfrm>
          <a:prstGeom prst="rect">
            <a:avLst/>
          </a:prstGeom>
        </p:spPr>
      </p:pic>
      <p:pic>
        <p:nvPicPr>
          <p:cNvPr id="17" name="Graphic 16" descr="Crying face outline with solid fill">
            <a:extLst>
              <a:ext uri="{FF2B5EF4-FFF2-40B4-BE49-F238E27FC236}">
                <a16:creationId xmlns:a16="http://schemas.microsoft.com/office/drawing/2014/main" id="{57683BDF-64B2-54FE-50C0-3015F1D204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45610" y="1758734"/>
            <a:ext cx="417259" cy="406358"/>
          </a:xfrm>
          <a:prstGeom prst="rect">
            <a:avLst/>
          </a:prstGeom>
        </p:spPr>
      </p:pic>
      <p:pic>
        <p:nvPicPr>
          <p:cNvPr id="19" name="Graphic 18" descr="Ear with solid fill">
            <a:extLst>
              <a:ext uri="{FF2B5EF4-FFF2-40B4-BE49-F238E27FC236}">
                <a16:creationId xmlns:a16="http://schemas.microsoft.com/office/drawing/2014/main" id="{41563196-0B69-40FB-0407-A84B025352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994714" y="2310015"/>
            <a:ext cx="449693" cy="536070"/>
          </a:xfrm>
          <a:prstGeom prst="rect">
            <a:avLst/>
          </a:prstGeom>
        </p:spPr>
      </p:pic>
      <p:pic>
        <p:nvPicPr>
          <p:cNvPr id="20" name="Graphic 19" descr="Takeaway outline">
            <a:extLst>
              <a:ext uri="{FF2B5EF4-FFF2-40B4-BE49-F238E27FC236}">
                <a16:creationId xmlns:a16="http://schemas.microsoft.com/office/drawing/2014/main" id="{34497246-E17E-88FF-EE28-96B5CA4FAD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978587" y="2839678"/>
            <a:ext cx="492940" cy="600926"/>
          </a:xfrm>
          <a:prstGeom prst="rect">
            <a:avLst/>
          </a:prstGeom>
        </p:spPr>
      </p:pic>
      <p:pic>
        <p:nvPicPr>
          <p:cNvPr id="21" name="Graphic 20" descr="Brain in head with solid fill">
            <a:extLst>
              <a:ext uri="{FF2B5EF4-FFF2-40B4-BE49-F238E27FC236}">
                <a16:creationId xmlns:a16="http://schemas.microsoft.com/office/drawing/2014/main" id="{2A920E3C-206E-A3D0-5D6D-6B8894853E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427005" y="5714986"/>
            <a:ext cx="806482" cy="82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220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Module: Developing Emotional Intelligence Skills    Module Code: LCLM 5006   Assignment Title: C1- Poster Presentation   Student Name: Kashif Munir   Student ID: 2414977  Lecturer‘s Name : Taonga Kaonga Sobere-Snithers  </vt:lpstr>
      <vt:lpstr>                        LEADING GROUP PROJECTS                                                     WITH                                             EMOTIONAL INTELLIGENCE                                   Enhancing Teamwork, Managing Stress, and Achieving Success  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                                                                                                                     Successful teams manage emotions as                                                                                                                                                                                          effectively as  they manage tasks.“-Goleman (1995)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2026-05-15T11:06:17Z</dcterms:created>
  <dcterms:modified xsi:type="dcterms:W3CDTF">2026-06-13T12:36:29Z</dcterms:modified>
</cp:coreProperties>
</file>