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301" r:id="rId25"/>
    <p:sldId id="302" r:id="rId26"/>
    <p:sldId id="331" r:id="rId27"/>
    <p:sldId id="334" r:id="rId28"/>
    <p:sldId id="330" r:id="rId29"/>
    <p:sldId id="335" r:id="rId30"/>
    <p:sldId id="332" r:id="rId31"/>
    <p:sldId id="336" r:id="rId32"/>
    <p:sldId id="333" r:id="rId33"/>
    <p:sldId id="337" r:id="rId34"/>
    <p:sldId id="340" r:id="rId35"/>
    <p:sldId id="341" r:id="rId36"/>
    <p:sldId id="72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83EBBF-B07C-4C5E-AFFC-EC55679A3191}" v="6" dt="2023-02-09T08:39:10.0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110" d="100"/>
          <a:sy n="110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383EBBF-B07C-4C5E-AFFC-EC55679A3191}"/>
    <pc:docChg chg="custSel addSld delSld modSld sldOrd">
      <pc:chgData name="Stalin Jacob Wilson Packia Dhas" userId="050d7d71-3621-4503-95e8-1c9a9d962492" providerId="ADAL" clId="{F383EBBF-B07C-4C5E-AFFC-EC55679A3191}" dt="2023-02-23T09:47:04.897" v="163" actId="20577"/>
      <pc:docMkLst>
        <pc:docMk/>
      </pc:docMkLst>
      <pc:sldChg chg="del">
        <pc:chgData name="Stalin Jacob Wilson Packia Dhas" userId="050d7d71-3621-4503-95e8-1c9a9d962492" providerId="ADAL" clId="{F383EBBF-B07C-4C5E-AFFC-EC55679A3191}" dt="2023-02-09T08:37:44.122" v="111" actId="47"/>
        <pc:sldMkLst>
          <pc:docMk/>
          <pc:sldMk cId="0" sldId="258"/>
        </pc:sldMkLst>
      </pc:sldChg>
      <pc:sldChg chg="del">
        <pc:chgData name="Stalin Jacob Wilson Packia Dhas" userId="050d7d71-3621-4503-95e8-1c9a9d962492" providerId="ADAL" clId="{F383EBBF-B07C-4C5E-AFFC-EC55679A3191}" dt="2023-02-09T08:37:45.862" v="123" actId="47"/>
        <pc:sldMkLst>
          <pc:docMk/>
          <pc:sldMk cId="0" sldId="277"/>
        </pc:sldMkLst>
      </pc:sldChg>
      <pc:sldChg chg="del">
        <pc:chgData name="Stalin Jacob Wilson Packia Dhas" userId="050d7d71-3621-4503-95e8-1c9a9d962492" providerId="ADAL" clId="{F383EBBF-B07C-4C5E-AFFC-EC55679A3191}" dt="2023-02-09T08:37:45.969" v="124" actId="47"/>
        <pc:sldMkLst>
          <pc:docMk/>
          <pc:sldMk cId="0" sldId="278"/>
        </pc:sldMkLst>
      </pc:sldChg>
      <pc:sldChg chg="del">
        <pc:chgData name="Stalin Jacob Wilson Packia Dhas" userId="050d7d71-3621-4503-95e8-1c9a9d962492" providerId="ADAL" clId="{F383EBBF-B07C-4C5E-AFFC-EC55679A3191}" dt="2023-02-09T08:37:46.728" v="129" actId="47"/>
        <pc:sldMkLst>
          <pc:docMk/>
          <pc:sldMk cId="0" sldId="279"/>
        </pc:sldMkLst>
      </pc:sldChg>
      <pc:sldChg chg="del">
        <pc:chgData name="Stalin Jacob Wilson Packia Dhas" userId="050d7d71-3621-4503-95e8-1c9a9d962492" providerId="ADAL" clId="{F383EBBF-B07C-4C5E-AFFC-EC55679A3191}" dt="2023-02-09T08:37:46.812" v="130" actId="47"/>
        <pc:sldMkLst>
          <pc:docMk/>
          <pc:sldMk cId="0" sldId="280"/>
        </pc:sldMkLst>
      </pc:sldChg>
      <pc:sldChg chg="del">
        <pc:chgData name="Stalin Jacob Wilson Packia Dhas" userId="050d7d71-3621-4503-95e8-1c9a9d962492" providerId="ADAL" clId="{F383EBBF-B07C-4C5E-AFFC-EC55679A3191}" dt="2023-02-09T08:37:47.516" v="135" actId="47"/>
        <pc:sldMkLst>
          <pc:docMk/>
          <pc:sldMk cId="0" sldId="281"/>
        </pc:sldMkLst>
      </pc:sldChg>
      <pc:sldChg chg="del">
        <pc:chgData name="Stalin Jacob Wilson Packia Dhas" userId="050d7d71-3621-4503-95e8-1c9a9d962492" providerId="ADAL" clId="{F383EBBF-B07C-4C5E-AFFC-EC55679A3191}" dt="2023-02-09T08:37:44.870" v="116" actId="47"/>
        <pc:sldMkLst>
          <pc:docMk/>
          <pc:sldMk cId="0" sldId="282"/>
        </pc:sldMkLst>
      </pc:sldChg>
      <pc:sldChg chg="modSp add del mod setBg">
        <pc:chgData name="Stalin Jacob Wilson Packia Dhas" userId="050d7d71-3621-4503-95e8-1c9a9d962492" providerId="ADAL" clId="{F383EBBF-B07C-4C5E-AFFC-EC55679A3191}" dt="2023-02-09T08:33:58.030" v="26" actId="47"/>
        <pc:sldMkLst>
          <pc:docMk/>
          <pc:sldMk cId="1495736662" sldId="287"/>
        </pc:sldMkLst>
        <pc:spChg chg="mod">
          <ac:chgData name="Stalin Jacob Wilson Packia Dhas" userId="050d7d71-3621-4503-95e8-1c9a9d962492" providerId="ADAL" clId="{F383EBBF-B07C-4C5E-AFFC-EC55679A3191}" dt="2023-02-09T08:33:23.935" v="17" actId="6549"/>
          <ac:spMkLst>
            <pc:docMk/>
            <pc:sldMk cId="1495736662" sldId="287"/>
            <ac:spMk id="2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F383EBBF-B07C-4C5E-AFFC-EC55679A3191}" dt="2023-02-09T08:35:06.888" v="76" actId="47"/>
        <pc:sldMkLst>
          <pc:docMk/>
          <pc:sldMk cId="1770274807" sldId="288"/>
        </pc:sldMkLst>
        <pc:spChg chg="mod">
          <ac:chgData name="Stalin Jacob Wilson Packia Dhas" userId="050d7d71-3621-4503-95e8-1c9a9d962492" providerId="ADAL" clId="{F383EBBF-B07C-4C5E-AFFC-EC55679A3191}" dt="2023-02-09T08:33:12.828" v="5" actId="27636"/>
          <ac:spMkLst>
            <pc:docMk/>
            <pc:sldMk cId="1770274807" sldId="288"/>
            <ac:spMk id="3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F383EBBF-B07C-4C5E-AFFC-EC55679A3191}" dt="2023-02-09T08:37:43.964" v="110" actId="47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F383EBBF-B07C-4C5E-AFFC-EC55679A3191}" dt="2023-02-09T08:37:27.632" v="109" actId="14100"/>
          <ac:spMkLst>
            <pc:docMk/>
            <pc:sldMk cId="376590867" sldId="293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F383EBBF-B07C-4C5E-AFFC-EC55679A3191}" dt="2023-02-09T08:37:44.294" v="112" actId="47"/>
        <pc:sldMkLst>
          <pc:docMk/>
          <pc:sldMk cId="3018468252" sldId="294"/>
        </pc:sldMkLst>
      </pc:sldChg>
      <pc:sldChg chg="del">
        <pc:chgData name="Stalin Jacob Wilson Packia Dhas" userId="050d7d71-3621-4503-95e8-1c9a9d962492" providerId="ADAL" clId="{F383EBBF-B07C-4C5E-AFFC-EC55679A3191}" dt="2023-02-09T08:37:44.604" v="114" actId="47"/>
        <pc:sldMkLst>
          <pc:docMk/>
          <pc:sldMk cId="10955278" sldId="295"/>
        </pc:sldMkLst>
      </pc:sldChg>
      <pc:sldChg chg="del">
        <pc:chgData name="Stalin Jacob Wilson Packia Dhas" userId="050d7d71-3621-4503-95e8-1c9a9d962492" providerId="ADAL" clId="{F383EBBF-B07C-4C5E-AFFC-EC55679A3191}" dt="2023-02-09T08:37:44.770" v="115" actId="47"/>
        <pc:sldMkLst>
          <pc:docMk/>
          <pc:sldMk cId="3918072676" sldId="297"/>
        </pc:sldMkLst>
      </pc:sldChg>
      <pc:sldChg chg="del">
        <pc:chgData name="Stalin Jacob Wilson Packia Dhas" userId="050d7d71-3621-4503-95e8-1c9a9d962492" providerId="ADAL" clId="{F383EBBF-B07C-4C5E-AFFC-EC55679A3191}" dt="2023-02-09T08:37:45.172" v="118" actId="47"/>
        <pc:sldMkLst>
          <pc:docMk/>
          <pc:sldMk cId="1820303408" sldId="298"/>
        </pc:sldMkLst>
      </pc:sldChg>
      <pc:sldChg chg="del">
        <pc:chgData name="Stalin Jacob Wilson Packia Dhas" userId="050d7d71-3621-4503-95e8-1c9a9d962492" providerId="ADAL" clId="{F383EBBF-B07C-4C5E-AFFC-EC55679A3191}" dt="2023-02-09T08:37:45.458" v="120" actId="47"/>
        <pc:sldMkLst>
          <pc:docMk/>
          <pc:sldMk cId="1707980889" sldId="299"/>
        </pc:sldMkLst>
      </pc:sldChg>
      <pc:sldChg chg="del">
        <pc:chgData name="Stalin Jacob Wilson Packia Dhas" userId="050d7d71-3621-4503-95e8-1c9a9d962492" providerId="ADAL" clId="{F383EBBF-B07C-4C5E-AFFC-EC55679A3191}" dt="2023-02-09T08:37:46.111" v="125" actId="47"/>
        <pc:sldMkLst>
          <pc:docMk/>
          <pc:sldMk cId="948602456" sldId="300"/>
        </pc:sldMkLst>
      </pc:sldChg>
      <pc:sldChg chg="modSp mod">
        <pc:chgData name="Stalin Jacob Wilson Packia Dhas" userId="050d7d71-3621-4503-95e8-1c9a9d962492" providerId="ADAL" clId="{F383EBBF-B07C-4C5E-AFFC-EC55679A3191}" dt="2023-02-09T08:33:53.440" v="2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F383EBBF-B07C-4C5E-AFFC-EC55679A3191}" dt="2023-02-09T08:33:53.440" v="25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3:39.150" v="2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 ord">
        <pc:chgData name="Stalin Jacob Wilson Packia Dhas" userId="050d7d71-3621-4503-95e8-1c9a9d962492" providerId="ADAL" clId="{F383EBBF-B07C-4C5E-AFFC-EC55679A3191}" dt="2023-02-16T09:16:35.799" v="159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F383EBBF-B07C-4C5E-AFFC-EC55679A3191}" dt="2023-02-09T08:34:55.245" v="73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3:04.190" v="3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del">
        <pc:chgData name="Stalin Jacob Wilson Packia Dhas" userId="050d7d71-3621-4503-95e8-1c9a9d962492" providerId="ADAL" clId="{F383EBBF-B07C-4C5E-AFFC-EC55679A3191}" dt="2023-02-09T08:37:47.141" v="131" actId="47"/>
        <pc:sldMkLst>
          <pc:docMk/>
          <pc:sldMk cId="2684358087" sldId="304"/>
        </pc:sldMkLst>
      </pc:sldChg>
      <pc:sldChg chg="del">
        <pc:chgData name="Stalin Jacob Wilson Packia Dhas" userId="050d7d71-3621-4503-95e8-1c9a9d962492" providerId="ADAL" clId="{F383EBBF-B07C-4C5E-AFFC-EC55679A3191}" dt="2023-02-09T08:37:47.897" v="138" actId="47"/>
        <pc:sldMkLst>
          <pc:docMk/>
          <pc:sldMk cId="2637591368" sldId="308"/>
        </pc:sldMkLst>
      </pc:sldChg>
      <pc:sldChg chg="del">
        <pc:chgData name="Stalin Jacob Wilson Packia Dhas" userId="050d7d71-3621-4503-95e8-1c9a9d962492" providerId="ADAL" clId="{F383EBBF-B07C-4C5E-AFFC-EC55679A3191}" dt="2023-02-09T08:37:48.208" v="140" actId="47"/>
        <pc:sldMkLst>
          <pc:docMk/>
          <pc:sldMk cId="438926170" sldId="309"/>
        </pc:sldMkLst>
      </pc:sldChg>
      <pc:sldChg chg="del">
        <pc:chgData name="Stalin Jacob Wilson Packia Dhas" userId="050d7d71-3621-4503-95e8-1c9a9d962492" providerId="ADAL" clId="{F383EBBF-B07C-4C5E-AFFC-EC55679A3191}" dt="2023-02-09T08:37:48.071" v="139" actId="47"/>
        <pc:sldMkLst>
          <pc:docMk/>
          <pc:sldMk cId="403790836" sldId="310"/>
        </pc:sldMkLst>
      </pc:sldChg>
      <pc:sldChg chg="del">
        <pc:chgData name="Stalin Jacob Wilson Packia Dhas" userId="050d7d71-3621-4503-95e8-1c9a9d962492" providerId="ADAL" clId="{F383EBBF-B07C-4C5E-AFFC-EC55679A3191}" dt="2023-02-09T08:37:49.307" v="141" actId="47"/>
        <pc:sldMkLst>
          <pc:docMk/>
          <pc:sldMk cId="3217023151" sldId="311"/>
        </pc:sldMkLst>
      </pc:sldChg>
      <pc:sldChg chg="del">
        <pc:chgData name="Stalin Jacob Wilson Packia Dhas" userId="050d7d71-3621-4503-95e8-1c9a9d962492" providerId="ADAL" clId="{F383EBBF-B07C-4C5E-AFFC-EC55679A3191}" dt="2023-02-09T08:37:50.766" v="143" actId="47"/>
        <pc:sldMkLst>
          <pc:docMk/>
          <pc:sldMk cId="2646701114" sldId="312"/>
        </pc:sldMkLst>
      </pc:sldChg>
      <pc:sldChg chg="del">
        <pc:chgData name="Stalin Jacob Wilson Packia Dhas" userId="050d7d71-3621-4503-95e8-1c9a9d962492" providerId="ADAL" clId="{F383EBBF-B07C-4C5E-AFFC-EC55679A3191}" dt="2023-02-09T08:37:50.129" v="142" actId="47"/>
        <pc:sldMkLst>
          <pc:docMk/>
          <pc:sldMk cId="702544175" sldId="313"/>
        </pc:sldMkLst>
      </pc:sldChg>
      <pc:sldChg chg="del">
        <pc:chgData name="Stalin Jacob Wilson Packia Dhas" userId="050d7d71-3621-4503-95e8-1c9a9d962492" providerId="ADAL" clId="{F383EBBF-B07C-4C5E-AFFC-EC55679A3191}" dt="2023-02-09T08:37:47.334" v="134" actId="47"/>
        <pc:sldMkLst>
          <pc:docMk/>
          <pc:sldMk cId="3899178411" sldId="325"/>
        </pc:sldMkLst>
      </pc:sldChg>
      <pc:sldChg chg="del">
        <pc:chgData name="Stalin Jacob Wilson Packia Dhas" userId="050d7d71-3621-4503-95e8-1c9a9d962492" providerId="ADAL" clId="{F383EBBF-B07C-4C5E-AFFC-EC55679A3191}" dt="2023-02-09T08:37:47.207" v="132" actId="47"/>
        <pc:sldMkLst>
          <pc:docMk/>
          <pc:sldMk cId="1195412778" sldId="326"/>
        </pc:sldMkLst>
      </pc:sldChg>
      <pc:sldChg chg="modSp add mod">
        <pc:chgData name="Stalin Jacob Wilson Packia Dhas" userId="050d7d71-3621-4503-95e8-1c9a9d962492" providerId="ADAL" clId="{F383EBBF-B07C-4C5E-AFFC-EC55679A3191}" dt="2023-02-09T08:35:57.802" v="87" actId="114"/>
        <pc:sldMkLst>
          <pc:docMk/>
          <pc:sldMk cId="1430219939" sldId="330"/>
        </pc:sldMkLst>
        <pc:spChg chg="mod">
          <ac:chgData name="Stalin Jacob Wilson Packia Dhas" userId="050d7d71-3621-4503-95e8-1c9a9d962492" providerId="ADAL" clId="{F383EBBF-B07C-4C5E-AFFC-EC55679A3191}" dt="2023-02-09T08:35:46.651" v="84" actId="1076"/>
          <ac:spMkLst>
            <pc:docMk/>
            <pc:sldMk cId="1430219939" sldId="33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5:49.480" v="85" actId="1076"/>
          <ac:spMkLst>
            <pc:docMk/>
            <pc:sldMk cId="1430219939" sldId="33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5:57.802" v="87" actId="114"/>
          <ac:spMkLst>
            <pc:docMk/>
            <pc:sldMk cId="1430219939" sldId="330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383EBBF-B07C-4C5E-AFFC-EC55679A3191}" dt="2023-02-09T08:35:24.940" v="80" actId="114"/>
        <pc:sldMkLst>
          <pc:docMk/>
          <pc:sldMk cId="3014940781" sldId="331"/>
        </pc:sldMkLst>
        <pc:spChg chg="mod">
          <ac:chgData name="Stalin Jacob Wilson Packia Dhas" userId="050d7d71-3621-4503-95e8-1c9a9d962492" providerId="ADAL" clId="{F383EBBF-B07C-4C5E-AFFC-EC55679A3191}" dt="2023-02-09T08:35:11.248" v="77" actId="1076"/>
          <ac:spMkLst>
            <pc:docMk/>
            <pc:sldMk cId="3014940781" sldId="3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5:14.385" v="78" actId="1076"/>
          <ac:spMkLst>
            <pc:docMk/>
            <pc:sldMk cId="3014940781" sldId="3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5:24.940" v="80" actId="114"/>
          <ac:spMkLst>
            <pc:docMk/>
            <pc:sldMk cId="3014940781" sldId="331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383EBBF-B07C-4C5E-AFFC-EC55679A3191}" dt="2023-02-09T08:39:48.739" v="157" actId="114"/>
        <pc:sldMkLst>
          <pc:docMk/>
          <pc:sldMk cId="3855012951" sldId="332"/>
        </pc:sldMkLst>
        <pc:spChg chg="mod">
          <ac:chgData name="Stalin Jacob Wilson Packia Dhas" userId="050d7d71-3621-4503-95e8-1c9a9d962492" providerId="ADAL" clId="{F383EBBF-B07C-4C5E-AFFC-EC55679A3191}" dt="2023-02-09T08:36:19.533" v="92" actId="1076"/>
          <ac:spMkLst>
            <pc:docMk/>
            <pc:sldMk cId="3855012951" sldId="33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23.508" v="93" actId="1076"/>
          <ac:spMkLst>
            <pc:docMk/>
            <pc:sldMk cId="3855012951" sldId="33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9:48.739" v="157" actId="114"/>
          <ac:spMkLst>
            <pc:docMk/>
            <pc:sldMk cId="3855012951" sldId="332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383EBBF-B07C-4C5E-AFFC-EC55679A3191}" dt="2023-02-23T09:47:04.897" v="163" actId="20577"/>
        <pc:sldMkLst>
          <pc:docMk/>
          <pc:sldMk cId="1132727928" sldId="333"/>
        </pc:sldMkLst>
        <pc:spChg chg="mod">
          <ac:chgData name="Stalin Jacob Wilson Packia Dhas" userId="050d7d71-3621-4503-95e8-1c9a9d962492" providerId="ADAL" clId="{F383EBBF-B07C-4C5E-AFFC-EC55679A3191}" dt="2023-02-09T08:36:45.529" v="98" actId="1076"/>
          <ac:spMkLst>
            <pc:docMk/>
            <pc:sldMk cId="1132727928" sldId="33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48.237" v="99" actId="1076"/>
          <ac:spMkLst>
            <pc:docMk/>
            <pc:sldMk cId="1132727928" sldId="33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9:35.862" v="155" actId="114"/>
          <ac:spMkLst>
            <pc:docMk/>
            <pc:sldMk cId="1132727928" sldId="333"/>
            <ac:spMk id="7" creationId="{00000000-0000-0000-0000-000000000000}"/>
          </ac:spMkLst>
        </pc:spChg>
        <pc:graphicFrameChg chg="modGraphic">
          <ac:chgData name="Stalin Jacob Wilson Packia Dhas" userId="050d7d71-3621-4503-95e8-1c9a9d962492" providerId="ADAL" clId="{F383EBBF-B07C-4C5E-AFFC-EC55679A3191}" dt="2023-02-23T09:47:04.897" v="163" actId="20577"/>
          <ac:graphicFrameMkLst>
            <pc:docMk/>
            <pc:sldMk cId="1132727928" sldId="333"/>
            <ac:graphicFrameMk id="6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F383EBBF-B07C-4C5E-AFFC-EC55679A3191}" dt="2023-02-09T08:38:42.095" v="147"/>
        <pc:sldMkLst>
          <pc:docMk/>
          <pc:sldMk cId="3130902797" sldId="334"/>
        </pc:sldMkLst>
        <pc:spChg chg="mod">
          <ac:chgData name="Stalin Jacob Wilson Packia Dhas" userId="050d7d71-3621-4503-95e8-1c9a9d962492" providerId="ADAL" clId="{F383EBBF-B07C-4C5E-AFFC-EC55679A3191}" dt="2023-02-09T08:35:32.364" v="81" actId="1076"/>
          <ac:spMkLst>
            <pc:docMk/>
            <pc:sldMk cId="3130902797" sldId="33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5:37.374" v="83" actId="14100"/>
          <ac:spMkLst>
            <pc:docMk/>
            <pc:sldMk cId="3130902797" sldId="33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8:36.151" v="145" actId="114"/>
          <ac:spMkLst>
            <pc:docMk/>
            <pc:sldMk cId="3130902797" sldId="334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F383EBBF-B07C-4C5E-AFFC-EC55679A3191}" dt="2023-02-09T08:38:38.770" v="146" actId="1076"/>
          <ac:graphicFrameMkLst>
            <pc:docMk/>
            <pc:sldMk cId="3130902797" sldId="334"/>
            <ac:graphicFrameMk id="9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F383EBBF-B07C-4C5E-AFFC-EC55679A3191}" dt="2023-02-16T09:32:01.375" v="160" actId="20577"/>
        <pc:sldMkLst>
          <pc:docMk/>
          <pc:sldMk cId="1510148399" sldId="335"/>
        </pc:sldMkLst>
        <pc:spChg chg="mod">
          <ac:chgData name="Stalin Jacob Wilson Packia Dhas" userId="050d7d71-3621-4503-95e8-1c9a9d962492" providerId="ADAL" clId="{F383EBBF-B07C-4C5E-AFFC-EC55679A3191}" dt="2023-02-09T08:36:05.236" v="88" actId="1076"/>
          <ac:spMkLst>
            <pc:docMk/>
            <pc:sldMk cId="1510148399" sldId="3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16T09:32:01.375" v="160" actId="20577"/>
          <ac:spMkLst>
            <pc:docMk/>
            <pc:sldMk cId="1510148399" sldId="33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14.137" v="91" actId="114"/>
          <ac:spMkLst>
            <pc:docMk/>
            <pc:sldMk cId="1510148399" sldId="335"/>
            <ac:spMk id="7" creationId="{00000000-0000-0000-0000-000000000000}"/>
          </ac:spMkLst>
        </pc:spChg>
      </pc:sldChg>
      <pc:sldChg chg="modSp add mod modAnim">
        <pc:chgData name="Stalin Jacob Wilson Packia Dhas" userId="050d7d71-3621-4503-95e8-1c9a9d962492" providerId="ADAL" clId="{F383EBBF-B07C-4C5E-AFFC-EC55679A3191}" dt="2023-02-09T08:39:01.309" v="149"/>
        <pc:sldMkLst>
          <pc:docMk/>
          <pc:sldMk cId="3258170281" sldId="336"/>
        </pc:sldMkLst>
        <pc:spChg chg="mod">
          <ac:chgData name="Stalin Jacob Wilson Packia Dhas" userId="050d7d71-3621-4503-95e8-1c9a9d962492" providerId="ADAL" clId="{F383EBBF-B07C-4C5E-AFFC-EC55679A3191}" dt="2023-02-09T08:36:28.876" v="94" actId="1076"/>
          <ac:spMkLst>
            <pc:docMk/>
            <pc:sldMk cId="3258170281" sldId="33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32.223" v="95" actId="1076"/>
          <ac:spMkLst>
            <pc:docMk/>
            <pc:sldMk cId="3258170281" sldId="33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40.434" v="97" actId="14100"/>
          <ac:spMkLst>
            <pc:docMk/>
            <pc:sldMk cId="3258170281" sldId="336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F383EBBF-B07C-4C5E-AFFC-EC55679A3191}" dt="2023-02-09T08:36:36.954" v="96" actId="1076"/>
          <ac:graphicFrameMkLst>
            <pc:docMk/>
            <pc:sldMk cId="3258170281" sldId="336"/>
            <ac:graphicFrameMk id="9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F383EBBF-B07C-4C5E-AFFC-EC55679A3191}" dt="2023-02-23T09:36:46.189" v="161" actId="6549"/>
        <pc:sldMkLst>
          <pc:docMk/>
          <pc:sldMk cId="4015427243" sldId="337"/>
        </pc:sldMkLst>
        <pc:spChg chg="mod">
          <ac:chgData name="Stalin Jacob Wilson Packia Dhas" userId="050d7d71-3621-4503-95e8-1c9a9d962492" providerId="ADAL" clId="{F383EBBF-B07C-4C5E-AFFC-EC55679A3191}" dt="2023-02-09T08:36:53.908" v="100" actId="1076"/>
          <ac:spMkLst>
            <pc:docMk/>
            <pc:sldMk cId="4015427243" sldId="33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56.930" v="101" actId="1076"/>
          <ac:spMkLst>
            <pc:docMk/>
            <pc:sldMk cId="4015427243" sldId="33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6:59.515" v="102" actId="14100"/>
          <ac:spMkLst>
            <pc:docMk/>
            <pc:sldMk cId="4015427243" sldId="337"/>
            <ac:spMk id="7" creationId="{00000000-0000-0000-0000-000000000000}"/>
          </ac:spMkLst>
        </pc:spChg>
        <pc:graphicFrameChg chg="modGraphic">
          <ac:chgData name="Stalin Jacob Wilson Packia Dhas" userId="050d7d71-3621-4503-95e8-1c9a9d962492" providerId="ADAL" clId="{F383EBBF-B07C-4C5E-AFFC-EC55679A3191}" dt="2023-02-23T09:36:46.189" v="161" actId="6549"/>
          <ac:graphicFrameMkLst>
            <pc:docMk/>
            <pc:sldMk cId="4015427243" sldId="337"/>
            <ac:graphicFrameMk id="9" creationId="{00000000-0000-0000-0000-000000000000}"/>
          </ac:graphicFrameMkLst>
        </pc:graphicFrameChg>
      </pc:sldChg>
      <pc:sldChg chg="modSp add mod">
        <pc:chgData name="Stalin Jacob Wilson Packia Dhas" userId="050d7d71-3621-4503-95e8-1c9a9d962492" providerId="ADAL" clId="{F383EBBF-B07C-4C5E-AFFC-EC55679A3191}" dt="2023-02-09T08:39:28.932" v="153" actId="114"/>
        <pc:sldMkLst>
          <pc:docMk/>
          <pc:sldMk cId="3198297647" sldId="340"/>
        </pc:sldMkLst>
        <pc:spChg chg="mod">
          <ac:chgData name="Stalin Jacob Wilson Packia Dhas" userId="050d7d71-3621-4503-95e8-1c9a9d962492" providerId="ADAL" clId="{F383EBBF-B07C-4C5E-AFFC-EC55679A3191}" dt="2023-02-09T08:37:06.552" v="103" actId="1076"/>
          <ac:spMkLst>
            <pc:docMk/>
            <pc:sldMk cId="3198297647" sldId="34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9:28.932" v="153" actId="114"/>
          <ac:spMkLst>
            <pc:docMk/>
            <pc:sldMk cId="3198297647" sldId="340"/>
            <ac:spMk id="7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9:21.333" v="151" actId="14100"/>
          <ac:spMkLst>
            <pc:docMk/>
            <pc:sldMk cId="3198297647" sldId="340"/>
            <ac:spMk id="10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383EBBF-B07C-4C5E-AFFC-EC55679A3191}" dt="2023-02-09T08:37:21.935" v="107" actId="14100"/>
        <pc:sldMkLst>
          <pc:docMk/>
          <pc:sldMk cId="2452850997" sldId="341"/>
        </pc:sldMkLst>
        <pc:spChg chg="mod">
          <ac:chgData name="Stalin Jacob Wilson Packia Dhas" userId="050d7d71-3621-4503-95e8-1c9a9d962492" providerId="ADAL" clId="{F383EBBF-B07C-4C5E-AFFC-EC55679A3191}" dt="2023-02-09T08:37:18.595" v="106" actId="1076"/>
          <ac:spMkLst>
            <pc:docMk/>
            <pc:sldMk cId="2452850997" sldId="34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7:21.935" v="107" actId="14100"/>
          <ac:spMkLst>
            <pc:docMk/>
            <pc:sldMk cId="2452850997" sldId="341"/>
            <ac:spMk id="7" creationId="{00000000-0000-0000-0000-000000000000}"/>
          </ac:spMkLst>
        </pc:spChg>
        <pc:spChg chg="mod">
          <ac:chgData name="Stalin Jacob Wilson Packia Dhas" userId="050d7d71-3621-4503-95e8-1c9a9d962492" providerId="ADAL" clId="{F383EBBF-B07C-4C5E-AFFC-EC55679A3191}" dt="2023-02-09T08:37:14.853" v="105" actId="1076"/>
          <ac:spMkLst>
            <pc:docMk/>
            <pc:sldMk cId="2452850997" sldId="341"/>
            <ac:spMk id="10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383EBBF-B07C-4C5E-AFFC-EC55679A3191}" dt="2023-02-09T08:32:58.747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383EBBF-B07C-4C5E-AFFC-EC55679A3191}" dt="2023-02-09T08:32:58.747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F383EBBF-B07C-4C5E-AFFC-EC55679A3191}" dt="2023-02-09T08:37:46.228" v="126" actId="47"/>
        <pc:sldMkLst>
          <pc:docMk/>
          <pc:sldMk cId="871264866" sldId="786"/>
        </pc:sldMkLst>
      </pc:sldChg>
      <pc:sldChg chg="del">
        <pc:chgData name="Stalin Jacob Wilson Packia Dhas" userId="050d7d71-3621-4503-95e8-1c9a9d962492" providerId="ADAL" clId="{F383EBBF-B07C-4C5E-AFFC-EC55679A3191}" dt="2023-02-09T08:37:44.429" v="113" actId="47"/>
        <pc:sldMkLst>
          <pc:docMk/>
          <pc:sldMk cId="2892469151" sldId="787"/>
        </pc:sldMkLst>
      </pc:sldChg>
      <pc:sldChg chg="del">
        <pc:chgData name="Stalin Jacob Wilson Packia Dhas" userId="050d7d71-3621-4503-95e8-1c9a9d962492" providerId="ADAL" clId="{F383EBBF-B07C-4C5E-AFFC-EC55679A3191}" dt="2023-02-09T08:37:46.364" v="127" actId="47"/>
        <pc:sldMkLst>
          <pc:docMk/>
          <pc:sldMk cId="3682420832" sldId="788"/>
        </pc:sldMkLst>
      </pc:sldChg>
      <pc:sldChg chg="del">
        <pc:chgData name="Stalin Jacob Wilson Packia Dhas" userId="050d7d71-3621-4503-95e8-1c9a9d962492" providerId="ADAL" clId="{F383EBBF-B07C-4C5E-AFFC-EC55679A3191}" dt="2023-02-09T08:37:45.325" v="119" actId="47"/>
        <pc:sldMkLst>
          <pc:docMk/>
          <pc:sldMk cId="1843908930" sldId="789"/>
        </pc:sldMkLst>
      </pc:sldChg>
      <pc:sldChg chg="del">
        <pc:chgData name="Stalin Jacob Wilson Packia Dhas" userId="050d7d71-3621-4503-95e8-1c9a9d962492" providerId="ADAL" clId="{F383EBBF-B07C-4C5E-AFFC-EC55679A3191}" dt="2023-02-09T08:37:45.002" v="117" actId="47"/>
        <pc:sldMkLst>
          <pc:docMk/>
          <pc:sldMk cId="1666990120" sldId="790"/>
        </pc:sldMkLst>
      </pc:sldChg>
      <pc:sldChg chg="del">
        <pc:chgData name="Stalin Jacob Wilson Packia Dhas" userId="050d7d71-3621-4503-95e8-1c9a9d962492" providerId="ADAL" clId="{F383EBBF-B07C-4C5E-AFFC-EC55679A3191}" dt="2023-02-09T08:37:45.731" v="122" actId="47"/>
        <pc:sldMkLst>
          <pc:docMk/>
          <pc:sldMk cId="2648168880" sldId="791"/>
        </pc:sldMkLst>
      </pc:sldChg>
      <pc:sldChg chg="del">
        <pc:chgData name="Stalin Jacob Wilson Packia Dhas" userId="050d7d71-3621-4503-95e8-1c9a9d962492" providerId="ADAL" clId="{F383EBBF-B07C-4C5E-AFFC-EC55679A3191}" dt="2023-02-09T08:37:45.586" v="121" actId="47"/>
        <pc:sldMkLst>
          <pc:docMk/>
          <pc:sldMk cId="2768777807" sldId="792"/>
        </pc:sldMkLst>
      </pc:sldChg>
      <pc:sldChg chg="del">
        <pc:chgData name="Stalin Jacob Wilson Packia Dhas" userId="050d7d71-3621-4503-95e8-1c9a9d962492" providerId="ADAL" clId="{F383EBBF-B07C-4C5E-AFFC-EC55679A3191}" dt="2023-02-09T08:37:46.534" v="128" actId="47"/>
        <pc:sldMkLst>
          <pc:docMk/>
          <pc:sldMk cId="3517971556" sldId="793"/>
        </pc:sldMkLst>
      </pc:sldChg>
      <pc:sldChg chg="del">
        <pc:chgData name="Stalin Jacob Wilson Packia Dhas" userId="050d7d71-3621-4503-95e8-1c9a9d962492" providerId="ADAL" clId="{F383EBBF-B07C-4C5E-AFFC-EC55679A3191}" dt="2023-02-09T08:37:47.647" v="136" actId="47"/>
        <pc:sldMkLst>
          <pc:docMk/>
          <pc:sldMk cId="700817500" sldId="794"/>
        </pc:sldMkLst>
      </pc:sldChg>
      <pc:sldChg chg="del">
        <pc:chgData name="Stalin Jacob Wilson Packia Dhas" userId="050d7d71-3621-4503-95e8-1c9a9d962492" providerId="ADAL" clId="{F383EBBF-B07C-4C5E-AFFC-EC55679A3191}" dt="2023-02-09T08:37:47.780" v="137" actId="47"/>
        <pc:sldMkLst>
          <pc:docMk/>
          <pc:sldMk cId="3052957935" sldId="795"/>
        </pc:sldMkLst>
      </pc:sldChg>
      <pc:sldChg chg="del">
        <pc:chgData name="Stalin Jacob Wilson Packia Dhas" userId="050d7d71-3621-4503-95e8-1c9a9d962492" providerId="ADAL" clId="{F383EBBF-B07C-4C5E-AFFC-EC55679A3191}" dt="2023-02-09T08:37:47.246" v="133" actId="47"/>
        <pc:sldMkLst>
          <pc:docMk/>
          <pc:sldMk cId="802552726" sldId="796"/>
        </pc:sldMkLst>
      </pc:sldChg>
      <pc:sldMasterChg chg="delSldLayout">
        <pc:chgData name="Stalin Jacob Wilson Packia Dhas" userId="050d7d71-3621-4503-95e8-1c9a9d962492" providerId="ADAL" clId="{F383EBBF-B07C-4C5E-AFFC-EC55679A3191}" dt="2023-02-09T08:37:47.780" v="137" actId="47"/>
        <pc:sldMasterMkLst>
          <pc:docMk/>
          <pc:sldMasterMk cId="3508390215" sldId="2147483661"/>
        </pc:sldMasterMkLst>
        <pc:sldLayoutChg chg="del">
          <pc:chgData name="Stalin Jacob Wilson Packia Dhas" userId="050d7d71-3621-4503-95e8-1c9a9d962492" providerId="ADAL" clId="{F383EBBF-B07C-4C5E-AFFC-EC55679A3191}" dt="2023-02-09T08:37:47.780" v="137" actId="47"/>
          <pc:sldLayoutMkLst>
            <pc:docMk/>
            <pc:sldMasterMk cId="3508390215" sldId="2147483661"/>
            <pc:sldLayoutMk cId="801927795" sldId="2147483792"/>
          </pc:sldLayoutMkLst>
        </pc:sldLayoutChg>
        <pc:sldLayoutChg chg="del">
          <pc:chgData name="Stalin Jacob Wilson Packia Dhas" userId="050d7d71-3621-4503-95e8-1c9a9d962492" providerId="ADAL" clId="{F383EBBF-B07C-4C5E-AFFC-EC55679A3191}" dt="2023-02-09T08:37:46.812" v="130" actId="47"/>
          <pc:sldLayoutMkLst>
            <pc:docMk/>
            <pc:sldMasterMk cId="3508390215" sldId="2147483661"/>
            <pc:sldLayoutMk cId="3807894308" sldId="21474837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769D45-D38D-4544-940D-202DAA8D5C2E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6C97D-A177-4A51-B480-7B604C3B6DA6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752AAC-B5C8-45B1-9E7F-4F9C0CBAC291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2E24169-DD30-42F4-98D2-5BA14973D0DE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E1DD-AD7D-4A7D-AC09-1C8AA2B373C9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32D823-5DEF-4827-A9E1-56AA09B5897F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9B6AF89-5780-40EC-8DD2-AA54ED0E5BAB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9A37A80-4696-4C23-9249-332AB0122838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441B6-A10F-4DA0-A51A-35588475FFF6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A8CB42-590F-4A28-A1D3-B11703F4ED64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FC18399-B51C-41FD-910B-214EEF4C1E60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CDD55C-2DFC-4B69-B5EB-49AAB6DC5043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9B88F-A317-4AC7-B01B-32BDE9D0E920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B167D8-77B4-44DC-BBE0-38FD3DA83749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C387E-7D53-4915-A4C1-751FAA7DFF55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69E7A7-1D84-4820-8A22-0BC42BCA02A1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E255A-2899-48DD-B0B2-7390BB18B708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F0DE03-48BD-4917-9C99-D4309E60C820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D427A3-1125-495A-BCC4-798F88F5C5BF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961D43-12E6-44C3-A5FF-717D3A4BC612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14AC-F7ED-485C-B0DF-040AB655CC29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754BCE-B9B8-494E-9000-311B5C4C3533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BC6A272-8475-419A-A61D-E4214C40E38F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920E9E7-3A17-4607-BCD8-4E96AEF69776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0E7E1-52C5-40DC-8AF3-C32F1DCAF735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1D1F01E-72DE-4E15-AD9E-CE7B509E23AE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11D59D0-D567-4F54-A971-472A59C49932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13E746-B6FF-4CB5-95CE-8043645F6314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7FE2A-9C06-4CE2-BF82-1A749D4E8495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C78802-D387-4F08-86CC-398C78D08BC2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EB21D7-6F5B-4BD4-A378-449510B447F1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8F8B6B0-AE93-42EF-8DC9-D126375E8044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C52FE-96FB-423A-9982-5FD73C01F6ED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2E704C2-8840-49A9-9CDC-BD0645682407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D61A54-5D3C-4031-B429-42354216038E}" type="datetime1">
              <a:rPr lang="en-GB" noProof="0" smtClean="0"/>
              <a:t>23/02/2023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2-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C31C96-5CE7-4C7E-B795-78197D143B29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5983F-5F2F-4CA1-8CC8-535706CB72AF}" type="datetime1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8E66E6-ABF0-45CA-ACAF-54285792ECF4}" type="datetime1">
              <a:rPr lang="en-GB" smtClean="0"/>
              <a:t>23/02/2023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0" indent="0"/>
            <a:r>
              <a:rPr lang="en-IN" sz="3627" b="1" dirty="0"/>
              <a:t>Binary arithmetic operation</a:t>
            </a:r>
          </a:p>
          <a:p>
            <a:pPr marL="413734" lvl="1" indent="0"/>
            <a:r>
              <a:rPr lang="en-IN" b="1" dirty="0"/>
              <a:t>Binary addition</a:t>
            </a:r>
          </a:p>
          <a:p>
            <a:pPr marL="413734" lvl="1" indent="0"/>
            <a:r>
              <a:rPr lang="en-IN" b="1" dirty="0"/>
              <a:t>Binary Subtraction</a:t>
            </a:r>
          </a:p>
          <a:p>
            <a:pPr marL="413734" lvl="1" indent="0"/>
            <a:r>
              <a:rPr lang="en-IN" b="1" dirty="0"/>
              <a:t>Binary Multiplication</a:t>
            </a:r>
          </a:p>
          <a:p>
            <a:pPr marL="413734" lvl="1" indent="0"/>
            <a:r>
              <a:rPr lang="en-IN" b="1" dirty="0"/>
              <a:t>Binary Division</a:t>
            </a:r>
          </a:p>
          <a:p>
            <a:pPr marL="0" indent="0"/>
            <a:r>
              <a:rPr lang="en-IN" sz="3627" b="1" dirty="0"/>
              <a:t>1’s Complement</a:t>
            </a:r>
          </a:p>
          <a:p>
            <a:pPr marL="0" indent="0"/>
            <a:r>
              <a:rPr lang="en-IN" sz="3627" b="1" dirty="0"/>
              <a:t>2’s Complement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binary arithmetic operations.</a:t>
            </a:r>
          </a:p>
          <a:p>
            <a:r>
              <a:rPr lang="en-IN" sz="3200" dirty="0"/>
              <a:t>Define 1’s and 2’s Complement.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2-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5177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7076" y="1495297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addition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86100" y="6461781"/>
            <a:ext cx="4950487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865177" y="2461625"/>
          <a:ext cx="3299922" cy="1681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2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70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Sl.No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Operations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0+0=0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0+1=1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1+0=1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1+1=10</a:t>
                      </a:r>
                      <a:r>
                        <a:rPr lang="en-US" sz="1100" baseline="0" dirty="0"/>
                        <a:t>2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940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203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335231"/>
            <a:ext cx="9086011" cy="47885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addition</a:t>
            </a:r>
          </a:p>
          <a:p>
            <a:pPr>
              <a:buNone/>
            </a:pPr>
            <a:r>
              <a:rPr lang="en-IN" dirty="0"/>
              <a:t>Perform addition of (11001100)</a:t>
            </a:r>
            <a:r>
              <a:rPr lang="en-IN" sz="2176" dirty="0"/>
              <a:t>2</a:t>
            </a:r>
            <a:r>
              <a:rPr lang="en-IN" dirty="0"/>
              <a:t> and (11011010)</a:t>
            </a:r>
            <a:r>
              <a:rPr lang="en-IN" sz="2539" dirty="0"/>
              <a:t>2</a:t>
            </a:r>
            <a:endParaRPr lang="en-IN" dirty="0"/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460173" y="6461781"/>
            <a:ext cx="4576414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131159"/>
              </p:ext>
            </p:extLst>
          </p:nvPr>
        </p:nvGraphicFramePr>
        <p:xfrm>
          <a:off x="2772570" y="3083509"/>
          <a:ext cx="6646860" cy="134511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646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46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0019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2918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Carry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+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Result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90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5177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576" y="1417611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Subtraction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36768" y="6461781"/>
            <a:ext cx="4799819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865177" y="2461625"/>
          <a:ext cx="3299922" cy="1681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2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70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Sl.No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Operations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0-0=0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0-1=1 , with borrow 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1-0=1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1-1=0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0219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8171" y="12469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867" y="1600173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Subtraction</a:t>
            </a:r>
          </a:p>
          <a:p>
            <a:pPr>
              <a:buNone/>
            </a:pPr>
            <a:r>
              <a:rPr lang="en-IN" dirty="0"/>
              <a:t>Perform Subtraction of (11101100)</a:t>
            </a:r>
            <a:r>
              <a:rPr lang="en-IN" sz="2176" dirty="0"/>
              <a:t>2</a:t>
            </a:r>
            <a:r>
              <a:rPr lang="en-IN" dirty="0"/>
              <a:t> and (00110010)</a:t>
            </a:r>
            <a:r>
              <a:rPr lang="en-IN" sz="2539" dirty="0"/>
              <a:t>2</a:t>
            </a:r>
            <a:endParaRPr lang="en-IN" dirty="0"/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51068" y="6461781"/>
            <a:ext cx="4685519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765857" y="3083509"/>
          <a:ext cx="6170561" cy="168139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85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5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56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6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9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527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5278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9098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0759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strike="sngStrike" dirty="0"/>
                        <a:t>0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Borrow</a:t>
                      </a:r>
                    </a:p>
                  </a:txBody>
                  <a:tcPr marL="82918" marR="82918" marT="41459" marB="41459"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strike="sngStrike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strike="sngStrike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strike="sngStrike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strike="sngStrike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 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-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Result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014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299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2549" y="1526470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Multiplication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36768" y="6461781"/>
            <a:ext cx="4799819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865177" y="2461625"/>
          <a:ext cx="3299922" cy="1681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2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70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Sl.No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Operations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0×0=0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0×1=0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1×0=0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1×1=1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5012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8449" y="29600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267" y="1329043"/>
            <a:ext cx="8922094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Multiplication</a:t>
            </a:r>
          </a:p>
          <a:p>
            <a:pPr>
              <a:buNone/>
            </a:pPr>
            <a:r>
              <a:rPr lang="en-IN" dirty="0"/>
              <a:t>Multiply (011)</a:t>
            </a:r>
            <a:r>
              <a:rPr lang="en-IN" sz="2176" dirty="0"/>
              <a:t>2</a:t>
            </a:r>
            <a:r>
              <a:rPr lang="en-IN" dirty="0"/>
              <a:t> by (110)</a:t>
            </a:r>
            <a:r>
              <a:rPr lang="en-IN" sz="1814" dirty="0"/>
              <a:t>2</a:t>
            </a:r>
            <a:r>
              <a:rPr lang="en-IN" dirty="0"/>
              <a:t> using Binary multiplication method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36768" y="6461781"/>
            <a:ext cx="4799819" cy="365125"/>
          </a:xfrm>
        </p:spPr>
        <p:txBody>
          <a:bodyPr/>
          <a:lstStyle/>
          <a:p>
            <a:r>
              <a:rPr lang="en-GB" dirty="0"/>
              <a:t>Lecture 2-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969352"/>
              </p:ext>
            </p:extLst>
          </p:nvPr>
        </p:nvGraphicFramePr>
        <p:xfrm>
          <a:off x="3092032" y="2915696"/>
          <a:ext cx="4468577" cy="269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01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9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27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27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27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990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48808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Multiplicand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×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Multiplier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r>
                        <a:rPr lang="en-US" sz="1600" b="1" dirty="0"/>
                        <a:t>Product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817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2472" y="17651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0595" y="1600173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Division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231573" y="6461781"/>
            <a:ext cx="4805014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576135"/>
              </p:ext>
            </p:extLst>
          </p:nvPr>
        </p:nvGraphicFramePr>
        <p:xfrm>
          <a:off x="2865177" y="2461625"/>
          <a:ext cx="3299922" cy="1681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2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70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/>
                        <a:t>Sl.No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Operations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0/0=0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0/1=0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1/0=</a:t>
                      </a:r>
                      <a:r>
                        <a:rPr lang="en-US" sz="1600" baseline="0" dirty="0"/>
                        <a:t> No value</a:t>
                      </a:r>
                      <a:endParaRPr lang="en-US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27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1/1=1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2727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4149" y="20531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Binary Arithmetic Operation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631" y="1521275"/>
            <a:ext cx="872322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Binary Division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66655" y="6461781"/>
            <a:ext cx="4669932" cy="365125"/>
          </a:xfrm>
        </p:spPr>
        <p:txBody>
          <a:bodyPr/>
          <a:lstStyle/>
          <a:p>
            <a:r>
              <a:rPr lang="en-GB" dirty="0"/>
              <a:t>Lecture 2-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402580"/>
              </p:ext>
            </p:extLst>
          </p:nvPr>
        </p:nvGraphicFramePr>
        <p:xfrm>
          <a:off x="3249314" y="2185232"/>
          <a:ext cx="4468581" cy="269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5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42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42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2724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272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2724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2724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448808">
                <a:tc>
                  <a:txBody>
                    <a:bodyPr/>
                    <a:lstStyle/>
                    <a:p>
                      <a:r>
                        <a:rPr lang="en-US" sz="1600" dirty="0"/>
                        <a:t>Quotient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82918" marR="82918" marT="41459" marB="41459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r>
                        <a:rPr lang="en-US" sz="1600" dirty="0"/>
                        <a:t>110    )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918" marR="82918" marT="41459" marB="41459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82918" marR="82918" marT="41459" marB="41459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8808">
                <a:tc>
                  <a:txBody>
                    <a:bodyPr/>
                    <a:lstStyle/>
                    <a:p>
                      <a:r>
                        <a:rPr lang="en-US" sz="1600" b="1" dirty="0"/>
                        <a:t>Reminder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0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1</a:t>
                      </a:r>
                    </a:p>
                  </a:txBody>
                  <a:tcPr marL="82918" marR="82918" marT="41459" marB="41459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542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4426" y="488373"/>
            <a:ext cx="7887644" cy="734170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Complements – 1’s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09156" y="1644407"/>
            <a:ext cx="8919756" cy="4525963"/>
          </a:xfrm>
        </p:spPr>
        <p:txBody>
          <a:bodyPr/>
          <a:lstStyle/>
          <a:p>
            <a:pPr>
              <a:buNone/>
            </a:pPr>
            <a:r>
              <a:rPr lang="en-IN" b="1" u="sng" dirty="0"/>
              <a:t>1’s Complement Representation:</a:t>
            </a:r>
          </a:p>
          <a:p>
            <a:pPr>
              <a:buNone/>
            </a:pPr>
            <a:r>
              <a:rPr lang="en-IN" dirty="0"/>
              <a:t>1’s Complement of  a binary number is the number that results when we change all 1’s to 0’s and all 0’s to 1’s.</a:t>
            </a:r>
          </a:p>
          <a:p>
            <a:pPr>
              <a:buNone/>
            </a:pPr>
            <a:r>
              <a:rPr lang="en-IN" b="1" dirty="0"/>
              <a:t>Find 1’s Complement of (1101)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b="1" dirty="0"/>
              <a:t>1 1 0 1 ……. Given Number</a:t>
            </a:r>
          </a:p>
          <a:p>
            <a:pPr>
              <a:buNone/>
            </a:pPr>
            <a:r>
              <a:rPr lang="en-IN" sz="2539" b="1" dirty="0"/>
              <a:t>0 0 1 0 ……. 1’s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558886" y="6461781"/>
            <a:ext cx="4477701" cy="365125"/>
          </a:xfrm>
        </p:spPr>
        <p:txBody>
          <a:bodyPr/>
          <a:lstStyle/>
          <a:p>
            <a:r>
              <a:rPr lang="en-GB" i="1" dirty="0"/>
              <a:t>Lecture 2- Introduction to Digital Electronics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97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6886" y="446809"/>
            <a:ext cx="7887644" cy="734170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Complements – 2’s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409549" y="1461975"/>
            <a:ext cx="8723221" cy="51823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b="1" u="sng" dirty="0"/>
              <a:t>2’s Complement Representation:</a:t>
            </a:r>
          </a:p>
          <a:p>
            <a:pPr>
              <a:buNone/>
            </a:pPr>
            <a:r>
              <a:rPr lang="en-IN" dirty="0"/>
              <a:t>2’s Complement of  a binary number is the number that results when we add 1 to 1’s complement.</a:t>
            </a:r>
          </a:p>
          <a:p>
            <a:pPr>
              <a:buNone/>
            </a:pPr>
            <a:r>
              <a:rPr lang="en-IN" dirty="0"/>
              <a:t>2’s Complement = 1’s Complement + 1</a:t>
            </a:r>
          </a:p>
          <a:p>
            <a:pPr>
              <a:buNone/>
            </a:pPr>
            <a:r>
              <a:rPr lang="en-IN" dirty="0"/>
              <a:t>2’s Complement is used to represent  negative numbers.</a:t>
            </a:r>
          </a:p>
          <a:p>
            <a:pPr>
              <a:buNone/>
            </a:pPr>
            <a:r>
              <a:rPr lang="en-IN" b="1" dirty="0"/>
              <a:t>Find 2’s Complement of (1001)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dirty="0"/>
              <a:t>1 0 0 1 ……. Given Number</a:t>
            </a:r>
          </a:p>
          <a:p>
            <a:pPr>
              <a:buNone/>
            </a:pPr>
            <a:r>
              <a:rPr lang="en-IN" sz="2539" b="1" dirty="0"/>
              <a:t>0 1 1 0 ……. 1’s Complement</a:t>
            </a:r>
          </a:p>
          <a:p>
            <a:pPr>
              <a:buNone/>
            </a:pPr>
            <a:r>
              <a:rPr lang="en-IN" sz="2539" b="1" dirty="0"/>
              <a:t> 2’ Complement = 1’s Complement +1 </a:t>
            </a:r>
          </a:p>
          <a:p>
            <a:pPr>
              <a:buNone/>
            </a:pPr>
            <a:r>
              <a:rPr lang="en-IN" sz="2539" b="1" dirty="0"/>
              <a:t>0 1 1 0 + 1 = 0 1 1 1  …….. 2’s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53641" y="6461781"/>
            <a:ext cx="4882946" cy="365125"/>
          </a:xfrm>
        </p:spPr>
        <p:txBody>
          <a:bodyPr/>
          <a:lstStyle/>
          <a:p>
            <a:r>
              <a:rPr lang="en-GB" dirty="0"/>
              <a:t>Lecture 2-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850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Lecture 2-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563</Words>
  <Application>Microsoft Office PowerPoint</Application>
  <PresentationFormat>Widescreen</PresentationFormat>
  <Paragraphs>266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7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Binary Arithmetic Operation</vt:lpstr>
      <vt:lpstr>Binary Arithmetic Operation</vt:lpstr>
      <vt:lpstr>Binary Arithmetic Operation</vt:lpstr>
      <vt:lpstr>Binary Arithmetic Operation</vt:lpstr>
      <vt:lpstr>Binary Arithmetic Operation</vt:lpstr>
      <vt:lpstr>Binary Arithmetic Operation</vt:lpstr>
      <vt:lpstr>Binary Arithmetic Operation</vt:lpstr>
      <vt:lpstr>Binary Arithmetic Operation</vt:lpstr>
      <vt:lpstr>Complements – 1’s Complement</vt:lpstr>
      <vt:lpstr>Complements – 2’s Complement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2023-02-23T09:47:13Z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