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76" r:id="rId4"/>
    <p:sldId id="274" r:id="rId5"/>
    <p:sldId id="269" r:id="rId6"/>
    <p:sldId id="262" r:id="rId7"/>
    <p:sldId id="275" r:id="rId8"/>
    <p:sldId id="268" r:id="rId9"/>
    <p:sldId id="273"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60A20"/>
    <a:srgbClr val="388632"/>
    <a:srgbClr val="B06EA8"/>
    <a:srgbClr val="F32BD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C7DF1B-6688-4505-BF75-C68EB5DD37F8}" v="396" dt="2022-04-13T21:17:59.3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429" autoAdjust="0"/>
    <p:restoredTop sz="94660"/>
  </p:normalViewPr>
  <p:slideViewPr>
    <p:cSldViewPr snapToGrid="0">
      <p:cViewPr varScale="1">
        <p:scale>
          <a:sx n="85" d="100"/>
          <a:sy n="85" d="100"/>
        </p:scale>
        <p:origin x="804"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6874E3-0863-4A53-B485-B7153D11C978}" type="doc">
      <dgm:prSet loTypeId="urn:microsoft.com/office/officeart/2005/8/layout/rings+Icon" loCatId="relationship" qsTypeId="urn:microsoft.com/office/officeart/2005/8/quickstyle/simple5" qsCatId="simple" csTypeId="urn:microsoft.com/office/officeart/2005/8/colors/colorful2" csCatId="colorful" phldr="1"/>
      <dgm:spPr/>
      <dgm:t>
        <a:bodyPr/>
        <a:lstStyle/>
        <a:p>
          <a:endParaRPr lang="en-GB"/>
        </a:p>
      </dgm:t>
    </dgm:pt>
    <dgm:pt modelId="{2A3D10CC-EF4B-4EAC-966F-0390A12A0F72}">
      <dgm:prSet phldrT="[Text]"/>
      <dgm:spPr>
        <a:solidFill>
          <a:srgbClr val="00B050"/>
        </a:solidFill>
      </dgm:spPr>
      <dgm:t>
        <a:bodyPr/>
        <a:lstStyle/>
        <a:p>
          <a:r>
            <a:rPr lang="en-GB" dirty="0"/>
            <a:t>Their level of IT is low </a:t>
          </a:r>
        </a:p>
      </dgm:t>
    </dgm:pt>
    <dgm:pt modelId="{42EA3D92-0224-4919-8FB7-006B4497D7CC}" type="parTrans" cxnId="{06ECD7DB-C71A-424C-AFE9-D2055A83E537}">
      <dgm:prSet/>
      <dgm:spPr/>
      <dgm:t>
        <a:bodyPr/>
        <a:lstStyle/>
        <a:p>
          <a:endParaRPr lang="en-GB"/>
        </a:p>
      </dgm:t>
    </dgm:pt>
    <dgm:pt modelId="{61786AF7-A15F-4C38-B96B-2F2F563C460E}" type="sibTrans" cxnId="{06ECD7DB-C71A-424C-AFE9-D2055A83E537}">
      <dgm:prSet/>
      <dgm:spPr/>
      <dgm:t>
        <a:bodyPr/>
        <a:lstStyle/>
        <a:p>
          <a:endParaRPr lang="en-GB"/>
        </a:p>
      </dgm:t>
    </dgm:pt>
    <dgm:pt modelId="{8474DD91-5B29-41C2-9101-222EC966203C}">
      <dgm:prSet phldrT="[Text]"/>
      <dgm:spPr>
        <a:solidFill>
          <a:srgbClr val="7030A0"/>
        </a:solidFill>
      </dgm:spPr>
      <dgm:t>
        <a:bodyPr/>
        <a:lstStyle/>
        <a:p>
          <a:r>
            <a:rPr lang="en-GB" dirty="0"/>
            <a:t>They have emotions when communicate with others </a:t>
          </a:r>
        </a:p>
      </dgm:t>
    </dgm:pt>
    <dgm:pt modelId="{92ADE4E2-2081-4F4F-A39B-0FCD8A9DBF8C}" type="parTrans" cxnId="{2E4B5566-3847-4EEF-B0FC-94270DEEC0FA}">
      <dgm:prSet/>
      <dgm:spPr/>
      <dgm:t>
        <a:bodyPr/>
        <a:lstStyle/>
        <a:p>
          <a:endParaRPr lang="en-GB"/>
        </a:p>
      </dgm:t>
    </dgm:pt>
    <dgm:pt modelId="{38FCC724-A788-4C2D-83CC-95DC77740D59}" type="sibTrans" cxnId="{2E4B5566-3847-4EEF-B0FC-94270DEEC0FA}">
      <dgm:prSet/>
      <dgm:spPr/>
      <dgm:t>
        <a:bodyPr/>
        <a:lstStyle/>
        <a:p>
          <a:endParaRPr lang="en-GB"/>
        </a:p>
      </dgm:t>
    </dgm:pt>
    <dgm:pt modelId="{6C925378-DBDB-4071-B60D-DAA7641F3DA8}">
      <dgm:prSet phldrT="[Text]"/>
      <dgm:spPr>
        <a:solidFill>
          <a:schemeClr val="accent5">
            <a:lumMod val="75000"/>
          </a:schemeClr>
        </a:solidFill>
      </dgm:spPr>
      <dgm:t>
        <a:bodyPr/>
        <a:lstStyle/>
        <a:p>
          <a:r>
            <a:rPr lang="en-GB" dirty="0"/>
            <a:t>Training is not provided</a:t>
          </a:r>
        </a:p>
      </dgm:t>
    </dgm:pt>
    <dgm:pt modelId="{FCC4A92B-5B4B-448A-A102-449D7CFCDCCC}" type="parTrans" cxnId="{DA8F60D4-B9A8-422B-927A-4B3ACA9708D3}">
      <dgm:prSet/>
      <dgm:spPr/>
      <dgm:t>
        <a:bodyPr/>
        <a:lstStyle/>
        <a:p>
          <a:endParaRPr lang="en-GB"/>
        </a:p>
      </dgm:t>
    </dgm:pt>
    <dgm:pt modelId="{CCCB7539-B5FA-40D8-ADC3-B9D685802D4E}" type="sibTrans" cxnId="{DA8F60D4-B9A8-422B-927A-4B3ACA9708D3}">
      <dgm:prSet/>
      <dgm:spPr/>
      <dgm:t>
        <a:bodyPr/>
        <a:lstStyle/>
        <a:p>
          <a:endParaRPr lang="en-GB"/>
        </a:p>
      </dgm:t>
    </dgm:pt>
    <dgm:pt modelId="{58BFFF05-7CFE-4DFB-B301-ADF4CC53EE6D}" type="pres">
      <dgm:prSet presAssocID="{CC6874E3-0863-4A53-B485-B7153D11C978}" presName="Name0" presStyleCnt="0">
        <dgm:presLayoutVars>
          <dgm:chMax val="7"/>
          <dgm:dir/>
          <dgm:resizeHandles val="exact"/>
        </dgm:presLayoutVars>
      </dgm:prSet>
      <dgm:spPr/>
    </dgm:pt>
    <dgm:pt modelId="{1942764D-4EF6-4F4D-8985-E7814029A027}" type="pres">
      <dgm:prSet presAssocID="{CC6874E3-0863-4A53-B485-B7153D11C978}" presName="ellipse1" presStyleLbl="vennNode1" presStyleIdx="0" presStyleCnt="3">
        <dgm:presLayoutVars>
          <dgm:bulletEnabled val="1"/>
        </dgm:presLayoutVars>
      </dgm:prSet>
      <dgm:spPr/>
    </dgm:pt>
    <dgm:pt modelId="{5E0C60A7-79DC-4436-883A-0F7F92ADF4F9}" type="pres">
      <dgm:prSet presAssocID="{CC6874E3-0863-4A53-B485-B7153D11C978}" presName="ellipse2" presStyleLbl="vennNode1" presStyleIdx="1" presStyleCnt="3">
        <dgm:presLayoutVars>
          <dgm:bulletEnabled val="1"/>
        </dgm:presLayoutVars>
      </dgm:prSet>
      <dgm:spPr/>
    </dgm:pt>
    <dgm:pt modelId="{DEFFCF50-A967-4EA6-8E03-9924B9F97C50}" type="pres">
      <dgm:prSet presAssocID="{CC6874E3-0863-4A53-B485-B7153D11C978}" presName="ellipse3" presStyleLbl="vennNode1" presStyleIdx="2" presStyleCnt="3">
        <dgm:presLayoutVars>
          <dgm:bulletEnabled val="1"/>
        </dgm:presLayoutVars>
      </dgm:prSet>
      <dgm:spPr/>
    </dgm:pt>
  </dgm:ptLst>
  <dgm:cxnLst>
    <dgm:cxn modelId="{36AC7A65-C592-4BF8-AC7E-C9087194E000}" type="presOf" srcId="{2A3D10CC-EF4B-4EAC-966F-0390A12A0F72}" destId="{1942764D-4EF6-4F4D-8985-E7814029A027}" srcOrd="0" destOrd="0" presId="urn:microsoft.com/office/officeart/2005/8/layout/rings+Icon"/>
    <dgm:cxn modelId="{2E4B5566-3847-4EEF-B0FC-94270DEEC0FA}" srcId="{CC6874E3-0863-4A53-B485-B7153D11C978}" destId="{8474DD91-5B29-41C2-9101-222EC966203C}" srcOrd="1" destOrd="0" parTransId="{92ADE4E2-2081-4F4F-A39B-0FCD8A9DBF8C}" sibTransId="{38FCC724-A788-4C2D-83CC-95DC77740D59}"/>
    <dgm:cxn modelId="{4BAED267-C294-481D-9571-4A117119C89E}" type="presOf" srcId="{8474DD91-5B29-41C2-9101-222EC966203C}" destId="{5E0C60A7-79DC-4436-883A-0F7F92ADF4F9}" srcOrd="0" destOrd="0" presId="urn:microsoft.com/office/officeart/2005/8/layout/rings+Icon"/>
    <dgm:cxn modelId="{79CC30A2-1D3B-40E5-84A7-8A3348F407BB}" type="presOf" srcId="{6C925378-DBDB-4071-B60D-DAA7641F3DA8}" destId="{DEFFCF50-A967-4EA6-8E03-9924B9F97C50}" srcOrd="0" destOrd="0" presId="urn:microsoft.com/office/officeart/2005/8/layout/rings+Icon"/>
    <dgm:cxn modelId="{DA8F60D4-B9A8-422B-927A-4B3ACA9708D3}" srcId="{CC6874E3-0863-4A53-B485-B7153D11C978}" destId="{6C925378-DBDB-4071-B60D-DAA7641F3DA8}" srcOrd="2" destOrd="0" parTransId="{FCC4A92B-5B4B-448A-A102-449D7CFCDCCC}" sibTransId="{CCCB7539-B5FA-40D8-ADC3-B9D685802D4E}"/>
    <dgm:cxn modelId="{2DB416D7-489A-4D58-8BD0-15491D08646A}" type="presOf" srcId="{CC6874E3-0863-4A53-B485-B7153D11C978}" destId="{58BFFF05-7CFE-4DFB-B301-ADF4CC53EE6D}" srcOrd="0" destOrd="0" presId="urn:microsoft.com/office/officeart/2005/8/layout/rings+Icon"/>
    <dgm:cxn modelId="{06ECD7DB-C71A-424C-AFE9-D2055A83E537}" srcId="{CC6874E3-0863-4A53-B485-B7153D11C978}" destId="{2A3D10CC-EF4B-4EAC-966F-0390A12A0F72}" srcOrd="0" destOrd="0" parTransId="{42EA3D92-0224-4919-8FB7-006B4497D7CC}" sibTransId="{61786AF7-A15F-4C38-B96B-2F2F563C460E}"/>
    <dgm:cxn modelId="{F9FFDA21-D1DE-4A6E-A7A5-7ADDA457518D}" type="presParOf" srcId="{58BFFF05-7CFE-4DFB-B301-ADF4CC53EE6D}" destId="{1942764D-4EF6-4F4D-8985-E7814029A027}" srcOrd="0" destOrd="0" presId="urn:microsoft.com/office/officeart/2005/8/layout/rings+Icon"/>
    <dgm:cxn modelId="{4C774177-AD03-4D54-AA5D-D471FB1E38F8}" type="presParOf" srcId="{58BFFF05-7CFE-4DFB-B301-ADF4CC53EE6D}" destId="{5E0C60A7-79DC-4436-883A-0F7F92ADF4F9}" srcOrd="1" destOrd="0" presId="urn:microsoft.com/office/officeart/2005/8/layout/rings+Icon"/>
    <dgm:cxn modelId="{EE709441-35A7-442E-B6B3-5D4DAD413E13}" type="presParOf" srcId="{58BFFF05-7CFE-4DFB-B301-ADF4CC53EE6D}" destId="{DEFFCF50-A967-4EA6-8E03-9924B9F97C50}" srcOrd="2" destOrd="0" presId="urn:microsoft.com/office/officeart/2005/8/layout/rings+Icon"/>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032E2621-691A-4342-8AE3-5BE8AE37C991}"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GB"/>
        </a:p>
      </dgm:t>
    </dgm:pt>
    <dgm:pt modelId="{E7F6A70F-E337-4BDC-988E-ACA1BAB452EB}">
      <dgm:prSet phldrT="[Text]" custT="1"/>
      <dgm:spPr>
        <a:solidFill>
          <a:srgbClr val="0070C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2400" dirty="0">
              <a:latin typeface="Arial" panose="020B0604020202020204" pitchFamily="34" charset="0"/>
              <a:cs typeface="Arial" panose="020B0604020202020204" pitchFamily="34" charset="0"/>
            </a:rPr>
            <a:t>More Projects with a team</a:t>
          </a:r>
        </a:p>
      </dgm:t>
    </dgm:pt>
    <dgm:pt modelId="{C04CB6E2-4ED4-4131-800B-430752150939}" type="parTrans" cxnId="{C9D6C79B-764F-44E6-969B-45AE693F7C48}">
      <dgm:prSet/>
      <dgm:spPr/>
      <dgm:t>
        <a:bodyPr/>
        <a:lstStyle/>
        <a:p>
          <a:endParaRPr lang="en-GB"/>
        </a:p>
      </dgm:t>
    </dgm:pt>
    <dgm:pt modelId="{D383C491-E8B7-42D5-94F2-5F7530440450}" type="sibTrans" cxnId="{C9D6C79B-764F-44E6-969B-45AE693F7C48}">
      <dgm:prSet/>
      <dgm:spPr/>
      <dgm:t>
        <a:bodyPr/>
        <a:lstStyle/>
        <a:p>
          <a:endParaRPr lang="en-GB"/>
        </a:p>
      </dgm:t>
    </dgm:pt>
    <dgm:pt modelId="{F5C9AE90-E674-41A5-8EDD-C24F0ADD68E8}">
      <dgm:prSet phldrT="[Text]" custT="1"/>
      <dgm:spPr>
        <a:solidFill>
          <a:srgbClr val="FFC0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2400" dirty="0">
              <a:latin typeface="Arial" panose="020B0604020202020204" pitchFamily="34" charset="0"/>
              <a:cs typeface="Arial" panose="020B0604020202020204" pitchFamily="34" charset="0"/>
            </a:rPr>
            <a:t>New updates to the online tools</a:t>
          </a:r>
        </a:p>
      </dgm:t>
    </dgm:pt>
    <dgm:pt modelId="{6700ED60-85DC-4ECB-B6DE-876B3BB0E716}" type="parTrans" cxnId="{0F947AF9-2EB9-48D1-A066-ADE948C24EBC}">
      <dgm:prSet/>
      <dgm:spPr/>
      <dgm:t>
        <a:bodyPr/>
        <a:lstStyle/>
        <a:p>
          <a:endParaRPr lang="en-GB"/>
        </a:p>
      </dgm:t>
    </dgm:pt>
    <dgm:pt modelId="{EF09413B-F83C-4116-9159-1580C88BD8F8}" type="sibTrans" cxnId="{0F947AF9-2EB9-48D1-A066-ADE948C24EBC}">
      <dgm:prSet/>
      <dgm:spPr/>
      <dgm:t>
        <a:bodyPr/>
        <a:lstStyle/>
        <a:p>
          <a:endParaRPr lang="en-GB"/>
        </a:p>
      </dgm:t>
    </dgm:pt>
    <dgm:pt modelId="{07E43E1E-D44D-4BCA-A110-EB86177AA259}">
      <dgm:prSet phldrT="[Text]" custT="1"/>
      <dgm:spPr>
        <a:solidFill>
          <a:schemeClr val="accent2">
            <a:lumMod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2400" dirty="0">
              <a:latin typeface="Arial" panose="020B0604020202020204" pitchFamily="34" charset="0"/>
              <a:cs typeface="Arial" panose="020B0604020202020204" pitchFamily="34" charset="0"/>
            </a:rPr>
            <a:t>More training provided</a:t>
          </a:r>
        </a:p>
      </dgm:t>
    </dgm:pt>
    <dgm:pt modelId="{13508C32-91DA-4EA6-ADD0-1B86B7D8EA9A}" type="sibTrans" cxnId="{498D21E9-CAC6-42AE-A71B-A69215AEF4C4}">
      <dgm:prSet/>
      <dgm:spPr/>
      <dgm:t>
        <a:bodyPr/>
        <a:lstStyle/>
        <a:p>
          <a:endParaRPr lang="en-GB"/>
        </a:p>
      </dgm:t>
    </dgm:pt>
    <dgm:pt modelId="{5CEBE8CD-DED8-4BB2-9FD0-EE5142BF6885}" type="parTrans" cxnId="{498D21E9-CAC6-42AE-A71B-A69215AEF4C4}">
      <dgm:prSet/>
      <dgm:spPr/>
      <dgm:t>
        <a:bodyPr/>
        <a:lstStyle/>
        <a:p>
          <a:endParaRPr lang="en-GB"/>
        </a:p>
      </dgm:t>
    </dgm:pt>
    <dgm:pt modelId="{ED61BA03-5DA9-4125-90DB-8042050D146D}">
      <dgm:prSet phldrT="[Text]"/>
      <dgm:spPr>
        <a:solidFill>
          <a:srgbClr val="F60A2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dirty="0">
              <a:latin typeface="Arial" panose="020B0604020202020204" pitchFamily="34" charset="0"/>
              <a:cs typeface="Arial" panose="020B0604020202020204" pitchFamily="34" charset="0"/>
            </a:rPr>
            <a:t>Offer</a:t>
          </a:r>
          <a:r>
            <a:rPr lang="en-GB" dirty="0"/>
            <a:t> </a:t>
          </a:r>
          <a:r>
            <a:rPr lang="en-GB" dirty="0">
              <a:latin typeface="Arial" panose="020B0604020202020204" pitchFamily="34" charset="0"/>
              <a:cs typeface="Arial" panose="020B0604020202020204" pitchFamily="34" charset="0"/>
            </a:rPr>
            <a:t>equipment’s</a:t>
          </a:r>
          <a:r>
            <a:rPr lang="en-GB" dirty="0"/>
            <a:t> </a:t>
          </a:r>
          <a:r>
            <a:rPr lang="en-GB" dirty="0">
              <a:latin typeface="Arial" panose="020B0604020202020204" pitchFamily="34" charset="0"/>
              <a:cs typeface="Arial" panose="020B0604020202020204" pitchFamily="34" charset="0"/>
            </a:rPr>
            <a:t>and support to students in need </a:t>
          </a:r>
        </a:p>
      </dgm:t>
    </dgm:pt>
    <dgm:pt modelId="{D3A3D1BC-8DC4-490D-A696-1B13B454E0D6}" type="parTrans" cxnId="{B38777D6-F275-4692-A514-E914CD334EB2}">
      <dgm:prSet/>
      <dgm:spPr/>
      <dgm:t>
        <a:bodyPr/>
        <a:lstStyle/>
        <a:p>
          <a:endParaRPr lang="en-GB"/>
        </a:p>
      </dgm:t>
    </dgm:pt>
    <dgm:pt modelId="{ED807EBD-0242-4BE7-A694-5923C6CE08CD}" type="sibTrans" cxnId="{B38777D6-F275-4692-A514-E914CD334EB2}">
      <dgm:prSet/>
      <dgm:spPr/>
      <dgm:t>
        <a:bodyPr/>
        <a:lstStyle/>
        <a:p>
          <a:endParaRPr lang="en-GB"/>
        </a:p>
      </dgm:t>
    </dgm:pt>
    <dgm:pt modelId="{EC4022F5-FFFB-4B86-9082-720EE6BB9E0A}" type="pres">
      <dgm:prSet presAssocID="{032E2621-691A-4342-8AE3-5BE8AE37C991}" presName="linear" presStyleCnt="0">
        <dgm:presLayoutVars>
          <dgm:dir/>
          <dgm:animLvl val="lvl"/>
          <dgm:resizeHandles val="exact"/>
        </dgm:presLayoutVars>
      </dgm:prSet>
      <dgm:spPr/>
    </dgm:pt>
    <dgm:pt modelId="{80E97FBC-A121-4200-A86C-F88DD2B9B31F}" type="pres">
      <dgm:prSet presAssocID="{E7F6A70F-E337-4BDC-988E-ACA1BAB452EB}" presName="parentLin" presStyleCnt="0"/>
      <dgm:spPr/>
    </dgm:pt>
    <dgm:pt modelId="{2166FA12-D0F3-4416-94F0-B0685054BCE4}" type="pres">
      <dgm:prSet presAssocID="{E7F6A70F-E337-4BDC-988E-ACA1BAB452EB}" presName="parentLeftMargin" presStyleLbl="node1" presStyleIdx="0" presStyleCnt="4"/>
      <dgm:spPr/>
    </dgm:pt>
    <dgm:pt modelId="{AB2FB8C7-7188-44BF-B7F9-3ABF3139E582}" type="pres">
      <dgm:prSet presAssocID="{E7F6A70F-E337-4BDC-988E-ACA1BAB452EB}" presName="parentText" presStyleLbl="node1" presStyleIdx="0" presStyleCnt="4">
        <dgm:presLayoutVars>
          <dgm:chMax val="0"/>
          <dgm:bulletEnabled val="1"/>
        </dgm:presLayoutVars>
      </dgm:prSet>
      <dgm:spPr/>
    </dgm:pt>
    <dgm:pt modelId="{5F34AA46-F3B0-4607-8E7D-C194E62BAA6F}" type="pres">
      <dgm:prSet presAssocID="{E7F6A70F-E337-4BDC-988E-ACA1BAB452EB}" presName="negativeSpace" presStyleCnt="0"/>
      <dgm:spPr/>
    </dgm:pt>
    <dgm:pt modelId="{1107EA93-1263-4BDB-9847-ED4E9D98BE5E}" type="pres">
      <dgm:prSet presAssocID="{E7F6A70F-E337-4BDC-988E-ACA1BAB452EB}" presName="childText" presStyleLbl="conFgAcc1" presStyleIdx="0" presStyleCnt="4">
        <dgm:presLayoutVars>
          <dgm:bulletEnabled val="1"/>
        </dgm:presLayoutVars>
      </dgm:prSet>
      <dgm:spPr>
        <a:solidFill>
          <a:srgbClr val="388632">
            <a:alpha val="89804"/>
          </a:srgb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pt>
    <dgm:pt modelId="{6C06EC8D-3CD4-4C7C-85A2-B8FBBF94AE9A}" type="pres">
      <dgm:prSet presAssocID="{D383C491-E8B7-42D5-94F2-5F7530440450}" presName="spaceBetweenRectangles" presStyleCnt="0"/>
      <dgm:spPr/>
    </dgm:pt>
    <dgm:pt modelId="{55993AEB-0DAC-4460-B3E0-770C0EC24295}" type="pres">
      <dgm:prSet presAssocID="{07E43E1E-D44D-4BCA-A110-EB86177AA259}" presName="parentLin" presStyleCnt="0"/>
      <dgm:spPr/>
    </dgm:pt>
    <dgm:pt modelId="{692C9290-62C8-4868-89F1-76A790C89BA9}" type="pres">
      <dgm:prSet presAssocID="{07E43E1E-D44D-4BCA-A110-EB86177AA259}" presName="parentLeftMargin" presStyleLbl="node1" presStyleIdx="0" presStyleCnt="4"/>
      <dgm:spPr/>
    </dgm:pt>
    <dgm:pt modelId="{0F7D625A-3482-479B-8E43-B3D495F028DD}" type="pres">
      <dgm:prSet presAssocID="{07E43E1E-D44D-4BCA-A110-EB86177AA259}" presName="parentText" presStyleLbl="node1" presStyleIdx="1" presStyleCnt="4">
        <dgm:presLayoutVars>
          <dgm:chMax val="0"/>
          <dgm:bulletEnabled val="1"/>
        </dgm:presLayoutVars>
      </dgm:prSet>
      <dgm:spPr/>
    </dgm:pt>
    <dgm:pt modelId="{5B8F9B4D-2CFF-41CA-B08D-0D83FC343594}" type="pres">
      <dgm:prSet presAssocID="{07E43E1E-D44D-4BCA-A110-EB86177AA259}" presName="negativeSpace" presStyleCnt="0"/>
      <dgm:spPr/>
    </dgm:pt>
    <dgm:pt modelId="{11CA74D4-0026-4283-A24F-AC268FCF51B8}" type="pres">
      <dgm:prSet presAssocID="{07E43E1E-D44D-4BCA-A110-EB86177AA259}" presName="childText" presStyleLbl="conFgAcc1" presStyleIdx="1" presStyleCnt="4" custLinFactNeighborX="303">
        <dgm:presLayoutVars>
          <dgm:bulletEnabled val="1"/>
        </dgm:presLayoutVars>
      </dgm:prSet>
      <dgm:spPr>
        <a:solidFill>
          <a:srgbClr val="00B050">
            <a:alpha val="90000"/>
          </a:srgb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pt>
    <dgm:pt modelId="{16ABBF3A-17BE-48B5-8225-253B3FA75E59}" type="pres">
      <dgm:prSet presAssocID="{13508C32-91DA-4EA6-ADD0-1B86B7D8EA9A}" presName="spaceBetweenRectangles" presStyleCnt="0"/>
      <dgm:spPr/>
    </dgm:pt>
    <dgm:pt modelId="{21402AF2-770F-44E0-BE1C-2D9FAB82852B}" type="pres">
      <dgm:prSet presAssocID="{F5C9AE90-E674-41A5-8EDD-C24F0ADD68E8}" presName="parentLin" presStyleCnt="0"/>
      <dgm:spPr/>
    </dgm:pt>
    <dgm:pt modelId="{1EEC132E-B149-4A10-83A0-511B22AB0FE6}" type="pres">
      <dgm:prSet presAssocID="{F5C9AE90-E674-41A5-8EDD-C24F0ADD68E8}" presName="parentLeftMargin" presStyleLbl="node1" presStyleIdx="1" presStyleCnt="4"/>
      <dgm:spPr/>
    </dgm:pt>
    <dgm:pt modelId="{A67B841C-1A61-40E9-8094-26D3264E8040}" type="pres">
      <dgm:prSet presAssocID="{F5C9AE90-E674-41A5-8EDD-C24F0ADD68E8}" presName="parentText" presStyleLbl="node1" presStyleIdx="2" presStyleCnt="4" custLinFactNeighborX="-6742" custLinFactNeighborY="-1663">
        <dgm:presLayoutVars>
          <dgm:chMax val="0"/>
          <dgm:bulletEnabled val="1"/>
        </dgm:presLayoutVars>
      </dgm:prSet>
      <dgm:spPr/>
    </dgm:pt>
    <dgm:pt modelId="{6D311995-9814-4311-BE8C-0FAA84D025B1}" type="pres">
      <dgm:prSet presAssocID="{F5C9AE90-E674-41A5-8EDD-C24F0ADD68E8}" presName="negativeSpace" presStyleCnt="0"/>
      <dgm:spPr/>
    </dgm:pt>
    <dgm:pt modelId="{BF65E057-5403-4883-833F-2C6FC7920565}" type="pres">
      <dgm:prSet presAssocID="{F5C9AE90-E674-41A5-8EDD-C24F0ADD68E8}" presName="childText" presStyleLbl="conFgAcc1" presStyleIdx="2" presStyleCnt="4">
        <dgm:presLayoutVars>
          <dgm:bulletEnabled val="1"/>
        </dgm:presLayoutVars>
      </dgm:prSet>
      <dgm:spPr>
        <a:solidFill>
          <a:srgbClr val="7030A0">
            <a:alpha val="90000"/>
          </a:srgb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pt>
    <dgm:pt modelId="{1A8B3C19-AF35-4A14-B7D2-9D6B9E892BC4}" type="pres">
      <dgm:prSet presAssocID="{EF09413B-F83C-4116-9159-1580C88BD8F8}" presName="spaceBetweenRectangles" presStyleCnt="0"/>
      <dgm:spPr/>
    </dgm:pt>
    <dgm:pt modelId="{683E87B7-39AA-437D-B1A5-898EFDAE9C31}" type="pres">
      <dgm:prSet presAssocID="{ED61BA03-5DA9-4125-90DB-8042050D146D}" presName="parentLin" presStyleCnt="0"/>
      <dgm:spPr/>
    </dgm:pt>
    <dgm:pt modelId="{A098B4C3-73F2-40AB-B19A-2795E01F39B5}" type="pres">
      <dgm:prSet presAssocID="{ED61BA03-5DA9-4125-90DB-8042050D146D}" presName="parentLeftMargin" presStyleLbl="node1" presStyleIdx="2" presStyleCnt="4"/>
      <dgm:spPr/>
    </dgm:pt>
    <dgm:pt modelId="{DD567C5E-B273-4CF8-8208-9AFE871A647C}" type="pres">
      <dgm:prSet presAssocID="{ED61BA03-5DA9-4125-90DB-8042050D146D}" presName="parentText" presStyleLbl="node1" presStyleIdx="3" presStyleCnt="4" custScaleY="99796">
        <dgm:presLayoutVars>
          <dgm:chMax val="0"/>
          <dgm:bulletEnabled val="1"/>
        </dgm:presLayoutVars>
      </dgm:prSet>
      <dgm:spPr/>
    </dgm:pt>
    <dgm:pt modelId="{6AF6F8C2-BDD2-490F-9C69-8AE1E8A83EA6}" type="pres">
      <dgm:prSet presAssocID="{ED61BA03-5DA9-4125-90DB-8042050D146D}" presName="negativeSpace" presStyleCnt="0"/>
      <dgm:spPr/>
    </dgm:pt>
    <dgm:pt modelId="{5D0DB9DA-4584-4EEB-9EEF-75F5F85D7F32}" type="pres">
      <dgm:prSet presAssocID="{ED61BA03-5DA9-4125-90DB-8042050D146D}" presName="childText" presStyleLbl="conFgAcc1" presStyleIdx="3" presStyleCnt="4">
        <dgm:presLayoutVars>
          <dgm:bulletEnabled val="1"/>
        </dgm:presLayoutVars>
      </dgm:prSet>
      <dgm:spPr>
        <a:solidFill>
          <a:schemeClr val="accent1">
            <a:lumMod val="75000"/>
            <a:alpha val="90000"/>
          </a:schemeClr>
        </a:solidFill>
      </dgm:spPr>
    </dgm:pt>
  </dgm:ptLst>
  <dgm:cxnLst>
    <dgm:cxn modelId="{F989B766-C4CC-4EEF-8B53-3DA3F00045C1}" type="presOf" srcId="{032E2621-691A-4342-8AE3-5BE8AE37C991}" destId="{EC4022F5-FFFB-4B86-9082-720EE6BB9E0A}" srcOrd="0" destOrd="0" presId="urn:microsoft.com/office/officeart/2005/8/layout/list1"/>
    <dgm:cxn modelId="{56C5CC6D-00DA-4CBA-81A6-9DB538B8EC2A}" type="presOf" srcId="{F5C9AE90-E674-41A5-8EDD-C24F0ADD68E8}" destId="{A67B841C-1A61-40E9-8094-26D3264E8040}" srcOrd="1" destOrd="0" presId="urn:microsoft.com/office/officeart/2005/8/layout/list1"/>
    <dgm:cxn modelId="{9DFE8486-FA12-450B-8E8B-DB7A0211EBFA}" type="presOf" srcId="{07E43E1E-D44D-4BCA-A110-EB86177AA259}" destId="{0F7D625A-3482-479B-8E43-B3D495F028DD}" srcOrd="1" destOrd="0" presId="urn:microsoft.com/office/officeart/2005/8/layout/list1"/>
    <dgm:cxn modelId="{C9D6C79B-764F-44E6-969B-45AE693F7C48}" srcId="{032E2621-691A-4342-8AE3-5BE8AE37C991}" destId="{E7F6A70F-E337-4BDC-988E-ACA1BAB452EB}" srcOrd="0" destOrd="0" parTransId="{C04CB6E2-4ED4-4131-800B-430752150939}" sibTransId="{D383C491-E8B7-42D5-94F2-5F7530440450}"/>
    <dgm:cxn modelId="{D4395BB5-D64C-474A-8FF5-A9AACA8EB6CB}" type="presOf" srcId="{F5C9AE90-E674-41A5-8EDD-C24F0ADD68E8}" destId="{1EEC132E-B149-4A10-83A0-511B22AB0FE6}" srcOrd="0" destOrd="0" presId="urn:microsoft.com/office/officeart/2005/8/layout/list1"/>
    <dgm:cxn modelId="{45C1AEC0-0B11-4A1E-AEC5-DCDDBF0BB3C6}" type="presOf" srcId="{E7F6A70F-E337-4BDC-988E-ACA1BAB452EB}" destId="{AB2FB8C7-7188-44BF-B7F9-3ABF3139E582}" srcOrd="1" destOrd="0" presId="urn:microsoft.com/office/officeart/2005/8/layout/list1"/>
    <dgm:cxn modelId="{B38777D6-F275-4692-A514-E914CD334EB2}" srcId="{032E2621-691A-4342-8AE3-5BE8AE37C991}" destId="{ED61BA03-5DA9-4125-90DB-8042050D146D}" srcOrd="3" destOrd="0" parTransId="{D3A3D1BC-8DC4-490D-A696-1B13B454E0D6}" sibTransId="{ED807EBD-0242-4BE7-A694-5923C6CE08CD}"/>
    <dgm:cxn modelId="{E75868E0-41AE-4EA3-A39A-FD80D99EB2ED}" type="presOf" srcId="{07E43E1E-D44D-4BCA-A110-EB86177AA259}" destId="{692C9290-62C8-4868-89F1-76A790C89BA9}" srcOrd="0" destOrd="0" presId="urn:microsoft.com/office/officeart/2005/8/layout/list1"/>
    <dgm:cxn modelId="{498D21E9-CAC6-42AE-A71B-A69215AEF4C4}" srcId="{032E2621-691A-4342-8AE3-5BE8AE37C991}" destId="{07E43E1E-D44D-4BCA-A110-EB86177AA259}" srcOrd="1" destOrd="0" parTransId="{5CEBE8CD-DED8-4BB2-9FD0-EE5142BF6885}" sibTransId="{13508C32-91DA-4EA6-ADD0-1B86B7D8EA9A}"/>
    <dgm:cxn modelId="{6652C1EB-2B94-4A37-A624-071958F1CFF0}" type="presOf" srcId="{E7F6A70F-E337-4BDC-988E-ACA1BAB452EB}" destId="{2166FA12-D0F3-4416-94F0-B0685054BCE4}" srcOrd="0" destOrd="0" presId="urn:microsoft.com/office/officeart/2005/8/layout/list1"/>
    <dgm:cxn modelId="{3D17B8F3-C67D-4803-95EA-74308C6944AC}" type="presOf" srcId="{ED61BA03-5DA9-4125-90DB-8042050D146D}" destId="{A098B4C3-73F2-40AB-B19A-2795E01F39B5}" srcOrd="0" destOrd="0" presId="urn:microsoft.com/office/officeart/2005/8/layout/list1"/>
    <dgm:cxn modelId="{0F947AF9-2EB9-48D1-A066-ADE948C24EBC}" srcId="{032E2621-691A-4342-8AE3-5BE8AE37C991}" destId="{F5C9AE90-E674-41A5-8EDD-C24F0ADD68E8}" srcOrd="2" destOrd="0" parTransId="{6700ED60-85DC-4ECB-B6DE-876B3BB0E716}" sibTransId="{EF09413B-F83C-4116-9159-1580C88BD8F8}"/>
    <dgm:cxn modelId="{0F0DBBF9-11CE-4D51-A286-388976557311}" type="presOf" srcId="{ED61BA03-5DA9-4125-90DB-8042050D146D}" destId="{DD567C5E-B273-4CF8-8208-9AFE871A647C}" srcOrd="1" destOrd="0" presId="urn:microsoft.com/office/officeart/2005/8/layout/list1"/>
    <dgm:cxn modelId="{C271D0E3-91F8-494E-8CDF-EC4C5D27119B}" type="presParOf" srcId="{EC4022F5-FFFB-4B86-9082-720EE6BB9E0A}" destId="{80E97FBC-A121-4200-A86C-F88DD2B9B31F}" srcOrd="0" destOrd="0" presId="urn:microsoft.com/office/officeart/2005/8/layout/list1"/>
    <dgm:cxn modelId="{5804721B-D139-410B-B0E4-3AB088D19AC3}" type="presParOf" srcId="{80E97FBC-A121-4200-A86C-F88DD2B9B31F}" destId="{2166FA12-D0F3-4416-94F0-B0685054BCE4}" srcOrd="0" destOrd="0" presId="urn:microsoft.com/office/officeart/2005/8/layout/list1"/>
    <dgm:cxn modelId="{01FAAB5F-5D88-4C00-A6E8-65ADB5CB8EFF}" type="presParOf" srcId="{80E97FBC-A121-4200-A86C-F88DD2B9B31F}" destId="{AB2FB8C7-7188-44BF-B7F9-3ABF3139E582}" srcOrd="1" destOrd="0" presId="urn:microsoft.com/office/officeart/2005/8/layout/list1"/>
    <dgm:cxn modelId="{019B7838-B1AF-4C40-A37A-B874519A453A}" type="presParOf" srcId="{EC4022F5-FFFB-4B86-9082-720EE6BB9E0A}" destId="{5F34AA46-F3B0-4607-8E7D-C194E62BAA6F}" srcOrd="1" destOrd="0" presId="urn:microsoft.com/office/officeart/2005/8/layout/list1"/>
    <dgm:cxn modelId="{01480874-E3D0-4F8E-89D5-8FF0C3430493}" type="presParOf" srcId="{EC4022F5-FFFB-4B86-9082-720EE6BB9E0A}" destId="{1107EA93-1263-4BDB-9847-ED4E9D98BE5E}" srcOrd="2" destOrd="0" presId="urn:microsoft.com/office/officeart/2005/8/layout/list1"/>
    <dgm:cxn modelId="{5BAA3A8D-A723-4BCE-A300-A49ACD224E16}" type="presParOf" srcId="{EC4022F5-FFFB-4B86-9082-720EE6BB9E0A}" destId="{6C06EC8D-3CD4-4C7C-85A2-B8FBBF94AE9A}" srcOrd="3" destOrd="0" presId="urn:microsoft.com/office/officeart/2005/8/layout/list1"/>
    <dgm:cxn modelId="{F490EC5E-7529-44CB-B436-6609B1084FC4}" type="presParOf" srcId="{EC4022F5-FFFB-4B86-9082-720EE6BB9E0A}" destId="{55993AEB-0DAC-4460-B3E0-770C0EC24295}" srcOrd="4" destOrd="0" presId="urn:microsoft.com/office/officeart/2005/8/layout/list1"/>
    <dgm:cxn modelId="{CB2BB6C6-9A51-49CD-817A-1DBE66D8B021}" type="presParOf" srcId="{55993AEB-0DAC-4460-B3E0-770C0EC24295}" destId="{692C9290-62C8-4868-89F1-76A790C89BA9}" srcOrd="0" destOrd="0" presId="urn:microsoft.com/office/officeart/2005/8/layout/list1"/>
    <dgm:cxn modelId="{F7BC19E6-D7C7-4878-B423-7551BE5B6F6B}" type="presParOf" srcId="{55993AEB-0DAC-4460-B3E0-770C0EC24295}" destId="{0F7D625A-3482-479B-8E43-B3D495F028DD}" srcOrd="1" destOrd="0" presId="urn:microsoft.com/office/officeart/2005/8/layout/list1"/>
    <dgm:cxn modelId="{3051B060-D2F1-4A92-8CDD-CBD2A7D2CD67}" type="presParOf" srcId="{EC4022F5-FFFB-4B86-9082-720EE6BB9E0A}" destId="{5B8F9B4D-2CFF-41CA-B08D-0D83FC343594}" srcOrd="5" destOrd="0" presId="urn:microsoft.com/office/officeart/2005/8/layout/list1"/>
    <dgm:cxn modelId="{A2A36B6F-5D61-4BB9-BCD3-4C603B28A623}" type="presParOf" srcId="{EC4022F5-FFFB-4B86-9082-720EE6BB9E0A}" destId="{11CA74D4-0026-4283-A24F-AC268FCF51B8}" srcOrd="6" destOrd="0" presId="urn:microsoft.com/office/officeart/2005/8/layout/list1"/>
    <dgm:cxn modelId="{FC35B7CC-1458-4B15-80A3-7FD32DD14B98}" type="presParOf" srcId="{EC4022F5-FFFB-4B86-9082-720EE6BB9E0A}" destId="{16ABBF3A-17BE-48B5-8225-253B3FA75E59}" srcOrd="7" destOrd="0" presId="urn:microsoft.com/office/officeart/2005/8/layout/list1"/>
    <dgm:cxn modelId="{1757E4CB-1CC0-4DCB-B0ED-40C540A1C6E7}" type="presParOf" srcId="{EC4022F5-FFFB-4B86-9082-720EE6BB9E0A}" destId="{21402AF2-770F-44E0-BE1C-2D9FAB82852B}" srcOrd="8" destOrd="0" presId="urn:microsoft.com/office/officeart/2005/8/layout/list1"/>
    <dgm:cxn modelId="{6DB2F487-A41A-40E9-915C-1A993054DF70}" type="presParOf" srcId="{21402AF2-770F-44E0-BE1C-2D9FAB82852B}" destId="{1EEC132E-B149-4A10-83A0-511B22AB0FE6}" srcOrd="0" destOrd="0" presId="urn:microsoft.com/office/officeart/2005/8/layout/list1"/>
    <dgm:cxn modelId="{8B032629-6223-4CB4-9CFA-74328B23412E}" type="presParOf" srcId="{21402AF2-770F-44E0-BE1C-2D9FAB82852B}" destId="{A67B841C-1A61-40E9-8094-26D3264E8040}" srcOrd="1" destOrd="0" presId="urn:microsoft.com/office/officeart/2005/8/layout/list1"/>
    <dgm:cxn modelId="{1D78D431-84F1-4FCE-B156-253B338F10A2}" type="presParOf" srcId="{EC4022F5-FFFB-4B86-9082-720EE6BB9E0A}" destId="{6D311995-9814-4311-BE8C-0FAA84D025B1}" srcOrd="9" destOrd="0" presId="urn:microsoft.com/office/officeart/2005/8/layout/list1"/>
    <dgm:cxn modelId="{D4B82E29-07CA-4BF2-A915-31515EE4FF2E}" type="presParOf" srcId="{EC4022F5-FFFB-4B86-9082-720EE6BB9E0A}" destId="{BF65E057-5403-4883-833F-2C6FC7920565}" srcOrd="10" destOrd="0" presId="urn:microsoft.com/office/officeart/2005/8/layout/list1"/>
    <dgm:cxn modelId="{595794CB-5321-4299-ADFF-4FE06266119D}" type="presParOf" srcId="{EC4022F5-FFFB-4B86-9082-720EE6BB9E0A}" destId="{1A8B3C19-AF35-4A14-B7D2-9D6B9E892BC4}" srcOrd="11" destOrd="0" presId="urn:microsoft.com/office/officeart/2005/8/layout/list1"/>
    <dgm:cxn modelId="{D51D9DB6-3D8D-4D13-97F5-EA7E138F1E68}" type="presParOf" srcId="{EC4022F5-FFFB-4B86-9082-720EE6BB9E0A}" destId="{683E87B7-39AA-437D-B1A5-898EFDAE9C31}" srcOrd="12" destOrd="0" presId="urn:microsoft.com/office/officeart/2005/8/layout/list1"/>
    <dgm:cxn modelId="{85CC2E79-7D67-460C-9E2A-07E50A4C2400}" type="presParOf" srcId="{683E87B7-39AA-437D-B1A5-898EFDAE9C31}" destId="{A098B4C3-73F2-40AB-B19A-2795E01F39B5}" srcOrd="0" destOrd="0" presId="urn:microsoft.com/office/officeart/2005/8/layout/list1"/>
    <dgm:cxn modelId="{FAB54F9C-BD04-4424-AF1D-387F5B3DAA90}" type="presParOf" srcId="{683E87B7-39AA-437D-B1A5-898EFDAE9C31}" destId="{DD567C5E-B273-4CF8-8208-9AFE871A647C}" srcOrd="1" destOrd="0" presId="urn:microsoft.com/office/officeart/2005/8/layout/list1"/>
    <dgm:cxn modelId="{78CC8A6F-2ED7-4E09-B090-4DFD3706DD58}" type="presParOf" srcId="{EC4022F5-FFFB-4B86-9082-720EE6BB9E0A}" destId="{6AF6F8C2-BDD2-490F-9C69-8AE1E8A83EA6}" srcOrd="13" destOrd="0" presId="urn:microsoft.com/office/officeart/2005/8/layout/list1"/>
    <dgm:cxn modelId="{28997CCC-FB6F-4E6F-A98A-0C6D8D0D0B07}" type="presParOf" srcId="{EC4022F5-FFFB-4B86-9082-720EE6BB9E0A}" destId="{5D0DB9DA-4584-4EEB-9EEF-75F5F85D7F32}"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42764D-4EF6-4F4D-8985-E7814029A027}">
      <dsp:nvSpPr>
        <dsp:cNvPr id="0" name=""/>
        <dsp:cNvSpPr/>
      </dsp:nvSpPr>
      <dsp:spPr>
        <a:xfrm>
          <a:off x="1574709" y="0"/>
          <a:ext cx="2659821" cy="2659783"/>
        </a:xfrm>
        <a:prstGeom prst="ellipse">
          <a:avLst/>
        </a:prstGeom>
        <a:solidFill>
          <a:srgbClr val="00B05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Their level of IT is low </a:t>
          </a:r>
        </a:p>
      </dsp:txBody>
      <dsp:txXfrm>
        <a:off x="1964231" y="389516"/>
        <a:ext cx="1880777" cy="1880751"/>
      </dsp:txXfrm>
    </dsp:sp>
    <dsp:sp modelId="{5E0C60A7-79DC-4436-883A-0F7F92ADF4F9}">
      <dsp:nvSpPr>
        <dsp:cNvPr id="0" name=""/>
        <dsp:cNvSpPr/>
      </dsp:nvSpPr>
      <dsp:spPr>
        <a:xfrm>
          <a:off x="2943743" y="1773927"/>
          <a:ext cx="2659821" cy="2659783"/>
        </a:xfrm>
        <a:prstGeom prst="ellipse">
          <a:avLst/>
        </a:prstGeom>
        <a:solidFill>
          <a:srgbClr val="7030A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They have emotions when communicate with others </a:t>
          </a:r>
        </a:p>
      </dsp:txBody>
      <dsp:txXfrm>
        <a:off x="3333265" y="2163443"/>
        <a:ext cx="1880777" cy="1880751"/>
      </dsp:txXfrm>
    </dsp:sp>
    <dsp:sp modelId="{DEFFCF50-A967-4EA6-8E03-9924B9F97C50}">
      <dsp:nvSpPr>
        <dsp:cNvPr id="0" name=""/>
        <dsp:cNvSpPr/>
      </dsp:nvSpPr>
      <dsp:spPr>
        <a:xfrm>
          <a:off x="4311158" y="0"/>
          <a:ext cx="2659821" cy="2659783"/>
        </a:xfrm>
        <a:prstGeom prst="ellipse">
          <a:avLst/>
        </a:prstGeom>
        <a:solidFill>
          <a:schemeClr val="accent5">
            <a:lumMod val="7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Training is not provided</a:t>
          </a:r>
        </a:p>
      </dsp:txBody>
      <dsp:txXfrm>
        <a:off x="4700680" y="389516"/>
        <a:ext cx="1880777" cy="18807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07EA93-1263-4BDB-9847-ED4E9D98BE5E}">
      <dsp:nvSpPr>
        <dsp:cNvPr id="0" name=""/>
        <dsp:cNvSpPr/>
      </dsp:nvSpPr>
      <dsp:spPr>
        <a:xfrm>
          <a:off x="0" y="991179"/>
          <a:ext cx="10047112" cy="579600"/>
        </a:xfrm>
        <a:prstGeom prst="rect">
          <a:avLst/>
        </a:prstGeom>
        <a:solidFill>
          <a:srgbClr val="388632">
            <a:alpha val="89804"/>
          </a:srgb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dsp:style>
    </dsp:sp>
    <dsp:sp modelId="{AB2FB8C7-7188-44BF-B7F9-3ABF3139E582}">
      <dsp:nvSpPr>
        <dsp:cNvPr id="0" name=""/>
        <dsp:cNvSpPr/>
      </dsp:nvSpPr>
      <dsp:spPr>
        <a:xfrm>
          <a:off x="502355" y="651699"/>
          <a:ext cx="7032978" cy="678960"/>
        </a:xfrm>
        <a:prstGeom prst="roundRect">
          <a:avLst/>
        </a:prstGeom>
        <a:solidFill>
          <a:srgbClr val="0070C0"/>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265830" tIns="0" rIns="265830" bIns="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More Projects with a team</a:t>
          </a:r>
        </a:p>
      </dsp:txBody>
      <dsp:txXfrm>
        <a:off x="535499" y="684843"/>
        <a:ext cx="6966690" cy="612672"/>
      </dsp:txXfrm>
    </dsp:sp>
    <dsp:sp modelId="{11CA74D4-0026-4283-A24F-AC268FCF51B8}">
      <dsp:nvSpPr>
        <dsp:cNvPr id="0" name=""/>
        <dsp:cNvSpPr/>
      </dsp:nvSpPr>
      <dsp:spPr>
        <a:xfrm>
          <a:off x="0" y="2034459"/>
          <a:ext cx="10047112" cy="579600"/>
        </a:xfrm>
        <a:prstGeom prst="rect">
          <a:avLst/>
        </a:prstGeom>
        <a:solidFill>
          <a:srgbClr val="00B050">
            <a:alpha val="90000"/>
          </a:srgb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dsp:style>
    </dsp:sp>
    <dsp:sp modelId="{0F7D625A-3482-479B-8E43-B3D495F028DD}">
      <dsp:nvSpPr>
        <dsp:cNvPr id="0" name=""/>
        <dsp:cNvSpPr/>
      </dsp:nvSpPr>
      <dsp:spPr>
        <a:xfrm>
          <a:off x="502355" y="1694979"/>
          <a:ext cx="7032978" cy="678960"/>
        </a:xfrm>
        <a:prstGeom prst="roundRect">
          <a:avLst/>
        </a:prstGeom>
        <a:solidFill>
          <a:schemeClr val="accent2">
            <a:lumMod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265830" tIns="0" rIns="265830" bIns="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More training provided</a:t>
          </a:r>
        </a:p>
      </dsp:txBody>
      <dsp:txXfrm>
        <a:off x="535499" y="1728123"/>
        <a:ext cx="6966690" cy="612672"/>
      </dsp:txXfrm>
    </dsp:sp>
    <dsp:sp modelId="{BF65E057-5403-4883-833F-2C6FC7920565}">
      <dsp:nvSpPr>
        <dsp:cNvPr id="0" name=""/>
        <dsp:cNvSpPr/>
      </dsp:nvSpPr>
      <dsp:spPr>
        <a:xfrm>
          <a:off x="0" y="3077739"/>
          <a:ext cx="10047112" cy="579600"/>
        </a:xfrm>
        <a:prstGeom prst="rect">
          <a:avLst/>
        </a:prstGeom>
        <a:solidFill>
          <a:srgbClr val="7030A0">
            <a:alpha val="90000"/>
          </a:srgb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dsp:style>
    </dsp:sp>
    <dsp:sp modelId="{A67B841C-1A61-40E9-8094-26D3264E8040}">
      <dsp:nvSpPr>
        <dsp:cNvPr id="0" name=""/>
        <dsp:cNvSpPr/>
      </dsp:nvSpPr>
      <dsp:spPr>
        <a:xfrm>
          <a:off x="468486" y="2726967"/>
          <a:ext cx="7032978" cy="678960"/>
        </a:xfrm>
        <a:prstGeom prst="roundRect">
          <a:avLst/>
        </a:prstGeom>
        <a:solidFill>
          <a:srgbClr val="FFC000"/>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265830" tIns="0" rIns="265830" bIns="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New updates to the online tools</a:t>
          </a:r>
        </a:p>
      </dsp:txBody>
      <dsp:txXfrm>
        <a:off x="501630" y="2760111"/>
        <a:ext cx="6966690" cy="612672"/>
      </dsp:txXfrm>
    </dsp:sp>
    <dsp:sp modelId="{5D0DB9DA-4584-4EEB-9EEF-75F5F85D7F32}">
      <dsp:nvSpPr>
        <dsp:cNvPr id="0" name=""/>
        <dsp:cNvSpPr/>
      </dsp:nvSpPr>
      <dsp:spPr>
        <a:xfrm>
          <a:off x="0" y="4119633"/>
          <a:ext cx="10047112" cy="579600"/>
        </a:xfrm>
        <a:prstGeom prst="rect">
          <a:avLst/>
        </a:prstGeom>
        <a:solidFill>
          <a:schemeClr val="accent1">
            <a:lumMod val="75000"/>
            <a:alpha val="9000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567C5E-B273-4CF8-8208-9AFE871A647C}">
      <dsp:nvSpPr>
        <dsp:cNvPr id="0" name=""/>
        <dsp:cNvSpPr/>
      </dsp:nvSpPr>
      <dsp:spPr>
        <a:xfrm>
          <a:off x="502355" y="3781539"/>
          <a:ext cx="7032978" cy="677574"/>
        </a:xfrm>
        <a:prstGeom prst="roundRect">
          <a:avLst/>
        </a:prstGeom>
        <a:solidFill>
          <a:srgbClr val="F60A20"/>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265830" tIns="0" rIns="265830" bIns="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Offer</a:t>
          </a:r>
          <a:r>
            <a:rPr lang="en-GB" sz="2300" kern="1200" dirty="0"/>
            <a:t> </a:t>
          </a:r>
          <a:r>
            <a:rPr lang="en-GB" sz="2300" kern="1200" dirty="0">
              <a:latin typeface="Arial" panose="020B0604020202020204" pitchFamily="34" charset="0"/>
              <a:cs typeface="Arial" panose="020B0604020202020204" pitchFamily="34" charset="0"/>
            </a:rPr>
            <a:t>equipment’s</a:t>
          </a:r>
          <a:r>
            <a:rPr lang="en-GB" sz="2300" kern="1200" dirty="0"/>
            <a:t> </a:t>
          </a:r>
          <a:r>
            <a:rPr lang="en-GB" sz="2300" kern="1200" dirty="0">
              <a:latin typeface="Arial" panose="020B0604020202020204" pitchFamily="34" charset="0"/>
              <a:cs typeface="Arial" panose="020B0604020202020204" pitchFamily="34" charset="0"/>
            </a:rPr>
            <a:t>and support to students in need </a:t>
          </a:r>
        </a:p>
      </dsp:txBody>
      <dsp:txXfrm>
        <a:off x="535431" y="3814615"/>
        <a:ext cx="6966826" cy="611422"/>
      </dsp:txXfrm>
    </dsp:sp>
  </dsp:spTree>
</dsp:drawing>
</file>

<file path=ppt/diagrams/layout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4/13/2022</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86870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4/13/2022</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616277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4/13/2022</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1854707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4/13/2022</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8039090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4/13/2022</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6562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4/13/2022</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374632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4/13/2022</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521034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4/13/2022</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104717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4/13/2022</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86237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4/13/2022</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4226565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4/13/2022</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532617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4/13/2022</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2521912530"/>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7" name="Rectangle 8">
            <a:extLst>
              <a:ext uri="{FF2B5EF4-FFF2-40B4-BE49-F238E27FC236}">
                <a16:creationId xmlns:a16="http://schemas.microsoft.com/office/drawing/2014/main" id="{B1C3281D-A46F-4842-9340-4CBC29E1B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8" name="Picture 3" descr="Metal surface with rust">
            <a:extLst>
              <a:ext uri="{FF2B5EF4-FFF2-40B4-BE49-F238E27FC236}">
                <a16:creationId xmlns:a16="http://schemas.microsoft.com/office/drawing/2014/main" id="{6BF0DB89-B318-4C1C-9F78-95390A1CE208}"/>
              </a:ext>
            </a:extLst>
          </p:cNvPr>
          <p:cNvPicPr>
            <a:picLocks noChangeAspect="1"/>
          </p:cNvPicPr>
          <p:nvPr/>
        </p:nvPicPr>
        <p:blipFill rotWithShape="1">
          <a:blip r:embed="rId2">
            <a:alphaModFix amt="50000"/>
          </a:blip>
          <a:srcRect l="1475" r="21181" b="1"/>
          <a:stretch/>
        </p:blipFill>
        <p:spPr>
          <a:xfrm>
            <a:off x="-4896" y="-4916"/>
            <a:ext cx="12191980" cy="6857990"/>
          </a:xfrm>
          <a:prstGeom prst="rect">
            <a:avLst/>
          </a:prstGeom>
        </p:spPr>
      </p:pic>
      <p:sp>
        <p:nvSpPr>
          <p:cNvPr id="3" name="Subtitle 2"/>
          <p:cNvSpPr>
            <a:spLocks noGrp="1"/>
          </p:cNvSpPr>
          <p:nvPr>
            <p:ph type="subTitle" idx="1"/>
          </p:nvPr>
        </p:nvSpPr>
        <p:spPr>
          <a:xfrm>
            <a:off x="4356751" y="4876034"/>
            <a:ext cx="7714388" cy="405049"/>
          </a:xfrm>
        </p:spPr>
        <p:txBody>
          <a:bodyPr vert="horz" lIns="91440" tIns="45720" rIns="91440" bIns="45720" rtlCol="0" anchor="t">
            <a:normAutofit fontScale="92500" lnSpcReduction="10000"/>
          </a:bodyPr>
          <a:lstStyle/>
          <a:p>
            <a:pPr algn="r"/>
            <a:r>
              <a:rPr lang="en-GB" dirty="0" err="1">
                <a:ea typeface="+mn-lt"/>
                <a:cs typeface="+mn-lt"/>
              </a:rPr>
              <a:t>Andreea</a:t>
            </a:r>
            <a:r>
              <a:rPr lang="en-GB" dirty="0">
                <a:ea typeface="+mn-lt"/>
                <a:cs typeface="+mn-lt"/>
              </a:rPr>
              <a:t> Ruse 2108815</a:t>
            </a:r>
          </a:p>
          <a:p>
            <a:pPr algn="r"/>
            <a:endParaRPr lang="en-GB" dirty="0">
              <a:ea typeface="+mn-lt"/>
              <a:cs typeface="+mn-lt"/>
            </a:endParaRPr>
          </a:p>
          <a:p>
            <a:endParaRPr lang="en-GB" dirty="0">
              <a:solidFill>
                <a:srgbClr val="FFFFFF"/>
              </a:solidFill>
            </a:endParaRPr>
          </a:p>
        </p:txBody>
      </p:sp>
      <p:cxnSp>
        <p:nvCxnSpPr>
          <p:cNvPr id="119" name="Straight Connector 10">
            <a:extLst>
              <a:ext uri="{FF2B5EF4-FFF2-40B4-BE49-F238E27FC236}">
                <a16:creationId xmlns:a16="http://schemas.microsoft.com/office/drawing/2014/main" id="{313FECB8-44EE-4A45-9F7B-66ECF1C3C8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8595"/>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pic>
        <p:nvPicPr>
          <p:cNvPr id="5" name="Picture 5" descr="Background pattern&#10;&#10;Description automatically generated">
            <a:extLst>
              <a:ext uri="{FF2B5EF4-FFF2-40B4-BE49-F238E27FC236}">
                <a16:creationId xmlns:a16="http://schemas.microsoft.com/office/drawing/2014/main" id="{DB58C098-313F-4166-8CE1-AA0EA3D0C181}"/>
              </a:ext>
            </a:extLst>
          </p:cNvPr>
          <p:cNvPicPr>
            <a:picLocks noChangeAspect="1"/>
          </p:cNvPicPr>
          <p:nvPr/>
        </p:nvPicPr>
        <p:blipFill>
          <a:blip r:embed="rId3"/>
          <a:stretch>
            <a:fillRect/>
          </a:stretch>
        </p:blipFill>
        <p:spPr>
          <a:xfrm>
            <a:off x="4916" y="-4916"/>
            <a:ext cx="3468327" cy="6867832"/>
          </a:xfrm>
          <a:prstGeom prst="rect">
            <a:avLst/>
          </a:prstGeom>
        </p:spPr>
      </p:pic>
      <p:sp>
        <p:nvSpPr>
          <p:cNvPr id="4" name="TextBox 3">
            <a:extLst>
              <a:ext uri="{FF2B5EF4-FFF2-40B4-BE49-F238E27FC236}">
                <a16:creationId xmlns:a16="http://schemas.microsoft.com/office/drawing/2014/main" id="{AA371CF6-F475-C376-6564-343FC0B757F7}"/>
              </a:ext>
            </a:extLst>
          </p:cNvPr>
          <p:cNvSpPr txBox="1"/>
          <p:nvPr/>
        </p:nvSpPr>
        <p:spPr>
          <a:xfrm>
            <a:off x="4578724" y="309282"/>
            <a:ext cx="577999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dirty="0">
                <a:ea typeface="+mn-lt"/>
                <a:cs typeface="+mn-lt"/>
              </a:rPr>
              <a:t>BMSW4003 Digital Skills and Research Methods </a:t>
            </a:r>
          </a:p>
          <a:p>
            <a:pPr algn="l"/>
            <a:endParaRPr lang="en-GB" dirty="0"/>
          </a:p>
        </p:txBody>
      </p:sp>
      <p:sp>
        <p:nvSpPr>
          <p:cNvPr id="6" name="Rectangle 5">
            <a:extLst>
              <a:ext uri="{FF2B5EF4-FFF2-40B4-BE49-F238E27FC236}">
                <a16:creationId xmlns:a16="http://schemas.microsoft.com/office/drawing/2014/main" id="{E773C15E-23A4-4849-8B92-294E98E901C9}"/>
              </a:ext>
            </a:extLst>
          </p:cNvPr>
          <p:cNvSpPr/>
          <p:nvPr/>
        </p:nvSpPr>
        <p:spPr>
          <a:xfrm>
            <a:off x="3473243" y="1857205"/>
            <a:ext cx="8181850" cy="1323439"/>
          </a:xfrm>
          <a:prstGeom prst="rect">
            <a:avLst/>
          </a:prstGeom>
          <a:noFill/>
        </p:spPr>
        <p:txBody>
          <a:bodyPr wrap="square" lIns="91440" tIns="45720" rIns="91440" bIns="45720">
            <a:spAutoFit/>
          </a:bodyPr>
          <a:lstStyle/>
          <a:p>
            <a:pPr algn="ctr"/>
            <a:r>
              <a:rPr lang="en-GB" sz="4000" b="1" cap="none" spc="50" dirty="0">
                <a:ln w="9525" cmpd="sng">
                  <a:solidFill>
                    <a:schemeClr val="accent1"/>
                  </a:solidFill>
                  <a:prstDash val="solid"/>
                </a:ln>
                <a:solidFill>
                  <a:srgbClr val="70AD47">
                    <a:tint val="1000"/>
                  </a:srgbClr>
                </a:solidFill>
                <a:effectLst>
                  <a:glow rad="38100">
                    <a:schemeClr val="accent1">
                      <a:alpha val="40000"/>
                    </a:schemeClr>
                  </a:glow>
                </a:effectLst>
                <a:latin typeface="Arial" panose="020B0604020202020204" pitchFamily="34" charset="0"/>
                <a:cs typeface="Arial" panose="020B0604020202020204" pitchFamily="34" charset="0"/>
              </a:rPr>
              <a:t>How do we use technology to collaborate at UWTSD?</a:t>
            </a:r>
            <a:endParaRPr lang="en-GB" sz="4000" b="1" cap="none"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10">
            <a:extLst>
              <a:ext uri="{FF2B5EF4-FFF2-40B4-BE49-F238E27FC236}">
                <a16:creationId xmlns:a16="http://schemas.microsoft.com/office/drawing/2014/main" id="{E7218290-08E7-4AB8-8549-F625B01F0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8202AC-51E8-4461-8099-29D4480317C4}"/>
              </a:ext>
            </a:extLst>
          </p:cNvPr>
          <p:cNvSpPr>
            <a:spLocks noGrp="1"/>
          </p:cNvSpPr>
          <p:nvPr>
            <p:ph type="title"/>
          </p:nvPr>
        </p:nvSpPr>
        <p:spPr>
          <a:xfrm>
            <a:off x="378322" y="221588"/>
            <a:ext cx="5333365" cy="692769"/>
          </a:xfrm>
        </p:spPr>
        <p:txBody>
          <a:bodyPr>
            <a:normAutofit/>
          </a:bodyPr>
          <a:lstStyle/>
          <a:p>
            <a:pPr>
              <a:lnSpc>
                <a:spcPct val="100000"/>
              </a:lnSpc>
            </a:pPr>
            <a:r>
              <a:rPr lang="en-GB" sz="3200" cap="none" spc="0" dirty="0">
                <a:latin typeface="Arial"/>
                <a:cs typeface="Calibri"/>
              </a:rPr>
              <a:t>Introduction</a:t>
            </a:r>
            <a:endParaRPr lang="en-GB" sz="3200" spc="0" dirty="0">
              <a:latin typeface="Arial"/>
              <a:cs typeface="Calibri"/>
            </a:endParaRPr>
          </a:p>
        </p:txBody>
      </p:sp>
      <p:sp>
        <p:nvSpPr>
          <p:cNvPr id="33" name="Content Placeholder 7">
            <a:extLst>
              <a:ext uri="{FF2B5EF4-FFF2-40B4-BE49-F238E27FC236}">
                <a16:creationId xmlns:a16="http://schemas.microsoft.com/office/drawing/2014/main" id="{2CEA21BF-095F-48F4-938B-2D7A341D782E}"/>
              </a:ext>
            </a:extLst>
          </p:cNvPr>
          <p:cNvSpPr>
            <a:spLocks noGrp="1"/>
          </p:cNvSpPr>
          <p:nvPr>
            <p:ph idx="1"/>
          </p:nvPr>
        </p:nvSpPr>
        <p:spPr>
          <a:xfrm>
            <a:off x="254505" y="1272799"/>
            <a:ext cx="6297949" cy="4312399"/>
          </a:xfrm>
        </p:spPr>
        <p:txBody>
          <a:bodyPr vert="horz" lIns="91440" tIns="45720" rIns="91440" bIns="45720" rtlCol="0" anchor="t">
            <a:noAutofit/>
          </a:bodyPr>
          <a:lstStyle/>
          <a:p>
            <a:endParaRPr lang="en-US" sz="1600" dirty="0">
              <a:latin typeface="Arial"/>
              <a:cs typeface="Arial"/>
            </a:endParaRPr>
          </a:p>
          <a:p>
            <a:pPr>
              <a:lnSpc>
                <a:spcPct val="150000"/>
              </a:lnSpc>
            </a:pPr>
            <a:r>
              <a:rPr lang="en-GB" sz="2400" dirty="0">
                <a:latin typeface="Arial"/>
                <a:cs typeface="Arial"/>
              </a:rPr>
              <a:t>Are staff and students confident in using technology to collaborate?</a:t>
            </a:r>
          </a:p>
          <a:p>
            <a:pPr>
              <a:lnSpc>
                <a:spcPct val="150000"/>
              </a:lnSpc>
            </a:pPr>
            <a:endParaRPr lang="en-GB" sz="2400" dirty="0">
              <a:latin typeface="Arial"/>
              <a:cs typeface="Arial"/>
            </a:endParaRPr>
          </a:p>
          <a:p>
            <a:pPr>
              <a:lnSpc>
                <a:spcPct val="150000"/>
              </a:lnSpc>
            </a:pPr>
            <a:r>
              <a:rPr lang="en-GB" sz="2400" dirty="0">
                <a:latin typeface="Arial"/>
                <a:cs typeface="Arial"/>
              </a:rPr>
              <a:t>Collaborate – is the interaction between two people  or more to achieve a goal or a project. </a:t>
            </a:r>
          </a:p>
          <a:p>
            <a:pPr>
              <a:lnSpc>
                <a:spcPct val="150000"/>
              </a:lnSpc>
            </a:pPr>
            <a:endParaRPr lang="en-GB" sz="2400" dirty="0">
              <a:latin typeface="Arial"/>
              <a:cs typeface="Arial"/>
            </a:endParaRPr>
          </a:p>
          <a:p>
            <a:endParaRPr lang="en-US" sz="1600" dirty="0">
              <a:latin typeface="Arial"/>
              <a:cs typeface="Arial"/>
            </a:endParaRPr>
          </a:p>
        </p:txBody>
      </p:sp>
      <p:sp>
        <p:nvSpPr>
          <p:cNvPr id="34" name="Oval 12">
            <a:extLst>
              <a:ext uri="{FF2B5EF4-FFF2-40B4-BE49-F238E27FC236}">
                <a16:creationId xmlns:a16="http://schemas.microsoft.com/office/drawing/2014/main" id="{CE9A9457-874F-4EEB-BF07-9CEA561C11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9965" y="1114197"/>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B4839C1-A3EA-B6EF-3526-AF7E50AB8A08}"/>
              </a:ext>
            </a:extLst>
          </p:cNvPr>
          <p:cNvSpPr txBox="1"/>
          <p:nvPr/>
        </p:nvSpPr>
        <p:spPr>
          <a:xfrm>
            <a:off x="9397253" y="629322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Michael A. Quiroz (2018)</a:t>
            </a:r>
            <a:endParaRPr lang="en-US">
              <a:latin typeface="Arial"/>
              <a:cs typeface="Arial"/>
            </a:endParaRPr>
          </a:p>
        </p:txBody>
      </p:sp>
      <p:pic>
        <p:nvPicPr>
          <p:cNvPr id="3" name="Picture 2">
            <a:extLst>
              <a:ext uri="{FF2B5EF4-FFF2-40B4-BE49-F238E27FC236}">
                <a16:creationId xmlns:a16="http://schemas.microsoft.com/office/drawing/2014/main" id="{03B1D790-8FDC-4549-B30A-C400215E346A}"/>
              </a:ext>
            </a:extLst>
          </p:cNvPr>
          <p:cNvPicPr>
            <a:picLocks noChangeAspect="1"/>
          </p:cNvPicPr>
          <p:nvPr/>
        </p:nvPicPr>
        <p:blipFill>
          <a:blip r:embed="rId2"/>
          <a:stretch>
            <a:fillRect/>
          </a:stretch>
        </p:blipFill>
        <p:spPr>
          <a:xfrm>
            <a:off x="6639965" y="1114196"/>
            <a:ext cx="4629605" cy="462960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418699431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0A417-9693-4ABB-A91F-E7CA13DD8C7F}"/>
              </a:ext>
            </a:extLst>
          </p:cNvPr>
          <p:cNvSpPr>
            <a:spLocks noGrp="1"/>
          </p:cNvSpPr>
          <p:nvPr>
            <p:ph type="title"/>
          </p:nvPr>
        </p:nvSpPr>
        <p:spPr>
          <a:xfrm>
            <a:off x="537744" y="451556"/>
            <a:ext cx="11022078" cy="1553049"/>
          </a:xfrm>
        </p:spPr>
        <p:txBody>
          <a:bodyPr/>
          <a:lstStyle/>
          <a:p>
            <a:r>
              <a:rPr lang="en-GB" sz="3200" cap="none" spc="0" dirty="0">
                <a:latin typeface="Arial" panose="020B0604020202020204" pitchFamily="34" charset="0"/>
                <a:cs typeface="Arial" panose="020B0604020202020204" pitchFamily="34" charset="0"/>
              </a:rPr>
              <a:t>Are staff and students confident in using technology to collaborate?</a:t>
            </a:r>
            <a:br>
              <a:rPr lang="en-GB" sz="3200" cap="none" spc="0" dirty="0">
                <a:latin typeface="Arial" panose="020B0604020202020204" pitchFamily="34" charset="0"/>
                <a:cs typeface="Arial" panose="020B0604020202020204" pitchFamily="34" charset="0"/>
              </a:rPr>
            </a:br>
            <a:endParaRPr lang="en-GB" sz="3200" cap="none" spc="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F1747AF-3A5F-4B46-9F8A-77E14B4B81CA}"/>
              </a:ext>
            </a:extLst>
          </p:cNvPr>
          <p:cNvSpPr>
            <a:spLocks noGrp="1"/>
          </p:cNvSpPr>
          <p:nvPr>
            <p:ph idx="1"/>
          </p:nvPr>
        </p:nvSpPr>
        <p:spPr>
          <a:xfrm>
            <a:off x="1083733" y="2286000"/>
            <a:ext cx="9584267" cy="3810000"/>
          </a:xfrm>
        </p:spPr>
        <p:txBody>
          <a:bodyPr/>
          <a:lstStyle/>
          <a:p>
            <a:r>
              <a:rPr lang="en-GB" sz="2800" dirty="0"/>
              <a:t>They are not very confident </a:t>
            </a:r>
          </a:p>
          <a:p>
            <a:r>
              <a:rPr lang="en-GB" sz="2800" dirty="0"/>
              <a:t>Why?</a:t>
            </a:r>
          </a:p>
          <a:p>
            <a:endParaRPr lang="en-GB" dirty="0"/>
          </a:p>
        </p:txBody>
      </p:sp>
      <p:graphicFrame>
        <p:nvGraphicFramePr>
          <p:cNvPr id="4" name="Diagram 3">
            <a:extLst>
              <a:ext uri="{FF2B5EF4-FFF2-40B4-BE49-F238E27FC236}">
                <a16:creationId xmlns:a16="http://schemas.microsoft.com/office/drawing/2014/main" id="{02DC0F5E-322A-4DEB-8AE6-273055DB379F}"/>
              </a:ext>
            </a:extLst>
          </p:cNvPr>
          <p:cNvGraphicFramePr/>
          <p:nvPr>
            <p:extLst>
              <p:ext uri="{D42A27DB-BD31-4B8C-83A1-F6EECF244321}">
                <p14:modId xmlns:p14="http://schemas.microsoft.com/office/powerpoint/2010/main" val="542214848"/>
              </p:ext>
            </p:extLst>
          </p:nvPr>
        </p:nvGraphicFramePr>
        <p:xfrm>
          <a:off x="4560710" y="1569155"/>
          <a:ext cx="8545689" cy="44337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745685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9EA0A-39A3-4549-892E-09AC2A92ED9A}"/>
              </a:ext>
            </a:extLst>
          </p:cNvPr>
          <p:cNvSpPr>
            <a:spLocks noGrp="1"/>
          </p:cNvSpPr>
          <p:nvPr>
            <p:ph type="title"/>
          </p:nvPr>
        </p:nvSpPr>
        <p:spPr>
          <a:xfrm>
            <a:off x="451556" y="333220"/>
            <a:ext cx="10340622" cy="857559"/>
          </a:xfrm>
        </p:spPr>
        <p:txBody>
          <a:bodyPr/>
          <a:lstStyle/>
          <a:p>
            <a:r>
              <a:rPr lang="en-GB" sz="3600" cap="none" spc="0" dirty="0"/>
              <a:t>How to use technology to collaborate at UWTSD</a:t>
            </a:r>
          </a:p>
        </p:txBody>
      </p:sp>
      <p:sp>
        <p:nvSpPr>
          <p:cNvPr id="3" name="Content Placeholder 2">
            <a:extLst>
              <a:ext uri="{FF2B5EF4-FFF2-40B4-BE49-F238E27FC236}">
                <a16:creationId xmlns:a16="http://schemas.microsoft.com/office/drawing/2014/main" id="{ADA88864-80F9-47C3-836B-98CB713FF450}"/>
              </a:ext>
            </a:extLst>
          </p:cNvPr>
          <p:cNvSpPr>
            <a:spLocks noGrp="1"/>
          </p:cNvSpPr>
          <p:nvPr>
            <p:ph idx="1"/>
          </p:nvPr>
        </p:nvSpPr>
        <p:spPr>
          <a:xfrm>
            <a:off x="489005" y="1913467"/>
            <a:ext cx="11213990" cy="3810000"/>
          </a:xfrm>
        </p:spPr>
        <p:txBody>
          <a:bodyPr>
            <a:normAutofit fontScale="92500" lnSpcReduction="10000"/>
          </a:bodyPr>
          <a:lstStyle/>
          <a:p>
            <a:r>
              <a:rPr lang="en-GB" sz="2800" dirty="0"/>
              <a:t>In those hard times we use the technology more than ever to collaborate with our colleagues, teachers or team workers.</a:t>
            </a:r>
          </a:p>
          <a:p>
            <a:endParaRPr lang="en-GB" sz="2800" dirty="0"/>
          </a:p>
          <a:p>
            <a:r>
              <a:rPr lang="en-GB" sz="2800" dirty="0"/>
              <a:t>We can use technology by sharing ideas online with your team-mates, this will improve their knowledge as well as yours. When making calls on teams with your class partners you will form a bond giving you the ability to use your teamwork skills.</a:t>
            </a:r>
          </a:p>
          <a:p>
            <a:pPr marL="0" indent="0">
              <a:buNone/>
            </a:pPr>
            <a:endParaRPr lang="en-GB" dirty="0"/>
          </a:p>
        </p:txBody>
      </p:sp>
    </p:spTree>
    <p:extLst>
      <p:ext uri="{BB962C8B-B14F-4D97-AF65-F5344CB8AC3E}">
        <p14:creationId xmlns:p14="http://schemas.microsoft.com/office/powerpoint/2010/main" val="333896145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862E4-F285-AB14-7C72-F190AD97CD67}"/>
              </a:ext>
            </a:extLst>
          </p:cNvPr>
          <p:cNvSpPr>
            <a:spLocks noGrp="1"/>
          </p:cNvSpPr>
          <p:nvPr>
            <p:ph type="title"/>
          </p:nvPr>
        </p:nvSpPr>
        <p:spPr>
          <a:xfrm>
            <a:off x="477067" y="0"/>
            <a:ext cx="9753904" cy="1204941"/>
          </a:xfrm>
        </p:spPr>
        <p:txBody>
          <a:bodyPr/>
          <a:lstStyle/>
          <a:p>
            <a:r>
              <a:rPr lang="en-GB" sz="3600" cap="none" spc="0" dirty="0">
                <a:latin typeface="Arial" panose="020B0604020202020204" pitchFamily="34" charset="0"/>
                <a:cs typeface="Arial" panose="020B0604020202020204" pitchFamily="34" charset="0"/>
              </a:rPr>
              <a:t>What are the online tools to collaborate </a:t>
            </a:r>
          </a:p>
        </p:txBody>
      </p:sp>
      <p:sp>
        <p:nvSpPr>
          <p:cNvPr id="3" name="Content Placeholder 2">
            <a:extLst>
              <a:ext uri="{FF2B5EF4-FFF2-40B4-BE49-F238E27FC236}">
                <a16:creationId xmlns:a16="http://schemas.microsoft.com/office/drawing/2014/main" id="{D502E77B-8993-2D5F-35A6-4E44650CAC30}"/>
              </a:ext>
            </a:extLst>
          </p:cNvPr>
          <p:cNvSpPr>
            <a:spLocks noGrp="1"/>
          </p:cNvSpPr>
          <p:nvPr>
            <p:ph idx="1"/>
          </p:nvPr>
        </p:nvSpPr>
        <p:spPr>
          <a:xfrm>
            <a:off x="734802" y="2105045"/>
            <a:ext cx="9238434" cy="3810000"/>
          </a:xfrm>
        </p:spPr>
        <p:txBody>
          <a:bodyPr vert="horz" lIns="91440" tIns="45720" rIns="91440" bIns="45720" rtlCol="0" anchor="t">
            <a:normAutofit/>
          </a:bodyPr>
          <a:lstStyle/>
          <a:p>
            <a:pPr algn="ctr"/>
            <a:r>
              <a:rPr lang="en-GB" sz="2800" dirty="0">
                <a:latin typeface="Arial"/>
                <a:cs typeface="Arial"/>
              </a:rPr>
              <a:t>MS Teams</a:t>
            </a:r>
            <a:endParaRPr lang="en-US" sz="2800" dirty="0"/>
          </a:p>
          <a:p>
            <a:pPr algn="ctr"/>
            <a:r>
              <a:rPr lang="en-GB" sz="2800" dirty="0">
                <a:latin typeface="Arial"/>
                <a:cs typeface="Arial"/>
              </a:rPr>
              <a:t>Outlook </a:t>
            </a:r>
          </a:p>
          <a:p>
            <a:pPr algn="ctr"/>
            <a:r>
              <a:rPr lang="en-GB" sz="2800" dirty="0">
                <a:latin typeface="Arial"/>
                <a:cs typeface="Arial"/>
              </a:rPr>
              <a:t>WhatsApp</a:t>
            </a:r>
          </a:p>
          <a:p>
            <a:pPr algn="ctr"/>
            <a:r>
              <a:rPr lang="en-GB" sz="2800" dirty="0">
                <a:latin typeface="Arial"/>
                <a:cs typeface="Arial"/>
              </a:rPr>
              <a:t>Social Media (Facebook, Instagram, Skype)</a:t>
            </a:r>
          </a:p>
          <a:p>
            <a:pPr algn="ctr"/>
            <a:r>
              <a:rPr lang="en-GB" sz="2800" dirty="0">
                <a:latin typeface="Arial"/>
                <a:cs typeface="Arial"/>
              </a:rPr>
              <a:t>Messages, Emails </a:t>
            </a:r>
          </a:p>
          <a:p>
            <a:pPr algn="ctr"/>
            <a:endParaRPr lang="en-GB" sz="2800" dirty="0">
              <a:latin typeface="Arial"/>
              <a:cs typeface="Arial"/>
            </a:endParaRPr>
          </a:p>
          <a:p>
            <a:endParaRPr lang="en-GB" sz="2800" dirty="0"/>
          </a:p>
          <a:p>
            <a:endParaRPr lang="en-GB" dirty="0"/>
          </a:p>
        </p:txBody>
      </p:sp>
    </p:spTree>
    <p:extLst>
      <p:ext uri="{BB962C8B-B14F-4D97-AF65-F5344CB8AC3E}">
        <p14:creationId xmlns:p14="http://schemas.microsoft.com/office/powerpoint/2010/main" val="423666532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6FC68-DFE5-4F1E-BCC0-16387B131063}"/>
              </a:ext>
            </a:extLst>
          </p:cNvPr>
          <p:cNvSpPr>
            <a:spLocks noGrp="1"/>
          </p:cNvSpPr>
          <p:nvPr>
            <p:ph type="title"/>
          </p:nvPr>
        </p:nvSpPr>
        <p:spPr>
          <a:xfrm>
            <a:off x="446793" y="0"/>
            <a:ext cx="10946788" cy="1332713"/>
          </a:xfrm>
        </p:spPr>
        <p:txBody>
          <a:bodyPr/>
          <a:lstStyle/>
          <a:p>
            <a:r>
              <a:rPr lang="en-GB" sz="3200" cap="none" spc="0" dirty="0">
                <a:latin typeface="Arial" panose="020B0604020202020204" pitchFamily="34" charset="0"/>
                <a:cs typeface="Arial" panose="020B0604020202020204" pitchFamily="34" charset="0"/>
              </a:rPr>
              <a:t>How to improve the technology for a good collaboration </a:t>
            </a:r>
          </a:p>
        </p:txBody>
      </p:sp>
      <p:sp>
        <p:nvSpPr>
          <p:cNvPr id="4" name="TextBox 3">
            <a:extLst>
              <a:ext uri="{FF2B5EF4-FFF2-40B4-BE49-F238E27FC236}">
                <a16:creationId xmlns:a16="http://schemas.microsoft.com/office/drawing/2014/main" id="{B864A643-A414-9177-E977-FB6ABA1EE1A8}"/>
              </a:ext>
            </a:extLst>
          </p:cNvPr>
          <p:cNvSpPr txBox="1"/>
          <p:nvPr/>
        </p:nvSpPr>
        <p:spPr>
          <a:xfrm>
            <a:off x="10021981" y="343292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graphicFrame>
        <p:nvGraphicFramePr>
          <p:cNvPr id="7" name="Content Placeholder 6">
            <a:extLst>
              <a:ext uri="{FF2B5EF4-FFF2-40B4-BE49-F238E27FC236}">
                <a16:creationId xmlns:a16="http://schemas.microsoft.com/office/drawing/2014/main" id="{B64D16A9-EDAC-4BE5-A7BD-900DC999675E}"/>
              </a:ext>
            </a:extLst>
          </p:cNvPr>
          <p:cNvGraphicFramePr>
            <a:graphicFrameLocks noGrp="1"/>
          </p:cNvGraphicFramePr>
          <p:nvPr>
            <p:ph idx="1"/>
            <p:extLst>
              <p:ext uri="{D42A27DB-BD31-4B8C-83A1-F6EECF244321}">
                <p14:modId xmlns:p14="http://schemas.microsoft.com/office/powerpoint/2010/main" val="2983809432"/>
              </p:ext>
            </p:extLst>
          </p:nvPr>
        </p:nvGraphicFramePr>
        <p:xfrm>
          <a:off x="1174044" y="1422400"/>
          <a:ext cx="10047112" cy="53509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74823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35004-9157-4118-8AF6-924650EAFF0A}"/>
              </a:ext>
            </a:extLst>
          </p:cNvPr>
          <p:cNvSpPr>
            <a:spLocks noGrp="1"/>
          </p:cNvSpPr>
          <p:nvPr>
            <p:ph type="title"/>
          </p:nvPr>
        </p:nvSpPr>
        <p:spPr>
          <a:xfrm>
            <a:off x="763521" y="503578"/>
            <a:ext cx="9238434" cy="857559"/>
          </a:xfrm>
        </p:spPr>
        <p:txBody>
          <a:bodyPr/>
          <a:lstStyle/>
          <a:p>
            <a:r>
              <a:rPr lang="en-GB" sz="3600" cap="none" spc="0" dirty="0">
                <a:latin typeface="Arial" panose="020B0604020202020204" pitchFamily="34" charset="0"/>
                <a:cs typeface="Arial" panose="020B0604020202020204" pitchFamily="34" charset="0"/>
              </a:rPr>
              <a:t>Hypothesis </a:t>
            </a:r>
          </a:p>
        </p:txBody>
      </p:sp>
      <p:sp>
        <p:nvSpPr>
          <p:cNvPr id="3" name="Content Placeholder 2">
            <a:extLst>
              <a:ext uri="{FF2B5EF4-FFF2-40B4-BE49-F238E27FC236}">
                <a16:creationId xmlns:a16="http://schemas.microsoft.com/office/drawing/2014/main" id="{884A5B06-D10B-4D5E-9C63-79E17EE3A2E8}"/>
              </a:ext>
            </a:extLst>
          </p:cNvPr>
          <p:cNvSpPr>
            <a:spLocks noGrp="1"/>
          </p:cNvSpPr>
          <p:nvPr>
            <p:ph idx="1"/>
          </p:nvPr>
        </p:nvSpPr>
        <p:spPr>
          <a:xfrm>
            <a:off x="763521" y="2116667"/>
            <a:ext cx="9238434" cy="3810000"/>
          </a:xfrm>
        </p:spPr>
        <p:txBody>
          <a:bodyPr>
            <a:normAutofit/>
          </a:bodyPr>
          <a:lstStyle/>
          <a:p>
            <a:r>
              <a:rPr lang="en-GB" sz="2400" dirty="0"/>
              <a:t>My hypothesis is that the technology can helps us to collaborate with the people more but sometimes we should not be dependent on technology and learn that the technology is not everything  </a:t>
            </a:r>
          </a:p>
        </p:txBody>
      </p:sp>
    </p:spTree>
    <p:extLst>
      <p:ext uri="{BB962C8B-B14F-4D97-AF65-F5344CB8AC3E}">
        <p14:creationId xmlns:p14="http://schemas.microsoft.com/office/powerpoint/2010/main" val="46940993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8106620-225D-429A-AAE7-CD0545EF1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Logo&#10;&#10;Description automatically generated">
            <a:extLst>
              <a:ext uri="{FF2B5EF4-FFF2-40B4-BE49-F238E27FC236}">
                <a16:creationId xmlns:a16="http://schemas.microsoft.com/office/drawing/2014/main" id="{AFCA79D1-5B12-2B28-264C-BC248BD63FE7}"/>
              </a:ext>
            </a:extLst>
          </p:cNvPr>
          <p:cNvPicPr>
            <a:picLocks noGrp="1" noChangeAspect="1"/>
          </p:cNvPicPr>
          <p:nvPr>
            <p:ph idx="1"/>
          </p:nvPr>
        </p:nvPicPr>
        <p:blipFill rotWithShape="1">
          <a:blip r:embed="rId2"/>
          <a:srcRect l="4099" r="10900" b="-1"/>
          <a:stretch/>
        </p:blipFill>
        <p:spPr>
          <a:xfrm>
            <a:off x="762000" y="762000"/>
            <a:ext cx="10668000" cy="5334000"/>
          </a:xfrm>
          <a:prstGeom prst="rect">
            <a:avLst/>
          </a:prstGeom>
        </p:spPr>
      </p:pic>
    </p:spTree>
    <p:extLst>
      <p:ext uri="{BB962C8B-B14F-4D97-AF65-F5344CB8AC3E}">
        <p14:creationId xmlns:p14="http://schemas.microsoft.com/office/powerpoint/2010/main" val="93663644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BE34F-9248-8503-43D0-829A030BFCF0}"/>
              </a:ext>
            </a:extLst>
          </p:cNvPr>
          <p:cNvSpPr>
            <a:spLocks noGrp="1"/>
          </p:cNvSpPr>
          <p:nvPr>
            <p:ph type="title"/>
          </p:nvPr>
        </p:nvSpPr>
        <p:spPr>
          <a:xfrm>
            <a:off x="436144" y="616467"/>
            <a:ext cx="9238434" cy="857559"/>
          </a:xfrm>
        </p:spPr>
        <p:txBody>
          <a:bodyPr/>
          <a:lstStyle/>
          <a:p>
            <a:r>
              <a:rPr lang="en-GB" sz="3200" spc="0" dirty="0"/>
              <a:t>References</a:t>
            </a:r>
          </a:p>
        </p:txBody>
      </p:sp>
      <p:sp>
        <p:nvSpPr>
          <p:cNvPr id="3" name="Content Placeholder 2">
            <a:extLst>
              <a:ext uri="{FF2B5EF4-FFF2-40B4-BE49-F238E27FC236}">
                <a16:creationId xmlns:a16="http://schemas.microsoft.com/office/drawing/2014/main" id="{66F59BA7-0A96-D9A6-3B24-6AF0CD700C36}"/>
              </a:ext>
            </a:extLst>
          </p:cNvPr>
          <p:cNvSpPr>
            <a:spLocks noGrp="1"/>
          </p:cNvSpPr>
          <p:nvPr>
            <p:ph idx="1"/>
          </p:nvPr>
        </p:nvSpPr>
        <p:spPr>
          <a:xfrm>
            <a:off x="307484" y="2274711"/>
            <a:ext cx="11229760" cy="3810000"/>
          </a:xfrm>
        </p:spPr>
        <p:txBody>
          <a:bodyPr vert="horz" lIns="91440" tIns="45720" rIns="91440" bIns="45720" rtlCol="0" anchor="t">
            <a:normAutofit fontScale="92500"/>
          </a:bodyPr>
          <a:lstStyle/>
          <a:p>
            <a:pPr algn="just">
              <a:lnSpc>
                <a:spcPct val="100000"/>
              </a:lnSpc>
            </a:pPr>
            <a:r>
              <a:rPr lang="en-GB" dirty="0">
                <a:latin typeface="Trade Gothic Next Light"/>
                <a:cs typeface="Arial"/>
              </a:rPr>
              <a:t>Sam Obrien (2020) 6 Practical Ways to Use Collaboration Technology Available at: https://www.toolbox.com/collaboration/team-collaboration/guest-article/6-practical-ways-to-use-collaboration-technology/ [Accessed 6 Apr. 2022].</a:t>
            </a:r>
          </a:p>
          <a:p>
            <a:pPr algn="just">
              <a:lnSpc>
                <a:spcPct val="100000"/>
              </a:lnSpc>
            </a:pPr>
            <a:r>
              <a:rPr lang="en-GB" dirty="0" err="1">
                <a:latin typeface="Trade Gothic Next Light"/>
                <a:cs typeface="Arial"/>
              </a:rPr>
              <a:t>Kahootz</a:t>
            </a:r>
            <a:r>
              <a:rPr lang="en-GB" dirty="0">
                <a:latin typeface="Trade Gothic Next Light"/>
                <a:cs typeface="Arial"/>
              </a:rPr>
              <a:t>. (2019). How technology can encourage teamwork and collaboration. Available at: https://www.kahootz.com/teamwork-and-collaboration/ [Accessed 6 Apr. 2022].</a:t>
            </a:r>
          </a:p>
          <a:p>
            <a:pPr algn="just">
              <a:lnSpc>
                <a:spcPct val="100000"/>
              </a:lnSpc>
            </a:pPr>
            <a:r>
              <a:rPr lang="en-GB" dirty="0" err="1">
                <a:latin typeface="Trade Gothic Next Light"/>
                <a:cs typeface="Arial"/>
              </a:rPr>
              <a:t>Commercient</a:t>
            </a:r>
            <a:r>
              <a:rPr lang="en-GB" dirty="0">
                <a:latin typeface="Trade Gothic Next Light"/>
                <a:cs typeface="Arial"/>
              </a:rPr>
              <a:t>. (2018). How To Use Technology To Improve Team Collaboration. [online] Available at: https://www.commercient.co.uk/how-to-use-technology-to-improve-team-collaboration/ [Accessed 11 Apr. 2022].</a:t>
            </a:r>
          </a:p>
          <a:p>
            <a:pPr algn="just"/>
            <a:r>
              <a:rPr lang="en-GB" dirty="0">
                <a:latin typeface="Trade Gothic Next Light"/>
                <a:cs typeface="Arial"/>
              </a:rPr>
              <a:t>Consolidated Technologies, Inc. (2019). Consolidated Technologies, Inc. [online] Available at: https://consoltech.com/blog/types-of-collaboration-technology/.</a:t>
            </a:r>
          </a:p>
          <a:p>
            <a:pPr algn="just"/>
            <a:r>
              <a:rPr lang="en-GB" dirty="0">
                <a:latin typeface="Trade Gothic Next Light"/>
                <a:cs typeface="Arial"/>
              </a:rPr>
              <a:t>Knowledge library. (2021). Collaboration technology: what software to use to improve team collaboration. [online] Available at: https://pumble.com/learn/collaboration/collaboration-technology/.</a:t>
            </a:r>
          </a:p>
          <a:p>
            <a:pPr algn="just"/>
            <a:endParaRPr lang="en-GB" dirty="0">
              <a:latin typeface="Trade Gothic Next Light"/>
              <a:cs typeface="Arial"/>
            </a:endParaRPr>
          </a:p>
          <a:p>
            <a:pPr algn="just"/>
            <a:endParaRPr lang="en-GB" dirty="0">
              <a:latin typeface="Arial"/>
              <a:cs typeface="Arial"/>
            </a:endParaRPr>
          </a:p>
          <a:p>
            <a:pPr algn="just"/>
            <a:endParaRPr lang="en-GB" dirty="0">
              <a:latin typeface="Arial"/>
              <a:cs typeface="Arial"/>
            </a:endParaRPr>
          </a:p>
          <a:p>
            <a:endParaRPr lang="en-GB" dirty="0"/>
          </a:p>
        </p:txBody>
      </p:sp>
    </p:spTree>
    <p:extLst>
      <p:ext uri="{BB962C8B-B14F-4D97-AF65-F5344CB8AC3E}">
        <p14:creationId xmlns:p14="http://schemas.microsoft.com/office/powerpoint/2010/main" val="274134318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Portal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docProps/app.xml><?xml version="1.0" encoding="utf-8"?>
<Properties xmlns="http://schemas.openxmlformats.org/officeDocument/2006/extended-properties" xmlns:vt="http://schemas.openxmlformats.org/officeDocument/2006/docPropsVTypes">
  <Template>office theme</Template>
  <TotalTime>321</TotalTime>
  <Words>431</Words>
  <Application>Microsoft Office PowerPoint</Application>
  <PresentationFormat>Widescreen</PresentationFormat>
  <Paragraphs>41</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Trade Gothic Next Cond</vt:lpstr>
      <vt:lpstr>Trade Gothic Next Light</vt:lpstr>
      <vt:lpstr>PortalVTI</vt:lpstr>
      <vt:lpstr>PowerPoint Presentation</vt:lpstr>
      <vt:lpstr>Introduction</vt:lpstr>
      <vt:lpstr>Are staff and students confident in using technology to collaborate? </vt:lpstr>
      <vt:lpstr>How to use technology to collaborate at UWTSD</vt:lpstr>
      <vt:lpstr>What are the online tools to collaborate </vt:lpstr>
      <vt:lpstr>How to improve the technology for a good collaboration </vt:lpstr>
      <vt:lpstr>Hypothesis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Andreea Ruse</dc:creator>
  <cp:lastModifiedBy>Andreea Ruse</cp:lastModifiedBy>
  <cp:revision>1538</cp:revision>
  <dcterms:created xsi:type="dcterms:W3CDTF">2022-02-16T14:10:30Z</dcterms:created>
  <dcterms:modified xsi:type="dcterms:W3CDTF">2022-04-13T21:22:24Z</dcterms:modified>
</cp:coreProperties>
</file>