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94" r:id="rId4"/>
    <p:sldId id="295" r:id="rId5"/>
    <p:sldId id="296" r:id="rId6"/>
    <p:sldId id="297" r:id="rId7"/>
    <p:sldId id="298" r:id="rId8"/>
    <p:sldId id="299" r:id="rId9"/>
    <p:sldId id="300" r:id="rId10"/>
    <p:sldId id="303" r:id="rId11"/>
    <p:sldId id="302" r:id="rId12"/>
    <p:sldId id="304" r:id="rId13"/>
    <p:sldId id="305" r:id="rId14"/>
    <p:sldId id="306" r:id="rId15"/>
    <p:sldId id="321" r:id="rId16"/>
    <p:sldId id="322" r:id="rId17"/>
    <p:sldId id="320" r:id="rId18"/>
    <p:sldId id="307" r:id="rId19"/>
    <p:sldId id="308" r:id="rId20"/>
    <p:sldId id="309" r:id="rId21"/>
    <p:sldId id="293" r:id="rId22"/>
    <p:sldId id="310" r:id="rId23"/>
    <p:sldId id="311" r:id="rId24"/>
    <p:sldId id="312" r:id="rId25"/>
    <p:sldId id="323" r:id="rId26"/>
    <p:sldId id="314" r:id="rId27"/>
    <p:sldId id="315" r:id="rId28"/>
    <p:sldId id="316" r:id="rId29"/>
    <p:sldId id="317" r:id="rId30"/>
    <p:sldId id="324" r:id="rId31"/>
    <p:sldId id="318" r:id="rId32"/>
    <p:sldId id="325" r:id="rId33"/>
    <p:sldId id="326" r:id="rId34"/>
    <p:sldId id="328" r:id="rId35"/>
    <p:sldId id="327" r:id="rId36"/>
    <p:sldId id="329" r:id="rId37"/>
    <p:sldId id="28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FA36A3-F39D-4258-B817-19968005C35A}" v="194" dt="2024-10-15T16:43:57.7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42" autoAdjust="0"/>
    <p:restoredTop sz="94660"/>
  </p:normalViewPr>
  <p:slideViewPr>
    <p:cSldViewPr snapToGrid="0">
      <p:cViewPr varScale="1">
        <p:scale>
          <a:sx n="59" d="100"/>
          <a:sy n="59" d="100"/>
        </p:scale>
        <p:origin x="72" y="8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33FA36A3-F39D-4258-B817-19968005C35A}"/>
    <pc:docChg chg="undo custSel addSld delSld modSld sldOrd">
      <pc:chgData name="Ebad Banissi" userId="46ce2bb489724496" providerId="LiveId" clId="{33FA36A3-F39D-4258-B817-19968005C35A}" dt="2024-10-15T16:47:32.730" v="1185" actId="2696"/>
      <pc:docMkLst>
        <pc:docMk/>
      </pc:docMkLst>
      <pc:sldChg chg="del">
        <pc:chgData name="Ebad Banissi" userId="46ce2bb489724496" providerId="LiveId" clId="{33FA36A3-F39D-4258-B817-19968005C35A}" dt="2024-10-10T22:02:08.492" v="0" actId="2696"/>
        <pc:sldMkLst>
          <pc:docMk/>
          <pc:sldMk cId="0" sldId="258"/>
        </pc:sldMkLst>
      </pc:sldChg>
      <pc:sldChg chg="del">
        <pc:chgData name="Ebad Banissi" userId="46ce2bb489724496" providerId="LiveId" clId="{33FA36A3-F39D-4258-B817-19968005C35A}" dt="2024-10-10T22:02:08.492" v="0" actId="2696"/>
        <pc:sldMkLst>
          <pc:docMk/>
          <pc:sldMk cId="0" sldId="259"/>
        </pc:sldMkLst>
      </pc:sldChg>
      <pc:sldChg chg="del">
        <pc:chgData name="Ebad Banissi" userId="46ce2bb489724496" providerId="LiveId" clId="{33FA36A3-F39D-4258-B817-19968005C35A}" dt="2024-10-10T22:02:08.492" v="0" actId="2696"/>
        <pc:sldMkLst>
          <pc:docMk/>
          <pc:sldMk cId="0" sldId="260"/>
        </pc:sldMkLst>
      </pc:sldChg>
      <pc:sldChg chg="del">
        <pc:chgData name="Ebad Banissi" userId="46ce2bb489724496" providerId="LiveId" clId="{33FA36A3-F39D-4258-B817-19968005C35A}" dt="2024-10-10T22:02:08.492" v="0" actId="2696"/>
        <pc:sldMkLst>
          <pc:docMk/>
          <pc:sldMk cId="0" sldId="261"/>
        </pc:sldMkLst>
      </pc:sldChg>
      <pc:sldChg chg="del">
        <pc:chgData name="Ebad Banissi" userId="46ce2bb489724496" providerId="LiveId" clId="{33FA36A3-F39D-4258-B817-19968005C35A}" dt="2024-10-10T22:02:08.492" v="0" actId="2696"/>
        <pc:sldMkLst>
          <pc:docMk/>
          <pc:sldMk cId="0" sldId="262"/>
        </pc:sldMkLst>
      </pc:sldChg>
      <pc:sldChg chg="del">
        <pc:chgData name="Ebad Banissi" userId="46ce2bb489724496" providerId="LiveId" clId="{33FA36A3-F39D-4258-B817-19968005C35A}" dt="2024-10-10T22:02:08.492" v="0" actId="2696"/>
        <pc:sldMkLst>
          <pc:docMk/>
          <pc:sldMk cId="0" sldId="263"/>
        </pc:sldMkLst>
      </pc:sldChg>
      <pc:sldChg chg="del ord">
        <pc:chgData name="Ebad Banissi" userId="46ce2bb489724496" providerId="LiveId" clId="{33FA36A3-F39D-4258-B817-19968005C35A}" dt="2024-10-15T10:37:06.707" v="381" actId="2696"/>
        <pc:sldMkLst>
          <pc:docMk/>
          <pc:sldMk cId="0" sldId="264"/>
        </pc:sldMkLst>
      </pc:sldChg>
      <pc:sldChg chg="del">
        <pc:chgData name="Ebad Banissi" userId="46ce2bb489724496" providerId="LiveId" clId="{33FA36A3-F39D-4258-B817-19968005C35A}" dt="2024-10-10T22:02:08.492" v="0" actId="2696"/>
        <pc:sldMkLst>
          <pc:docMk/>
          <pc:sldMk cId="3012449231" sldId="287"/>
        </pc:sldMkLst>
      </pc:sldChg>
      <pc:sldChg chg="modSp mod">
        <pc:chgData name="Ebad Banissi" userId="46ce2bb489724496" providerId="LiveId" clId="{33FA36A3-F39D-4258-B817-19968005C35A}" dt="2024-10-15T11:39:34.016" v="700" actId="14100"/>
        <pc:sldMkLst>
          <pc:docMk/>
          <pc:sldMk cId="627287129" sldId="288"/>
        </pc:sldMkLst>
        <pc:spChg chg="mod">
          <ac:chgData name="Ebad Banissi" userId="46ce2bb489724496" providerId="LiveId" clId="{33FA36A3-F39D-4258-B817-19968005C35A}" dt="2024-10-15T11:39:01.635" v="692" actId="14100"/>
          <ac:spMkLst>
            <pc:docMk/>
            <pc:sldMk cId="627287129" sldId="288"/>
            <ac:spMk id="2" creationId="{E89F2C2E-2075-290E-E055-BC58A705E7AF}"/>
          </ac:spMkLst>
        </pc:spChg>
        <pc:spChg chg="mod">
          <ac:chgData name="Ebad Banissi" userId="46ce2bb489724496" providerId="LiveId" clId="{33FA36A3-F39D-4258-B817-19968005C35A}" dt="2024-10-15T11:39:34.016" v="700" actId="14100"/>
          <ac:spMkLst>
            <pc:docMk/>
            <pc:sldMk cId="627287129" sldId="288"/>
            <ac:spMk id="3" creationId="{FE45746E-AA62-7446-D675-C7A6B43D2A23}"/>
          </ac:spMkLst>
        </pc:spChg>
      </pc:sldChg>
      <pc:sldChg chg="del">
        <pc:chgData name="Ebad Banissi" userId="46ce2bb489724496" providerId="LiveId" clId="{33FA36A3-F39D-4258-B817-19968005C35A}" dt="2024-10-10T22:02:08.492" v="0" actId="2696"/>
        <pc:sldMkLst>
          <pc:docMk/>
          <pc:sldMk cId="19197084" sldId="289"/>
        </pc:sldMkLst>
      </pc:sldChg>
      <pc:sldChg chg="del">
        <pc:chgData name="Ebad Banissi" userId="46ce2bb489724496" providerId="LiveId" clId="{33FA36A3-F39D-4258-B817-19968005C35A}" dt="2024-10-10T22:02:08.492" v="0" actId="2696"/>
        <pc:sldMkLst>
          <pc:docMk/>
          <pc:sldMk cId="4227353897" sldId="290"/>
        </pc:sldMkLst>
      </pc:sldChg>
      <pc:sldChg chg="del">
        <pc:chgData name="Ebad Banissi" userId="46ce2bb489724496" providerId="LiveId" clId="{33FA36A3-F39D-4258-B817-19968005C35A}" dt="2024-10-10T22:02:08.492" v="0" actId="2696"/>
        <pc:sldMkLst>
          <pc:docMk/>
          <pc:sldMk cId="713066932" sldId="291"/>
        </pc:sldMkLst>
      </pc:sldChg>
      <pc:sldChg chg="del">
        <pc:chgData name="Ebad Banissi" userId="46ce2bb489724496" providerId="LiveId" clId="{33FA36A3-F39D-4258-B817-19968005C35A}" dt="2024-10-10T22:02:08.492" v="0" actId="2696"/>
        <pc:sldMkLst>
          <pc:docMk/>
          <pc:sldMk cId="2724351796" sldId="292"/>
        </pc:sldMkLst>
      </pc:sldChg>
      <pc:sldChg chg="addSp modSp mod ord">
        <pc:chgData name="Ebad Banissi" userId="46ce2bb489724496" providerId="LiveId" clId="{33FA36A3-F39D-4258-B817-19968005C35A}" dt="2024-10-15T14:48:13.694" v="721" actId="20577"/>
        <pc:sldMkLst>
          <pc:docMk/>
          <pc:sldMk cId="2342390801" sldId="293"/>
        </pc:sldMkLst>
        <pc:spChg chg="mod">
          <ac:chgData name="Ebad Banissi" userId="46ce2bb489724496" providerId="LiveId" clId="{33FA36A3-F39D-4258-B817-19968005C35A}" dt="2024-10-15T10:39:58.044" v="399" actId="20577"/>
          <ac:spMkLst>
            <pc:docMk/>
            <pc:sldMk cId="2342390801" sldId="293"/>
            <ac:spMk id="2" creationId="{6885E79B-05C1-ED1A-74D1-4B761ACA2175}"/>
          </ac:spMkLst>
        </pc:spChg>
        <pc:spChg chg="mod">
          <ac:chgData name="Ebad Banissi" userId="46ce2bb489724496" providerId="LiveId" clId="{33FA36A3-F39D-4258-B817-19968005C35A}" dt="2024-10-15T14:48:13.694" v="721" actId="20577"/>
          <ac:spMkLst>
            <pc:docMk/>
            <pc:sldMk cId="2342390801" sldId="293"/>
            <ac:spMk id="3" creationId="{C1C822D4-672E-F27C-0AB1-EC288BF4283F}"/>
          </ac:spMkLst>
        </pc:spChg>
        <pc:picChg chg="add mod">
          <ac:chgData name="Ebad Banissi" userId="46ce2bb489724496" providerId="LiveId" clId="{33FA36A3-F39D-4258-B817-19968005C35A}" dt="2024-10-15T10:40:09.534" v="402" actId="1076"/>
          <ac:picMkLst>
            <pc:docMk/>
            <pc:sldMk cId="2342390801" sldId="293"/>
            <ac:picMk id="4" creationId="{CE029A55-E084-BCEC-A4BC-38A34DA1B1F5}"/>
          </ac:picMkLst>
        </pc:picChg>
      </pc:sldChg>
      <pc:sldChg chg="modSp mod">
        <pc:chgData name="Ebad Banissi" userId="46ce2bb489724496" providerId="LiveId" clId="{33FA36A3-F39D-4258-B817-19968005C35A}" dt="2024-10-12T20:48:55.716" v="32" actId="27636"/>
        <pc:sldMkLst>
          <pc:docMk/>
          <pc:sldMk cId="3927224745" sldId="295"/>
        </pc:sldMkLst>
        <pc:spChg chg="mod">
          <ac:chgData name="Ebad Banissi" userId="46ce2bb489724496" providerId="LiveId" clId="{33FA36A3-F39D-4258-B817-19968005C35A}" dt="2024-10-12T20:48:55.716" v="32" actId="27636"/>
          <ac:spMkLst>
            <pc:docMk/>
            <pc:sldMk cId="3927224745" sldId="295"/>
            <ac:spMk id="3" creationId="{00000000-0000-0000-0000-000000000000}"/>
          </ac:spMkLst>
        </pc:spChg>
      </pc:sldChg>
      <pc:sldChg chg="modSp mod">
        <pc:chgData name="Ebad Banissi" userId="46ce2bb489724496" providerId="LiveId" clId="{33FA36A3-F39D-4258-B817-19968005C35A}" dt="2024-10-12T20:56:01.912" v="45" actId="108"/>
        <pc:sldMkLst>
          <pc:docMk/>
          <pc:sldMk cId="83609044" sldId="296"/>
        </pc:sldMkLst>
        <pc:spChg chg="mod">
          <ac:chgData name="Ebad Banissi" userId="46ce2bb489724496" providerId="LiveId" clId="{33FA36A3-F39D-4258-B817-19968005C35A}" dt="2024-10-12T20:56:01.912" v="45" actId="108"/>
          <ac:spMkLst>
            <pc:docMk/>
            <pc:sldMk cId="83609044" sldId="296"/>
            <ac:spMk id="3" creationId="{00000000-0000-0000-0000-000000000000}"/>
          </ac:spMkLst>
        </pc:spChg>
      </pc:sldChg>
      <pc:sldChg chg="addSp modSp mod">
        <pc:chgData name="Ebad Banissi" userId="46ce2bb489724496" providerId="LiveId" clId="{33FA36A3-F39D-4258-B817-19968005C35A}" dt="2024-10-12T21:08:08.537" v="60" actId="14100"/>
        <pc:sldMkLst>
          <pc:docMk/>
          <pc:sldMk cId="3286007994" sldId="297"/>
        </pc:sldMkLst>
        <pc:spChg chg="mod">
          <ac:chgData name="Ebad Banissi" userId="46ce2bb489724496" providerId="LiveId" clId="{33FA36A3-F39D-4258-B817-19968005C35A}" dt="2024-10-12T21:08:08.537" v="60" actId="14100"/>
          <ac:spMkLst>
            <pc:docMk/>
            <pc:sldMk cId="3286007994" sldId="297"/>
            <ac:spMk id="3" creationId="{00000000-0000-0000-0000-000000000000}"/>
          </ac:spMkLst>
        </pc:spChg>
        <pc:picChg chg="add mod">
          <ac:chgData name="Ebad Banissi" userId="46ce2bb489724496" providerId="LiveId" clId="{33FA36A3-F39D-4258-B817-19968005C35A}" dt="2024-10-12T21:07:16.741" v="55" actId="1076"/>
          <ac:picMkLst>
            <pc:docMk/>
            <pc:sldMk cId="3286007994" sldId="297"/>
            <ac:picMk id="4" creationId="{4BED5DD4-D7D7-91A7-6B00-643964D532BF}"/>
          </ac:picMkLst>
        </pc:picChg>
        <pc:picChg chg="add mod">
          <ac:chgData name="Ebad Banissi" userId="46ce2bb489724496" providerId="LiveId" clId="{33FA36A3-F39D-4258-B817-19968005C35A}" dt="2024-10-12T21:07:44.955" v="57" actId="1076"/>
          <ac:picMkLst>
            <pc:docMk/>
            <pc:sldMk cId="3286007994" sldId="297"/>
            <ac:picMk id="5" creationId="{67F53A83-784A-B729-2125-AA5899B8B2EF}"/>
          </ac:picMkLst>
        </pc:picChg>
        <pc:picChg chg="add mod">
          <ac:chgData name="Ebad Banissi" userId="46ce2bb489724496" providerId="LiveId" clId="{33FA36A3-F39D-4258-B817-19968005C35A}" dt="2024-10-12T21:08:01.247" v="59" actId="1076"/>
          <ac:picMkLst>
            <pc:docMk/>
            <pc:sldMk cId="3286007994" sldId="297"/>
            <ac:picMk id="6" creationId="{1EEED6BC-C159-F3C3-0033-ECC2E973B3CA}"/>
          </ac:picMkLst>
        </pc:picChg>
      </pc:sldChg>
      <pc:sldChg chg="addSp delSp modSp add mod ord">
        <pc:chgData name="Ebad Banissi" userId="46ce2bb489724496" providerId="LiveId" clId="{33FA36A3-F39D-4258-B817-19968005C35A}" dt="2024-10-12T21:19:23.338" v="102" actId="14100"/>
        <pc:sldMkLst>
          <pc:docMk/>
          <pc:sldMk cId="2506980190" sldId="298"/>
        </pc:sldMkLst>
        <pc:spChg chg="mod">
          <ac:chgData name="Ebad Banissi" userId="46ce2bb489724496" providerId="LiveId" clId="{33FA36A3-F39D-4258-B817-19968005C35A}" dt="2024-10-12T21:19:19.310" v="101" actId="1076"/>
          <ac:spMkLst>
            <pc:docMk/>
            <pc:sldMk cId="2506980190" sldId="298"/>
            <ac:spMk id="2" creationId="{00000000-0000-0000-0000-000000000000}"/>
          </ac:spMkLst>
        </pc:spChg>
        <pc:spChg chg="mod">
          <ac:chgData name="Ebad Banissi" userId="46ce2bb489724496" providerId="LiveId" clId="{33FA36A3-F39D-4258-B817-19968005C35A}" dt="2024-10-12T21:19:23.338" v="102" actId="14100"/>
          <ac:spMkLst>
            <pc:docMk/>
            <pc:sldMk cId="2506980190" sldId="298"/>
            <ac:spMk id="3" creationId="{00000000-0000-0000-0000-000000000000}"/>
          </ac:spMkLst>
        </pc:spChg>
        <pc:spChg chg="add mod">
          <ac:chgData name="Ebad Banissi" userId="46ce2bb489724496" providerId="LiveId" clId="{33FA36A3-F39D-4258-B817-19968005C35A}" dt="2024-10-12T21:19:07.514" v="98" actId="6549"/>
          <ac:spMkLst>
            <pc:docMk/>
            <pc:sldMk cId="2506980190" sldId="298"/>
            <ac:spMk id="4" creationId="{15FEBE35-A96B-C8BD-E351-AB4ECB2F0D67}"/>
          </ac:spMkLst>
        </pc:spChg>
        <pc:spChg chg="add del mod">
          <ac:chgData name="Ebad Banissi" userId="46ce2bb489724496" providerId="LiveId" clId="{33FA36A3-F39D-4258-B817-19968005C35A}" dt="2024-10-12T21:19:15.072" v="100" actId="21"/>
          <ac:spMkLst>
            <pc:docMk/>
            <pc:sldMk cId="2506980190" sldId="298"/>
            <ac:spMk id="5" creationId="{6788CC38-E750-51FB-331D-58A2CF059364}"/>
          </ac:spMkLst>
        </pc:spChg>
      </pc:sldChg>
      <pc:sldChg chg="delSp modSp add mod">
        <pc:chgData name="Ebad Banissi" userId="46ce2bb489724496" providerId="LiveId" clId="{33FA36A3-F39D-4258-B817-19968005C35A}" dt="2024-10-12T21:27:15.875" v="136" actId="27636"/>
        <pc:sldMkLst>
          <pc:docMk/>
          <pc:sldMk cId="264664017" sldId="299"/>
        </pc:sldMkLst>
        <pc:spChg chg="mod">
          <ac:chgData name="Ebad Banissi" userId="46ce2bb489724496" providerId="LiveId" clId="{33FA36A3-F39D-4258-B817-19968005C35A}" dt="2024-10-12T21:20:05.764" v="107"/>
          <ac:spMkLst>
            <pc:docMk/>
            <pc:sldMk cId="264664017" sldId="299"/>
            <ac:spMk id="2" creationId="{00000000-0000-0000-0000-000000000000}"/>
          </ac:spMkLst>
        </pc:spChg>
        <pc:spChg chg="mod">
          <ac:chgData name="Ebad Banissi" userId="46ce2bb489724496" providerId="LiveId" clId="{33FA36A3-F39D-4258-B817-19968005C35A}" dt="2024-10-12T21:27:15.875" v="136" actId="27636"/>
          <ac:spMkLst>
            <pc:docMk/>
            <pc:sldMk cId="264664017" sldId="299"/>
            <ac:spMk id="3" creationId="{00000000-0000-0000-0000-000000000000}"/>
          </ac:spMkLst>
        </pc:spChg>
        <pc:spChg chg="del mod">
          <ac:chgData name="Ebad Banissi" userId="46ce2bb489724496" providerId="LiveId" clId="{33FA36A3-F39D-4258-B817-19968005C35A}" dt="2024-10-12T21:19:32.224" v="104" actId="21"/>
          <ac:spMkLst>
            <pc:docMk/>
            <pc:sldMk cId="264664017" sldId="299"/>
            <ac:spMk id="4" creationId="{15FEBE35-A96B-C8BD-E351-AB4ECB2F0D67}"/>
          </ac:spMkLst>
        </pc:spChg>
        <pc:spChg chg="del mod">
          <ac:chgData name="Ebad Banissi" userId="46ce2bb489724496" providerId="LiveId" clId="{33FA36A3-F39D-4258-B817-19968005C35A}" dt="2024-10-12T21:19:39.369" v="106" actId="21"/>
          <ac:spMkLst>
            <pc:docMk/>
            <pc:sldMk cId="264664017" sldId="299"/>
            <ac:spMk id="5" creationId="{6788CC38-E750-51FB-331D-58A2CF059364}"/>
          </ac:spMkLst>
        </pc:spChg>
      </pc:sldChg>
      <pc:sldChg chg="modSp add mod">
        <pc:chgData name="Ebad Banissi" userId="46ce2bb489724496" providerId="LiveId" clId="{33FA36A3-F39D-4258-B817-19968005C35A}" dt="2024-10-12T21:34:44.375" v="172"/>
        <pc:sldMkLst>
          <pc:docMk/>
          <pc:sldMk cId="3544074799" sldId="300"/>
        </pc:sldMkLst>
        <pc:spChg chg="mod">
          <ac:chgData name="Ebad Banissi" userId="46ce2bb489724496" providerId="LiveId" clId="{33FA36A3-F39D-4258-B817-19968005C35A}" dt="2024-10-12T21:29:46.029" v="138"/>
          <ac:spMkLst>
            <pc:docMk/>
            <pc:sldMk cId="3544074799" sldId="300"/>
            <ac:spMk id="2" creationId="{00000000-0000-0000-0000-000000000000}"/>
          </ac:spMkLst>
        </pc:spChg>
        <pc:spChg chg="mod">
          <ac:chgData name="Ebad Banissi" userId="46ce2bb489724496" providerId="LiveId" clId="{33FA36A3-F39D-4258-B817-19968005C35A}" dt="2024-10-12T21:34:44.375" v="172"/>
          <ac:spMkLst>
            <pc:docMk/>
            <pc:sldMk cId="3544074799" sldId="300"/>
            <ac:spMk id="3" creationId="{00000000-0000-0000-0000-000000000000}"/>
          </ac:spMkLst>
        </pc:spChg>
      </pc:sldChg>
      <pc:sldChg chg="new del">
        <pc:chgData name="Ebad Banissi" userId="46ce2bb489724496" providerId="LiveId" clId="{33FA36A3-F39D-4258-B817-19968005C35A}" dt="2024-10-14T22:09:53.112" v="380" actId="2696"/>
        <pc:sldMkLst>
          <pc:docMk/>
          <pc:sldMk cId="2769809342" sldId="301"/>
        </pc:sldMkLst>
      </pc:sldChg>
      <pc:sldChg chg="modSp new mod">
        <pc:chgData name="Ebad Banissi" userId="46ce2bb489724496" providerId="LiveId" clId="{33FA36A3-F39D-4258-B817-19968005C35A}" dt="2024-10-12T21:47:49.549" v="203" actId="207"/>
        <pc:sldMkLst>
          <pc:docMk/>
          <pc:sldMk cId="493109924" sldId="302"/>
        </pc:sldMkLst>
        <pc:spChg chg="mod">
          <ac:chgData name="Ebad Banissi" userId="46ce2bb489724496" providerId="LiveId" clId="{33FA36A3-F39D-4258-B817-19968005C35A}" dt="2024-10-12T21:47:49.549" v="203" actId="207"/>
          <ac:spMkLst>
            <pc:docMk/>
            <pc:sldMk cId="493109924" sldId="302"/>
            <ac:spMk id="2" creationId="{0791148E-9497-3555-CF4A-64C1A1EFE598}"/>
          </ac:spMkLst>
        </pc:spChg>
        <pc:spChg chg="mod">
          <ac:chgData name="Ebad Banissi" userId="46ce2bb489724496" providerId="LiveId" clId="{33FA36A3-F39D-4258-B817-19968005C35A}" dt="2024-10-12T21:45:37.622" v="199"/>
          <ac:spMkLst>
            <pc:docMk/>
            <pc:sldMk cId="493109924" sldId="302"/>
            <ac:spMk id="3" creationId="{B30C7068-873E-660C-63BD-420ACF460F3F}"/>
          </ac:spMkLst>
        </pc:spChg>
      </pc:sldChg>
      <pc:sldChg chg="modSp add mod ord">
        <pc:chgData name="Ebad Banissi" userId="46ce2bb489724496" providerId="LiveId" clId="{33FA36A3-F39D-4258-B817-19968005C35A}" dt="2024-10-12T21:40:14.516" v="180"/>
        <pc:sldMkLst>
          <pc:docMk/>
          <pc:sldMk cId="3647422504" sldId="303"/>
        </pc:sldMkLst>
        <pc:spChg chg="mod">
          <ac:chgData name="Ebad Banissi" userId="46ce2bb489724496" providerId="LiveId" clId="{33FA36A3-F39D-4258-B817-19968005C35A}" dt="2024-10-12T21:40:14.516" v="180"/>
          <ac:spMkLst>
            <pc:docMk/>
            <pc:sldMk cId="3647422504" sldId="303"/>
            <ac:spMk id="3" creationId="{9C5C2DC9-FA16-CE4A-BDE7-1B44C1FEC966}"/>
          </ac:spMkLst>
        </pc:spChg>
      </pc:sldChg>
      <pc:sldChg chg="addSp modSp add mod setBg">
        <pc:chgData name="Ebad Banissi" userId="46ce2bb489724496" providerId="LiveId" clId="{33FA36A3-F39D-4258-B817-19968005C35A}" dt="2024-10-12T21:52:09.521" v="226" actId="27636"/>
        <pc:sldMkLst>
          <pc:docMk/>
          <pc:sldMk cId="3832422178" sldId="304"/>
        </pc:sldMkLst>
        <pc:spChg chg="mod">
          <ac:chgData name="Ebad Banissi" userId="46ce2bb489724496" providerId="LiveId" clId="{33FA36A3-F39D-4258-B817-19968005C35A}" dt="2024-10-12T21:49:19.423" v="209" actId="26606"/>
          <ac:spMkLst>
            <pc:docMk/>
            <pc:sldMk cId="3832422178" sldId="304"/>
            <ac:spMk id="2" creationId="{0791148E-9497-3555-CF4A-64C1A1EFE598}"/>
          </ac:spMkLst>
        </pc:spChg>
        <pc:spChg chg="mod">
          <ac:chgData name="Ebad Banissi" userId="46ce2bb489724496" providerId="LiveId" clId="{33FA36A3-F39D-4258-B817-19968005C35A}" dt="2024-10-12T21:52:09.521" v="226" actId="27636"/>
          <ac:spMkLst>
            <pc:docMk/>
            <pc:sldMk cId="3832422178" sldId="304"/>
            <ac:spMk id="3" creationId="{B30C7068-873E-660C-63BD-420ACF460F3F}"/>
          </ac:spMkLst>
        </pc:spChg>
        <pc:spChg chg="add">
          <ac:chgData name="Ebad Banissi" userId="46ce2bb489724496" providerId="LiveId" clId="{33FA36A3-F39D-4258-B817-19968005C35A}" dt="2024-10-12T21:49:19.423" v="209" actId="26606"/>
          <ac:spMkLst>
            <pc:docMk/>
            <pc:sldMk cId="3832422178" sldId="304"/>
            <ac:spMk id="9" creationId="{8651CFA9-6065-4243-AC48-858E359780B1}"/>
          </ac:spMkLst>
        </pc:spChg>
        <pc:spChg chg="add">
          <ac:chgData name="Ebad Banissi" userId="46ce2bb489724496" providerId="LiveId" clId="{33FA36A3-F39D-4258-B817-19968005C35A}" dt="2024-10-12T21:49:19.423" v="209" actId="26606"/>
          <ac:spMkLst>
            <pc:docMk/>
            <pc:sldMk cId="3832422178" sldId="304"/>
            <ac:spMk id="11" creationId="{37962AE0-6A1C-4B76-9D52-10E5E6D7D3BB}"/>
          </ac:spMkLst>
        </pc:spChg>
        <pc:grpChg chg="add">
          <ac:chgData name="Ebad Banissi" userId="46ce2bb489724496" providerId="LiveId" clId="{33FA36A3-F39D-4258-B817-19968005C35A}" dt="2024-10-12T21:49:19.423" v="209" actId="26606"/>
          <ac:grpSpMkLst>
            <pc:docMk/>
            <pc:sldMk cId="3832422178" sldId="304"/>
            <ac:grpSpMk id="13" creationId="{A345EEC5-ECAA-408B-B9D7-1C0E1102C169}"/>
          </ac:grpSpMkLst>
        </pc:grpChg>
        <pc:grpChg chg="add">
          <ac:chgData name="Ebad Banissi" userId="46ce2bb489724496" providerId="LiveId" clId="{33FA36A3-F39D-4258-B817-19968005C35A}" dt="2024-10-12T21:49:19.423" v="209" actId="26606"/>
          <ac:grpSpMkLst>
            <pc:docMk/>
            <pc:sldMk cId="3832422178" sldId="304"/>
            <ac:grpSpMk id="23" creationId="{F0A218EB-ECC2-4D0D-9EDC-F5CB062CADCE}"/>
          </ac:grpSpMkLst>
        </pc:grpChg>
        <pc:picChg chg="add mod">
          <ac:chgData name="Ebad Banissi" userId="46ce2bb489724496" providerId="LiveId" clId="{33FA36A3-F39D-4258-B817-19968005C35A}" dt="2024-10-12T21:49:19.423" v="209" actId="26606"/>
          <ac:picMkLst>
            <pc:docMk/>
            <pc:sldMk cId="3832422178" sldId="304"/>
            <ac:picMk id="4" creationId="{A0E3D3E8-7241-9A7C-0068-3ECC7E79CEF2}"/>
          </ac:picMkLst>
        </pc:picChg>
      </pc:sldChg>
      <pc:sldChg chg="addSp delSp modSp add mod">
        <pc:chgData name="Ebad Banissi" userId="46ce2bb489724496" providerId="LiveId" clId="{33FA36A3-F39D-4258-B817-19968005C35A}" dt="2024-10-12T21:57:17.080" v="265" actId="1076"/>
        <pc:sldMkLst>
          <pc:docMk/>
          <pc:sldMk cId="2332674682" sldId="305"/>
        </pc:sldMkLst>
        <pc:spChg chg="mod">
          <ac:chgData name="Ebad Banissi" userId="46ce2bb489724496" providerId="LiveId" clId="{33FA36A3-F39D-4258-B817-19968005C35A}" dt="2024-10-12T21:56:21.045" v="261" actId="26606"/>
          <ac:spMkLst>
            <pc:docMk/>
            <pc:sldMk cId="2332674682" sldId="305"/>
            <ac:spMk id="2" creationId="{0791148E-9497-3555-CF4A-64C1A1EFE598}"/>
          </ac:spMkLst>
        </pc:spChg>
        <pc:spChg chg="mod">
          <ac:chgData name="Ebad Banissi" userId="46ce2bb489724496" providerId="LiveId" clId="{33FA36A3-F39D-4258-B817-19968005C35A}" dt="2024-10-12T21:56:21.045" v="261" actId="26606"/>
          <ac:spMkLst>
            <pc:docMk/>
            <pc:sldMk cId="2332674682" sldId="305"/>
            <ac:spMk id="3" creationId="{B30C7068-873E-660C-63BD-420ACF460F3F}"/>
          </ac:spMkLst>
        </pc:spChg>
        <pc:spChg chg="del">
          <ac:chgData name="Ebad Banissi" userId="46ce2bb489724496" providerId="LiveId" clId="{33FA36A3-F39D-4258-B817-19968005C35A}" dt="2024-10-12T21:54:11.675" v="237" actId="26606"/>
          <ac:spMkLst>
            <pc:docMk/>
            <pc:sldMk cId="2332674682" sldId="305"/>
            <ac:spMk id="9" creationId="{8651CFA9-6065-4243-AC48-858E359780B1}"/>
          </ac:spMkLst>
        </pc:spChg>
        <pc:spChg chg="del">
          <ac:chgData name="Ebad Banissi" userId="46ce2bb489724496" providerId="LiveId" clId="{33FA36A3-F39D-4258-B817-19968005C35A}" dt="2024-10-12T21:54:11.675" v="237" actId="26606"/>
          <ac:spMkLst>
            <pc:docMk/>
            <pc:sldMk cId="2332674682" sldId="305"/>
            <ac:spMk id="11" creationId="{37962AE0-6A1C-4B76-9D52-10E5E6D7D3BB}"/>
          </ac:spMkLst>
        </pc:spChg>
        <pc:spChg chg="add del">
          <ac:chgData name="Ebad Banissi" userId="46ce2bb489724496" providerId="LiveId" clId="{33FA36A3-F39D-4258-B817-19968005C35A}" dt="2024-10-12T21:56:21.045" v="261" actId="26606"/>
          <ac:spMkLst>
            <pc:docMk/>
            <pc:sldMk cId="2332674682" sldId="305"/>
            <ac:spMk id="38" creationId="{8651CFA9-6065-4243-AC48-858E359780B1}"/>
          </ac:spMkLst>
        </pc:spChg>
        <pc:spChg chg="add del">
          <ac:chgData name="Ebad Banissi" userId="46ce2bb489724496" providerId="LiveId" clId="{33FA36A3-F39D-4258-B817-19968005C35A}" dt="2024-10-12T21:56:21.045" v="261" actId="26606"/>
          <ac:spMkLst>
            <pc:docMk/>
            <pc:sldMk cId="2332674682" sldId="305"/>
            <ac:spMk id="40" creationId="{37962AE0-6A1C-4B76-9D52-10E5E6D7D3BB}"/>
          </ac:spMkLst>
        </pc:spChg>
        <pc:spChg chg="add">
          <ac:chgData name="Ebad Banissi" userId="46ce2bb489724496" providerId="LiveId" clId="{33FA36A3-F39D-4258-B817-19968005C35A}" dt="2024-10-12T21:56:21.045" v="261" actId="26606"/>
          <ac:spMkLst>
            <pc:docMk/>
            <pc:sldMk cId="2332674682" sldId="305"/>
            <ac:spMk id="67" creationId="{8651CFA9-6065-4243-AC48-858E359780B1}"/>
          </ac:spMkLst>
        </pc:spChg>
        <pc:spChg chg="add">
          <ac:chgData name="Ebad Banissi" userId="46ce2bb489724496" providerId="LiveId" clId="{33FA36A3-F39D-4258-B817-19968005C35A}" dt="2024-10-12T21:56:21.045" v="261" actId="26606"/>
          <ac:spMkLst>
            <pc:docMk/>
            <pc:sldMk cId="2332674682" sldId="305"/>
            <ac:spMk id="69" creationId="{37962AE0-6A1C-4B76-9D52-10E5E6D7D3BB}"/>
          </ac:spMkLst>
        </pc:spChg>
        <pc:spChg chg="add">
          <ac:chgData name="Ebad Banissi" userId="46ce2bb489724496" providerId="LiveId" clId="{33FA36A3-F39D-4258-B817-19968005C35A}" dt="2024-10-12T21:56:21.045" v="261" actId="26606"/>
          <ac:spMkLst>
            <pc:docMk/>
            <pc:sldMk cId="2332674682" sldId="305"/>
            <ac:spMk id="81" creationId="{E1053F4E-9FA5-4F7B-9769-047E79535355}"/>
          </ac:spMkLst>
        </pc:spChg>
        <pc:grpChg chg="del">
          <ac:chgData name="Ebad Banissi" userId="46ce2bb489724496" providerId="LiveId" clId="{33FA36A3-F39D-4258-B817-19968005C35A}" dt="2024-10-12T21:54:11.675" v="237" actId="26606"/>
          <ac:grpSpMkLst>
            <pc:docMk/>
            <pc:sldMk cId="2332674682" sldId="305"/>
            <ac:grpSpMk id="13" creationId="{A345EEC5-ECAA-408B-B9D7-1C0E1102C169}"/>
          </ac:grpSpMkLst>
        </pc:grpChg>
        <pc:grpChg chg="del">
          <ac:chgData name="Ebad Banissi" userId="46ce2bb489724496" providerId="LiveId" clId="{33FA36A3-F39D-4258-B817-19968005C35A}" dt="2024-10-12T21:54:11.675" v="237" actId="26606"/>
          <ac:grpSpMkLst>
            <pc:docMk/>
            <pc:sldMk cId="2332674682" sldId="305"/>
            <ac:grpSpMk id="23" creationId="{F0A218EB-ECC2-4D0D-9EDC-F5CB062CADCE}"/>
          </ac:grpSpMkLst>
        </pc:grpChg>
        <pc:grpChg chg="add del">
          <ac:chgData name="Ebad Banissi" userId="46ce2bb489724496" providerId="LiveId" clId="{33FA36A3-F39D-4258-B817-19968005C35A}" dt="2024-10-12T21:56:21.045" v="261" actId="26606"/>
          <ac:grpSpMkLst>
            <pc:docMk/>
            <pc:sldMk cId="2332674682" sldId="305"/>
            <ac:grpSpMk id="42" creationId="{A345EEC5-ECAA-408B-B9D7-1C0E1102C169}"/>
          </ac:grpSpMkLst>
        </pc:grpChg>
        <pc:grpChg chg="add del">
          <ac:chgData name="Ebad Banissi" userId="46ce2bb489724496" providerId="LiveId" clId="{33FA36A3-F39D-4258-B817-19968005C35A}" dt="2024-10-12T21:56:21.045" v="261" actId="26606"/>
          <ac:grpSpMkLst>
            <pc:docMk/>
            <pc:sldMk cId="2332674682" sldId="305"/>
            <ac:grpSpMk id="52" creationId="{F0A218EB-ECC2-4D0D-9EDC-F5CB062CADCE}"/>
          </ac:grpSpMkLst>
        </pc:grpChg>
        <pc:grpChg chg="add">
          <ac:chgData name="Ebad Banissi" userId="46ce2bb489724496" providerId="LiveId" clId="{33FA36A3-F39D-4258-B817-19968005C35A}" dt="2024-10-12T21:56:21.045" v="261" actId="26606"/>
          <ac:grpSpMkLst>
            <pc:docMk/>
            <pc:sldMk cId="2332674682" sldId="305"/>
            <ac:grpSpMk id="71" creationId="{459862C0-828C-4688-9C70-32B106308471}"/>
          </ac:grpSpMkLst>
        </pc:grpChg>
        <pc:grpChg chg="add">
          <ac:chgData name="Ebad Banissi" userId="46ce2bb489724496" providerId="LiveId" clId="{33FA36A3-F39D-4258-B817-19968005C35A}" dt="2024-10-12T21:56:21.045" v="261" actId="26606"/>
          <ac:grpSpMkLst>
            <pc:docMk/>
            <pc:sldMk cId="2332674682" sldId="305"/>
            <ac:grpSpMk id="83" creationId="{AD4BD16E-C737-4940-9554-4F38D19BD645}"/>
          </ac:grpSpMkLst>
        </pc:grpChg>
        <pc:picChg chg="del">
          <ac:chgData name="Ebad Banissi" userId="46ce2bb489724496" providerId="LiveId" clId="{33FA36A3-F39D-4258-B817-19968005C35A}" dt="2024-10-12T21:54:07.062" v="236" actId="478"/>
          <ac:picMkLst>
            <pc:docMk/>
            <pc:sldMk cId="2332674682" sldId="305"/>
            <ac:picMk id="4" creationId="{A0E3D3E8-7241-9A7C-0068-3ECC7E79CEF2}"/>
          </ac:picMkLst>
        </pc:picChg>
        <pc:picChg chg="add mod ord">
          <ac:chgData name="Ebad Banissi" userId="46ce2bb489724496" providerId="LiveId" clId="{33FA36A3-F39D-4258-B817-19968005C35A}" dt="2024-10-12T21:57:17.080" v="265" actId="1076"/>
          <ac:picMkLst>
            <pc:docMk/>
            <pc:sldMk cId="2332674682" sldId="305"/>
            <ac:picMk id="5" creationId="{1A90B9B2-410E-E22D-C056-739854ACDAC1}"/>
          </ac:picMkLst>
        </pc:picChg>
        <pc:picChg chg="add mod">
          <ac:chgData name="Ebad Banissi" userId="46ce2bb489724496" providerId="LiveId" clId="{33FA36A3-F39D-4258-B817-19968005C35A}" dt="2024-10-12T21:57:12.732" v="264" actId="1076"/>
          <ac:picMkLst>
            <pc:docMk/>
            <pc:sldMk cId="2332674682" sldId="305"/>
            <ac:picMk id="6" creationId="{C8A22DF6-690C-E516-B600-15FEC82E1EAA}"/>
          </ac:picMkLst>
        </pc:picChg>
      </pc:sldChg>
      <pc:sldChg chg="delSp modSp add mod">
        <pc:chgData name="Ebad Banissi" userId="46ce2bb489724496" providerId="LiveId" clId="{33FA36A3-F39D-4258-B817-19968005C35A}" dt="2024-10-14T21:38:23.581" v="315" actId="27636"/>
        <pc:sldMkLst>
          <pc:docMk/>
          <pc:sldMk cId="3361558667" sldId="306"/>
        </pc:sldMkLst>
        <pc:spChg chg="mod">
          <ac:chgData name="Ebad Banissi" userId="46ce2bb489724496" providerId="LiveId" clId="{33FA36A3-F39D-4258-B817-19968005C35A}" dt="2024-10-14T21:24:25.840" v="281" actId="1076"/>
          <ac:spMkLst>
            <pc:docMk/>
            <pc:sldMk cId="3361558667" sldId="306"/>
            <ac:spMk id="2" creationId="{0791148E-9497-3555-CF4A-64C1A1EFE598}"/>
          </ac:spMkLst>
        </pc:spChg>
        <pc:spChg chg="mod">
          <ac:chgData name="Ebad Banissi" userId="46ce2bb489724496" providerId="LiveId" clId="{33FA36A3-F39D-4258-B817-19968005C35A}" dt="2024-10-14T21:38:23.581" v="315" actId="27636"/>
          <ac:spMkLst>
            <pc:docMk/>
            <pc:sldMk cId="3361558667" sldId="306"/>
            <ac:spMk id="3" creationId="{B30C7068-873E-660C-63BD-420ACF460F3F}"/>
          </ac:spMkLst>
        </pc:spChg>
        <pc:picChg chg="del">
          <ac:chgData name="Ebad Banissi" userId="46ce2bb489724496" providerId="LiveId" clId="{33FA36A3-F39D-4258-B817-19968005C35A}" dt="2024-10-12T21:57:57.217" v="269" actId="478"/>
          <ac:picMkLst>
            <pc:docMk/>
            <pc:sldMk cId="3361558667" sldId="306"/>
            <ac:picMk id="5" creationId="{1A90B9B2-410E-E22D-C056-739854ACDAC1}"/>
          </ac:picMkLst>
        </pc:picChg>
        <pc:picChg chg="del">
          <ac:chgData name="Ebad Banissi" userId="46ce2bb489724496" providerId="LiveId" clId="{33FA36A3-F39D-4258-B817-19968005C35A}" dt="2024-10-12T21:57:59.265" v="270" actId="478"/>
          <ac:picMkLst>
            <pc:docMk/>
            <pc:sldMk cId="3361558667" sldId="306"/>
            <ac:picMk id="6" creationId="{C8A22DF6-690C-E516-B600-15FEC82E1EAA}"/>
          </ac:picMkLst>
        </pc:picChg>
      </pc:sldChg>
      <pc:sldChg chg="addSp delSp modSp add mod">
        <pc:chgData name="Ebad Banissi" userId="46ce2bb489724496" providerId="LiveId" clId="{33FA36A3-F39D-4258-B817-19968005C35A}" dt="2024-10-14T21:53:36.002" v="354" actId="1076"/>
        <pc:sldMkLst>
          <pc:docMk/>
          <pc:sldMk cId="875027280" sldId="307"/>
        </pc:sldMkLst>
        <pc:spChg chg="mod">
          <ac:chgData name="Ebad Banissi" userId="46ce2bb489724496" providerId="LiveId" clId="{33FA36A3-F39D-4258-B817-19968005C35A}" dt="2024-10-14T21:44:00.483" v="325" actId="26606"/>
          <ac:spMkLst>
            <pc:docMk/>
            <pc:sldMk cId="875027280" sldId="307"/>
            <ac:spMk id="2" creationId="{0791148E-9497-3555-CF4A-64C1A1EFE598}"/>
          </ac:spMkLst>
        </pc:spChg>
        <pc:spChg chg="mod">
          <ac:chgData name="Ebad Banissi" userId="46ce2bb489724496" providerId="LiveId" clId="{33FA36A3-F39D-4258-B817-19968005C35A}" dt="2024-10-14T21:51:27.223" v="350"/>
          <ac:spMkLst>
            <pc:docMk/>
            <pc:sldMk cId="875027280" sldId="307"/>
            <ac:spMk id="3" creationId="{B30C7068-873E-660C-63BD-420ACF460F3F}"/>
          </ac:spMkLst>
        </pc:spChg>
        <pc:spChg chg="del">
          <ac:chgData name="Ebad Banissi" userId="46ce2bb489724496" providerId="LiveId" clId="{33FA36A3-F39D-4258-B817-19968005C35A}" dt="2024-10-14T21:44:00.483" v="325" actId="26606"/>
          <ac:spMkLst>
            <pc:docMk/>
            <pc:sldMk cId="875027280" sldId="307"/>
            <ac:spMk id="67" creationId="{8651CFA9-6065-4243-AC48-858E359780B1}"/>
          </ac:spMkLst>
        </pc:spChg>
        <pc:spChg chg="del">
          <ac:chgData name="Ebad Banissi" userId="46ce2bb489724496" providerId="LiveId" clId="{33FA36A3-F39D-4258-B817-19968005C35A}" dt="2024-10-14T21:44:00.483" v="325" actId="26606"/>
          <ac:spMkLst>
            <pc:docMk/>
            <pc:sldMk cId="875027280" sldId="307"/>
            <ac:spMk id="69" creationId="{37962AE0-6A1C-4B76-9D52-10E5E6D7D3BB}"/>
          </ac:spMkLst>
        </pc:spChg>
        <pc:spChg chg="del">
          <ac:chgData name="Ebad Banissi" userId="46ce2bb489724496" providerId="LiveId" clId="{33FA36A3-F39D-4258-B817-19968005C35A}" dt="2024-10-14T21:44:00.483" v="325" actId="26606"/>
          <ac:spMkLst>
            <pc:docMk/>
            <pc:sldMk cId="875027280" sldId="307"/>
            <ac:spMk id="81" creationId="{E1053F4E-9FA5-4F7B-9769-047E79535355}"/>
          </ac:spMkLst>
        </pc:spChg>
        <pc:spChg chg="add">
          <ac:chgData name="Ebad Banissi" userId="46ce2bb489724496" providerId="LiveId" clId="{33FA36A3-F39D-4258-B817-19968005C35A}" dt="2024-10-14T21:44:00.483" v="325" actId="26606"/>
          <ac:spMkLst>
            <pc:docMk/>
            <pc:sldMk cId="875027280" sldId="307"/>
            <ac:spMk id="97" creationId="{8651CFA9-6065-4243-AC48-858E359780B1}"/>
          </ac:spMkLst>
        </pc:spChg>
        <pc:spChg chg="add">
          <ac:chgData name="Ebad Banissi" userId="46ce2bb489724496" providerId="LiveId" clId="{33FA36A3-F39D-4258-B817-19968005C35A}" dt="2024-10-14T21:44:00.483" v="325" actId="26606"/>
          <ac:spMkLst>
            <pc:docMk/>
            <pc:sldMk cId="875027280" sldId="307"/>
            <ac:spMk id="99" creationId="{37962AE0-6A1C-4B76-9D52-10E5E6D7D3BB}"/>
          </ac:spMkLst>
        </pc:spChg>
        <pc:grpChg chg="del">
          <ac:chgData name="Ebad Banissi" userId="46ce2bb489724496" providerId="LiveId" clId="{33FA36A3-F39D-4258-B817-19968005C35A}" dt="2024-10-14T21:44:00.483" v="325" actId="26606"/>
          <ac:grpSpMkLst>
            <pc:docMk/>
            <pc:sldMk cId="875027280" sldId="307"/>
            <ac:grpSpMk id="71" creationId="{459862C0-828C-4688-9C70-32B106308471}"/>
          </ac:grpSpMkLst>
        </pc:grpChg>
        <pc:grpChg chg="del">
          <ac:chgData name="Ebad Banissi" userId="46ce2bb489724496" providerId="LiveId" clId="{33FA36A3-F39D-4258-B817-19968005C35A}" dt="2024-10-14T21:44:00.483" v="325" actId="26606"/>
          <ac:grpSpMkLst>
            <pc:docMk/>
            <pc:sldMk cId="875027280" sldId="307"/>
            <ac:grpSpMk id="83" creationId="{AD4BD16E-C737-4940-9554-4F38D19BD645}"/>
          </ac:grpSpMkLst>
        </pc:grpChg>
        <pc:grpChg chg="add">
          <ac:chgData name="Ebad Banissi" userId="46ce2bb489724496" providerId="LiveId" clId="{33FA36A3-F39D-4258-B817-19968005C35A}" dt="2024-10-14T21:44:00.483" v="325" actId="26606"/>
          <ac:grpSpMkLst>
            <pc:docMk/>
            <pc:sldMk cId="875027280" sldId="307"/>
            <ac:grpSpMk id="101" creationId="{A345EEC5-ECAA-408B-B9D7-1C0E1102C169}"/>
          </ac:grpSpMkLst>
        </pc:grpChg>
        <pc:grpChg chg="add">
          <ac:chgData name="Ebad Banissi" userId="46ce2bb489724496" providerId="LiveId" clId="{33FA36A3-F39D-4258-B817-19968005C35A}" dt="2024-10-14T21:44:00.483" v="325" actId="26606"/>
          <ac:grpSpMkLst>
            <pc:docMk/>
            <pc:sldMk cId="875027280" sldId="307"/>
            <ac:grpSpMk id="111" creationId="{F0A218EB-ECC2-4D0D-9EDC-F5CB062CADCE}"/>
          </ac:grpSpMkLst>
        </pc:grpChg>
        <pc:picChg chg="add mod">
          <ac:chgData name="Ebad Banissi" userId="46ce2bb489724496" providerId="LiveId" clId="{33FA36A3-F39D-4258-B817-19968005C35A}" dt="2024-10-14T21:53:33.090" v="353" actId="1076"/>
          <ac:picMkLst>
            <pc:docMk/>
            <pc:sldMk cId="875027280" sldId="307"/>
            <ac:picMk id="4" creationId="{D4E48FB3-7C32-1F70-7934-6B24488E8F6A}"/>
          </ac:picMkLst>
        </pc:picChg>
        <pc:picChg chg="add mod">
          <ac:chgData name="Ebad Banissi" userId="46ce2bb489724496" providerId="LiveId" clId="{33FA36A3-F39D-4258-B817-19968005C35A}" dt="2024-10-14T21:53:36.002" v="354" actId="1076"/>
          <ac:picMkLst>
            <pc:docMk/>
            <pc:sldMk cId="875027280" sldId="307"/>
            <ac:picMk id="5" creationId="{3E93F72C-8F15-0ADF-0138-BC58B0E8B8DB}"/>
          </ac:picMkLst>
        </pc:picChg>
      </pc:sldChg>
      <pc:sldChg chg="delSp modSp add mod">
        <pc:chgData name="Ebad Banissi" userId="46ce2bb489724496" providerId="LiveId" clId="{33FA36A3-F39D-4258-B817-19968005C35A}" dt="2024-10-14T22:03:55.557" v="379"/>
        <pc:sldMkLst>
          <pc:docMk/>
          <pc:sldMk cId="3071047472" sldId="308"/>
        </pc:sldMkLst>
        <pc:spChg chg="mod">
          <ac:chgData name="Ebad Banissi" userId="46ce2bb489724496" providerId="LiveId" clId="{33FA36A3-F39D-4258-B817-19968005C35A}" dt="2024-10-14T21:55:42.114" v="363" actId="27636"/>
          <ac:spMkLst>
            <pc:docMk/>
            <pc:sldMk cId="3071047472" sldId="308"/>
            <ac:spMk id="2" creationId="{0791148E-9497-3555-CF4A-64C1A1EFE598}"/>
          </ac:spMkLst>
        </pc:spChg>
        <pc:spChg chg="mod">
          <ac:chgData name="Ebad Banissi" userId="46ce2bb489724496" providerId="LiveId" clId="{33FA36A3-F39D-4258-B817-19968005C35A}" dt="2024-10-14T22:03:55.557" v="379"/>
          <ac:spMkLst>
            <pc:docMk/>
            <pc:sldMk cId="3071047472" sldId="308"/>
            <ac:spMk id="3" creationId="{B30C7068-873E-660C-63BD-420ACF460F3F}"/>
          </ac:spMkLst>
        </pc:spChg>
        <pc:picChg chg="del">
          <ac:chgData name="Ebad Banissi" userId="46ce2bb489724496" providerId="LiveId" clId="{33FA36A3-F39D-4258-B817-19968005C35A}" dt="2024-10-14T21:54:51.682" v="357" actId="478"/>
          <ac:picMkLst>
            <pc:docMk/>
            <pc:sldMk cId="3071047472" sldId="308"/>
            <ac:picMk id="4" creationId="{D4E48FB3-7C32-1F70-7934-6B24488E8F6A}"/>
          </ac:picMkLst>
        </pc:picChg>
        <pc:picChg chg="del">
          <ac:chgData name="Ebad Banissi" userId="46ce2bb489724496" providerId="LiveId" clId="{33FA36A3-F39D-4258-B817-19968005C35A}" dt="2024-10-14T21:54:59.659" v="359" actId="478"/>
          <ac:picMkLst>
            <pc:docMk/>
            <pc:sldMk cId="3071047472" sldId="308"/>
            <ac:picMk id="5" creationId="{3E93F72C-8F15-0ADF-0138-BC58B0E8B8DB}"/>
          </ac:picMkLst>
        </pc:picChg>
      </pc:sldChg>
      <pc:sldChg chg="modSp add mod ord">
        <pc:chgData name="Ebad Banissi" userId="46ce2bb489724496" providerId="LiveId" clId="{33FA36A3-F39D-4258-B817-19968005C35A}" dt="2024-10-15T10:37:56.673" v="387"/>
        <pc:sldMkLst>
          <pc:docMk/>
          <pc:sldMk cId="148863580" sldId="309"/>
        </pc:sldMkLst>
        <pc:spChg chg="mod">
          <ac:chgData name="Ebad Banissi" userId="46ce2bb489724496" providerId="LiveId" clId="{33FA36A3-F39D-4258-B817-19968005C35A}" dt="2024-10-15T10:37:56.673" v="387"/>
          <ac:spMkLst>
            <pc:docMk/>
            <pc:sldMk cId="148863580" sldId="309"/>
            <ac:spMk id="3" creationId="{9C5C2DC9-FA16-CE4A-BDE7-1B44C1FEC966}"/>
          </ac:spMkLst>
        </pc:spChg>
      </pc:sldChg>
      <pc:sldChg chg="addSp delSp modSp add mod setBg">
        <pc:chgData name="Ebad Banissi" userId="46ce2bb489724496" providerId="LiveId" clId="{33FA36A3-F39D-4258-B817-19968005C35A}" dt="2024-10-15T14:57:17.979" v="768" actId="14100"/>
        <pc:sldMkLst>
          <pc:docMk/>
          <pc:sldMk cId="1980520603" sldId="310"/>
        </pc:sldMkLst>
        <pc:spChg chg="mod">
          <ac:chgData name="Ebad Banissi" userId="46ce2bb489724496" providerId="LiveId" clId="{33FA36A3-F39D-4258-B817-19968005C35A}" dt="2024-10-15T14:48:30.191" v="723" actId="14100"/>
          <ac:spMkLst>
            <pc:docMk/>
            <pc:sldMk cId="1980520603" sldId="310"/>
            <ac:spMk id="2" creationId="{6885E79B-05C1-ED1A-74D1-4B761ACA2175}"/>
          </ac:spMkLst>
        </pc:spChg>
        <pc:spChg chg="mod">
          <ac:chgData name="Ebad Banissi" userId="46ce2bb489724496" providerId="LiveId" clId="{33FA36A3-F39D-4258-B817-19968005C35A}" dt="2024-10-15T14:57:17.979" v="768" actId="14100"/>
          <ac:spMkLst>
            <pc:docMk/>
            <pc:sldMk cId="1980520603" sldId="310"/>
            <ac:spMk id="3" creationId="{C1C822D4-672E-F27C-0AB1-EC288BF4283F}"/>
          </ac:spMkLst>
        </pc:spChg>
        <pc:spChg chg="add del">
          <ac:chgData name="Ebad Banissi" userId="46ce2bb489724496" providerId="LiveId" clId="{33FA36A3-F39D-4258-B817-19968005C35A}" dt="2024-10-15T11:01:20.294" v="471" actId="26606"/>
          <ac:spMkLst>
            <pc:docMk/>
            <pc:sldMk cId="1980520603" sldId="310"/>
            <ac:spMk id="10" creationId="{8651CFA9-6065-4243-AC48-858E359780B1}"/>
          </ac:spMkLst>
        </pc:spChg>
        <pc:spChg chg="add del">
          <ac:chgData name="Ebad Banissi" userId="46ce2bb489724496" providerId="LiveId" clId="{33FA36A3-F39D-4258-B817-19968005C35A}" dt="2024-10-15T11:01:20.294" v="471" actId="26606"/>
          <ac:spMkLst>
            <pc:docMk/>
            <pc:sldMk cId="1980520603" sldId="310"/>
            <ac:spMk id="12" creationId="{37962AE0-6A1C-4B76-9D52-10E5E6D7D3BB}"/>
          </ac:spMkLst>
        </pc:spChg>
        <pc:spChg chg="add">
          <ac:chgData name="Ebad Banissi" userId="46ce2bb489724496" providerId="LiveId" clId="{33FA36A3-F39D-4258-B817-19968005C35A}" dt="2024-10-15T11:01:20.294" v="471" actId="26606"/>
          <ac:spMkLst>
            <pc:docMk/>
            <pc:sldMk cId="1980520603" sldId="310"/>
            <ac:spMk id="1033" creationId="{8651CFA9-6065-4243-AC48-858E359780B1}"/>
          </ac:spMkLst>
        </pc:spChg>
        <pc:spChg chg="add">
          <ac:chgData name="Ebad Banissi" userId="46ce2bb489724496" providerId="LiveId" clId="{33FA36A3-F39D-4258-B817-19968005C35A}" dt="2024-10-15T11:01:20.294" v="471" actId="26606"/>
          <ac:spMkLst>
            <pc:docMk/>
            <pc:sldMk cId="1980520603" sldId="310"/>
            <ac:spMk id="1035" creationId="{37962AE0-6A1C-4B76-9D52-10E5E6D7D3BB}"/>
          </ac:spMkLst>
        </pc:spChg>
        <pc:grpChg chg="add del">
          <ac:chgData name="Ebad Banissi" userId="46ce2bb489724496" providerId="LiveId" clId="{33FA36A3-F39D-4258-B817-19968005C35A}" dt="2024-10-15T11:01:20.294" v="471" actId="26606"/>
          <ac:grpSpMkLst>
            <pc:docMk/>
            <pc:sldMk cId="1980520603" sldId="310"/>
            <ac:grpSpMk id="14" creationId="{9A36C00A-A726-4F7B-8B36-95103394BB14}"/>
          </ac:grpSpMkLst>
        </pc:grpChg>
        <pc:grpChg chg="add del">
          <ac:chgData name="Ebad Banissi" userId="46ce2bb489724496" providerId="LiveId" clId="{33FA36A3-F39D-4258-B817-19968005C35A}" dt="2024-10-15T11:01:20.294" v="471" actId="26606"/>
          <ac:grpSpMkLst>
            <pc:docMk/>
            <pc:sldMk cId="1980520603" sldId="310"/>
            <ac:grpSpMk id="24" creationId="{BC215AF5-FFA9-4C85-8878-F43035AB8165}"/>
          </ac:grpSpMkLst>
        </pc:grpChg>
        <pc:grpChg chg="add">
          <ac:chgData name="Ebad Banissi" userId="46ce2bb489724496" providerId="LiveId" clId="{33FA36A3-F39D-4258-B817-19968005C35A}" dt="2024-10-15T11:01:20.294" v="471" actId="26606"/>
          <ac:grpSpMkLst>
            <pc:docMk/>
            <pc:sldMk cId="1980520603" sldId="310"/>
            <ac:grpSpMk id="1037" creationId="{ABE95331-6295-47F4-A9B8-7927E2E44F5C}"/>
          </ac:grpSpMkLst>
        </pc:grpChg>
        <pc:grpChg chg="add">
          <ac:chgData name="Ebad Banissi" userId="46ce2bb489724496" providerId="LiveId" clId="{33FA36A3-F39D-4258-B817-19968005C35A}" dt="2024-10-15T11:01:20.294" v="471" actId="26606"/>
          <ac:grpSpMkLst>
            <pc:docMk/>
            <pc:sldMk cId="1980520603" sldId="310"/>
            <ac:grpSpMk id="1047" creationId="{BEF3CE48-6BF7-4521-BD7D-60562E90AA6A}"/>
          </ac:grpSpMkLst>
        </pc:grpChg>
        <pc:picChg chg="del">
          <ac:chgData name="Ebad Banissi" userId="46ce2bb489724496" providerId="LiveId" clId="{33FA36A3-F39D-4258-B817-19968005C35A}" dt="2024-10-15T10:41:24.784" v="410" actId="478"/>
          <ac:picMkLst>
            <pc:docMk/>
            <pc:sldMk cId="1980520603" sldId="310"/>
            <ac:picMk id="4" creationId="{CE029A55-E084-BCEC-A4BC-38A34DA1B1F5}"/>
          </ac:picMkLst>
        </pc:picChg>
        <pc:picChg chg="add del mod">
          <ac:chgData name="Ebad Banissi" userId="46ce2bb489724496" providerId="LiveId" clId="{33FA36A3-F39D-4258-B817-19968005C35A}" dt="2024-10-15T10:44:48.042" v="423" actId="21"/>
          <ac:picMkLst>
            <pc:docMk/>
            <pc:sldMk cId="1980520603" sldId="310"/>
            <ac:picMk id="5" creationId="{1D9F1E4B-DDF1-66FE-EF02-D420CEF020E7}"/>
          </ac:picMkLst>
        </pc:picChg>
        <pc:picChg chg="add mod">
          <ac:chgData name="Ebad Banissi" userId="46ce2bb489724496" providerId="LiveId" clId="{33FA36A3-F39D-4258-B817-19968005C35A}" dt="2024-10-15T14:49:09.233" v="727" actId="14100"/>
          <ac:picMkLst>
            <pc:docMk/>
            <pc:sldMk cId="1980520603" sldId="310"/>
            <ac:picMk id="6" creationId="{7B12ACC8-4350-777B-7298-DF403EE19043}"/>
          </ac:picMkLst>
        </pc:picChg>
        <pc:picChg chg="add del mod">
          <ac:chgData name="Ebad Banissi" userId="46ce2bb489724496" providerId="LiveId" clId="{33FA36A3-F39D-4258-B817-19968005C35A}" dt="2024-10-15T10:52:45.701" v="447" actId="21"/>
          <ac:picMkLst>
            <pc:docMk/>
            <pc:sldMk cId="1980520603" sldId="310"/>
            <ac:picMk id="1026" creationId="{76D2712B-8DD7-620E-AF96-A64E4D84F968}"/>
          </ac:picMkLst>
        </pc:picChg>
        <pc:picChg chg="add mod">
          <ac:chgData name="Ebad Banissi" userId="46ce2bb489724496" providerId="LiveId" clId="{33FA36A3-F39D-4258-B817-19968005C35A}" dt="2024-10-15T14:57:13.905" v="767" actId="14100"/>
          <ac:picMkLst>
            <pc:docMk/>
            <pc:sldMk cId="1980520603" sldId="310"/>
            <ac:picMk id="1028" creationId="{3FFA7C6E-4C6B-5D5C-3F93-98A536BBB577}"/>
          </ac:picMkLst>
        </pc:picChg>
      </pc:sldChg>
      <pc:sldChg chg="addSp delSp modSp add mod">
        <pc:chgData name="Ebad Banissi" userId="46ce2bb489724496" providerId="LiveId" clId="{33FA36A3-F39D-4258-B817-19968005C35A}" dt="2024-10-15T15:02:21.029" v="801" actId="1076"/>
        <pc:sldMkLst>
          <pc:docMk/>
          <pc:sldMk cId="2865095667" sldId="311"/>
        </pc:sldMkLst>
        <pc:spChg chg="mod">
          <ac:chgData name="Ebad Banissi" userId="46ce2bb489724496" providerId="LiveId" clId="{33FA36A3-F39D-4258-B817-19968005C35A}" dt="2024-10-15T14:58:42.884" v="772" actId="26606"/>
          <ac:spMkLst>
            <pc:docMk/>
            <pc:sldMk cId="2865095667" sldId="311"/>
            <ac:spMk id="2" creationId="{6885E79B-05C1-ED1A-74D1-4B761ACA2175}"/>
          </ac:spMkLst>
        </pc:spChg>
        <pc:spChg chg="mod">
          <ac:chgData name="Ebad Banissi" userId="46ce2bb489724496" providerId="LiveId" clId="{33FA36A3-F39D-4258-B817-19968005C35A}" dt="2024-10-15T15:02:13.627" v="800" actId="20577"/>
          <ac:spMkLst>
            <pc:docMk/>
            <pc:sldMk cId="2865095667" sldId="311"/>
            <ac:spMk id="3" creationId="{C1C822D4-672E-F27C-0AB1-EC288BF4283F}"/>
          </ac:spMkLst>
        </pc:spChg>
        <pc:spChg chg="add del">
          <ac:chgData name="Ebad Banissi" userId="46ce2bb489724496" providerId="LiveId" clId="{33FA36A3-F39D-4258-B817-19968005C35A}" dt="2024-10-15T14:58:42.884" v="772" actId="26606"/>
          <ac:spMkLst>
            <pc:docMk/>
            <pc:sldMk cId="2865095667" sldId="311"/>
            <ac:spMk id="10" creationId="{8651CFA9-6065-4243-AC48-858E359780B1}"/>
          </ac:spMkLst>
        </pc:spChg>
        <pc:spChg chg="add del">
          <ac:chgData name="Ebad Banissi" userId="46ce2bb489724496" providerId="LiveId" clId="{33FA36A3-F39D-4258-B817-19968005C35A}" dt="2024-10-15T14:58:42.884" v="772" actId="26606"/>
          <ac:spMkLst>
            <pc:docMk/>
            <pc:sldMk cId="2865095667" sldId="311"/>
            <ac:spMk id="12" creationId="{37962AE0-6A1C-4B76-9D52-10E5E6D7D3BB}"/>
          </ac:spMkLst>
        </pc:spChg>
        <pc:spChg chg="add del">
          <ac:chgData name="Ebad Banissi" userId="46ce2bb489724496" providerId="LiveId" clId="{33FA36A3-F39D-4258-B817-19968005C35A}" dt="2024-10-15T14:58:42.884" v="772" actId="26606"/>
          <ac:spMkLst>
            <pc:docMk/>
            <pc:sldMk cId="2865095667" sldId="311"/>
            <ac:spMk id="38" creationId="{8651CFA9-6065-4243-AC48-858E359780B1}"/>
          </ac:spMkLst>
        </pc:spChg>
        <pc:spChg chg="add del">
          <ac:chgData name="Ebad Banissi" userId="46ce2bb489724496" providerId="LiveId" clId="{33FA36A3-F39D-4258-B817-19968005C35A}" dt="2024-10-15T14:58:42.884" v="772" actId="26606"/>
          <ac:spMkLst>
            <pc:docMk/>
            <pc:sldMk cId="2865095667" sldId="311"/>
            <ac:spMk id="40" creationId="{37962AE0-6A1C-4B76-9D52-10E5E6D7D3BB}"/>
          </ac:spMkLst>
        </pc:spChg>
        <pc:spChg chg="add del">
          <ac:chgData name="Ebad Banissi" userId="46ce2bb489724496" providerId="LiveId" clId="{33FA36A3-F39D-4258-B817-19968005C35A}" dt="2024-10-15T14:58:42.884" v="772" actId="26606"/>
          <ac:spMkLst>
            <pc:docMk/>
            <pc:sldMk cId="2865095667" sldId="311"/>
            <ac:spMk id="52" creationId="{E1053F4E-9FA5-4F7B-9769-047E79535355}"/>
          </ac:spMkLst>
        </pc:spChg>
        <pc:grpChg chg="add del">
          <ac:chgData name="Ebad Banissi" userId="46ce2bb489724496" providerId="LiveId" clId="{33FA36A3-F39D-4258-B817-19968005C35A}" dt="2024-10-15T14:58:42.884" v="772" actId="26606"/>
          <ac:grpSpMkLst>
            <pc:docMk/>
            <pc:sldMk cId="2865095667" sldId="311"/>
            <ac:grpSpMk id="14" creationId="{9A36C00A-A726-4F7B-8B36-95103394BB14}"/>
          </ac:grpSpMkLst>
        </pc:grpChg>
        <pc:grpChg chg="add del">
          <ac:chgData name="Ebad Banissi" userId="46ce2bb489724496" providerId="LiveId" clId="{33FA36A3-F39D-4258-B817-19968005C35A}" dt="2024-10-15T14:58:42.884" v="772" actId="26606"/>
          <ac:grpSpMkLst>
            <pc:docMk/>
            <pc:sldMk cId="2865095667" sldId="311"/>
            <ac:grpSpMk id="24" creationId="{BC215AF5-FFA9-4C85-8878-F43035AB8165}"/>
          </ac:grpSpMkLst>
        </pc:grpChg>
        <pc:grpChg chg="add del">
          <ac:chgData name="Ebad Banissi" userId="46ce2bb489724496" providerId="LiveId" clId="{33FA36A3-F39D-4258-B817-19968005C35A}" dt="2024-10-15T14:58:42.884" v="772" actId="26606"/>
          <ac:grpSpMkLst>
            <pc:docMk/>
            <pc:sldMk cId="2865095667" sldId="311"/>
            <ac:grpSpMk id="42" creationId="{459862C0-828C-4688-9C70-32B106308471}"/>
          </ac:grpSpMkLst>
        </pc:grpChg>
        <pc:grpChg chg="add del">
          <ac:chgData name="Ebad Banissi" userId="46ce2bb489724496" providerId="LiveId" clId="{33FA36A3-F39D-4258-B817-19968005C35A}" dt="2024-10-15T14:58:42.884" v="772" actId="26606"/>
          <ac:grpSpMkLst>
            <pc:docMk/>
            <pc:sldMk cId="2865095667" sldId="311"/>
            <ac:grpSpMk id="54" creationId="{AD4BD16E-C737-4940-9554-4F38D19BD645}"/>
          </ac:grpSpMkLst>
        </pc:grpChg>
        <pc:picChg chg="add mod ord">
          <ac:chgData name="Ebad Banissi" userId="46ce2bb489724496" providerId="LiveId" clId="{33FA36A3-F39D-4258-B817-19968005C35A}" dt="2024-10-15T14:58:50.196" v="774" actId="1076"/>
          <ac:picMkLst>
            <pc:docMk/>
            <pc:sldMk cId="2865095667" sldId="311"/>
            <ac:picMk id="4" creationId="{F528F1F1-B88E-5673-C534-27AD5771250F}"/>
          </ac:picMkLst>
        </pc:picChg>
        <pc:picChg chg="add mod">
          <ac:chgData name="Ebad Banissi" userId="46ce2bb489724496" providerId="LiveId" clId="{33FA36A3-F39D-4258-B817-19968005C35A}" dt="2024-10-15T15:02:21.029" v="801" actId="1076"/>
          <ac:picMkLst>
            <pc:docMk/>
            <pc:sldMk cId="2865095667" sldId="311"/>
            <ac:picMk id="5" creationId="{DF72D8C2-2099-F58B-9740-DEE2F68E57AA}"/>
          </ac:picMkLst>
        </pc:picChg>
        <pc:picChg chg="add del mod">
          <ac:chgData name="Ebad Banissi" userId="46ce2bb489724496" providerId="LiveId" clId="{33FA36A3-F39D-4258-B817-19968005C35A}" dt="2024-10-15T11:01:04.421" v="467" actId="21"/>
          <ac:picMkLst>
            <pc:docMk/>
            <pc:sldMk cId="2865095667" sldId="311"/>
            <ac:picMk id="5" creationId="{E00111B8-709F-FF16-6ED3-78A4917D9E58}"/>
          </ac:picMkLst>
        </pc:picChg>
        <pc:picChg chg="add mod">
          <ac:chgData name="Ebad Banissi" userId="46ce2bb489724496" providerId="LiveId" clId="{33FA36A3-F39D-4258-B817-19968005C35A}" dt="2024-10-15T15:00:59.950" v="783" actId="1076"/>
          <ac:picMkLst>
            <pc:docMk/>
            <pc:sldMk cId="2865095667" sldId="311"/>
            <ac:picMk id="6" creationId="{255058FB-231E-CD07-E28A-7D3967C6CEAB}"/>
          </ac:picMkLst>
        </pc:picChg>
        <pc:picChg chg="add del mod">
          <ac:chgData name="Ebad Banissi" userId="46ce2bb489724496" providerId="LiveId" clId="{33FA36A3-F39D-4258-B817-19968005C35A}" dt="2024-10-15T11:04:31.876" v="480" actId="478"/>
          <ac:picMkLst>
            <pc:docMk/>
            <pc:sldMk cId="2865095667" sldId="311"/>
            <ac:picMk id="6" creationId="{6D1A648D-BC30-DE7E-4613-BEE13B6555E6}"/>
          </ac:picMkLst>
        </pc:picChg>
        <pc:picChg chg="add mod">
          <ac:chgData name="Ebad Banissi" userId="46ce2bb489724496" providerId="LiveId" clId="{33FA36A3-F39D-4258-B817-19968005C35A}" dt="2024-10-15T15:01:59.087" v="789" actId="1076"/>
          <ac:picMkLst>
            <pc:docMk/>
            <pc:sldMk cId="2865095667" sldId="311"/>
            <ac:picMk id="7" creationId="{21CE4584-81D6-3604-A927-C12EDCDBC437}"/>
          </ac:picMkLst>
        </pc:picChg>
        <pc:picChg chg="del mod">
          <ac:chgData name="Ebad Banissi" userId="46ce2bb489724496" providerId="LiveId" clId="{33FA36A3-F39D-4258-B817-19968005C35A}" dt="2024-10-15T11:00:43.748" v="464" actId="21"/>
          <ac:picMkLst>
            <pc:docMk/>
            <pc:sldMk cId="2865095667" sldId="311"/>
            <ac:picMk id="1026" creationId="{76D2712B-8DD7-620E-AF96-A64E4D84F968}"/>
          </ac:picMkLst>
        </pc:picChg>
        <pc:picChg chg="del">
          <ac:chgData name="Ebad Banissi" userId="46ce2bb489724496" providerId="LiveId" clId="{33FA36A3-F39D-4258-B817-19968005C35A}" dt="2024-10-15T10:52:50.196" v="448" actId="478"/>
          <ac:picMkLst>
            <pc:docMk/>
            <pc:sldMk cId="2865095667" sldId="311"/>
            <ac:picMk id="1028" creationId="{3FFA7C6E-4C6B-5D5C-3F93-98A536BBB577}"/>
          </ac:picMkLst>
        </pc:picChg>
        <pc:picChg chg="add del mod">
          <ac:chgData name="Ebad Banissi" userId="46ce2bb489724496" providerId="LiveId" clId="{33FA36A3-F39D-4258-B817-19968005C35A}" dt="2024-10-15T11:04:29.966" v="479" actId="478"/>
          <ac:picMkLst>
            <pc:docMk/>
            <pc:sldMk cId="2865095667" sldId="311"/>
            <ac:picMk id="2050" creationId="{9BAEB6BA-C6FE-32D1-E53D-D720992CEAFE}"/>
          </ac:picMkLst>
        </pc:picChg>
      </pc:sldChg>
      <pc:sldChg chg="delSp modSp add mod">
        <pc:chgData name="Ebad Banissi" userId="46ce2bb489724496" providerId="LiveId" clId="{33FA36A3-F39D-4258-B817-19968005C35A}" dt="2024-10-15T14:55:16.530" v="765" actId="1076"/>
        <pc:sldMkLst>
          <pc:docMk/>
          <pc:sldMk cId="2998968772" sldId="312"/>
        </pc:sldMkLst>
        <pc:spChg chg="mod">
          <ac:chgData name="Ebad Banissi" userId="46ce2bb489724496" providerId="LiveId" clId="{33FA36A3-F39D-4258-B817-19968005C35A}" dt="2024-10-15T11:05:40.625" v="486" actId="27636"/>
          <ac:spMkLst>
            <pc:docMk/>
            <pc:sldMk cId="2998968772" sldId="312"/>
            <ac:spMk id="2" creationId="{6885E79B-05C1-ED1A-74D1-4B761ACA2175}"/>
          </ac:spMkLst>
        </pc:spChg>
        <pc:spChg chg="mod">
          <ac:chgData name="Ebad Banissi" userId="46ce2bb489724496" providerId="LiveId" clId="{33FA36A3-F39D-4258-B817-19968005C35A}" dt="2024-10-15T14:54:59.432" v="762" actId="14100"/>
          <ac:spMkLst>
            <pc:docMk/>
            <pc:sldMk cId="2998968772" sldId="312"/>
            <ac:spMk id="3" creationId="{C1C822D4-672E-F27C-0AB1-EC288BF4283F}"/>
          </ac:spMkLst>
        </pc:spChg>
        <pc:picChg chg="mod">
          <ac:chgData name="Ebad Banissi" userId="46ce2bb489724496" providerId="LiveId" clId="{33FA36A3-F39D-4258-B817-19968005C35A}" dt="2024-10-15T14:55:16.530" v="765" actId="1076"/>
          <ac:picMkLst>
            <pc:docMk/>
            <pc:sldMk cId="2998968772" sldId="312"/>
            <ac:picMk id="4" creationId="{F528F1F1-B88E-5673-C534-27AD5771250F}"/>
          </ac:picMkLst>
        </pc:picChg>
        <pc:picChg chg="del">
          <ac:chgData name="Ebad Banissi" userId="46ce2bb489724496" providerId="LiveId" clId="{33FA36A3-F39D-4258-B817-19968005C35A}" dt="2024-10-15T14:55:05.626" v="763" actId="478"/>
          <ac:picMkLst>
            <pc:docMk/>
            <pc:sldMk cId="2998968772" sldId="312"/>
            <ac:picMk id="6" creationId="{6D1A648D-BC30-DE7E-4613-BEE13B6555E6}"/>
          </ac:picMkLst>
        </pc:picChg>
        <pc:picChg chg="del">
          <ac:chgData name="Ebad Banissi" userId="46ce2bb489724496" providerId="LiveId" clId="{33FA36A3-F39D-4258-B817-19968005C35A}" dt="2024-10-15T14:55:07.475" v="764" actId="478"/>
          <ac:picMkLst>
            <pc:docMk/>
            <pc:sldMk cId="2998968772" sldId="312"/>
            <ac:picMk id="2050" creationId="{9BAEB6BA-C6FE-32D1-E53D-D720992CEAFE}"/>
          </ac:picMkLst>
        </pc:picChg>
      </pc:sldChg>
      <pc:sldChg chg="modSp add del mod">
        <pc:chgData name="Ebad Banissi" userId="46ce2bb489724496" providerId="LiveId" clId="{33FA36A3-F39D-4258-B817-19968005C35A}" dt="2024-10-15T15:07:27.284" v="826" actId="2696"/>
        <pc:sldMkLst>
          <pc:docMk/>
          <pc:sldMk cId="3643766375" sldId="313"/>
        </pc:sldMkLst>
        <pc:spChg chg="mod">
          <ac:chgData name="Ebad Banissi" userId="46ce2bb489724496" providerId="LiveId" clId="{33FA36A3-F39D-4258-B817-19968005C35A}" dt="2024-10-15T14:51:28.189" v="736" actId="14100"/>
          <ac:spMkLst>
            <pc:docMk/>
            <pc:sldMk cId="3643766375" sldId="313"/>
            <ac:spMk id="3" creationId="{C1C822D4-672E-F27C-0AB1-EC288BF4283F}"/>
          </ac:spMkLst>
        </pc:spChg>
      </pc:sldChg>
      <pc:sldChg chg="addSp delSp modSp add mod">
        <pc:chgData name="Ebad Banissi" userId="46ce2bb489724496" providerId="LiveId" clId="{33FA36A3-F39D-4258-B817-19968005C35A}" dt="2024-10-15T15:10:21.510" v="848" actId="27636"/>
        <pc:sldMkLst>
          <pc:docMk/>
          <pc:sldMk cId="3885373618" sldId="314"/>
        </pc:sldMkLst>
        <pc:spChg chg="mod">
          <ac:chgData name="Ebad Banissi" userId="46ce2bb489724496" providerId="LiveId" clId="{33FA36A3-F39D-4258-B817-19968005C35A}" dt="2024-10-15T11:10:24.345" v="506" actId="20577"/>
          <ac:spMkLst>
            <pc:docMk/>
            <pc:sldMk cId="3885373618" sldId="314"/>
            <ac:spMk id="2" creationId="{6885E79B-05C1-ED1A-74D1-4B761ACA2175}"/>
          </ac:spMkLst>
        </pc:spChg>
        <pc:spChg chg="mod">
          <ac:chgData name="Ebad Banissi" userId="46ce2bb489724496" providerId="LiveId" clId="{33FA36A3-F39D-4258-B817-19968005C35A}" dt="2024-10-15T15:10:21.510" v="848" actId="27636"/>
          <ac:spMkLst>
            <pc:docMk/>
            <pc:sldMk cId="3885373618" sldId="314"/>
            <ac:spMk id="3" creationId="{C1C822D4-672E-F27C-0AB1-EC288BF4283F}"/>
          </ac:spMkLst>
        </pc:spChg>
        <pc:picChg chg="del">
          <ac:chgData name="Ebad Banissi" userId="46ce2bb489724496" providerId="LiveId" clId="{33FA36A3-F39D-4258-B817-19968005C35A}" dt="2024-10-15T11:11:12.728" v="515" actId="478"/>
          <ac:picMkLst>
            <pc:docMk/>
            <pc:sldMk cId="3885373618" sldId="314"/>
            <ac:picMk id="4" creationId="{F528F1F1-B88E-5673-C534-27AD5771250F}"/>
          </ac:picMkLst>
        </pc:picChg>
        <pc:picChg chg="del">
          <ac:chgData name="Ebad Banissi" userId="46ce2bb489724496" providerId="LiveId" clId="{33FA36A3-F39D-4258-B817-19968005C35A}" dt="2024-10-15T11:11:08.217" v="513" actId="478"/>
          <ac:picMkLst>
            <pc:docMk/>
            <pc:sldMk cId="3885373618" sldId="314"/>
            <ac:picMk id="6" creationId="{6D1A648D-BC30-DE7E-4613-BEE13B6555E6}"/>
          </ac:picMkLst>
        </pc:picChg>
        <pc:picChg chg="del">
          <ac:chgData name="Ebad Banissi" userId="46ce2bb489724496" providerId="LiveId" clId="{33FA36A3-F39D-4258-B817-19968005C35A}" dt="2024-10-15T11:11:10.163" v="514" actId="478"/>
          <ac:picMkLst>
            <pc:docMk/>
            <pc:sldMk cId="3885373618" sldId="314"/>
            <ac:picMk id="2050" creationId="{9BAEB6BA-C6FE-32D1-E53D-D720992CEAFE}"/>
          </ac:picMkLst>
        </pc:picChg>
        <pc:picChg chg="add del">
          <ac:chgData name="Ebad Banissi" userId="46ce2bb489724496" providerId="LiveId" clId="{33FA36A3-F39D-4258-B817-19968005C35A}" dt="2024-10-15T11:11:50.599" v="519" actId="478"/>
          <ac:picMkLst>
            <pc:docMk/>
            <pc:sldMk cId="3885373618" sldId="314"/>
            <ac:picMk id="3074" creationId="{CB0EAED7-674C-2EBF-E779-C3F9A5471195}"/>
          </ac:picMkLst>
        </pc:picChg>
        <pc:picChg chg="add mod">
          <ac:chgData name="Ebad Banissi" userId="46ce2bb489724496" providerId="LiveId" clId="{33FA36A3-F39D-4258-B817-19968005C35A}" dt="2024-10-15T11:12:48.150" v="524" actId="14100"/>
          <ac:picMkLst>
            <pc:docMk/>
            <pc:sldMk cId="3885373618" sldId="314"/>
            <ac:picMk id="3076" creationId="{383A26C5-3B61-DFBC-84F7-976AAE3D7B40}"/>
          </ac:picMkLst>
        </pc:picChg>
        <pc:picChg chg="add mod">
          <ac:chgData name="Ebad Banissi" userId="46ce2bb489724496" providerId="LiveId" clId="{33FA36A3-F39D-4258-B817-19968005C35A}" dt="2024-10-15T15:07:38.862" v="827" actId="1076"/>
          <ac:picMkLst>
            <pc:docMk/>
            <pc:sldMk cId="3885373618" sldId="314"/>
            <ac:picMk id="3078" creationId="{CD550B0F-2752-EE73-621D-BDD09434F707}"/>
          </ac:picMkLst>
        </pc:picChg>
      </pc:sldChg>
      <pc:sldChg chg="addSp delSp modSp add mod">
        <pc:chgData name="Ebad Banissi" userId="46ce2bb489724496" providerId="LiveId" clId="{33FA36A3-F39D-4258-B817-19968005C35A}" dt="2024-10-15T15:12:12.610" v="863" actId="1076"/>
        <pc:sldMkLst>
          <pc:docMk/>
          <pc:sldMk cId="1002545890" sldId="315"/>
        </pc:sldMkLst>
        <pc:spChg chg="mod">
          <ac:chgData name="Ebad Banissi" userId="46ce2bb489724496" providerId="LiveId" clId="{33FA36A3-F39D-4258-B817-19968005C35A}" dt="2024-10-15T11:13:14.600" v="532" actId="20577"/>
          <ac:spMkLst>
            <pc:docMk/>
            <pc:sldMk cId="1002545890" sldId="315"/>
            <ac:spMk id="2" creationId="{6885E79B-05C1-ED1A-74D1-4B761ACA2175}"/>
          </ac:spMkLst>
        </pc:spChg>
        <pc:spChg chg="mod">
          <ac:chgData name="Ebad Banissi" userId="46ce2bb489724496" providerId="LiveId" clId="{33FA36A3-F39D-4258-B817-19968005C35A}" dt="2024-10-15T15:11:51.166" v="861" actId="27636"/>
          <ac:spMkLst>
            <pc:docMk/>
            <pc:sldMk cId="1002545890" sldId="315"/>
            <ac:spMk id="3" creationId="{C1C822D4-672E-F27C-0AB1-EC288BF4283F}"/>
          </ac:spMkLst>
        </pc:spChg>
        <pc:picChg chg="add mod">
          <ac:chgData name="Ebad Banissi" userId="46ce2bb489724496" providerId="LiveId" clId="{33FA36A3-F39D-4258-B817-19968005C35A}" dt="2024-10-15T15:12:12.610" v="863" actId="1076"/>
          <ac:picMkLst>
            <pc:docMk/>
            <pc:sldMk cId="1002545890" sldId="315"/>
            <ac:picMk id="1026" creationId="{D5BAB200-C347-96A8-546E-F157A30104B6}"/>
          </ac:picMkLst>
        </pc:picChg>
        <pc:picChg chg="del">
          <ac:chgData name="Ebad Banissi" userId="46ce2bb489724496" providerId="LiveId" clId="{33FA36A3-F39D-4258-B817-19968005C35A}" dt="2024-10-15T11:13:57.824" v="536" actId="478"/>
          <ac:picMkLst>
            <pc:docMk/>
            <pc:sldMk cId="1002545890" sldId="315"/>
            <ac:picMk id="3076" creationId="{383A26C5-3B61-DFBC-84F7-976AAE3D7B40}"/>
          </ac:picMkLst>
        </pc:picChg>
        <pc:picChg chg="del">
          <ac:chgData name="Ebad Banissi" userId="46ce2bb489724496" providerId="LiveId" clId="{33FA36A3-F39D-4258-B817-19968005C35A}" dt="2024-10-15T11:13:59.594" v="537" actId="478"/>
          <ac:picMkLst>
            <pc:docMk/>
            <pc:sldMk cId="1002545890" sldId="315"/>
            <ac:picMk id="3078" creationId="{CD550B0F-2752-EE73-621D-BDD09434F707}"/>
          </ac:picMkLst>
        </pc:picChg>
        <pc:picChg chg="add mod">
          <ac:chgData name="Ebad Banissi" userId="46ce2bb489724496" providerId="LiveId" clId="{33FA36A3-F39D-4258-B817-19968005C35A}" dt="2024-10-15T11:14:02.931" v="538" actId="1076"/>
          <ac:picMkLst>
            <pc:docMk/>
            <pc:sldMk cId="1002545890" sldId="315"/>
            <ac:picMk id="4098" creationId="{65F3F56F-58BB-6195-5B3C-95D2D67A09D8}"/>
          </ac:picMkLst>
        </pc:picChg>
      </pc:sldChg>
      <pc:sldChg chg="addSp delSp modSp add mod ord">
        <pc:chgData name="Ebad Banissi" userId="46ce2bb489724496" providerId="LiveId" clId="{33FA36A3-F39D-4258-B817-19968005C35A}" dt="2024-10-15T15:16:16.862" v="880" actId="14100"/>
        <pc:sldMkLst>
          <pc:docMk/>
          <pc:sldMk cId="2404927593" sldId="316"/>
        </pc:sldMkLst>
        <pc:spChg chg="mod">
          <ac:chgData name="Ebad Banissi" userId="46ce2bb489724496" providerId="LiveId" clId="{33FA36A3-F39D-4258-B817-19968005C35A}" dt="2024-10-15T15:15:37.877" v="872" actId="27636"/>
          <ac:spMkLst>
            <pc:docMk/>
            <pc:sldMk cId="2404927593" sldId="316"/>
            <ac:spMk id="2" creationId="{6885E79B-05C1-ED1A-74D1-4B761ACA2175}"/>
          </ac:spMkLst>
        </pc:spChg>
        <pc:spChg chg="mod">
          <ac:chgData name="Ebad Banissi" userId="46ce2bb489724496" providerId="LiveId" clId="{33FA36A3-F39D-4258-B817-19968005C35A}" dt="2024-10-15T15:16:16.862" v="880" actId="14100"/>
          <ac:spMkLst>
            <pc:docMk/>
            <pc:sldMk cId="2404927593" sldId="316"/>
            <ac:spMk id="3" creationId="{C1C822D4-672E-F27C-0AB1-EC288BF4283F}"/>
          </ac:spMkLst>
        </pc:spChg>
        <pc:picChg chg="del">
          <ac:chgData name="Ebad Banissi" userId="46ce2bb489724496" providerId="LiveId" clId="{33FA36A3-F39D-4258-B817-19968005C35A}" dt="2024-10-15T11:18:32.383" v="563" actId="478"/>
          <ac:picMkLst>
            <pc:docMk/>
            <pc:sldMk cId="2404927593" sldId="316"/>
            <ac:picMk id="4" creationId="{F528F1F1-B88E-5673-C534-27AD5771250F}"/>
          </ac:picMkLst>
        </pc:picChg>
        <pc:picChg chg="add mod">
          <ac:chgData name="Ebad Banissi" userId="46ce2bb489724496" providerId="LiveId" clId="{33FA36A3-F39D-4258-B817-19968005C35A}" dt="2024-10-15T15:15:39.800" v="873" actId="1076"/>
          <ac:picMkLst>
            <pc:docMk/>
            <pc:sldMk cId="2404927593" sldId="316"/>
            <ac:picMk id="5122" creationId="{2CED2B06-2F4F-30BF-E8E6-15F2D8E07FE7}"/>
          </ac:picMkLst>
        </pc:picChg>
      </pc:sldChg>
      <pc:sldChg chg="addSp delSp modSp add mod">
        <pc:chgData name="Ebad Banissi" userId="46ce2bb489724496" providerId="LiveId" clId="{33FA36A3-F39D-4258-B817-19968005C35A}" dt="2024-10-15T15:19:02.193" v="914" actId="14100"/>
        <pc:sldMkLst>
          <pc:docMk/>
          <pc:sldMk cId="3288953253" sldId="317"/>
        </pc:sldMkLst>
        <pc:spChg chg="mod">
          <ac:chgData name="Ebad Banissi" userId="46ce2bb489724496" providerId="LiveId" clId="{33FA36A3-F39D-4258-B817-19968005C35A}" dt="2024-10-15T15:16:49.561" v="884" actId="14100"/>
          <ac:spMkLst>
            <pc:docMk/>
            <pc:sldMk cId="3288953253" sldId="317"/>
            <ac:spMk id="2" creationId="{6885E79B-05C1-ED1A-74D1-4B761ACA2175}"/>
          </ac:spMkLst>
        </pc:spChg>
        <pc:spChg chg="mod">
          <ac:chgData name="Ebad Banissi" userId="46ce2bb489724496" providerId="LiveId" clId="{33FA36A3-F39D-4258-B817-19968005C35A}" dt="2024-10-15T15:19:02.193" v="914" actId="14100"/>
          <ac:spMkLst>
            <pc:docMk/>
            <pc:sldMk cId="3288953253" sldId="317"/>
            <ac:spMk id="3" creationId="{C1C822D4-672E-F27C-0AB1-EC288BF4283F}"/>
          </ac:spMkLst>
        </pc:spChg>
        <pc:picChg chg="add mod">
          <ac:chgData name="Ebad Banissi" userId="46ce2bb489724496" providerId="LiveId" clId="{33FA36A3-F39D-4258-B817-19968005C35A}" dt="2024-10-15T15:17:47.214" v="902" actId="1076"/>
          <ac:picMkLst>
            <pc:docMk/>
            <pc:sldMk cId="3288953253" sldId="317"/>
            <ac:picMk id="4" creationId="{204D9080-D291-E012-D6C6-C64BA2CF4418}"/>
          </ac:picMkLst>
        </pc:picChg>
        <pc:picChg chg="del">
          <ac:chgData name="Ebad Banissi" userId="46ce2bb489724496" providerId="LiveId" clId="{33FA36A3-F39D-4258-B817-19968005C35A}" dt="2024-10-15T11:19:45.083" v="571" actId="478"/>
          <ac:picMkLst>
            <pc:docMk/>
            <pc:sldMk cId="3288953253" sldId="317"/>
            <ac:picMk id="5122" creationId="{2CED2B06-2F4F-30BF-E8E6-15F2D8E07FE7}"/>
          </ac:picMkLst>
        </pc:picChg>
        <pc:picChg chg="add mod">
          <ac:chgData name="Ebad Banissi" userId="46ce2bb489724496" providerId="LiveId" clId="{33FA36A3-F39D-4258-B817-19968005C35A}" dt="2024-10-15T15:17:51.742" v="903" actId="14100"/>
          <ac:picMkLst>
            <pc:docMk/>
            <pc:sldMk cId="3288953253" sldId="317"/>
            <ac:picMk id="6146" creationId="{AC9F1F8B-94C0-F280-C240-256981DD2955}"/>
          </ac:picMkLst>
        </pc:picChg>
        <pc:picChg chg="add mod">
          <ac:chgData name="Ebad Banissi" userId="46ce2bb489724496" providerId="LiveId" clId="{33FA36A3-F39D-4258-B817-19968005C35A}" dt="2024-10-15T15:18:00.804" v="907" actId="14100"/>
          <ac:picMkLst>
            <pc:docMk/>
            <pc:sldMk cId="3288953253" sldId="317"/>
            <ac:picMk id="6148" creationId="{A92E878F-89EE-CB7E-7A08-07299C54CED5}"/>
          </ac:picMkLst>
        </pc:picChg>
        <pc:picChg chg="add mod">
          <ac:chgData name="Ebad Banissi" userId="46ce2bb489724496" providerId="LiveId" clId="{33FA36A3-F39D-4258-B817-19968005C35A}" dt="2024-10-15T15:17:08.808" v="891" actId="1076"/>
          <ac:picMkLst>
            <pc:docMk/>
            <pc:sldMk cId="3288953253" sldId="317"/>
            <ac:picMk id="6150" creationId="{7917E0AB-47BE-91E0-A9AC-BB647F40D9EA}"/>
          </ac:picMkLst>
        </pc:picChg>
      </pc:sldChg>
      <pc:sldChg chg="addSp delSp modSp add mod">
        <pc:chgData name="Ebad Banissi" userId="46ce2bb489724496" providerId="LiveId" clId="{33FA36A3-F39D-4258-B817-19968005C35A}" dt="2024-10-15T15:21:17.254" v="944" actId="1076"/>
        <pc:sldMkLst>
          <pc:docMk/>
          <pc:sldMk cId="2662022865" sldId="318"/>
        </pc:sldMkLst>
        <pc:spChg chg="mod">
          <ac:chgData name="Ebad Banissi" userId="46ce2bb489724496" providerId="LiveId" clId="{33FA36A3-F39D-4258-B817-19968005C35A}" dt="2024-10-15T15:21:09.522" v="941" actId="27636"/>
          <ac:spMkLst>
            <pc:docMk/>
            <pc:sldMk cId="2662022865" sldId="318"/>
            <ac:spMk id="3" creationId="{C1C822D4-672E-F27C-0AB1-EC288BF4283F}"/>
          </ac:spMkLst>
        </pc:spChg>
        <pc:picChg chg="del">
          <ac:chgData name="Ebad Banissi" userId="46ce2bb489724496" providerId="LiveId" clId="{33FA36A3-F39D-4258-B817-19968005C35A}" dt="2024-10-15T11:25:13.688" v="594" actId="478"/>
          <ac:picMkLst>
            <pc:docMk/>
            <pc:sldMk cId="2662022865" sldId="318"/>
            <ac:picMk id="4" creationId="{204D9080-D291-E012-D6C6-C64BA2CF4418}"/>
          </ac:picMkLst>
        </pc:picChg>
        <pc:picChg chg="del">
          <ac:chgData name="Ebad Banissi" userId="46ce2bb489724496" providerId="LiveId" clId="{33FA36A3-F39D-4258-B817-19968005C35A}" dt="2024-10-15T11:25:11.557" v="593" actId="478"/>
          <ac:picMkLst>
            <pc:docMk/>
            <pc:sldMk cId="2662022865" sldId="318"/>
            <ac:picMk id="6146" creationId="{AC9F1F8B-94C0-F280-C240-256981DD2955}"/>
          </ac:picMkLst>
        </pc:picChg>
        <pc:picChg chg="del">
          <ac:chgData name="Ebad Banissi" userId="46ce2bb489724496" providerId="LiveId" clId="{33FA36A3-F39D-4258-B817-19968005C35A}" dt="2024-10-15T11:25:09.570" v="592" actId="478"/>
          <ac:picMkLst>
            <pc:docMk/>
            <pc:sldMk cId="2662022865" sldId="318"/>
            <ac:picMk id="6148" creationId="{A92E878F-89EE-CB7E-7A08-07299C54CED5}"/>
          </ac:picMkLst>
        </pc:picChg>
        <pc:picChg chg="del">
          <ac:chgData name="Ebad Banissi" userId="46ce2bb489724496" providerId="LiveId" clId="{33FA36A3-F39D-4258-B817-19968005C35A}" dt="2024-10-15T11:25:05.009" v="591" actId="478"/>
          <ac:picMkLst>
            <pc:docMk/>
            <pc:sldMk cId="2662022865" sldId="318"/>
            <ac:picMk id="6150" creationId="{7917E0AB-47BE-91E0-A9AC-BB647F40D9EA}"/>
          </ac:picMkLst>
        </pc:picChg>
        <pc:picChg chg="add mod">
          <ac:chgData name="Ebad Banissi" userId="46ce2bb489724496" providerId="LiveId" clId="{33FA36A3-F39D-4258-B817-19968005C35A}" dt="2024-10-15T15:20:09.797" v="927" actId="1076"/>
          <ac:picMkLst>
            <pc:docMk/>
            <pc:sldMk cId="2662022865" sldId="318"/>
            <ac:picMk id="7170" creationId="{0183197A-0531-BD94-D72A-C353D3C107F0}"/>
          </ac:picMkLst>
        </pc:picChg>
        <pc:picChg chg="add mod">
          <ac:chgData name="Ebad Banissi" userId="46ce2bb489724496" providerId="LiveId" clId="{33FA36A3-F39D-4258-B817-19968005C35A}" dt="2024-10-15T15:21:17.254" v="944" actId="1076"/>
          <ac:picMkLst>
            <pc:docMk/>
            <pc:sldMk cId="2662022865" sldId="318"/>
            <ac:picMk id="7172" creationId="{EE7E5811-3817-FD27-986E-00121DEC0EC2}"/>
          </ac:picMkLst>
        </pc:picChg>
        <pc:picChg chg="add mod">
          <ac:chgData name="Ebad Banissi" userId="46ce2bb489724496" providerId="LiveId" clId="{33FA36A3-F39D-4258-B817-19968005C35A}" dt="2024-10-15T15:20:12.647" v="928" actId="1076"/>
          <ac:picMkLst>
            <pc:docMk/>
            <pc:sldMk cId="2662022865" sldId="318"/>
            <ac:picMk id="7174" creationId="{B16736C2-AB4A-2A31-CCA1-F25631FEF019}"/>
          </ac:picMkLst>
        </pc:picChg>
      </pc:sldChg>
      <pc:sldChg chg="addSp delSp modSp add del mod">
        <pc:chgData name="Ebad Banissi" userId="46ce2bb489724496" providerId="LiveId" clId="{33FA36A3-F39D-4258-B817-19968005C35A}" dt="2024-10-15T16:47:32.730" v="1185" actId="2696"/>
        <pc:sldMkLst>
          <pc:docMk/>
          <pc:sldMk cId="374003313" sldId="319"/>
        </pc:sldMkLst>
        <pc:spChg chg="mod">
          <ac:chgData name="Ebad Banissi" userId="46ce2bb489724496" providerId="LiveId" clId="{33FA36A3-F39D-4258-B817-19968005C35A}" dt="2024-10-15T11:29:39.490" v="614" actId="20577"/>
          <ac:spMkLst>
            <pc:docMk/>
            <pc:sldMk cId="374003313" sldId="319"/>
            <ac:spMk id="2" creationId="{6885E79B-05C1-ED1A-74D1-4B761ACA2175}"/>
          </ac:spMkLst>
        </pc:spChg>
        <pc:spChg chg="mod">
          <ac:chgData name="Ebad Banissi" userId="46ce2bb489724496" providerId="LiveId" clId="{33FA36A3-F39D-4258-B817-19968005C35A}" dt="2024-10-15T15:22:41.261" v="950" actId="20577"/>
          <ac:spMkLst>
            <pc:docMk/>
            <pc:sldMk cId="374003313" sldId="319"/>
            <ac:spMk id="3" creationId="{C1C822D4-672E-F27C-0AB1-EC288BF4283F}"/>
          </ac:spMkLst>
        </pc:spChg>
        <pc:spChg chg="add del mod">
          <ac:chgData name="Ebad Banissi" userId="46ce2bb489724496" providerId="LiveId" clId="{33FA36A3-F39D-4258-B817-19968005C35A}" dt="2024-10-15T11:35:45.931" v="675" actId="21"/>
          <ac:spMkLst>
            <pc:docMk/>
            <pc:sldMk cId="374003313" sldId="319"/>
            <ac:spMk id="6" creationId="{340C8F3C-3E0B-0736-5261-52E437E4C4E9}"/>
          </ac:spMkLst>
        </pc:spChg>
        <pc:picChg chg="add mod">
          <ac:chgData name="Ebad Banissi" userId="46ce2bb489724496" providerId="LiveId" clId="{33FA36A3-F39D-4258-B817-19968005C35A}" dt="2024-10-15T11:35:58.433" v="678" actId="1076"/>
          <ac:picMkLst>
            <pc:docMk/>
            <pc:sldMk cId="374003313" sldId="319"/>
            <ac:picMk id="4" creationId="{E6087C35-7549-2CF7-921C-19C268FE0A33}"/>
          </ac:picMkLst>
        </pc:picChg>
        <pc:picChg chg="add mod">
          <ac:chgData name="Ebad Banissi" userId="46ce2bb489724496" providerId="LiveId" clId="{33FA36A3-F39D-4258-B817-19968005C35A}" dt="2024-10-15T11:36:04.170" v="680" actId="1076"/>
          <ac:picMkLst>
            <pc:docMk/>
            <pc:sldMk cId="374003313" sldId="319"/>
            <ac:picMk id="7" creationId="{833510A6-4603-466E-6A77-80B0CF154C03}"/>
          </ac:picMkLst>
        </pc:picChg>
        <pc:picChg chg="del">
          <ac:chgData name="Ebad Banissi" userId="46ce2bb489724496" providerId="LiveId" clId="{33FA36A3-F39D-4258-B817-19968005C35A}" dt="2024-10-15T11:29:42.551" v="615" actId="478"/>
          <ac:picMkLst>
            <pc:docMk/>
            <pc:sldMk cId="374003313" sldId="319"/>
            <ac:picMk id="7170" creationId="{0183197A-0531-BD94-D72A-C353D3C107F0}"/>
          </ac:picMkLst>
        </pc:picChg>
        <pc:picChg chg="del">
          <ac:chgData name="Ebad Banissi" userId="46ce2bb489724496" providerId="LiveId" clId="{33FA36A3-F39D-4258-B817-19968005C35A}" dt="2024-10-15T11:29:47.445" v="617" actId="478"/>
          <ac:picMkLst>
            <pc:docMk/>
            <pc:sldMk cId="374003313" sldId="319"/>
            <ac:picMk id="7172" creationId="{EE7E5811-3817-FD27-986E-00121DEC0EC2}"/>
          </ac:picMkLst>
        </pc:picChg>
        <pc:picChg chg="del">
          <ac:chgData name="Ebad Banissi" userId="46ce2bb489724496" providerId="LiveId" clId="{33FA36A3-F39D-4258-B817-19968005C35A}" dt="2024-10-15T11:29:44.875" v="616" actId="478"/>
          <ac:picMkLst>
            <pc:docMk/>
            <pc:sldMk cId="374003313" sldId="319"/>
            <ac:picMk id="7174" creationId="{B16736C2-AB4A-2A31-CCA1-F25631FEF019}"/>
          </ac:picMkLst>
        </pc:picChg>
        <pc:picChg chg="add del">
          <ac:chgData name="Ebad Banissi" userId="46ce2bb489724496" providerId="LiveId" clId="{33FA36A3-F39D-4258-B817-19968005C35A}" dt="2024-10-15T11:31:00.013" v="624" actId="478"/>
          <ac:picMkLst>
            <pc:docMk/>
            <pc:sldMk cId="374003313" sldId="319"/>
            <ac:picMk id="8194" creationId="{7D17DAEE-6E2D-9957-BF75-9B1C73DBFB8C}"/>
          </ac:picMkLst>
        </pc:picChg>
      </pc:sldChg>
      <pc:sldChg chg="modSp add mod">
        <pc:chgData name="Ebad Banissi" userId="46ce2bb489724496" providerId="LiveId" clId="{33FA36A3-F39D-4258-B817-19968005C35A}" dt="2024-10-15T15:06:10.681" v="825" actId="14100"/>
        <pc:sldMkLst>
          <pc:docMk/>
          <pc:sldMk cId="2200056275" sldId="323"/>
        </pc:sldMkLst>
        <pc:spChg chg="mod">
          <ac:chgData name="Ebad Banissi" userId="46ce2bb489724496" providerId="LiveId" clId="{33FA36A3-F39D-4258-B817-19968005C35A}" dt="2024-10-15T15:03:24.183" v="811" actId="27636"/>
          <ac:spMkLst>
            <pc:docMk/>
            <pc:sldMk cId="2200056275" sldId="323"/>
            <ac:spMk id="2" creationId="{6885E79B-05C1-ED1A-74D1-4B761ACA2175}"/>
          </ac:spMkLst>
        </pc:spChg>
        <pc:spChg chg="mod">
          <ac:chgData name="Ebad Banissi" userId="46ce2bb489724496" providerId="LiveId" clId="{33FA36A3-F39D-4258-B817-19968005C35A}" dt="2024-10-15T15:05:26.771" v="824" actId="255"/>
          <ac:spMkLst>
            <pc:docMk/>
            <pc:sldMk cId="2200056275" sldId="323"/>
            <ac:spMk id="3" creationId="{C1C822D4-672E-F27C-0AB1-EC288BF4283F}"/>
          </ac:spMkLst>
        </pc:spChg>
        <pc:picChg chg="mod">
          <ac:chgData name="Ebad Banissi" userId="46ce2bb489724496" providerId="LiveId" clId="{33FA36A3-F39D-4258-B817-19968005C35A}" dt="2024-10-15T15:06:10.681" v="825" actId="14100"/>
          <ac:picMkLst>
            <pc:docMk/>
            <pc:sldMk cId="2200056275" sldId="323"/>
            <ac:picMk id="4" creationId="{F528F1F1-B88E-5673-C534-27AD5771250F}"/>
          </ac:picMkLst>
        </pc:picChg>
        <pc:picChg chg="mod">
          <ac:chgData name="Ebad Banissi" userId="46ce2bb489724496" providerId="LiveId" clId="{33FA36A3-F39D-4258-B817-19968005C35A}" dt="2024-10-15T15:04:51.460" v="814" actId="1076"/>
          <ac:picMkLst>
            <pc:docMk/>
            <pc:sldMk cId="2200056275" sldId="323"/>
            <ac:picMk id="6" creationId="{6D1A648D-BC30-DE7E-4613-BEE13B6555E6}"/>
          </ac:picMkLst>
        </pc:picChg>
        <pc:picChg chg="mod">
          <ac:chgData name="Ebad Banissi" userId="46ce2bb489724496" providerId="LiveId" clId="{33FA36A3-F39D-4258-B817-19968005C35A}" dt="2024-10-15T15:04:55.563" v="815" actId="1076"/>
          <ac:picMkLst>
            <pc:docMk/>
            <pc:sldMk cId="2200056275" sldId="323"/>
            <ac:picMk id="2050" creationId="{9BAEB6BA-C6FE-32D1-E53D-D720992CEAFE}"/>
          </ac:picMkLst>
        </pc:picChg>
      </pc:sldChg>
      <pc:sldChg chg="addSp delSp modSp add mod">
        <pc:chgData name="Ebad Banissi" userId="46ce2bb489724496" providerId="LiveId" clId="{33FA36A3-F39D-4258-B817-19968005C35A}" dt="2024-10-15T15:34:33.439" v="985" actId="1076"/>
        <pc:sldMkLst>
          <pc:docMk/>
          <pc:sldMk cId="2538209711" sldId="324"/>
        </pc:sldMkLst>
        <pc:spChg chg="mod">
          <ac:chgData name="Ebad Banissi" userId="46ce2bb489724496" providerId="LiveId" clId="{33FA36A3-F39D-4258-B817-19968005C35A}" dt="2024-10-15T15:34:30.606" v="984" actId="14100"/>
          <ac:spMkLst>
            <pc:docMk/>
            <pc:sldMk cId="2538209711" sldId="324"/>
            <ac:spMk id="2" creationId="{6885E79B-05C1-ED1A-74D1-4B761ACA2175}"/>
          </ac:spMkLst>
        </pc:spChg>
        <pc:spChg chg="mod">
          <ac:chgData name="Ebad Banissi" userId="46ce2bb489724496" providerId="LiveId" clId="{33FA36A3-F39D-4258-B817-19968005C35A}" dt="2024-10-15T15:34:12.865" v="977" actId="21"/>
          <ac:spMkLst>
            <pc:docMk/>
            <pc:sldMk cId="2538209711" sldId="324"/>
            <ac:spMk id="3" creationId="{C1C822D4-672E-F27C-0AB1-EC288BF4283F}"/>
          </ac:spMkLst>
        </pc:spChg>
        <pc:spChg chg="add mod">
          <ac:chgData name="Ebad Banissi" userId="46ce2bb489724496" providerId="LiveId" clId="{33FA36A3-F39D-4258-B817-19968005C35A}" dt="2024-10-15T15:27:28.356" v="953" actId="1076"/>
          <ac:spMkLst>
            <pc:docMk/>
            <pc:sldMk cId="2538209711" sldId="324"/>
            <ac:spMk id="6" creationId="{B5C6B298-4DC6-7AE0-551F-4C7F7B823906}"/>
          </ac:spMkLst>
        </pc:spChg>
        <pc:picChg chg="del mod">
          <ac:chgData name="Ebad Banissi" userId="46ce2bb489724496" providerId="LiveId" clId="{33FA36A3-F39D-4258-B817-19968005C35A}" dt="2024-10-15T15:32:45.124" v="969" actId="478"/>
          <ac:picMkLst>
            <pc:docMk/>
            <pc:sldMk cId="2538209711" sldId="324"/>
            <ac:picMk id="4" creationId="{204D9080-D291-E012-D6C6-C64BA2CF4418}"/>
          </ac:picMkLst>
        </pc:picChg>
        <pc:picChg chg="add del mod">
          <ac:chgData name="Ebad Banissi" userId="46ce2bb489724496" providerId="LiveId" clId="{33FA36A3-F39D-4258-B817-19968005C35A}" dt="2024-10-15T15:32:38.431" v="967" actId="478"/>
          <ac:picMkLst>
            <pc:docMk/>
            <pc:sldMk cId="2538209711" sldId="324"/>
            <ac:picMk id="2050" creationId="{11065F82-8287-EF40-6EEC-16F6206CC9D2}"/>
          </ac:picMkLst>
        </pc:picChg>
        <pc:picChg chg="add mod">
          <ac:chgData name="Ebad Banissi" userId="46ce2bb489724496" providerId="LiveId" clId="{33FA36A3-F39D-4258-B817-19968005C35A}" dt="2024-10-15T15:34:00.211" v="974" actId="1076"/>
          <ac:picMkLst>
            <pc:docMk/>
            <pc:sldMk cId="2538209711" sldId="324"/>
            <ac:picMk id="2052" creationId="{B85545D7-4D28-70D6-0BAE-4FE7BBA6DD8F}"/>
          </ac:picMkLst>
        </pc:picChg>
        <pc:picChg chg="add mod">
          <ac:chgData name="Ebad Banissi" userId="46ce2bb489724496" providerId="LiveId" clId="{33FA36A3-F39D-4258-B817-19968005C35A}" dt="2024-10-15T15:34:33.439" v="985" actId="1076"/>
          <ac:picMkLst>
            <pc:docMk/>
            <pc:sldMk cId="2538209711" sldId="324"/>
            <ac:picMk id="2054" creationId="{C49DECCA-28DE-8D1F-90B4-12E4A25FDC8B}"/>
          </ac:picMkLst>
        </pc:picChg>
        <pc:picChg chg="del">
          <ac:chgData name="Ebad Banissi" userId="46ce2bb489724496" providerId="LiveId" clId="{33FA36A3-F39D-4258-B817-19968005C35A}" dt="2024-10-15T15:30:05.375" v="957" actId="478"/>
          <ac:picMkLst>
            <pc:docMk/>
            <pc:sldMk cId="2538209711" sldId="324"/>
            <ac:picMk id="6146" creationId="{AC9F1F8B-94C0-F280-C240-256981DD2955}"/>
          </ac:picMkLst>
        </pc:picChg>
        <pc:picChg chg="del mod">
          <ac:chgData name="Ebad Banissi" userId="46ce2bb489724496" providerId="LiveId" clId="{33FA36A3-F39D-4258-B817-19968005C35A}" dt="2024-10-15T15:32:48.029" v="970" actId="478"/>
          <ac:picMkLst>
            <pc:docMk/>
            <pc:sldMk cId="2538209711" sldId="324"/>
            <ac:picMk id="6148" creationId="{A92E878F-89EE-CB7E-7A08-07299C54CED5}"/>
          </ac:picMkLst>
        </pc:picChg>
        <pc:picChg chg="del">
          <ac:chgData name="Ebad Banissi" userId="46ce2bb489724496" providerId="LiveId" clId="{33FA36A3-F39D-4258-B817-19968005C35A}" dt="2024-10-15T15:30:45.410" v="962" actId="478"/>
          <ac:picMkLst>
            <pc:docMk/>
            <pc:sldMk cId="2538209711" sldId="324"/>
            <ac:picMk id="6150" creationId="{7917E0AB-47BE-91E0-A9AC-BB647F40D9EA}"/>
          </ac:picMkLst>
        </pc:picChg>
      </pc:sldChg>
      <pc:sldChg chg="addSp delSp modSp add mod">
        <pc:chgData name="Ebad Banissi" userId="46ce2bb489724496" providerId="LiveId" clId="{33FA36A3-F39D-4258-B817-19968005C35A}" dt="2024-10-15T16:12:39.190" v="1060" actId="14100"/>
        <pc:sldMkLst>
          <pc:docMk/>
          <pc:sldMk cId="1829273301" sldId="325"/>
        </pc:sldMkLst>
        <pc:spChg chg="mod">
          <ac:chgData name="Ebad Banissi" userId="46ce2bb489724496" providerId="LiveId" clId="{33FA36A3-F39D-4258-B817-19968005C35A}" dt="2024-10-15T16:03:21.187" v="987"/>
          <ac:spMkLst>
            <pc:docMk/>
            <pc:sldMk cId="1829273301" sldId="325"/>
            <ac:spMk id="2" creationId="{6885E79B-05C1-ED1A-74D1-4B761ACA2175}"/>
          </ac:spMkLst>
        </pc:spChg>
        <pc:spChg chg="mod">
          <ac:chgData name="Ebad Banissi" userId="46ce2bb489724496" providerId="LiveId" clId="{33FA36A3-F39D-4258-B817-19968005C35A}" dt="2024-10-15T16:12:16.257" v="1055" actId="27636"/>
          <ac:spMkLst>
            <pc:docMk/>
            <pc:sldMk cId="1829273301" sldId="325"/>
            <ac:spMk id="3" creationId="{C1C822D4-672E-F27C-0AB1-EC288BF4283F}"/>
          </ac:spMkLst>
        </pc:spChg>
        <pc:picChg chg="add mod">
          <ac:chgData name="Ebad Banissi" userId="46ce2bb489724496" providerId="LiveId" clId="{33FA36A3-F39D-4258-B817-19968005C35A}" dt="2024-10-15T16:12:39.190" v="1060" actId="14100"/>
          <ac:picMkLst>
            <pc:docMk/>
            <pc:sldMk cId="1829273301" sldId="325"/>
            <ac:picMk id="3074" creationId="{C2E1CB9A-2890-26B7-6CDF-FA7E995D0526}"/>
          </ac:picMkLst>
        </pc:picChg>
        <pc:picChg chg="add mod">
          <ac:chgData name="Ebad Banissi" userId="46ce2bb489724496" providerId="LiveId" clId="{33FA36A3-F39D-4258-B817-19968005C35A}" dt="2024-10-15T16:12:32.947" v="1059" actId="1076"/>
          <ac:picMkLst>
            <pc:docMk/>
            <pc:sldMk cId="1829273301" sldId="325"/>
            <ac:picMk id="3076" creationId="{AFF00F38-160C-59EC-AAAC-BC5D4B7ABE8B}"/>
          </ac:picMkLst>
        </pc:picChg>
        <pc:picChg chg="del">
          <ac:chgData name="Ebad Banissi" userId="46ce2bb489724496" providerId="LiveId" clId="{33FA36A3-F39D-4258-B817-19968005C35A}" dt="2024-10-15T16:03:50.534" v="988" actId="478"/>
          <ac:picMkLst>
            <pc:docMk/>
            <pc:sldMk cId="1829273301" sldId="325"/>
            <ac:picMk id="7170" creationId="{0183197A-0531-BD94-D72A-C353D3C107F0}"/>
          </ac:picMkLst>
        </pc:picChg>
        <pc:picChg chg="del">
          <ac:chgData name="Ebad Banissi" userId="46ce2bb489724496" providerId="LiveId" clId="{33FA36A3-F39D-4258-B817-19968005C35A}" dt="2024-10-15T16:03:55.082" v="990" actId="478"/>
          <ac:picMkLst>
            <pc:docMk/>
            <pc:sldMk cId="1829273301" sldId="325"/>
            <ac:picMk id="7172" creationId="{EE7E5811-3817-FD27-986E-00121DEC0EC2}"/>
          </ac:picMkLst>
        </pc:picChg>
        <pc:picChg chg="del">
          <ac:chgData name="Ebad Banissi" userId="46ce2bb489724496" providerId="LiveId" clId="{33FA36A3-F39D-4258-B817-19968005C35A}" dt="2024-10-15T16:03:52.729" v="989" actId="478"/>
          <ac:picMkLst>
            <pc:docMk/>
            <pc:sldMk cId="1829273301" sldId="325"/>
            <ac:picMk id="7174" creationId="{B16736C2-AB4A-2A31-CCA1-F25631FEF019}"/>
          </ac:picMkLst>
        </pc:picChg>
      </pc:sldChg>
      <pc:sldChg chg="addSp delSp modSp add mod">
        <pc:chgData name="Ebad Banissi" userId="46ce2bb489724496" providerId="LiveId" clId="{33FA36A3-F39D-4258-B817-19968005C35A}" dt="2024-10-15T16:18:50.287" v="1093" actId="14100"/>
        <pc:sldMkLst>
          <pc:docMk/>
          <pc:sldMk cId="2299217061" sldId="326"/>
        </pc:sldMkLst>
        <pc:spChg chg="mod">
          <ac:chgData name="Ebad Banissi" userId="46ce2bb489724496" providerId="LiveId" clId="{33FA36A3-F39D-4258-B817-19968005C35A}" dt="2024-10-15T16:18:16.607" v="1085" actId="26606"/>
          <ac:spMkLst>
            <pc:docMk/>
            <pc:sldMk cId="2299217061" sldId="326"/>
            <ac:spMk id="2" creationId="{6885E79B-05C1-ED1A-74D1-4B761ACA2175}"/>
          </ac:spMkLst>
        </pc:spChg>
        <pc:spChg chg="mod">
          <ac:chgData name="Ebad Banissi" userId="46ce2bb489724496" providerId="LiveId" clId="{33FA36A3-F39D-4258-B817-19968005C35A}" dt="2024-10-15T16:18:50.287" v="1093" actId="14100"/>
          <ac:spMkLst>
            <pc:docMk/>
            <pc:sldMk cId="2299217061" sldId="326"/>
            <ac:spMk id="3" creationId="{C1C822D4-672E-F27C-0AB1-EC288BF4283F}"/>
          </ac:spMkLst>
        </pc:spChg>
        <pc:spChg chg="del">
          <ac:chgData name="Ebad Banissi" userId="46ce2bb489724496" providerId="LiveId" clId="{33FA36A3-F39D-4258-B817-19968005C35A}" dt="2024-10-15T16:16:48.920" v="1073" actId="26606"/>
          <ac:spMkLst>
            <pc:docMk/>
            <pc:sldMk cId="2299217061" sldId="326"/>
            <ac:spMk id="10" creationId="{8651CFA9-6065-4243-AC48-858E359780B1}"/>
          </ac:spMkLst>
        </pc:spChg>
        <pc:spChg chg="del">
          <ac:chgData name="Ebad Banissi" userId="46ce2bb489724496" providerId="LiveId" clId="{33FA36A3-F39D-4258-B817-19968005C35A}" dt="2024-10-15T16:16:48.920" v="1073" actId="26606"/>
          <ac:spMkLst>
            <pc:docMk/>
            <pc:sldMk cId="2299217061" sldId="326"/>
            <ac:spMk id="12" creationId="{37962AE0-6A1C-4B76-9D52-10E5E6D7D3BB}"/>
          </ac:spMkLst>
        </pc:spChg>
        <pc:spChg chg="add del">
          <ac:chgData name="Ebad Banissi" userId="46ce2bb489724496" providerId="LiveId" clId="{33FA36A3-F39D-4258-B817-19968005C35A}" dt="2024-10-15T16:18:16.607" v="1085" actId="26606"/>
          <ac:spMkLst>
            <pc:docMk/>
            <pc:sldMk cId="2299217061" sldId="326"/>
            <ac:spMk id="4103" creationId="{8651CFA9-6065-4243-AC48-858E359780B1}"/>
          </ac:spMkLst>
        </pc:spChg>
        <pc:spChg chg="add del">
          <ac:chgData name="Ebad Banissi" userId="46ce2bb489724496" providerId="LiveId" clId="{33FA36A3-F39D-4258-B817-19968005C35A}" dt="2024-10-15T16:18:16.607" v="1085" actId="26606"/>
          <ac:spMkLst>
            <pc:docMk/>
            <pc:sldMk cId="2299217061" sldId="326"/>
            <ac:spMk id="4105" creationId="{37962AE0-6A1C-4B76-9D52-10E5E6D7D3BB}"/>
          </ac:spMkLst>
        </pc:spChg>
        <pc:spChg chg="add del">
          <ac:chgData name="Ebad Banissi" userId="46ce2bb489724496" providerId="LiveId" clId="{33FA36A3-F39D-4258-B817-19968005C35A}" dt="2024-10-15T16:18:16.607" v="1085" actId="26606"/>
          <ac:spMkLst>
            <pc:docMk/>
            <pc:sldMk cId="2299217061" sldId="326"/>
            <ac:spMk id="4132" creationId="{8651CFA9-6065-4243-AC48-858E359780B1}"/>
          </ac:spMkLst>
        </pc:spChg>
        <pc:spChg chg="add del">
          <ac:chgData name="Ebad Banissi" userId="46ce2bb489724496" providerId="LiveId" clId="{33FA36A3-F39D-4258-B817-19968005C35A}" dt="2024-10-15T16:18:16.607" v="1085" actId="26606"/>
          <ac:spMkLst>
            <pc:docMk/>
            <pc:sldMk cId="2299217061" sldId="326"/>
            <ac:spMk id="4134" creationId="{37962AE0-6A1C-4B76-9D52-10E5E6D7D3BB}"/>
          </ac:spMkLst>
        </pc:spChg>
        <pc:spChg chg="add del">
          <ac:chgData name="Ebad Banissi" userId="46ce2bb489724496" providerId="LiveId" clId="{33FA36A3-F39D-4258-B817-19968005C35A}" dt="2024-10-15T16:18:16.607" v="1085" actId="26606"/>
          <ac:spMkLst>
            <pc:docMk/>
            <pc:sldMk cId="2299217061" sldId="326"/>
            <ac:spMk id="4146" creationId="{E1053F4E-9FA5-4F7B-9769-047E79535355}"/>
          </ac:spMkLst>
        </pc:spChg>
        <pc:grpChg chg="del">
          <ac:chgData name="Ebad Banissi" userId="46ce2bb489724496" providerId="LiveId" clId="{33FA36A3-F39D-4258-B817-19968005C35A}" dt="2024-10-15T16:16:48.920" v="1073" actId="26606"/>
          <ac:grpSpMkLst>
            <pc:docMk/>
            <pc:sldMk cId="2299217061" sldId="326"/>
            <ac:grpSpMk id="14" creationId="{9A36C00A-A726-4F7B-8B36-95103394BB14}"/>
          </ac:grpSpMkLst>
        </pc:grpChg>
        <pc:grpChg chg="del">
          <ac:chgData name="Ebad Banissi" userId="46ce2bb489724496" providerId="LiveId" clId="{33FA36A3-F39D-4258-B817-19968005C35A}" dt="2024-10-15T16:16:48.920" v="1073" actId="26606"/>
          <ac:grpSpMkLst>
            <pc:docMk/>
            <pc:sldMk cId="2299217061" sldId="326"/>
            <ac:grpSpMk id="24" creationId="{BC215AF5-FFA9-4C85-8878-F43035AB8165}"/>
          </ac:grpSpMkLst>
        </pc:grpChg>
        <pc:grpChg chg="add del">
          <ac:chgData name="Ebad Banissi" userId="46ce2bb489724496" providerId="LiveId" clId="{33FA36A3-F39D-4258-B817-19968005C35A}" dt="2024-10-15T16:18:16.607" v="1085" actId="26606"/>
          <ac:grpSpMkLst>
            <pc:docMk/>
            <pc:sldMk cId="2299217061" sldId="326"/>
            <ac:grpSpMk id="4107" creationId="{34B438D8-EF7C-445C-8B7F-953BEB1BC133}"/>
          </ac:grpSpMkLst>
        </pc:grpChg>
        <pc:grpChg chg="add del">
          <ac:chgData name="Ebad Banissi" userId="46ce2bb489724496" providerId="LiveId" clId="{33FA36A3-F39D-4258-B817-19968005C35A}" dt="2024-10-15T16:18:16.607" v="1085" actId="26606"/>
          <ac:grpSpMkLst>
            <pc:docMk/>
            <pc:sldMk cId="2299217061" sldId="326"/>
            <ac:grpSpMk id="4117" creationId="{284021E3-6F46-410C-BF43-B2DED736558E}"/>
          </ac:grpSpMkLst>
        </pc:grpChg>
        <pc:grpChg chg="add del">
          <ac:chgData name="Ebad Banissi" userId="46ce2bb489724496" providerId="LiveId" clId="{33FA36A3-F39D-4258-B817-19968005C35A}" dt="2024-10-15T16:18:16.607" v="1085" actId="26606"/>
          <ac:grpSpMkLst>
            <pc:docMk/>
            <pc:sldMk cId="2299217061" sldId="326"/>
            <ac:grpSpMk id="4136" creationId="{459862C0-828C-4688-9C70-32B106308471}"/>
          </ac:grpSpMkLst>
        </pc:grpChg>
        <pc:grpChg chg="add del">
          <ac:chgData name="Ebad Banissi" userId="46ce2bb489724496" providerId="LiveId" clId="{33FA36A3-F39D-4258-B817-19968005C35A}" dt="2024-10-15T16:18:16.607" v="1085" actId="26606"/>
          <ac:grpSpMkLst>
            <pc:docMk/>
            <pc:sldMk cId="2299217061" sldId="326"/>
            <ac:grpSpMk id="4148" creationId="{AD4BD16E-C737-4940-9554-4F38D19BD645}"/>
          </ac:grpSpMkLst>
        </pc:grpChg>
        <pc:picChg chg="add mod">
          <ac:chgData name="Ebad Banissi" userId="46ce2bb489724496" providerId="LiveId" clId="{33FA36A3-F39D-4258-B817-19968005C35A}" dt="2024-10-15T16:18:33.340" v="1089" actId="1076"/>
          <ac:picMkLst>
            <pc:docMk/>
            <pc:sldMk cId="2299217061" sldId="326"/>
            <ac:picMk id="4" creationId="{633F97D3-8274-D88C-6B5B-C7DBFE273CBD}"/>
          </ac:picMkLst>
        </pc:picChg>
        <pc:picChg chg="del">
          <ac:chgData name="Ebad Banissi" userId="46ce2bb489724496" providerId="LiveId" clId="{33FA36A3-F39D-4258-B817-19968005C35A}" dt="2024-10-15T16:16:42.360" v="1071" actId="478"/>
          <ac:picMkLst>
            <pc:docMk/>
            <pc:sldMk cId="2299217061" sldId="326"/>
            <ac:picMk id="3074" creationId="{C2E1CB9A-2890-26B7-6CDF-FA7E995D0526}"/>
          </ac:picMkLst>
        </pc:picChg>
        <pc:picChg chg="del">
          <ac:chgData name="Ebad Banissi" userId="46ce2bb489724496" providerId="LiveId" clId="{33FA36A3-F39D-4258-B817-19968005C35A}" dt="2024-10-15T16:16:44.822" v="1072" actId="478"/>
          <ac:picMkLst>
            <pc:docMk/>
            <pc:sldMk cId="2299217061" sldId="326"/>
            <ac:picMk id="3076" creationId="{AFF00F38-160C-59EC-AAAC-BC5D4B7ABE8B}"/>
          </ac:picMkLst>
        </pc:picChg>
        <pc:picChg chg="add mod">
          <ac:chgData name="Ebad Banissi" userId="46ce2bb489724496" providerId="LiveId" clId="{33FA36A3-F39D-4258-B817-19968005C35A}" dt="2024-10-15T16:18:30.185" v="1088" actId="1076"/>
          <ac:picMkLst>
            <pc:docMk/>
            <pc:sldMk cId="2299217061" sldId="326"/>
            <ac:picMk id="4098" creationId="{524D59F2-88A2-9F0F-7BFE-45042DD74594}"/>
          </ac:picMkLst>
        </pc:picChg>
      </pc:sldChg>
      <pc:sldChg chg="addSp delSp modSp add mod">
        <pc:chgData name="Ebad Banissi" userId="46ce2bb489724496" providerId="LiveId" clId="{33FA36A3-F39D-4258-B817-19968005C35A}" dt="2024-10-15T16:36:34.529" v="1154" actId="14100"/>
        <pc:sldMkLst>
          <pc:docMk/>
          <pc:sldMk cId="224775919" sldId="327"/>
        </pc:sldMkLst>
        <pc:spChg chg="mod">
          <ac:chgData name="Ebad Banissi" userId="46ce2bb489724496" providerId="LiveId" clId="{33FA36A3-F39D-4258-B817-19968005C35A}" dt="2024-10-15T16:32:11.492" v="1119" actId="26606"/>
          <ac:spMkLst>
            <pc:docMk/>
            <pc:sldMk cId="224775919" sldId="327"/>
            <ac:spMk id="2" creationId="{6885E79B-05C1-ED1A-74D1-4B761ACA2175}"/>
          </ac:spMkLst>
        </pc:spChg>
        <pc:spChg chg="mod">
          <ac:chgData name="Ebad Banissi" userId="46ce2bb489724496" providerId="LiveId" clId="{33FA36A3-F39D-4258-B817-19968005C35A}" dt="2024-10-15T16:36:34.529" v="1154" actId="14100"/>
          <ac:spMkLst>
            <pc:docMk/>
            <pc:sldMk cId="224775919" sldId="327"/>
            <ac:spMk id="3" creationId="{C1C822D4-672E-F27C-0AB1-EC288BF4283F}"/>
          </ac:spMkLst>
        </pc:spChg>
        <pc:spChg chg="add del">
          <ac:chgData name="Ebad Banissi" userId="46ce2bb489724496" providerId="LiveId" clId="{33FA36A3-F39D-4258-B817-19968005C35A}" dt="2024-10-15T16:32:11.492" v="1119" actId="26606"/>
          <ac:spMkLst>
            <pc:docMk/>
            <pc:sldMk cId="224775919" sldId="327"/>
            <ac:spMk id="4103" creationId="{8651CFA9-6065-4243-AC48-858E359780B1}"/>
          </ac:spMkLst>
        </pc:spChg>
        <pc:spChg chg="add del">
          <ac:chgData name="Ebad Banissi" userId="46ce2bb489724496" providerId="LiveId" clId="{33FA36A3-F39D-4258-B817-19968005C35A}" dt="2024-10-15T16:32:11.492" v="1119" actId="26606"/>
          <ac:spMkLst>
            <pc:docMk/>
            <pc:sldMk cId="224775919" sldId="327"/>
            <ac:spMk id="4105" creationId="{37962AE0-6A1C-4B76-9D52-10E5E6D7D3BB}"/>
          </ac:spMkLst>
        </pc:spChg>
        <pc:spChg chg="add del">
          <ac:chgData name="Ebad Banissi" userId="46ce2bb489724496" providerId="LiveId" clId="{33FA36A3-F39D-4258-B817-19968005C35A}" dt="2024-10-15T16:32:11.492" v="1119" actId="26606"/>
          <ac:spMkLst>
            <pc:docMk/>
            <pc:sldMk cId="224775919" sldId="327"/>
            <ac:spMk id="5127" creationId="{8651CFA9-6065-4243-AC48-858E359780B1}"/>
          </ac:spMkLst>
        </pc:spChg>
        <pc:spChg chg="add del">
          <ac:chgData name="Ebad Banissi" userId="46ce2bb489724496" providerId="LiveId" clId="{33FA36A3-F39D-4258-B817-19968005C35A}" dt="2024-10-15T16:32:11.492" v="1119" actId="26606"/>
          <ac:spMkLst>
            <pc:docMk/>
            <pc:sldMk cId="224775919" sldId="327"/>
            <ac:spMk id="5129" creationId="{37962AE0-6A1C-4B76-9D52-10E5E6D7D3BB}"/>
          </ac:spMkLst>
        </pc:spChg>
        <pc:grpChg chg="add del">
          <ac:chgData name="Ebad Banissi" userId="46ce2bb489724496" providerId="LiveId" clId="{33FA36A3-F39D-4258-B817-19968005C35A}" dt="2024-10-15T16:32:11.492" v="1119" actId="26606"/>
          <ac:grpSpMkLst>
            <pc:docMk/>
            <pc:sldMk cId="224775919" sldId="327"/>
            <ac:grpSpMk id="4107" creationId="{34B438D8-EF7C-445C-8B7F-953BEB1BC133}"/>
          </ac:grpSpMkLst>
        </pc:grpChg>
        <pc:grpChg chg="add del">
          <ac:chgData name="Ebad Banissi" userId="46ce2bb489724496" providerId="LiveId" clId="{33FA36A3-F39D-4258-B817-19968005C35A}" dt="2024-10-15T16:32:11.492" v="1119" actId="26606"/>
          <ac:grpSpMkLst>
            <pc:docMk/>
            <pc:sldMk cId="224775919" sldId="327"/>
            <ac:grpSpMk id="4117" creationId="{284021E3-6F46-410C-BF43-B2DED736558E}"/>
          </ac:grpSpMkLst>
        </pc:grpChg>
        <pc:grpChg chg="add del">
          <ac:chgData name="Ebad Banissi" userId="46ce2bb489724496" providerId="LiveId" clId="{33FA36A3-F39D-4258-B817-19968005C35A}" dt="2024-10-15T16:32:11.492" v="1119" actId="26606"/>
          <ac:grpSpMkLst>
            <pc:docMk/>
            <pc:sldMk cId="224775919" sldId="327"/>
            <ac:grpSpMk id="5131" creationId="{59CA7EC1-7302-4393-8C8E-12258F5D4203}"/>
          </ac:grpSpMkLst>
        </pc:grpChg>
        <pc:grpChg chg="add del">
          <ac:chgData name="Ebad Banissi" userId="46ce2bb489724496" providerId="LiveId" clId="{33FA36A3-F39D-4258-B817-19968005C35A}" dt="2024-10-15T16:32:11.492" v="1119" actId="26606"/>
          <ac:grpSpMkLst>
            <pc:docMk/>
            <pc:sldMk cId="224775919" sldId="327"/>
            <ac:grpSpMk id="5135" creationId="{152463F1-086D-4CA9-B597-5588DA81CD97}"/>
          </ac:grpSpMkLst>
        </pc:grpChg>
        <pc:grpChg chg="add del">
          <ac:chgData name="Ebad Banissi" userId="46ce2bb489724496" providerId="LiveId" clId="{33FA36A3-F39D-4258-B817-19968005C35A}" dt="2024-10-15T16:32:11.492" v="1119" actId="26606"/>
          <ac:grpSpMkLst>
            <pc:docMk/>
            <pc:sldMk cId="224775919" sldId="327"/>
            <ac:grpSpMk id="5145" creationId="{474309B2-4DC7-4E32-86FC-0F86C35C3091}"/>
          </ac:grpSpMkLst>
        </pc:grpChg>
        <pc:picChg chg="del">
          <ac:chgData name="Ebad Banissi" userId="46ce2bb489724496" providerId="LiveId" clId="{33FA36A3-F39D-4258-B817-19968005C35A}" dt="2024-10-15T16:22:59.195" v="1099" actId="478"/>
          <ac:picMkLst>
            <pc:docMk/>
            <pc:sldMk cId="224775919" sldId="327"/>
            <ac:picMk id="4" creationId="{633F97D3-8274-D88C-6B5B-C7DBFE273CBD}"/>
          </ac:picMkLst>
        </pc:picChg>
        <pc:picChg chg="add mod">
          <ac:chgData name="Ebad Banissi" userId="46ce2bb489724496" providerId="LiveId" clId="{33FA36A3-F39D-4258-B817-19968005C35A}" dt="2024-10-15T16:33:06.193" v="1130" actId="14100"/>
          <ac:picMkLst>
            <pc:docMk/>
            <pc:sldMk cId="224775919" sldId="327"/>
            <ac:picMk id="5" creationId="{666C64CE-915B-39C9-3DA2-C55484E1DAA6}"/>
          </ac:picMkLst>
        </pc:picChg>
        <pc:picChg chg="del">
          <ac:chgData name="Ebad Banissi" userId="46ce2bb489724496" providerId="LiveId" clId="{33FA36A3-F39D-4258-B817-19968005C35A}" dt="2024-10-15T16:22:57.203" v="1098" actId="478"/>
          <ac:picMkLst>
            <pc:docMk/>
            <pc:sldMk cId="224775919" sldId="327"/>
            <ac:picMk id="4098" creationId="{524D59F2-88A2-9F0F-7BFE-45042DD74594}"/>
          </ac:picMkLst>
        </pc:picChg>
        <pc:picChg chg="add del mod">
          <ac:chgData name="Ebad Banissi" userId="46ce2bb489724496" providerId="LiveId" clId="{33FA36A3-F39D-4258-B817-19968005C35A}" dt="2024-10-15T16:32:14.508" v="1120" actId="478"/>
          <ac:picMkLst>
            <pc:docMk/>
            <pc:sldMk cId="224775919" sldId="327"/>
            <ac:picMk id="5122" creationId="{E4138F61-52EE-6336-2204-57247942B8ED}"/>
          </ac:picMkLst>
        </pc:picChg>
        <pc:picChg chg="add mod">
          <ac:chgData name="Ebad Banissi" userId="46ce2bb489724496" providerId="LiveId" clId="{33FA36A3-F39D-4258-B817-19968005C35A}" dt="2024-10-15T16:33:02.454" v="1129" actId="1076"/>
          <ac:picMkLst>
            <pc:docMk/>
            <pc:sldMk cId="224775919" sldId="327"/>
            <ac:picMk id="5124" creationId="{CB51871B-C1A3-C071-38EF-E68A3E54309E}"/>
          </ac:picMkLst>
        </pc:picChg>
        <pc:picChg chg="add mod">
          <ac:chgData name="Ebad Banissi" userId="46ce2bb489724496" providerId="LiveId" clId="{33FA36A3-F39D-4258-B817-19968005C35A}" dt="2024-10-15T16:35:05.298" v="1140" actId="1076"/>
          <ac:picMkLst>
            <pc:docMk/>
            <pc:sldMk cId="224775919" sldId="327"/>
            <ac:picMk id="5126" creationId="{2535F812-D4BB-C5F3-4CCB-FF30183C9102}"/>
          </ac:picMkLst>
        </pc:picChg>
        <pc:picChg chg="add mod">
          <ac:chgData name="Ebad Banissi" userId="46ce2bb489724496" providerId="LiveId" clId="{33FA36A3-F39D-4258-B817-19968005C35A}" dt="2024-10-15T16:36:26.944" v="1152" actId="1076"/>
          <ac:picMkLst>
            <pc:docMk/>
            <pc:sldMk cId="224775919" sldId="327"/>
            <ac:picMk id="5128" creationId="{82C60909-6489-3D07-EAF9-89DD5DA588F5}"/>
          </ac:picMkLst>
        </pc:picChg>
      </pc:sldChg>
      <pc:sldChg chg="add ord">
        <pc:chgData name="Ebad Banissi" userId="46ce2bb489724496" providerId="LiveId" clId="{33FA36A3-F39D-4258-B817-19968005C35A}" dt="2024-10-15T16:37:14.129" v="1156"/>
        <pc:sldMkLst>
          <pc:docMk/>
          <pc:sldMk cId="4008517537" sldId="328"/>
        </pc:sldMkLst>
      </pc:sldChg>
      <pc:sldChg chg="addSp delSp modSp add mod">
        <pc:chgData name="Ebad Banissi" userId="46ce2bb489724496" providerId="LiveId" clId="{33FA36A3-F39D-4258-B817-19968005C35A}" dt="2024-10-15T16:43:57.773" v="1184" actId="14100"/>
        <pc:sldMkLst>
          <pc:docMk/>
          <pc:sldMk cId="1011437152" sldId="329"/>
        </pc:sldMkLst>
        <pc:spChg chg="mod">
          <ac:chgData name="Ebad Banissi" userId="46ce2bb489724496" providerId="LiveId" clId="{33FA36A3-F39D-4258-B817-19968005C35A}" dt="2024-10-15T16:38:02.314" v="1158"/>
          <ac:spMkLst>
            <pc:docMk/>
            <pc:sldMk cId="1011437152" sldId="329"/>
            <ac:spMk id="2" creationId="{6885E79B-05C1-ED1A-74D1-4B761ACA2175}"/>
          </ac:spMkLst>
        </pc:spChg>
        <pc:spChg chg="mod">
          <ac:chgData name="Ebad Banissi" userId="46ce2bb489724496" providerId="LiveId" clId="{33FA36A3-F39D-4258-B817-19968005C35A}" dt="2024-10-15T16:42:51.889" v="1179" actId="27636"/>
          <ac:spMkLst>
            <pc:docMk/>
            <pc:sldMk cId="1011437152" sldId="329"/>
            <ac:spMk id="3" creationId="{C1C822D4-672E-F27C-0AB1-EC288BF4283F}"/>
          </ac:spMkLst>
        </pc:spChg>
        <pc:picChg chg="del">
          <ac:chgData name="Ebad Banissi" userId="46ce2bb489724496" providerId="LiveId" clId="{33FA36A3-F39D-4258-B817-19968005C35A}" dt="2024-10-15T16:39:30.665" v="1160" actId="478"/>
          <ac:picMkLst>
            <pc:docMk/>
            <pc:sldMk cId="1011437152" sldId="329"/>
            <ac:picMk id="5" creationId="{666C64CE-915B-39C9-3DA2-C55484E1DAA6}"/>
          </ac:picMkLst>
        </pc:picChg>
        <pc:picChg chg="del">
          <ac:chgData name="Ebad Banissi" userId="46ce2bb489724496" providerId="LiveId" clId="{33FA36A3-F39D-4258-B817-19968005C35A}" dt="2024-10-15T16:39:32.825" v="1161" actId="478"/>
          <ac:picMkLst>
            <pc:docMk/>
            <pc:sldMk cId="1011437152" sldId="329"/>
            <ac:picMk id="5124" creationId="{CB51871B-C1A3-C071-38EF-E68A3E54309E}"/>
          </ac:picMkLst>
        </pc:picChg>
        <pc:picChg chg="del">
          <ac:chgData name="Ebad Banissi" userId="46ce2bb489724496" providerId="LiveId" clId="{33FA36A3-F39D-4258-B817-19968005C35A}" dt="2024-10-15T16:39:34.844" v="1162" actId="478"/>
          <ac:picMkLst>
            <pc:docMk/>
            <pc:sldMk cId="1011437152" sldId="329"/>
            <ac:picMk id="5126" creationId="{2535F812-D4BB-C5F3-4CCB-FF30183C9102}"/>
          </ac:picMkLst>
        </pc:picChg>
        <pc:picChg chg="del">
          <ac:chgData name="Ebad Banissi" userId="46ce2bb489724496" providerId="LiveId" clId="{33FA36A3-F39D-4258-B817-19968005C35A}" dt="2024-10-15T16:39:36.640" v="1163" actId="478"/>
          <ac:picMkLst>
            <pc:docMk/>
            <pc:sldMk cId="1011437152" sldId="329"/>
            <ac:picMk id="5128" creationId="{82C60909-6489-3D07-EAF9-89DD5DA588F5}"/>
          </ac:picMkLst>
        </pc:picChg>
        <pc:picChg chg="add del mod">
          <ac:chgData name="Ebad Banissi" userId="46ce2bb489724496" providerId="LiveId" clId="{33FA36A3-F39D-4258-B817-19968005C35A}" dt="2024-10-15T16:41:56.288" v="1171" actId="478"/>
          <ac:picMkLst>
            <pc:docMk/>
            <pc:sldMk cId="1011437152" sldId="329"/>
            <ac:picMk id="6146" creationId="{60FC25CA-536B-D25F-69B4-D7E941653918}"/>
          </ac:picMkLst>
        </pc:picChg>
        <pc:picChg chg="add mod">
          <ac:chgData name="Ebad Banissi" userId="46ce2bb489724496" providerId="LiveId" clId="{33FA36A3-F39D-4258-B817-19968005C35A}" dt="2024-10-15T16:43:57.773" v="1184" actId="14100"/>
          <ac:picMkLst>
            <pc:docMk/>
            <pc:sldMk cId="1011437152" sldId="329"/>
            <ac:picMk id="6148" creationId="{62CEAC89-ACD7-3AB6-933C-35E9E797F393}"/>
          </ac:picMkLst>
        </pc:picChg>
        <pc:picChg chg="add mod">
          <ac:chgData name="Ebad Banissi" userId="46ce2bb489724496" providerId="LiveId" clId="{33FA36A3-F39D-4258-B817-19968005C35A}" dt="2024-10-15T16:43:54.276" v="1183" actId="14100"/>
          <ac:picMkLst>
            <pc:docMk/>
            <pc:sldMk cId="1011437152" sldId="329"/>
            <ac:picMk id="6150" creationId="{E5173FE9-D131-364B-BDDB-59A7657A81A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10/15/2024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10/15/2024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10/15/2024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conjointly.com/kb/deduction-and-induction/"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conjointly.com/kb/introduction-to-validit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datatab.net/tutorial/level-of-measurement"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datatab.net/tutorial/location-parameter" TargetMode="External"/><Relationship Id="rId7"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hyperlink" Target="https://datatab.net/statistics-calculator/charts" TargetMode="External"/><Relationship Id="rId5" Type="http://schemas.openxmlformats.org/officeDocument/2006/relationships/hyperlink" Target="https://datatab.net/tutorial/frequency-table" TargetMode="External"/><Relationship Id="rId4" Type="http://schemas.openxmlformats.org/officeDocument/2006/relationships/hyperlink" Target="https://datatab.net/tutorial/dispersion-parameter" TargetMode="External"/><Relationship Id="rId9"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hyperlink" Target="https://datatab.net/tutorial/location-parameter#median" TargetMode="External"/><Relationship Id="rId2" Type="http://schemas.openxmlformats.org/officeDocument/2006/relationships/hyperlink" Target="https://datatab.net/tutorial/location-parameter#mean" TargetMode="Externa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datatab.net/tutorial/location-parameter#mode" TargetMode="External"/><Relationship Id="rId4" Type="http://schemas.openxmlformats.org/officeDocument/2006/relationships/hyperlink" Target="https://datatab.net/tutorial/location-parameter#mean_vs_median"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datatab.net/tutorial/location-parameter#mean" TargetMode="Externa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datatab.net/tutorial/location-parameter"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datatab.net/tutorial/location-parameter" TargetMode="Externa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datatab.net/tutorial/location-parameter" TargetMode="Externa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datatab.net/tutorial/location-parameter" TargetMode="Externa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datatab.net/tutorial/location-parameter" TargetMode="Externa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datatab.net/tutorial/descriptive-inferential-statistics#Descriptive-statistics" TargetMode="Externa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conjointly.com/kb/reliability-and-valid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a:solidFill>
                  <a:srgbClr val="FFFFFF"/>
                </a:solidFill>
              </a:rPr>
              <a:t>Language of Research</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29932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1068083"/>
          </a:xfrm>
        </p:spPr>
        <p:txBody>
          <a:bodyPr/>
          <a:lstStyle/>
          <a:p>
            <a:r>
              <a:rPr lang="en-GB" dirty="0"/>
              <a:t>Language of Research</a:t>
            </a:r>
          </a:p>
        </p:txBody>
      </p:sp>
      <p:sp>
        <p:nvSpPr>
          <p:cNvPr id="3" name="Content Placeholder 2"/>
          <p:cNvSpPr>
            <a:spLocks noGrp="1"/>
          </p:cNvSpPr>
          <p:nvPr>
            <p:ph idx="1"/>
          </p:nvPr>
        </p:nvSpPr>
        <p:spPr>
          <a:xfrm>
            <a:off x="-1" y="992554"/>
            <a:ext cx="12098215" cy="5595815"/>
          </a:xfrm>
        </p:spPr>
        <p:txBody>
          <a:bodyPr/>
          <a:lstStyle/>
          <a:p>
            <a:r>
              <a:rPr lang="en-GB" dirty="0"/>
              <a:t> Aspects of contemporary research</a:t>
            </a:r>
          </a:p>
          <a:p>
            <a:r>
              <a:rPr lang="en-GB" dirty="0"/>
              <a:t> Types of Research Questions</a:t>
            </a:r>
          </a:p>
          <a:p>
            <a:r>
              <a:rPr lang="en-GB" dirty="0"/>
              <a:t> Time in Research</a:t>
            </a:r>
          </a:p>
          <a:p>
            <a:r>
              <a:rPr lang="en-GB" b="1" i="0" dirty="0">
                <a:solidFill>
                  <a:srgbClr val="212529"/>
                </a:solidFill>
                <a:effectLst/>
                <a:latin typeface="aeonik"/>
              </a:rPr>
              <a:t> </a:t>
            </a:r>
            <a:r>
              <a:rPr lang="en-GB" dirty="0"/>
              <a:t>Types of Relationships</a:t>
            </a:r>
          </a:p>
          <a:p>
            <a:r>
              <a:rPr lang="en-GB" dirty="0"/>
              <a:t> Variables</a:t>
            </a:r>
          </a:p>
          <a:p>
            <a:r>
              <a:rPr lang="en-GB" dirty="0"/>
              <a:t> Hypotheses</a:t>
            </a:r>
          </a:p>
          <a:p>
            <a:r>
              <a:rPr lang="en-GB" dirty="0"/>
              <a:t> Types of Data</a:t>
            </a:r>
          </a:p>
          <a:p>
            <a:r>
              <a:rPr lang="en-GB" dirty="0"/>
              <a:t> Unit of Analysis</a:t>
            </a:r>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1068083"/>
          </a:xfrm>
        </p:spPr>
        <p:txBody>
          <a:bodyPr/>
          <a:lstStyle/>
          <a:p>
            <a:r>
              <a:rPr lang="en-GB" dirty="0"/>
              <a:t>Aspects of contemporary research</a:t>
            </a:r>
          </a:p>
        </p:txBody>
      </p:sp>
      <p:sp>
        <p:nvSpPr>
          <p:cNvPr id="3" name="Content Placeholder 2"/>
          <p:cNvSpPr>
            <a:spLocks noGrp="1"/>
          </p:cNvSpPr>
          <p:nvPr>
            <p:ph idx="1"/>
          </p:nvPr>
        </p:nvSpPr>
        <p:spPr>
          <a:xfrm>
            <a:off x="-1" y="992554"/>
            <a:ext cx="12098215" cy="5595815"/>
          </a:xfrm>
        </p:spPr>
        <p:txBody>
          <a:bodyPr>
            <a:normAutofit/>
          </a:bodyPr>
          <a:lstStyle/>
          <a:p>
            <a:r>
              <a:rPr lang="en-GB" b="1" dirty="0"/>
              <a:t> Theoretical</a:t>
            </a:r>
            <a:r>
              <a:rPr lang="en-GB" dirty="0"/>
              <a:t> </a:t>
            </a:r>
          </a:p>
          <a:p>
            <a:pPr lvl="1"/>
            <a:r>
              <a:rPr lang="en-GB" sz="2800" dirty="0"/>
              <a:t>Research is theoretical, meaning that much of it is concerned with developing, exploring, or testing researchers’ theories or ideas about how the world operates. </a:t>
            </a:r>
          </a:p>
          <a:p>
            <a:pPr marL="457200" lvl="1" indent="0">
              <a:buNone/>
            </a:pPr>
            <a:endParaRPr lang="en-GB" sz="2800" dirty="0"/>
          </a:p>
          <a:p>
            <a:r>
              <a:rPr lang="en-GB" b="1" dirty="0"/>
              <a:t> Empirical</a:t>
            </a:r>
          </a:p>
          <a:p>
            <a:pPr lvl="1"/>
            <a:r>
              <a:rPr lang="en-GB" sz="2800" dirty="0"/>
              <a:t>Research is empirical, based on observations and measurements of reality – what we perceive in the world around us. </a:t>
            </a:r>
          </a:p>
        </p:txBody>
      </p:sp>
    </p:spTree>
    <p:extLst>
      <p:ext uri="{BB962C8B-B14F-4D97-AF65-F5344CB8AC3E}">
        <p14:creationId xmlns:p14="http://schemas.microsoft.com/office/powerpoint/2010/main" val="178356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1068083"/>
          </a:xfrm>
        </p:spPr>
        <p:txBody>
          <a:bodyPr/>
          <a:lstStyle/>
          <a:p>
            <a:r>
              <a:rPr lang="en-GB" dirty="0"/>
              <a:t>Types of Research Questions</a:t>
            </a:r>
          </a:p>
        </p:txBody>
      </p:sp>
      <p:sp>
        <p:nvSpPr>
          <p:cNvPr id="3" name="Content Placeholder 2"/>
          <p:cNvSpPr>
            <a:spLocks noGrp="1"/>
          </p:cNvSpPr>
          <p:nvPr>
            <p:ph idx="1"/>
          </p:nvPr>
        </p:nvSpPr>
        <p:spPr>
          <a:xfrm>
            <a:off x="-1" y="992554"/>
            <a:ext cx="12192000" cy="5692331"/>
          </a:xfrm>
        </p:spPr>
        <p:txBody>
          <a:bodyPr>
            <a:normAutofit fontScale="92500" lnSpcReduction="10000"/>
          </a:bodyPr>
          <a:lstStyle/>
          <a:p>
            <a:pPr marL="0" indent="0" algn="l">
              <a:buNone/>
            </a:pPr>
            <a:r>
              <a:rPr lang="en-GB" b="1" dirty="0">
                <a:solidFill>
                  <a:srgbClr val="212529"/>
                </a:solidFill>
                <a:latin typeface="aeonik"/>
              </a:rPr>
              <a:t>1. </a:t>
            </a:r>
            <a:r>
              <a:rPr lang="en-GB" b="1" i="0" dirty="0">
                <a:solidFill>
                  <a:srgbClr val="212529"/>
                </a:solidFill>
                <a:effectLst/>
                <a:latin typeface="aeonik"/>
              </a:rPr>
              <a:t>Descriptive</a:t>
            </a:r>
          </a:p>
          <a:p>
            <a:pPr marL="457200" lvl="1" indent="0">
              <a:buNone/>
            </a:pPr>
            <a:r>
              <a:rPr lang="en-GB" b="0" i="0" dirty="0">
                <a:solidFill>
                  <a:srgbClr val="212529"/>
                </a:solidFill>
                <a:effectLst/>
                <a:latin typeface="aeonik"/>
              </a:rPr>
              <a:t>When a study is designed primarily to describe what is going on or what exists. Public opinion polls that seek only to describe the proportion of people who hold various opinions are primarily descriptive in nature. </a:t>
            </a:r>
            <a:endParaRPr lang="en-GB" dirty="0">
              <a:solidFill>
                <a:srgbClr val="212529"/>
              </a:solidFill>
              <a:latin typeface="aeonik"/>
            </a:endParaRPr>
          </a:p>
          <a:p>
            <a:pPr marL="0" indent="0">
              <a:buNone/>
            </a:pPr>
            <a:r>
              <a:rPr lang="en-GB" b="1" i="0" dirty="0">
                <a:solidFill>
                  <a:srgbClr val="212529"/>
                </a:solidFill>
                <a:effectLst/>
                <a:latin typeface="aeonik"/>
              </a:rPr>
              <a:t>2. Relational</a:t>
            </a:r>
          </a:p>
          <a:p>
            <a:pPr marL="457200" lvl="1" indent="0">
              <a:buNone/>
            </a:pPr>
            <a:r>
              <a:rPr lang="en-GB" b="0" i="0" dirty="0">
                <a:solidFill>
                  <a:srgbClr val="212529"/>
                </a:solidFill>
                <a:effectLst/>
                <a:latin typeface="aeonik"/>
              </a:rPr>
              <a:t>When a study is designed to look at the relationships between two or more variables. </a:t>
            </a:r>
            <a:endParaRPr lang="en-GB" dirty="0">
              <a:solidFill>
                <a:srgbClr val="212529"/>
              </a:solidFill>
              <a:latin typeface="aeonik"/>
            </a:endParaRPr>
          </a:p>
          <a:p>
            <a:pPr marL="457200" lvl="1" indent="0">
              <a:buNone/>
            </a:pPr>
            <a:r>
              <a:rPr lang="en-GB" b="0" i="0" dirty="0">
                <a:solidFill>
                  <a:srgbClr val="212529"/>
                </a:solidFill>
                <a:effectLst/>
                <a:latin typeface="aeonik"/>
              </a:rPr>
              <a:t>	A public opinion poll that compares what proportion of males and females say they would vote for a L</a:t>
            </a:r>
            <a:r>
              <a:rPr lang="en-GB" dirty="0">
                <a:solidFill>
                  <a:srgbClr val="212529"/>
                </a:solidFill>
                <a:latin typeface="aeonik"/>
              </a:rPr>
              <a:t>abour </a:t>
            </a:r>
            <a:r>
              <a:rPr lang="en-GB" b="0" i="0" dirty="0">
                <a:solidFill>
                  <a:srgbClr val="212529"/>
                </a:solidFill>
                <a:effectLst/>
                <a:latin typeface="aeonik"/>
              </a:rPr>
              <a:t>or a Conservative candidate in the next presidential election is essentially studying the relationship between gender and voting preference.</a:t>
            </a:r>
          </a:p>
          <a:p>
            <a:pPr marL="0" indent="0" algn="l">
              <a:buNone/>
            </a:pPr>
            <a:r>
              <a:rPr lang="en-GB" b="1" dirty="0">
                <a:solidFill>
                  <a:srgbClr val="212529"/>
                </a:solidFill>
                <a:latin typeface="aeonik"/>
              </a:rPr>
              <a:t>3. </a:t>
            </a:r>
            <a:r>
              <a:rPr lang="en-GB" b="1" i="0" dirty="0">
                <a:solidFill>
                  <a:srgbClr val="212529"/>
                </a:solidFill>
                <a:effectLst/>
                <a:latin typeface="aeonik"/>
              </a:rPr>
              <a:t>Causal</a:t>
            </a:r>
          </a:p>
          <a:p>
            <a:pPr marL="457200" lvl="1" indent="0">
              <a:buNone/>
            </a:pPr>
            <a:r>
              <a:rPr lang="en-GB" b="0" i="0" dirty="0">
                <a:solidFill>
                  <a:srgbClr val="212529"/>
                </a:solidFill>
                <a:effectLst/>
                <a:latin typeface="aeonik"/>
              </a:rPr>
              <a:t>When a study is designed to determine whether one or more variables (e.g. a program or treatment variable) causes or affects one or more outcome variables. </a:t>
            </a:r>
          </a:p>
          <a:p>
            <a:pPr algn="l"/>
            <a:r>
              <a:rPr lang="en-GB" b="0" i="0" dirty="0">
                <a:solidFill>
                  <a:srgbClr val="212529"/>
                </a:solidFill>
                <a:effectLst/>
                <a:latin typeface="aeonik"/>
              </a:rPr>
              <a:t>The three question types can be viewed as cumulative.</a:t>
            </a:r>
          </a:p>
        </p:txBody>
      </p:sp>
    </p:spTree>
    <p:extLst>
      <p:ext uri="{BB962C8B-B14F-4D97-AF65-F5344CB8AC3E}">
        <p14:creationId xmlns:p14="http://schemas.microsoft.com/office/powerpoint/2010/main" val="3927224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1313395"/>
          </a:xfrm>
        </p:spPr>
        <p:txBody>
          <a:bodyPr>
            <a:normAutofit fontScale="90000"/>
          </a:bodyPr>
          <a:lstStyle/>
          <a:p>
            <a:r>
              <a:rPr lang="en-GB" dirty="0"/>
              <a:t>Time in Research</a:t>
            </a:r>
            <a:br>
              <a:rPr lang="en-GB" dirty="0"/>
            </a:br>
            <a:r>
              <a:rPr lang="en-GB" dirty="0"/>
              <a:t>distinctions in research design nomenclature</a:t>
            </a:r>
          </a:p>
        </p:txBody>
      </p:sp>
      <p:sp>
        <p:nvSpPr>
          <p:cNvPr id="3" name="Content Placeholder 2"/>
          <p:cNvSpPr>
            <a:spLocks noGrp="1"/>
          </p:cNvSpPr>
          <p:nvPr>
            <p:ph idx="1"/>
          </p:nvPr>
        </p:nvSpPr>
        <p:spPr>
          <a:xfrm>
            <a:off x="-1" y="1526959"/>
            <a:ext cx="12192000" cy="5157926"/>
          </a:xfrm>
        </p:spPr>
        <p:txBody>
          <a:bodyPr>
            <a:normAutofit/>
          </a:bodyPr>
          <a:lstStyle/>
          <a:p>
            <a:pPr algn="l">
              <a:buFont typeface="+mj-lt"/>
              <a:buAutoNum type="arabicPeriod"/>
            </a:pPr>
            <a:r>
              <a:rPr lang="en-GB" b="1" i="0" dirty="0">
                <a:solidFill>
                  <a:srgbClr val="212529"/>
                </a:solidFill>
                <a:effectLst/>
                <a:latin typeface="aeonik"/>
              </a:rPr>
              <a:t>cross-sectional</a:t>
            </a:r>
            <a:r>
              <a:rPr lang="en-GB" b="0" i="0" dirty="0">
                <a:solidFill>
                  <a:srgbClr val="212529"/>
                </a:solidFill>
                <a:effectLst/>
                <a:latin typeface="aeonik"/>
              </a:rPr>
              <a:t> </a:t>
            </a:r>
          </a:p>
          <a:p>
            <a:pPr lvl="1">
              <a:buFont typeface="Courier New" panose="02070309020205020404" pitchFamily="49" charset="0"/>
              <a:buChar char="o"/>
            </a:pPr>
            <a:r>
              <a:rPr lang="en-GB" dirty="0">
                <a:solidFill>
                  <a:srgbClr val="212529"/>
                </a:solidFill>
                <a:latin typeface="aeonik"/>
              </a:rPr>
              <a:t>A cross-sectional study is one that takes place at a single point in time. </a:t>
            </a:r>
          </a:p>
          <a:p>
            <a:pPr lvl="1">
              <a:buFont typeface="Courier New" panose="02070309020205020404" pitchFamily="49" charset="0"/>
              <a:buChar char="o"/>
            </a:pPr>
            <a:r>
              <a:rPr lang="en-GB" dirty="0">
                <a:solidFill>
                  <a:srgbClr val="212529"/>
                </a:solidFill>
                <a:latin typeface="aeonik"/>
              </a:rPr>
              <a:t> </a:t>
            </a:r>
            <a:r>
              <a:rPr lang="en-GB" b="0" i="0" dirty="0">
                <a:solidFill>
                  <a:srgbClr val="212529"/>
                </a:solidFill>
                <a:effectLst/>
                <a:latin typeface="aeonik"/>
              </a:rPr>
              <a:t>In effect, we take a ‘slice’ or cross-section of whatever we’re observing or measuring. </a:t>
            </a:r>
          </a:p>
          <a:p>
            <a:pPr lvl="1">
              <a:buFont typeface="Courier New" panose="02070309020205020404" pitchFamily="49" charset="0"/>
              <a:buChar char="o"/>
            </a:pPr>
            <a:endParaRPr lang="en-GB" b="0" i="0" dirty="0">
              <a:solidFill>
                <a:srgbClr val="212529"/>
              </a:solidFill>
              <a:effectLst/>
              <a:latin typeface="aeonik"/>
            </a:endParaRPr>
          </a:p>
          <a:p>
            <a:pPr algn="l">
              <a:buFont typeface="+mj-lt"/>
              <a:buAutoNum type="arabicPeriod"/>
            </a:pPr>
            <a:r>
              <a:rPr lang="en-GB" dirty="0">
                <a:solidFill>
                  <a:srgbClr val="212529"/>
                </a:solidFill>
                <a:latin typeface="aeonik"/>
              </a:rPr>
              <a:t>L</a:t>
            </a:r>
            <a:r>
              <a:rPr lang="en-GB" b="0" i="0" dirty="0">
                <a:solidFill>
                  <a:srgbClr val="212529"/>
                </a:solidFill>
                <a:effectLst/>
                <a:latin typeface="aeonik"/>
              </a:rPr>
              <a:t>ongitudinal </a:t>
            </a:r>
          </a:p>
          <a:p>
            <a:pPr lvl="1">
              <a:buFont typeface="Courier New" panose="02070309020205020404" pitchFamily="49" charset="0"/>
              <a:buChar char="o"/>
            </a:pPr>
            <a:r>
              <a:rPr lang="en-GB" dirty="0">
                <a:solidFill>
                  <a:srgbClr val="212529"/>
                </a:solidFill>
                <a:latin typeface="aeonik"/>
              </a:rPr>
              <a:t>study is one that takes place over time – </a:t>
            </a:r>
          </a:p>
          <a:p>
            <a:pPr lvl="1">
              <a:buFont typeface="Courier New" panose="02070309020205020404" pitchFamily="49" charset="0"/>
              <a:buChar char="o"/>
            </a:pPr>
            <a:r>
              <a:rPr lang="en-GB" dirty="0">
                <a:solidFill>
                  <a:srgbClr val="212529"/>
                </a:solidFill>
                <a:latin typeface="aeonik"/>
              </a:rPr>
              <a:t>we have at least two (and often more) waves of measurement in a longitudinal design.</a:t>
            </a:r>
          </a:p>
        </p:txBody>
      </p:sp>
    </p:spTree>
    <p:extLst>
      <p:ext uri="{BB962C8B-B14F-4D97-AF65-F5344CB8AC3E}">
        <p14:creationId xmlns:p14="http://schemas.microsoft.com/office/powerpoint/2010/main" val="83609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842879"/>
          </a:xfrm>
        </p:spPr>
        <p:txBody>
          <a:bodyPr>
            <a:normAutofit/>
          </a:bodyPr>
          <a:lstStyle/>
          <a:p>
            <a:r>
              <a:rPr lang="en-GB" dirty="0"/>
              <a:t>Types of Relationships</a:t>
            </a:r>
          </a:p>
        </p:txBody>
      </p:sp>
      <p:sp>
        <p:nvSpPr>
          <p:cNvPr id="3" name="Content Placeholder 2"/>
          <p:cNvSpPr>
            <a:spLocks noGrp="1"/>
          </p:cNvSpPr>
          <p:nvPr>
            <p:ph idx="1"/>
          </p:nvPr>
        </p:nvSpPr>
        <p:spPr>
          <a:xfrm>
            <a:off x="-1" y="1012371"/>
            <a:ext cx="12192000" cy="5672514"/>
          </a:xfrm>
        </p:spPr>
        <p:txBody>
          <a:bodyPr>
            <a:normAutofit/>
          </a:bodyPr>
          <a:lstStyle/>
          <a:p>
            <a:pPr algn="l">
              <a:buFont typeface="+mj-lt"/>
              <a:buAutoNum type="arabicPeriod"/>
            </a:pPr>
            <a:r>
              <a:rPr lang="en-GB" b="0" i="0" dirty="0">
                <a:solidFill>
                  <a:srgbClr val="212529"/>
                </a:solidFill>
                <a:effectLst/>
                <a:latin typeface="aeonik"/>
              </a:rPr>
              <a:t>A relationship refers to the correspondence between two variables. When we talk about types of relationships, we can mean that in at least two ways: the nature of the relationship or the pattern of it</a:t>
            </a:r>
          </a:p>
          <a:p>
            <a:pPr algn="l">
              <a:buFont typeface="+mj-lt"/>
              <a:buAutoNum type="arabicPeriod"/>
            </a:pPr>
            <a:r>
              <a:rPr lang="en-GB" b="0" i="1" dirty="0">
                <a:solidFill>
                  <a:srgbClr val="212529"/>
                </a:solidFill>
                <a:effectLst/>
                <a:latin typeface="aeonik"/>
              </a:rPr>
              <a:t>correlational relationship</a:t>
            </a:r>
            <a:r>
              <a:rPr lang="en-GB" b="0" i="0" dirty="0">
                <a:solidFill>
                  <a:srgbClr val="212529"/>
                </a:solidFill>
                <a:effectLst/>
                <a:latin typeface="aeonik"/>
              </a:rPr>
              <a:t> and a </a:t>
            </a:r>
            <a:r>
              <a:rPr lang="en-GB" b="0" i="1" dirty="0">
                <a:solidFill>
                  <a:srgbClr val="212529"/>
                </a:solidFill>
                <a:effectLst/>
                <a:latin typeface="aeonik"/>
              </a:rPr>
              <a:t>causal relationship</a:t>
            </a:r>
            <a:r>
              <a:rPr lang="en-GB" b="0" i="0" dirty="0">
                <a:solidFill>
                  <a:srgbClr val="212529"/>
                </a:solidFill>
                <a:effectLst/>
                <a:latin typeface="aeonik"/>
              </a:rPr>
              <a:t>.</a:t>
            </a:r>
          </a:p>
          <a:p>
            <a:pPr algn="l">
              <a:buFont typeface="+mj-lt"/>
              <a:buAutoNum type="arabicPeriod"/>
            </a:pPr>
            <a:r>
              <a:rPr lang="en-GB" b="0" i="0" dirty="0">
                <a:solidFill>
                  <a:srgbClr val="212529"/>
                </a:solidFill>
                <a:effectLst/>
                <a:latin typeface="aeonik"/>
              </a:rPr>
              <a:t>A correlational relationship simply says that two things perform in a synchronized manner. </a:t>
            </a:r>
          </a:p>
          <a:p>
            <a:pPr>
              <a:buFont typeface="+mj-lt"/>
              <a:buAutoNum type="arabicPeriod"/>
            </a:pPr>
            <a:r>
              <a:rPr lang="en-GB" b="0" i="0" dirty="0">
                <a:solidFill>
                  <a:srgbClr val="212529"/>
                </a:solidFill>
                <a:effectLst/>
                <a:latin typeface="aeonik"/>
              </a:rPr>
              <a:t>Patterns of Relationships</a:t>
            </a:r>
          </a:p>
          <a:p>
            <a:pPr algn="l">
              <a:buFont typeface="+mj-lt"/>
              <a:buAutoNum type="arabicPeriod"/>
            </a:pPr>
            <a:endParaRPr lang="en-GB" b="0" i="0" dirty="0">
              <a:solidFill>
                <a:srgbClr val="212529"/>
              </a:solidFill>
              <a:effectLst/>
              <a:latin typeface="aeonik"/>
            </a:endParaRPr>
          </a:p>
        </p:txBody>
      </p:sp>
      <p:pic>
        <p:nvPicPr>
          <p:cNvPr id="4" name="Picture 3">
            <a:extLst>
              <a:ext uri="{FF2B5EF4-FFF2-40B4-BE49-F238E27FC236}">
                <a16:creationId xmlns:a16="http://schemas.microsoft.com/office/drawing/2014/main" id="{4BED5DD4-D7D7-91A7-6B00-643964D532BF}"/>
              </a:ext>
            </a:extLst>
          </p:cNvPr>
          <p:cNvPicPr>
            <a:picLocks noChangeAspect="1"/>
          </p:cNvPicPr>
          <p:nvPr/>
        </p:nvPicPr>
        <p:blipFill>
          <a:blip r:embed="rId2"/>
          <a:stretch>
            <a:fillRect/>
          </a:stretch>
        </p:blipFill>
        <p:spPr>
          <a:xfrm>
            <a:off x="9223301" y="4469883"/>
            <a:ext cx="2857500" cy="2266950"/>
          </a:xfrm>
          <a:prstGeom prst="rect">
            <a:avLst/>
          </a:prstGeom>
        </p:spPr>
      </p:pic>
      <p:pic>
        <p:nvPicPr>
          <p:cNvPr id="5" name="Picture 4">
            <a:extLst>
              <a:ext uri="{FF2B5EF4-FFF2-40B4-BE49-F238E27FC236}">
                <a16:creationId xmlns:a16="http://schemas.microsoft.com/office/drawing/2014/main" id="{67F53A83-784A-B729-2125-AA5899B8B2EF}"/>
              </a:ext>
            </a:extLst>
          </p:cNvPr>
          <p:cNvPicPr>
            <a:picLocks noChangeAspect="1"/>
          </p:cNvPicPr>
          <p:nvPr/>
        </p:nvPicPr>
        <p:blipFill>
          <a:blip r:embed="rId3"/>
          <a:stretch>
            <a:fillRect/>
          </a:stretch>
        </p:blipFill>
        <p:spPr>
          <a:xfrm>
            <a:off x="5601244" y="4285297"/>
            <a:ext cx="2857500" cy="2219325"/>
          </a:xfrm>
          <a:prstGeom prst="rect">
            <a:avLst/>
          </a:prstGeom>
        </p:spPr>
      </p:pic>
      <p:pic>
        <p:nvPicPr>
          <p:cNvPr id="6" name="Picture 5">
            <a:extLst>
              <a:ext uri="{FF2B5EF4-FFF2-40B4-BE49-F238E27FC236}">
                <a16:creationId xmlns:a16="http://schemas.microsoft.com/office/drawing/2014/main" id="{1EEED6BC-C159-F3C3-0033-ECC2E973B3CA}"/>
              </a:ext>
            </a:extLst>
          </p:cNvPr>
          <p:cNvPicPr>
            <a:picLocks noChangeAspect="1"/>
          </p:cNvPicPr>
          <p:nvPr/>
        </p:nvPicPr>
        <p:blipFill>
          <a:blip r:embed="rId4"/>
          <a:stretch>
            <a:fillRect/>
          </a:stretch>
        </p:blipFill>
        <p:spPr>
          <a:xfrm>
            <a:off x="2231028" y="4557178"/>
            <a:ext cx="2857500" cy="2257425"/>
          </a:xfrm>
          <a:prstGeom prst="rect">
            <a:avLst/>
          </a:prstGeom>
        </p:spPr>
      </p:pic>
    </p:spTree>
    <p:extLst>
      <p:ext uri="{BB962C8B-B14F-4D97-AF65-F5344CB8AC3E}">
        <p14:creationId xmlns:p14="http://schemas.microsoft.com/office/powerpoint/2010/main" val="3286007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2192000" cy="779187"/>
          </a:xfrm>
        </p:spPr>
        <p:txBody>
          <a:bodyPr>
            <a:normAutofit/>
          </a:bodyPr>
          <a:lstStyle/>
          <a:p>
            <a:r>
              <a:rPr lang="en-GB" dirty="0"/>
              <a:t>Variables</a:t>
            </a:r>
          </a:p>
        </p:txBody>
      </p:sp>
      <p:sp>
        <p:nvSpPr>
          <p:cNvPr id="3" name="Content Placeholder 2"/>
          <p:cNvSpPr>
            <a:spLocks noGrp="1"/>
          </p:cNvSpPr>
          <p:nvPr>
            <p:ph idx="1"/>
          </p:nvPr>
        </p:nvSpPr>
        <p:spPr>
          <a:xfrm>
            <a:off x="-1" y="779187"/>
            <a:ext cx="12192000" cy="5905698"/>
          </a:xfrm>
        </p:spPr>
        <p:txBody>
          <a:bodyPr>
            <a:normAutofit/>
          </a:bodyPr>
          <a:lstStyle/>
          <a:p>
            <a:pPr>
              <a:buFont typeface="Courier New" panose="02070309020205020404" pitchFamily="49" charset="0"/>
              <a:buChar char="o"/>
            </a:pPr>
            <a:r>
              <a:rPr lang="en-GB" dirty="0">
                <a:solidFill>
                  <a:srgbClr val="212529"/>
                </a:solidFill>
                <a:latin typeface="aeonik"/>
              </a:rPr>
              <a:t>A variable is any entity that can take on different values.</a:t>
            </a:r>
          </a:p>
          <a:p>
            <a:pPr>
              <a:buFont typeface="Courier New" panose="02070309020205020404" pitchFamily="49" charset="0"/>
              <a:buChar char="o"/>
            </a:pPr>
            <a:r>
              <a:rPr lang="en-GB" b="0" i="0" dirty="0">
                <a:solidFill>
                  <a:srgbClr val="212529"/>
                </a:solidFill>
                <a:effectLst/>
                <a:latin typeface="aeonik"/>
              </a:rPr>
              <a:t>Variables aren’t always ‘quantitative’ or numerical.</a:t>
            </a:r>
          </a:p>
          <a:p>
            <a:pPr lvl="1">
              <a:buFont typeface="Courier New" panose="02070309020205020404" pitchFamily="49" charset="0"/>
              <a:buChar char="o"/>
            </a:pPr>
            <a:r>
              <a:rPr lang="en-GB" b="0" i="0" dirty="0">
                <a:solidFill>
                  <a:srgbClr val="212529"/>
                </a:solidFill>
                <a:effectLst/>
                <a:latin typeface="aeonik"/>
              </a:rPr>
              <a:t>The variable city consists of text values like New York or Sydney.</a:t>
            </a:r>
          </a:p>
          <a:p>
            <a:pPr>
              <a:buFont typeface="Courier New" panose="02070309020205020404" pitchFamily="49" charset="0"/>
              <a:buChar char="o"/>
            </a:pPr>
            <a:r>
              <a:rPr lang="en-GB" b="0" i="0" dirty="0">
                <a:solidFill>
                  <a:srgbClr val="212529"/>
                </a:solidFill>
                <a:effectLst/>
                <a:latin typeface="aeonik"/>
              </a:rPr>
              <a:t>An </a:t>
            </a:r>
            <a:r>
              <a:rPr lang="en-GB" b="0" i="1" dirty="0">
                <a:solidFill>
                  <a:srgbClr val="212529"/>
                </a:solidFill>
                <a:effectLst/>
                <a:latin typeface="aeonik"/>
              </a:rPr>
              <a:t>attribute</a:t>
            </a:r>
            <a:r>
              <a:rPr lang="en-GB" b="0" i="0" dirty="0">
                <a:solidFill>
                  <a:srgbClr val="212529"/>
                </a:solidFill>
                <a:effectLst/>
                <a:latin typeface="aeonik"/>
              </a:rPr>
              <a:t> is a specific value on a variable.</a:t>
            </a:r>
          </a:p>
          <a:p>
            <a:pPr lvl="1">
              <a:buFont typeface="Courier New" panose="02070309020205020404" pitchFamily="49" charset="0"/>
              <a:buChar char="o"/>
            </a:pPr>
            <a:r>
              <a:rPr lang="en-GB" b="0" i="0" dirty="0">
                <a:solidFill>
                  <a:srgbClr val="212529"/>
                </a:solidFill>
                <a:effectLst/>
                <a:latin typeface="aeonik"/>
              </a:rPr>
              <a:t>An </a:t>
            </a:r>
            <a:r>
              <a:rPr lang="en-GB" b="0" i="1" dirty="0">
                <a:solidFill>
                  <a:srgbClr val="212529"/>
                </a:solidFill>
                <a:effectLst/>
                <a:latin typeface="aeonik"/>
              </a:rPr>
              <a:t>attribute</a:t>
            </a:r>
            <a:r>
              <a:rPr lang="en-GB" b="0" i="0" dirty="0">
                <a:solidFill>
                  <a:srgbClr val="212529"/>
                </a:solidFill>
                <a:effectLst/>
                <a:latin typeface="aeonik"/>
              </a:rPr>
              <a:t> is a specific value on a variable.  </a:t>
            </a:r>
          </a:p>
          <a:p>
            <a:pPr lvl="1">
              <a:buFont typeface="Courier New" panose="02070309020205020404" pitchFamily="49" charset="0"/>
              <a:buChar char="o"/>
            </a:pPr>
            <a:r>
              <a:rPr lang="en-GB" b="0" i="0" dirty="0">
                <a:solidFill>
                  <a:srgbClr val="212529"/>
                </a:solidFill>
                <a:effectLst/>
                <a:latin typeface="aeonik"/>
              </a:rPr>
              <a:t>the variable Student grade has two attributes: pass and fail. </a:t>
            </a:r>
          </a:p>
          <a:p>
            <a:pPr lvl="1">
              <a:buFont typeface="Courier New" panose="02070309020205020404" pitchFamily="49" charset="0"/>
              <a:buChar char="o"/>
            </a:pPr>
            <a:endParaRPr lang="en-GB" b="0" i="0" dirty="0">
              <a:solidFill>
                <a:srgbClr val="212529"/>
              </a:solidFill>
              <a:effectLst/>
              <a:latin typeface="aeonik"/>
            </a:endParaRPr>
          </a:p>
        </p:txBody>
      </p:sp>
      <p:sp>
        <p:nvSpPr>
          <p:cNvPr id="4" name="Rectangle 1">
            <a:extLst>
              <a:ext uri="{FF2B5EF4-FFF2-40B4-BE49-F238E27FC236}">
                <a16:creationId xmlns:a16="http://schemas.microsoft.com/office/drawing/2014/main" id="{15FEBE35-A96B-C8BD-E351-AB4ECB2F0D67}"/>
              </a:ext>
            </a:extLst>
          </p:cNvPr>
          <p:cNvSpPr>
            <a:spLocks noChangeArrowheads="1"/>
          </p:cNvSpPr>
          <p:nvPr/>
        </p:nvSpPr>
        <p:spPr bwMode="auto">
          <a:xfrm>
            <a:off x="0" y="-184666"/>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06980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779187"/>
          </a:xfrm>
        </p:spPr>
        <p:txBody>
          <a:bodyPr>
            <a:normAutofit/>
          </a:bodyPr>
          <a:lstStyle/>
          <a:p>
            <a:r>
              <a:rPr lang="en-GB" dirty="0"/>
              <a:t>Hypotheses</a:t>
            </a:r>
          </a:p>
        </p:txBody>
      </p:sp>
      <p:sp>
        <p:nvSpPr>
          <p:cNvPr id="3" name="Content Placeholder 2"/>
          <p:cNvSpPr>
            <a:spLocks noGrp="1"/>
          </p:cNvSpPr>
          <p:nvPr>
            <p:ph idx="1"/>
          </p:nvPr>
        </p:nvSpPr>
        <p:spPr>
          <a:xfrm>
            <a:off x="-1" y="871870"/>
            <a:ext cx="12192000" cy="5813015"/>
          </a:xfrm>
        </p:spPr>
        <p:txBody>
          <a:bodyPr>
            <a:normAutofit/>
          </a:bodyPr>
          <a:lstStyle/>
          <a:p>
            <a:pPr>
              <a:buFont typeface="Courier New" panose="02070309020205020404" pitchFamily="49" charset="0"/>
              <a:buChar char="o"/>
            </a:pPr>
            <a:r>
              <a:rPr lang="en-GB" dirty="0">
                <a:solidFill>
                  <a:srgbClr val="212529"/>
                </a:solidFill>
                <a:latin typeface="aeonik"/>
              </a:rPr>
              <a:t>An hypothesis is a specific statement of prediction.</a:t>
            </a:r>
          </a:p>
          <a:p>
            <a:pPr lvl="1">
              <a:buFont typeface="Courier New" panose="02070309020205020404" pitchFamily="49" charset="0"/>
              <a:buChar char="o"/>
            </a:pPr>
            <a:r>
              <a:rPr lang="en-GB" b="0" i="0" dirty="0">
                <a:solidFill>
                  <a:srgbClr val="212529"/>
                </a:solidFill>
                <a:effectLst/>
                <a:latin typeface="aeonik"/>
              </a:rPr>
              <a:t>It describes in concrete (rather than theoretical) terms what you expect the research. </a:t>
            </a:r>
          </a:p>
          <a:p>
            <a:pPr lvl="1">
              <a:buFont typeface="Courier New" panose="02070309020205020404" pitchFamily="49" charset="0"/>
              <a:buChar char="o"/>
            </a:pPr>
            <a:r>
              <a:rPr lang="en-GB" b="0" i="0" dirty="0">
                <a:solidFill>
                  <a:srgbClr val="212529"/>
                </a:solidFill>
                <a:effectLst/>
                <a:latin typeface="aeonik"/>
              </a:rPr>
              <a:t>Not all studies have hypotheses. </a:t>
            </a:r>
          </a:p>
          <a:p>
            <a:pPr lvl="1">
              <a:buFont typeface="Courier New" panose="02070309020205020404" pitchFamily="49" charset="0"/>
              <a:buChar char="o"/>
            </a:pPr>
            <a:r>
              <a:rPr lang="en-GB" b="0" i="0" dirty="0">
                <a:solidFill>
                  <a:srgbClr val="212529"/>
                </a:solidFill>
                <a:effectLst/>
                <a:latin typeface="aeonik"/>
              </a:rPr>
              <a:t>Sometimes a study is designed to be </a:t>
            </a:r>
            <a:r>
              <a:rPr lang="en-GB" b="1" i="0" dirty="0">
                <a:solidFill>
                  <a:srgbClr val="212529"/>
                </a:solidFill>
                <a:effectLst/>
                <a:latin typeface="aeonik"/>
              </a:rPr>
              <a:t>exploratory</a:t>
            </a:r>
            <a:r>
              <a:rPr lang="en-GB" b="0" i="0" dirty="0">
                <a:solidFill>
                  <a:srgbClr val="212529"/>
                </a:solidFill>
                <a:effectLst/>
                <a:latin typeface="aeonik"/>
              </a:rPr>
              <a:t> (see </a:t>
            </a:r>
            <a:r>
              <a:rPr lang="en-GB" dirty="0">
                <a:solidFill>
                  <a:srgbClr val="212529"/>
                </a:solidFill>
                <a:latin typeface="aeonik"/>
                <a:hlinkClick r:id="rId2">
                  <a:extLst>
                    <a:ext uri="{A12FA001-AC4F-418D-AE19-62706E023703}">
                      <ahyp:hlinkClr xmlns:ahyp="http://schemas.microsoft.com/office/drawing/2018/hyperlinkcolor" val="tx"/>
                    </a:ext>
                  </a:extLst>
                </a:hlinkClick>
              </a:rPr>
              <a:t>inductive research</a:t>
            </a:r>
            <a:r>
              <a:rPr lang="en-GB" b="0" i="0" dirty="0">
                <a:solidFill>
                  <a:srgbClr val="212529"/>
                </a:solidFill>
                <a:effectLst/>
                <a:latin typeface="aeonik"/>
              </a:rPr>
              <a:t>). There is no formal hypothesis, and perhaps the purpose of the study is to explore some areas more thoroughly in order to develop some specific hypothesis or prediction that can be tested in future research. </a:t>
            </a:r>
          </a:p>
          <a:p>
            <a:pPr lvl="1">
              <a:buFont typeface="Courier New" panose="02070309020205020404" pitchFamily="49" charset="0"/>
              <a:buChar char="o"/>
            </a:pPr>
            <a:r>
              <a:rPr lang="en-GB" b="0" i="0" dirty="0">
                <a:solidFill>
                  <a:srgbClr val="212529"/>
                </a:solidFill>
                <a:effectLst/>
                <a:latin typeface="aeonik"/>
              </a:rPr>
              <a:t>A single study may have one or many hypotheses.</a:t>
            </a:r>
          </a:p>
          <a:p>
            <a:pPr lvl="1">
              <a:buFont typeface="Courier New" panose="02070309020205020404" pitchFamily="49" charset="0"/>
              <a:buChar char="o"/>
            </a:pPr>
            <a:r>
              <a:rPr lang="en-GB" b="0" i="0" dirty="0">
                <a:solidFill>
                  <a:srgbClr val="212529"/>
                </a:solidFill>
                <a:effectLst/>
                <a:latin typeface="aeonik"/>
              </a:rPr>
              <a:t>The null hypothesis – </a:t>
            </a:r>
          </a:p>
          <a:p>
            <a:pPr lvl="2">
              <a:buFont typeface="Courier New" panose="02070309020205020404" pitchFamily="49" charset="0"/>
              <a:buChar char="o"/>
            </a:pPr>
            <a:r>
              <a:rPr lang="en-GB" b="0" i="0" dirty="0">
                <a:solidFill>
                  <a:srgbClr val="212529"/>
                </a:solidFill>
                <a:effectLst/>
                <a:latin typeface="aeonik"/>
              </a:rPr>
              <a:t>HO: As a result of the XYZ company employee training program, there will either be no significant difference in employee absenteeism or there will be a significant increase.</a:t>
            </a:r>
          </a:p>
          <a:p>
            <a:pPr lvl="2">
              <a:buFont typeface="Courier New" panose="02070309020205020404" pitchFamily="49" charset="0"/>
              <a:buChar char="o"/>
            </a:pPr>
            <a:r>
              <a:rPr lang="en-GB" b="1" i="0" dirty="0">
                <a:solidFill>
                  <a:srgbClr val="212529"/>
                </a:solidFill>
                <a:effectLst/>
                <a:latin typeface="aeonik"/>
              </a:rPr>
              <a:t>HA:</a:t>
            </a:r>
            <a:r>
              <a:rPr lang="en-GB" b="0" i="0" dirty="0">
                <a:solidFill>
                  <a:srgbClr val="212529"/>
                </a:solidFill>
                <a:effectLst/>
                <a:latin typeface="aeonik"/>
              </a:rPr>
              <a:t> As a result of the XYZ company employee training program, there will be a significant </a:t>
            </a:r>
            <a:r>
              <a:rPr lang="en-GB" b="0" i="1" dirty="0">
                <a:solidFill>
                  <a:srgbClr val="212529"/>
                </a:solidFill>
                <a:effectLst/>
                <a:latin typeface="aeonik"/>
              </a:rPr>
              <a:t>decrease</a:t>
            </a:r>
            <a:r>
              <a:rPr lang="en-GB" b="0" i="0" dirty="0">
                <a:solidFill>
                  <a:srgbClr val="212529"/>
                </a:solidFill>
                <a:effectLst/>
                <a:latin typeface="aeonik"/>
              </a:rPr>
              <a:t> in employee absenteeism.</a:t>
            </a:r>
          </a:p>
          <a:p>
            <a:pPr lvl="1">
              <a:buFont typeface="Courier New" panose="02070309020205020404" pitchFamily="49" charset="0"/>
              <a:buChar char="o"/>
            </a:pPr>
            <a:endParaRPr lang="en-GB" b="0" i="0" dirty="0">
              <a:solidFill>
                <a:srgbClr val="212529"/>
              </a:solidFill>
              <a:effectLst/>
              <a:latin typeface="aeonik"/>
            </a:endParaRPr>
          </a:p>
        </p:txBody>
      </p:sp>
    </p:spTree>
    <p:extLst>
      <p:ext uri="{BB962C8B-B14F-4D97-AF65-F5344CB8AC3E}">
        <p14:creationId xmlns:p14="http://schemas.microsoft.com/office/powerpoint/2010/main" val="264664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779187"/>
          </a:xfrm>
        </p:spPr>
        <p:txBody>
          <a:bodyPr>
            <a:normAutofit/>
          </a:bodyPr>
          <a:lstStyle/>
          <a:p>
            <a:r>
              <a:rPr lang="en-GB" dirty="0"/>
              <a:t>Types of Data</a:t>
            </a:r>
          </a:p>
        </p:txBody>
      </p:sp>
      <p:sp>
        <p:nvSpPr>
          <p:cNvPr id="3" name="Content Placeholder 2"/>
          <p:cNvSpPr>
            <a:spLocks noGrp="1"/>
          </p:cNvSpPr>
          <p:nvPr>
            <p:ph idx="1"/>
          </p:nvPr>
        </p:nvSpPr>
        <p:spPr>
          <a:xfrm>
            <a:off x="-1" y="871870"/>
            <a:ext cx="12192000" cy="5813015"/>
          </a:xfrm>
        </p:spPr>
        <p:txBody>
          <a:bodyPr>
            <a:normAutofit/>
          </a:bodyPr>
          <a:lstStyle/>
          <a:p>
            <a:pPr>
              <a:buFont typeface="Courier New" panose="02070309020205020404" pitchFamily="49" charset="0"/>
              <a:buChar char="o"/>
            </a:pPr>
            <a:r>
              <a:rPr lang="en-GB" b="0" i="0" dirty="0">
                <a:solidFill>
                  <a:srgbClr val="212529"/>
                </a:solidFill>
                <a:effectLst/>
                <a:latin typeface="aeonik"/>
              </a:rPr>
              <a:t>to make a fundamental distinction between two types of data: qualitative and quantitative. </a:t>
            </a:r>
          </a:p>
          <a:p>
            <a:pPr lvl="1">
              <a:buFont typeface="Courier New" panose="02070309020205020404" pitchFamily="49" charset="0"/>
              <a:buChar char="o"/>
            </a:pPr>
            <a:r>
              <a:rPr lang="en-GB" b="0" i="0" dirty="0">
                <a:solidFill>
                  <a:srgbClr val="212529"/>
                </a:solidFill>
                <a:effectLst/>
                <a:latin typeface="aeonik"/>
              </a:rPr>
              <a:t>data ‘quantitative’ if it is in numerical form and </a:t>
            </a:r>
          </a:p>
          <a:p>
            <a:pPr lvl="1">
              <a:buFont typeface="Courier New" panose="02070309020205020404" pitchFamily="49" charset="0"/>
              <a:buChar char="o"/>
            </a:pPr>
            <a:r>
              <a:rPr lang="en-GB" dirty="0">
                <a:solidFill>
                  <a:srgbClr val="212529"/>
                </a:solidFill>
                <a:latin typeface="aeonik"/>
              </a:rPr>
              <a:t>Data </a:t>
            </a:r>
            <a:r>
              <a:rPr lang="en-GB" b="0" i="0" dirty="0">
                <a:solidFill>
                  <a:srgbClr val="212529"/>
                </a:solidFill>
                <a:effectLst/>
                <a:latin typeface="aeonik"/>
              </a:rPr>
              <a:t>‘qualitative’ if it is not. </a:t>
            </a:r>
          </a:p>
          <a:p>
            <a:pPr lvl="2">
              <a:buFont typeface="Courier New" panose="02070309020205020404" pitchFamily="49" charset="0"/>
              <a:buChar char="o"/>
            </a:pPr>
            <a:r>
              <a:rPr lang="en-GB" b="0" i="0" dirty="0">
                <a:solidFill>
                  <a:srgbClr val="212529"/>
                </a:solidFill>
                <a:effectLst/>
                <a:latin typeface="aeonik"/>
              </a:rPr>
              <a:t>Notice that qualitative data could be much more than just words or text. Photographs, videos, sound recordings, and so on, can be considered qualitative data.</a:t>
            </a:r>
            <a:endParaRPr lang="en-GB" dirty="0">
              <a:solidFill>
                <a:srgbClr val="212529"/>
              </a:solidFill>
              <a:latin typeface="aeonik"/>
            </a:endParaRPr>
          </a:p>
          <a:p>
            <a:pPr lvl="1">
              <a:buFont typeface="Courier New" panose="02070309020205020404" pitchFamily="49" charset="0"/>
              <a:buChar char="o"/>
            </a:pPr>
            <a:r>
              <a:rPr lang="en-GB" b="0" i="0" dirty="0">
                <a:solidFill>
                  <a:srgbClr val="212529"/>
                </a:solidFill>
                <a:effectLst/>
                <a:latin typeface="aeonik"/>
              </a:rPr>
              <a:t>The quantitative types argue that their data is ‘hard’, ‘rigorous’, ‘credible’, and ‘scientific’.</a:t>
            </a:r>
          </a:p>
          <a:p>
            <a:pPr lvl="1">
              <a:buFont typeface="Courier New" panose="02070309020205020404" pitchFamily="49" charset="0"/>
              <a:buChar char="o"/>
            </a:pPr>
            <a:r>
              <a:rPr lang="en-GB" b="0" i="0" dirty="0">
                <a:solidFill>
                  <a:srgbClr val="212529"/>
                </a:solidFill>
                <a:effectLst/>
                <a:latin typeface="aeonik"/>
              </a:rPr>
              <a:t>The qualitative types proponents counter that their data is ‘sensitive’, ’nuanced’, ‘detailed’, and ‘contextual’.</a:t>
            </a:r>
          </a:p>
          <a:p>
            <a:pPr lvl="1">
              <a:buFont typeface="Courier New" panose="02070309020205020404" pitchFamily="49" charset="0"/>
              <a:buChar char="o"/>
            </a:pPr>
            <a:r>
              <a:rPr lang="en-GB" b="0" i="1" dirty="0">
                <a:solidFill>
                  <a:srgbClr val="212529"/>
                </a:solidFill>
                <a:effectLst/>
                <a:latin typeface="aeonik"/>
              </a:rPr>
              <a:t>All quantitative data is based upon qualitative judgments, and all qualitative data can be described and manipulated numerically.</a:t>
            </a:r>
          </a:p>
          <a:p>
            <a:pPr lvl="1">
              <a:buFont typeface="Courier New" panose="02070309020205020404" pitchFamily="49" charset="0"/>
              <a:buChar char="o"/>
            </a:pPr>
            <a:r>
              <a:rPr lang="en-GB" b="0" i="0" dirty="0">
                <a:solidFill>
                  <a:srgbClr val="212529"/>
                </a:solidFill>
                <a:effectLst/>
                <a:latin typeface="aeonik"/>
              </a:rPr>
              <a:t>all qualitative information can be easily converted into quantitative</a:t>
            </a:r>
          </a:p>
        </p:txBody>
      </p:sp>
    </p:spTree>
    <p:extLst>
      <p:ext uri="{BB962C8B-B14F-4D97-AF65-F5344CB8AC3E}">
        <p14:creationId xmlns:p14="http://schemas.microsoft.com/office/powerpoint/2010/main" val="3544074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a:solidFill>
                  <a:srgbClr val="FFFFFF"/>
                </a:solidFill>
              </a:rPr>
              <a:t>Philosophy of Research</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647422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148E-9497-3555-CF4A-64C1A1EFE598}"/>
              </a:ext>
            </a:extLst>
          </p:cNvPr>
          <p:cNvSpPr>
            <a:spLocks noGrp="1"/>
          </p:cNvSpPr>
          <p:nvPr>
            <p:ph type="title"/>
          </p:nvPr>
        </p:nvSpPr>
        <p:spPr>
          <a:xfrm>
            <a:off x="0" y="18255"/>
            <a:ext cx="10515600" cy="1325563"/>
          </a:xfrm>
        </p:spPr>
        <p:txBody>
          <a:bodyPr>
            <a:normAutofit fontScale="90000"/>
          </a:bodyPr>
          <a:lstStyle/>
          <a:p>
            <a:r>
              <a:rPr lang="en-GB" sz="4400" dirty="0">
                <a:solidFill>
                  <a:schemeClr val="tx1"/>
                </a:solidFill>
              </a:rPr>
              <a:t>Philosophy of Research</a:t>
            </a:r>
            <a:br>
              <a:rPr lang="en-GB" sz="4400" dirty="0">
                <a:solidFill>
                  <a:srgbClr val="FFFFFF"/>
                </a:solidFill>
              </a:rPr>
            </a:br>
            <a:endParaRPr lang="en-GB" dirty="0"/>
          </a:p>
        </p:txBody>
      </p:sp>
      <p:sp>
        <p:nvSpPr>
          <p:cNvPr id="3" name="Content Placeholder 2">
            <a:extLst>
              <a:ext uri="{FF2B5EF4-FFF2-40B4-BE49-F238E27FC236}">
                <a16:creationId xmlns:a16="http://schemas.microsoft.com/office/drawing/2014/main" id="{B30C7068-873E-660C-63BD-420ACF460F3F}"/>
              </a:ext>
            </a:extLst>
          </p:cNvPr>
          <p:cNvSpPr>
            <a:spLocks noGrp="1"/>
          </p:cNvSpPr>
          <p:nvPr>
            <p:ph idx="1"/>
          </p:nvPr>
        </p:nvSpPr>
        <p:spPr>
          <a:xfrm>
            <a:off x="-58994" y="1825625"/>
            <a:ext cx="12250994" cy="4351338"/>
          </a:xfrm>
        </p:spPr>
        <p:txBody>
          <a:bodyPr/>
          <a:lstStyle/>
          <a:p>
            <a:r>
              <a:rPr lang="en-GB" dirty="0"/>
              <a:t> The Structure of Research</a:t>
            </a:r>
          </a:p>
          <a:p>
            <a:r>
              <a:rPr lang="en-GB" dirty="0"/>
              <a:t> Systems of Logic ~ </a:t>
            </a:r>
            <a:r>
              <a:rPr lang="en-GB" b="0" i="0" dirty="0">
                <a:solidFill>
                  <a:srgbClr val="212529"/>
                </a:solidFill>
                <a:effectLst/>
                <a:latin typeface="aeonik"/>
              </a:rPr>
              <a:t>the inductive and deductive methods of reasoning</a:t>
            </a:r>
          </a:p>
          <a:p>
            <a:r>
              <a:rPr lang="en-GB" dirty="0">
                <a:solidFill>
                  <a:srgbClr val="212529"/>
                </a:solidFill>
                <a:latin typeface="aeonik"/>
              </a:rPr>
              <a:t>T</a:t>
            </a:r>
            <a:r>
              <a:rPr lang="en-GB" b="0" i="0" dirty="0">
                <a:solidFill>
                  <a:srgbClr val="212529"/>
                </a:solidFill>
                <a:effectLst/>
                <a:latin typeface="aeonik"/>
              </a:rPr>
              <a:t>wo major philosophical schools of thought – Positivism and Post-Positivism – </a:t>
            </a:r>
          </a:p>
          <a:p>
            <a:r>
              <a:rPr lang="en-GB" b="0" i="0" dirty="0">
                <a:solidFill>
                  <a:srgbClr val="212529"/>
                </a:solidFill>
                <a:effectLst/>
                <a:latin typeface="aeonik"/>
              </a:rPr>
              <a:t>Quality is one of the most important issues in research (</a:t>
            </a:r>
            <a:r>
              <a:rPr lang="en-GB" b="0" i="0" dirty="0" err="1">
                <a:solidFill>
                  <a:srgbClr val="212529"/>
                </a:solidFill>
                <a:effectLst/>
                <a:latin typeface="aeonik"/>
              </a:rPr>
              <a:t>i.e</a:t>
            </a:r>
            <a:r>
              <a:rPr lang="en-GB" dirty="0">
                <a:solidFill>
                  <a:srgbClr val="212529"/>
                </a:solidFill>
                <a:latin typeface="aeonik"/>
              </a:rPr>
              <a:t> </a:t>
            </a:r>
            <a:r>
              <a:rPr lang="en-GB" u="sng" dirty="0">
                <a:latin typeface="aeonik"/>
                <a:hlinkClick r:id="rId2">
                  <a:extLst>
                    <a:ext uri="{A12FA001-AC4F-418D-AE19-62706E023703}">
                      <ahyp:hlinkClr xmlns:ahyp="http://schemas.microsoft.com/office/drawing/2018/hyperlinkcolor" val="tx"/>
                    </a:ext>
                  </a:extLst>
                </a:hlinkClick>
              </a:rPr>
              <a:t>validity</a:t>
            </a:r>
            <a:r>
              <a:rPr lang="en-GB" u="sng" dirty="0">
                <a:latin typeface="aeonik"/>
              </a:rPr>
              <a:t>, </a:t>
            </a:r>
            <a:r>
              <a:rPr lang="en-GB" b="0" i="0" u="sng" dirty="0">
                <a:effectLst/>
                <a:latin typeface="aeonik"/>
              </a:rPr>
              <a:t>reliable)</a:t>
            </a:r>
            <a:endParaRPr lang="en-GB" dirty="0"/>
          </a:p>
        </p:txBody>
      </p:sp>
    </p:spTree>
    <p:extLst>
      <p:ext uri="{BB962C8B-B14F-4D97-AF65-F5344CB8AC3E}">
        <p14:creationId xmlns:p14="http://schemas.microsoft.com/office/powerpoint/2010/main" val="493109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1148E-9497-3555-CF4A-64C1A1EFE598}"/>
              </a:ext>
            </a:extLst>
          </p:cNvPr>
          <p:cNvSpPr>
            <a:spLocks noGrp="1"/>
          </p:cNvSpPr>
          <p:nvPr>
            <p:ph type="title"/>
          </p:nvPr>
        </p:nvSpPr>
        <p:spPr>
          <a:xfrm>
            <a:off x="1198182" y="559813"/>
            <a:ext cx="10246090" cy="1471193"/>
          </a:xfrm>
        </p:spPr>
        <p:txBody>
          <a:bodyPr>
            <a:normAutofit/>
          </a:bodyPr>
          <a:lstStyle/>
          <a:p>
            <a:r>
              <a:rPr lang="en-GB" dirty="0"/>
              <a:t>Structure of Research</a:t>
            </a:r>
          </a:p>
        </p:txBody>
      </p:sp>
      <p:sp>
        <p:nvSpPr>
          <p:cNvPr id="3" name="Content Placeholder 2">
            <a:extLst>
              <a:ext uri="{FF2B5EF4-FFF2-40B4-BE49-F238E27FC236}">
                <a16:creationId xmlns:a16="http://schemas.microsoft.com/office/drawing/2014/main" id="{B30C7068-873E-660C-63BD-420ACF460F3F}"/>
              </a:ext>
            </a:extLst>
          </p:cNvPr>
          <p:cNvSpPr>
            <a:spLocks noGrp="1"/>
          </p:cNvSpPr>
          <p:nvPr>
            <p:ph idx="1"/>
          </p:nvPr>
        </p:nvSpPr>
        <p:spPr>
          <a:xfrm>
            <a:off x="-3049" y="2384474"/>
            <a:ext cx="6821227" cy="4456586"/>
          </a:xfrm>
        </p:spPr>
        <p:txBody>
          <a:bodyPr>
            <a:normAutofit fontScale="92500" lnSpcReduction="10000"/>
          </a:bodyPr>
          <a:lstStyle/>
          <a:p>
            <a:r>
              <a:rPr lang="en-GB" sz="3000" dirty="0"/>
              <a:t> Most research projects share the same general structure.</a:t>
            </a:r>
          </a:p>
          <a:p>
            <a:r>
              <a:rPr lang="en-GB" sz="3000" dirty="0"/>
              <a:t>Components of Research</a:t>
            </a:r>
          </a:p>
          <a:p>
            <a:pPr lvl="1">
              <a:buFont typeface="Arial" panose="020B0604020202020204" pitchFamily="34" charset="0"/>
              <a:buChar char="•"/>
            </a:pPr>
            <a:r>
              <a:rPr lang="en-GB" sz="2800" b="0" i="0" dirty="0">
                <a:solidFill>
                  <a:srgbClr val="212529"/>
                </a:solidFill>
                <a:effectLst/>
                <a:latin typeface="aeonik"/>
              </a:rPr>
              <a:t>The Research Problem</a:t>
            </a:r>
          </a:p>
          <a:p>
            <a:pPr lvl="1">
              <a:buFont typeface="Arial" panose="020B0604020202020204" pitchFamily="34" charset="0"/>
              <a:buChar char="•"/>
            </a:pPr>
            <a:r>
              <a:rPr lang="en-GB" sz="2800" b="0" i="0" dirty="0">
                <a:solidFill>
                  <a:srgbClr val="212529"/>
                </a:solidFill>
                <a:effectLst/>
                <a:latin typeface="aeonik"/>
              </a:rPr>
              <a:t>The Research Question</a:t>
            </a:r>
          </a:p>
          <a:p>
            <a:pPr lvl="1">
              <a:buFont typeface="Arial" panose="020B0604020202020204" pitchFamily="34" charset="0"/>
              <a:buChar char="•"/>
            </a:pPr>
            <a:r>
              <a:rPr lang="en-GB" sz="2800" b="0" i="0" dirty="0">
                <a:solidFill>
                  <a:srgbClr val="212529"/>
                </a:solidFill>
                <a:effectLst/>
                <a:latin typeface="aeonik"/>
              </a:rPr>
              <a:t>The Program (Cause)</a:t>
            </a:r>
          </a:p>
          <a:p>
            <a:pPr lvl="1">
              <a:buFont typeface="Arial" panose="020B0604020202020204" pitchFamily="34" charset="0"/>
              <a:buChar char="•"/>
            </a:pPr>
            <a:r>
              <a:rPr lang="en-GB" sz="2800" b="0" i="0" dirty="0">
                <a:solidFill>
                  <a:srgbClr val="212529"/>
                </a:solidFill>
                <a:effectLst/>
                <a:latin typeface="aeonik"/>
              </a:rPr>
              <a:t>The Units</a:t>
            </a:r>
          </a:p>
          <a:p>
            <a:pPr lvl="1">
              <a:buFont typeface="Arial" panose="020B0604020202020204" pitchFamily="34" charset="0"/>
              <a:buChar char="•"/>
            </a:pPr>
            <a:r>
              <a:rPr lang="en-GB" sz="2800" b="0" i="0" dirty="0">
                <a:solidFill>
                  <a:srgbClr val="212529"/>
                </a:solidFill>
                <a:effectLst/>
                <a:latin typeface="aeonik"/>
              </a:rPr>
              <a:t>The Outcomes (Effect)</a:t>
            </a:r>
          </a:p>
          <a:p>
            <a:pPr lvl="1">
              <a:buFont typeface="Arial" panose="020B0604020202020204" pitchFamily="34" charset="0"/>
              <a:buChar char="•"/>
            </a:pPr>
            <a:r>
              <a:rPr lang="en-GB" sz="2800" b="0" i="0" dirty="0">
                <a:solidFill>
                  <a:srgbClr val="212529"/>
                </a:solidFill>
                <a:effectLst/>
                <a:latin typeface="aeonik"/>
              </a:rPr>
              <a:t>The Design</a:t>
            </a:r>
          </a:p>
          <a:p>
            <a:endParaRPr lang="en-GB" sz="1800" dirty="0"/>
          </a:p>
          <a:p>
            <a:pPr lvl="1"/>
            <a:endParaRPr lang="en-GB" sz="1400" dirty="0"/>
          </a:p>
          <a:p>
            <a:pPr marL="0" indent="0">
              <a:buNone/>
            </a:pPr>
            <a:endParaRPr lang="en-GB" sz="1800" dirty="0"/>
          </a:p>
        </p:txBody>
      </p:sp>
      <p:pic>
        <p:nvPicPr>
          <p:cNvPr id="4" name="Picture 3">
            <a:extLst>
              <a:ext uri="{FF2B5EF4-FFF2-40B4-BE49-F238E27FC236}">
                <a16:creationId xmlns:a16="http://schemas.microsoft.com/office/drawing/2014/main" id="{A0E3D3E8-7241-9A7C-0068-3ECC7E79CEF2}"/>
              </a:ext>
            </a:extLst>
          </p:cNvPr>
          <p:cNvPicPr>
            <a:picLocks noChangeAspect="1"/>
          </p:cNvPicPr>
          <p:nvPr/>
        </p:nvPicPr>
        <p:blipFill>
          <a:blip r:embed="rId2"/>
          <a:stretch>
            <a:fillRect/>
          </a:stretch>
        </p:blipFill>
        <p:spPr>
          <a:xfrm>
            <a:off x="6821227" y="2304938"/>
            <a:ext cx="4278820" cy="3808150"/>
          </a:xfrm>
          <a:prstGeom prst="rect">
            <a:avLst/>
          </a:prstGeom>
        </p:spPr>
      </p:pic>
      <p:grpSp>
        <p:nvGrpSpPr>
          <p:cNvPr id="23"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324221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9" name="Rectangle 6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1" name="Top left">
            <a:extLst>
              <a:ext uri="{FF2B5EF4-FFF2-40B4-BE49-F238E27FC236}">
                <a16:creationId xmlns:a16="http://schemas.microsoft.com/office/drawing/2014/main" id="{459862C0-828C-4688-9C70-32B1063084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72" name="Freeform: Shape 71">
              <a:extLst>
                <a:ext uri="{FF2B5EF4-FFF2-40B4-BE49-F238E27FC236}">
                  <a16:creationId xmlns:a16="http://schemas.microsoft.com/office/drawing/2014/main" id="{9D913CF1-1352-4A05-9FFE-BAC2B9EF9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594EFAD0-1F3C-4A6A-AA1D-211ED5654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5D71D53D-E478-4044-985B-57A5A530E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589D7948-C0E9-43BA-9CB4-975A6D9436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id="{02E1523D-C3CB-46C6-B1CD-14A95DF0A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77" name="Freeform: Shape 76">
              <a:extLst>
                <a:ext uri="{FF2B5EF4-FFF2-40B4-BE49-F238E27FC236}">
                  <a16:creationId xmlns:a16="http://schemas.microsoft.com/office/drawing/2014/main" id="{57C548BC-A312-4789-93A8-CBCFC2FC5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DD0292AB-E3CA-4B26-BF97-0065659D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79" name="Freeform: Shape 78">
              <a:extLst>
                <a:ext uri="{FF2B5EF4-FFF2-40B4-BE49-F238E27FC236}">
                  <a16:creationId xmlns:a16="http://schemas.microsoft.com/office/drawing/2014/main" id="{596E2A19-992B-423A-BC43-9132FB364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1148E-9497-3555-CF4A-64C1A1EFE598}"/>
              </a:ext>
            </a:extLst>
          </p:cNvPr>
          <p:cNvSpPr>
            <a:spLocks noGrp="1"/>
          </p:cNvSpPr>
          <p:nvPr>
            <p:ph type="title"/>
          </p:nvPr>
        </p:nvSpPr>
        <p:spPr>
          <a:xfrm>
            <a:off x="18825" y="328533"/>
            <a:ext cx="7363345" cy="1001955"/>
          </a:xfrm>
        </p:spPr>
        <p:txBody>
          <a:bodyPr>
            <a:normAutofit/>
          </a:bodyPr>
          <a:lstStyle/>
          <a:p>
            <a:r>
              <a:rPr lang="en-GB" b="1" i="0" dirty="0">
                <a:effectLst/>
                <a:latin typeface="aeonik"/>
              </a:rPr>
              <a:t>Deduction &amp; Induction</a:t>
            </a:r>
          </a:p>
        </p:txBody>
      </p:sp>
      <p:sp>
        <p:nvSpPr>
          <p:cNvPr id="81" name="Freeform: Shape 80">
            <a:extLst>
              <a:ext uri="{FF2B5EF4-FFF2-40B4-BE49-F238E27FC236}">
                <a16:creationId xmlns:a16="http://schemas.microsoft.com/office/drawing/2014/main" id="{E1053F4E-9FA5-4F7B-9769-047E79535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 name="Content Placeholder 2">
            <a:extLst>
              <a:ext uri="{FF2B5EF4-FFF2-40B4-BE49-F238E27FC236}">
                <a16:creationId xmlns:a16="http://schemas.microsoft.com/office/drawing/2014/main" id="{B30C7068-873E-660C-63BD-420ACF460F3F}"/>
              </a:ext>
            </a:extLst>
          </p:cNvPr>
          <p:cNvSpPr>
            <a:spLocks noGrp="1"/>
          </p:cNvSpPr>
          <p:nvPr>
            <p:ph idx="1"/>
          </p:nvPr>
        </p:nvSpPr>
        <p:spPr>
          <a:xfrm>
            <a:off x="-3047" y="1991752"/>
            <a:ext cx="7753324" cy="4121336"/>
          </a:xfrm>
        </p:spPr>
        <p:txBody>
          <a:bodyPr>
            <a:normAutofit/>
          </a:bodyPr>
          <a:lstStyle/>
          <a:p>
            <a:r>
              <a:rPr lang="en-GB" dirty="0">
                <a:latin typeface="aeonik"/>
              </a:rPr>
              <a:t>T</a:t>
            </a:r>
            <a:r>
              <a:rPr lang="en-GB" b="0" i="0" dirty="0">
                <a:effectLst/>
                <a:latin typeface="aeonik"/>
              </a:rPr>
              <a:t>he two broad methods of reasoning at the </a:t>
            </a:r>
            <a:r>
              <a:rPr lang="en-GB" b="0" i="1" dirty="0">
                <a:effectLst/>
                <a:latin typeface="aeonik"/>
              </a:rPr>
              <a:t>deductive</a:t>
            </a:r>
            <a:r>
              <a:rPr lang="en-GB" b="0" i="0" dirty="0">
                <a:effectLst/>
                <a:latin typeface="aeonik"/>
              </a:rPr>
              <a:t> and </a:t>
            </a:r>
            <a:r>
              <a:rPr lang="en-GB" b="0" i="1" dirty="0">
                <a:effectLst/>
                <a:latin typeface="aeonik"/>
              </a:rPr>
              <a:t>inductive</a:t>
            </a:r>
            <a:r>
              <a:rPr lang="en-GB" b="0" i="0" dirty="0">
                <a:effectLst/>
                <a:latin typeface="aeonik"/>
              </a:rPr>
              <a:t> approaches.</a:t>
            </a:r>
          </a:p>
          <a:p>
            <a:r>
              <a:rPr lang="en-GB" dirty="0"/>
              <a:t>Deductive reasoning works from the more general to the more specific.</a:t>
            </a:r>
          </a:p>
          <a:p>
            <a:r>
              <a:rPr lang="en-GB" dirty="0"/>
              <a:t> Inductive reasoning works the other way, moving from specific observations to broader generalizations and theories.</a:t>
            </a:r>
          </a:p>
        </p:txBody>
      </p:sp>
      <p:pic>
        <p:nvPicPr>
          <p:cNvPr id="6" name="Picture 5">
            <a:extLst>
              <a:ext uri="{FF2B5EF4-FFF2-40B4-BE49-F238E27FC236}">
                <a16:creationId xmlns:a16="http://schemas.microsoft.com/office/drawing/2014/main" id="{C8A22DF6-690C-E516-B600-15FEC82E1EAA}"/>
              </a:ext>
            </a:extLst>
          </p:cNvPr>
          <p:cNvPicPr>
            <a:picLocks noChangeAspect="1"/>
          </p:cNvPicPr>
          <p:nvPr/>
        </p:nvPicPr>
        <p:blipFill>
          <a:blip r:embed="rId2"/>
          <a:stretch>
            <a:fillRect/>
          </a:stretch>
        </p:blipFill>
        <p:spPr>
          <a:xfrm>
            <a:off x="5450014" y="4673835"/>
            <a:ext cx="4817466" cy="2264209"/>
          </a:xfrm>
          <a:prstGeom prst="rect">
            <a:avLst/>
          </a:prstGeom>
        </p:spPr>
      </p:pic>
      <p:pic>
        <p:nvPicPr>
          <p:cNvPr id="5" name="Picture 4">
            <a:extLst>
              <a:ext uri="{FF2B5EF4-FFF2-40B4-BE49-F238E27FC236}">
                <a16:creationId xmlns:a16="http://schemas.microsoft.com/office/drawing/2014/main" id="{1A90B9B2-410E-E22D-C056-739854ACDAC1}"/>
              </a:ext>
            </a:extLst>
          </p:cNvPr>
          <p:cNvPicPr>
            <a:picLocks noChangeAspect="1"/>
          </p:cNvPicPr>
          <p:nvPr/>
        </p:nvPicPr>
        <p:blipFill>
          <a:blip r:embed="rId3"/>
          <a:stretch>
            <a:fillRect/>
          </a:stretch>
        </p:blipFill>
        <p:spPr>
          <a:xfrm>
            <a:off x="7247165" y="1119504"/>
            <a:ext cx="4817466" cy="2059466"/>
          </a:xfrm>
          <a:prstGeom prst="rect">
            <a:avLst/>
          </a:prstGeom>
        </p:spPr>
      </p:pic>
      <p:grpSp>
        <p:nvGrpSpPr>
          <p:cNvPr id="83" name="Bottom Right">
            <a:extLst>
              <a:ext uri="{FF2B5EF4-FFF2-40B4-BE49-F238E27FC236}">
                <a16:creationId xmlns:a16="http://schemas.microsoft.com/office/drawing/2014/main" id="{AD4BD16E-C737-4940-9554-4F38D19BD6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84" name="Graphic 157">
              <a:extLst>
                <a:ext uri="{FF2B5EF4-FFF2-40B4-BE49-F238E27FC236}">
                  <a16:creationId xmlns:a16="http://schemas.microsoft.com/office/drawing/2014/main" id="{ABCD3874-8B15-426E-9474-9E62D557617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86" name="Freeform: Shape 85">
                <a:extLst>
                  <a:ext uri="{FF2B5EF4-FFF2-40B4-BE49-F238E27FC236}">
                    <a16:creationId xmlns:a16="http://schemas.microsoft.com/office/drawing/2014/main" id="{B143CC60-7FC7-4C7A-83AE-C0407345C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87" name="Freeform: Shape 86">
                <a:extLst>
                  <a:ext uri="{FF2B5EF4-FFF2-40B4-BE49-F238E27FC236}">
                    <a16:creationId xmlns:a16="http://schemas.microsoft.com/office/drawing/2014/main" id="{2A80F6FC-4D96-4FC3-84CF-DCDF434CE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88" name="Freeform: Shape 87">
                <a:extLst>
                  <a:ext uri="{FF2B5EF4-FFF2-40B4-BE49-F238E27FC236}">
                    <a16:creationId xmlns:a16="http://schemas.microsoft.com/office/drawing/2014/main" id="{8BD39541-DE32-4CD1-8233-10583989C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89" name="Freeform: Shape 88">
                <a:extLst>
                  <a:ext uri="{FF2B5EF4-FFF2-40B4-BE49-F238E27FC236}">
                    <a16:creationId xmlns:a16="http://schemas.microsoft.com/office/drawing/2014/main" id="{83223A41-CAE9-48C9-B0F1-4D7336609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116E84E6-CDBF-4571-8BA3-F98186869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51EE14EE-AE62-4058-8E52-70EF8007B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422A00BC-B1AC-4DB5-8CFE-61ABDEB27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85" name="Freeform: Shape 84">
              <a:extLst>
                <a:ext uri="{FF2B5EF4-FFF2-40B4-BE49-F238E27FC236}">
                  <a16:creationId xmlns:a16="http://schemas.microsoft.com/office/drawing/2014/main" id="{D692FB9F-D2E4-4C66-BCD8-3EB98044B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332674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9" name="Rectangle 6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1" name="Top left">
            <a:extLst>
              <a:ext uri="{FF2B5EF4-FFF2-40B4-BE49-F238E27FC236}">
                <a16:creationId xmlns:a16="http://schemas.microsoft.com/office/drawing/2014/main" id="{459862C0-828C-4688-9C70-32B1063084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72" name="Freeform: Shape 71">
              <a:extLst>
                <a:ext uri="{FF2B5EF4-FFF2-40B4-BE49-F238E27FC236}">
                  <a16:creationId xmlns:a16="http://schemas.microsoft.com/office/drawing/2014/main" id="{9D913CF1-1352-4A05-9FFE-BAC2B9EF9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594EFAD0-1F3C-4A6A-AA1D-211ED5654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5D71D53D-E478-4044-985B-57A5A530E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589D7948-C0E9-43BA-9CB4-975A6D9436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id="{02E1523D-C3CB-46C6-B1CD-14A95DF0A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77" name="Freeform: Shape 76">
              <a:extLst>
                <a:ext uri="{FF2B5EF4-FFF2-40B4-BE49-F238E27FC236}">
                  <a16:creationId xmlns:a16="http://schemas.microsoft.com/office/drawing/2014/main" id="{57C548BC-A312-4789-93A8-CBCFC2FC5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DD0292AB-E3CA-4B26-BF97-0065659D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79" name="Freeform: Shape 78">
              <a:extLst>
                <a:ext uri="{FF2B5EF4-FFF2-40B4-BE49-F238E27FC236}">
                  <a16:creationId xmlns:a16="http://schemas.microsoft.com/office/drawing/2014/main" id="{596E2A19-992B-423A-BC43-9132FB364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1148E-9497-3555-CF4A-64C1A1EFE598}"/>
              </a:ext>
            </a:extLst>
          </p:cNvPr>
          <p:cNvSpPr>
            <a:spLocks noGrp="1"/>
          </p:cNvSpPr>
          <p:nvPr>
            <p:ph type="title"/>
          </p:nvPr>
        </p:nvSpPr>
        <p:spPr>
          <a:xfrm>
            <a:off x="10849" y="284413"/>
            <a:ext cx="12195048" cy="691749"/>
          </a:xfrm>
        </p:spPr>
        <p:txBody>
          <a:bodyPr>
            <a:normAutofit fontScale="90000"/>
          </a:bodyPr>
          <a:lstStyle/>
          <a:p>
            <a:pPr algn="l"/>
            <a:r>
              <a:rPr lang="en-GB" b="1" i="0" dirty="0">
                <a:solidFill>
                  <a:srgbClr val="212529"/>
                </a:solidFill>
                <a:effectLst/>
                <a:latin typeface="aeonik"/>
              </a:rPr>
              <a:t>Positivism &amp; Post-Positivism</a:t>
            </a:r>
          </a:p>
        </p:txBody>
      </p:sp>
      <p:sp>
        <p:nvSpPr>
          <p:cNvPr id="81" name="Freeform: Shape 80">
            <a:extLst>
              <a:ext uri="{FF2B5EF4-FFF2-40B4-BE49-F238E27FC236}">
                <a16:creationId xmlns:a16="http://schemas.microsoft.com/office/drawing/2014/main" id="{E1053F4E-9FA5-4F7B-9769-047E79535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 name="Content Placeholder 2">
            <a:extLst>
              <a:ext uri="{FF2B5EF4-FFF2-40B4-BE49-F238E27FC236}">
                <a16:creationId xmlns:a16="http://schemas.microsoft.com/office/drawing/2014/main" id="{B30C7068-873E-660C-63BD-420ACF460F3F}"/>
              </a:ext>
            </a:extLst>
          </p:cNvPr>
          <p:cNvSpPr>
            <a:spLocks noGrp="1"/>
          </p:cNvSpPr>
          <p:nvPr>
            <p:ph idx="1"/>
          </p:nvPr>
        </p:nvSpPr>
        <p:spPr>
          <a:xfrm>
            <a:off x="-3048" y="976162"/>
            <a:ext cx="12251755" cy="5897016"/>
          </a:xfrm>
        </p:spPr>
        <p:txBody>
          <a:bodyPr>
            <a:normAutofit/>
          </a:bodyPr>
          <a:lstStyle/>
          <a:p>
            <a:r>
              <a:rPr lang="en-GB" sz="3100" b="0" i="0" dirty="0">
                <a:effectLst/>
                <a:latin typeface="aeonik"/>
              </a:rPr>
              <a:t>epistemology and methodology</a:t>
            </a:r>
          </a:p>
          <a:p>
            <a:pPr lvl="1"/>
            <a:r>
              <a:rPr lang="en-GB" sz="3100" b="0" i="0" dirty="0">
                <a:effectLst/>
                <a:latin typeface="aeonik"/>
              </a:rPr>
              <a:t>epistemology is the philosophy of knowledge or of how we come to know. </a:t>
            </a:r>
          </a:p>
          <a:p>
            <a:pPr lvl="1"/>
            <a:r>
              <a:rPr lang="en-GB" sz="3100" b="0" i="0" dirty="0">
                <a:effectLst/>
                <a:latin typeface="aeonik"/>
              </a:rPr>
              <a:t>Methodology is also concerned with how we come to know, but is much more practical in nature. </a:t>
            </a:r>
          </a:p>
          <a:p>
            <a:pPr lvl="1"/>
            <a:r>
              <a:rPr lang="en-GB" sz="3100" b="0" i="0" dirty="0">
                <a:effectLst/>
                <a:latin typeface="aeonik"/>
              </a:rPr>
              <a:t>Methodology is focused on the specific ways – the methods – that we can use to try to understand our world better. </a:t>
            </a:r>
          </a:p>
          <a:p>
            <a:pPr lvl="1"/>
            <a:r>
              <a:rPr lang="en-GB" sz="3100" b="0" i="0" dirty="0">
                <a:effectLst/>
                <a:latin typeface="aeonik"/>
              </a:rPr>
              <a:t>Epistemology and methodology are intimately related: the former involves the philosophy of how we come to know the world and the latter involves the practice.</a:t>
            </a:r>
          </a:p>
        </p:txBody>
      </p:sp>
      <p:grpSp>
        <p:nvGrpSpPr>
          <p:cNvPr id="83" name="Bottom Right">
            <a:extLst>
              <a:ext uri="{FF2B5EF4-FFF2-40B4-BE49-F238E27FC236}">
                <a16:creationId xmlns:a16="http://schemas.microsoft.com/office/drawing/2014/main" id="{AD4BD16E-C737-4940-9554-4F38D19BD6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84" name="Graphic 157">
              <a:extLst>
                <a:ext uri="{FF2B5EF4-FFF2-40B4-BE49-F238E27FC236}">
                  <a16:creationId xmlns:a16="http://schemas.microsoft.com/office/drawing/2014/main" id="{ABCD3874-8B15-426E-9474-9E62D557617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86" name="Freeform: Shape 85">
                <a:extLst>
                  <a:ext uri="{FF2B5EF4-FFF2-40B4-BE49-F238E27FC236}">
                    <a16:creationId xmlns:a16="http://schemas.microsoft.com/office/drawing/2014/main" id="{B143CC60-7FC7-4C7A-83AE-C0407345C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87" name="Freeform: Shape 86">
                <a:extLst>
                  <a:ext uri="{FF2B5EF4-FFF2-40B4-BE49-F238E27FC236}">
                    <a16:creationId xmlns:a16="http://schemas.microsoft.com/office/drawing/2014/main" id="{2A80F6FC-4D96-4FC3-84CF-DCDF434CE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88" name="Freeform: Shape 87">
                <a:extLst>
                  <a:ext uri="{FF2B5EF4-FFF2-40B4-BE49-F238E27FC236}">
                    <a16:creationId xmlns:a16="http://schemas.microsoft.com/office/drawing/2014/main" id="{8BD39541-DE32-4CD1-8233-10583989C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89" name="Freeform: Shape 88">
                <a:extLst>
                  <a:ext uri="{FF2B5EF4-FFF2-40B4-BE49-F238E27FC236}">
                    <a16:creationId xmlns:a16="http://schemas.microsoft.com/office/drawing/2014/main" id="{83223A41-CAE9-48C9-B0F1-4D7336609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116E84E6-CDBF-4571-8BA3-F98186869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51EE14EE-AE62-4058-8E52-70EF8007B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422A00BC-B1AC-4DB5-8CFE-61ABDEB27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85" name="Freeform: Shape 84">
              <a:extLst>
                <a:ext uri="{FF2B5EF4-FFF2-40B4-BE49-F238E27FC236}">
                  <a16:creationId xmlns:a16="http://schemas.microsoft.com/office/drawing/2014/main" id="{D692FB9F-D2E4-4C66-BCD8-3EB98044B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361558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9" name="Rectangle 6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1" name="Top left">
            <a:extLst>
              <a:ext uri="{FF2B5EF4-FFF2-40B4-BE49-F238E27FC236}">
                <a16:creationId xmlns:a16="http://schemas.microsoft.com/office/drawing/2014/main" id="{459862C0-828C-4688-9C70-32B1063084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72" name="Freeform: Shape 71">
              <a:extLst>
                <a:ext uri="{FF2B5EF4-FFF2-40B4-BE49-F238E27FC236}">
                  <a16:creationId xmlns:a16="http://schemas.microsoft.com/office/drawing/2014/main" id="{9D913CF1-1352-4A05-9FFE-BAC2B9EF9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594EFAD0-1F3C-4A6A-AA1D-211ED5654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5D71D53D-E478-4044-985B-57A5A530E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589D7948-C0E9-43BA-9CB4-975A6D9436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id="{02E1523D-C3CB-46C6-B1CD-14A95DF0A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77" name="Freeform: Shape 76">
              <a:extLst>
                <a:ext uri="{FF2B5EF4-FFF2-40B4-BE49-F238E27FC236}">
                  <a16:creationId xmlns:a16="http://schemas.microsoft.com/office/drawing/2014/main" id="{57C548BC-A312-4789-93A8-CBCFC2FC5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DD0292AB-E3CA-4B26-BF97-0065659D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79" name="Freeform: Shape 78">
              <a:extLst>
                <a:ext uri="{FF2B5EF4-FFF2-40B4-BE49-F238E27FC236}">
                  <a16:creationId xmlns:a16="http://schemas.microsoft.com/office/drawing/2014/main" id="{596E2A19-992B-423A-BC43-9132FB364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1148E-9497-3555-CF4A-64C1A1EFE598}"/>
              </a:ext>
            </a:extLst>
          </p:cNvPr>
          <p:cNvSpPr>
            <a:spLocks noGrp="1"/>
          </p:cNvSpPr>
          <p:nvPr>
            <p:ph type="title"/>
          </p:nvPr>
        </p:nvSpPr>
        <p:spPr>
          <a:xfrm>
            <a:off x="18825" y="220160"/>
            <a:ext cx="12195048" cy="691749"/>
          </a:xfrm>
        </p:spPr>
        <p:txBody>
          <a:bodyPr>
            <a:normAutofit fontScale="90000"/>
          </a:bodyPr>
          <a:lstStyle/>
          <a:p>
            <a:pPr algn="l"/>
            <a:r>
              <a:rPr lang="en-GB" b="1" i="0" dirty="0">
                <a:solidFill>
                  <a:srgbClr val="212529"/>
                </a:solidFill>
                <a:effectLst/>
                <a:latin typeface="aeonik"/>
              </a:rPr>
              <a:t>Positivism &amp; Post-Positivism</a:t>
            </a:r>
          </a:p>
        </p:txBody>
      </p:sp>
      <p:sp>
        <p:nvSpPr>
          <p:cNvPr id="81" name="Freeform: Shape 80">
            <a:extLst>
              <a:ext uri="{FF2B5EF4-FFF2-40B4-BE49-F238E27FC236}">
                <a16:creationId xmlns:a16="http://schemas.microsoft.com/office/drawing/2014/main" id="{E1053F4E-9FA5-4F7B-9769-047E79535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 name="Content Placeholder 2">
            <a:extLst>
              <a:ext uri="{FF2B5EF4-FFF2-40B4-BE49-F238E27FC236}">
                <a16:creationId xmlns:a16="http://schemas.microsoft.com/office/drawing/2014/main" id="{B30C7068-873E-660C-63BD-420ACF460F3F}"/>
              </a:ext>
            </a:extLst>
          </p:cNvPr>
          <p:cNvSpPr>
            <a:spLocks noGrp="1"/>
          </p:cNvSpPr>
          <p:nvPr>
            <p:ph idx="1"/>
          </p:nvPr>
        </p:nvSpPr>
        <p:spPr>
          <a:xfrm>
            <a:off x="-3048" y="976162"/>
            <a:ext cx="12169956" cy="5897016"/>
          </a:xfrm>
        </p:spPr>
        <p:txBody>
          <a:bodyPr>
            <a:normAutofit/>
          </a:bodyPr>
          <a:lstStyle/>
          <a:p>
            <a:r>
              <a:rPr lang="en-GB" sz="3200" dirty="0">
                <a:latin typeface="aeonik"/>
              </a:rPr>
              <a:t>Positivism</a:t>
            </a:r>
            <a:r>
              <a:rPr lang="en-GB" sz="3200" b="0" i="0" dirty="0">
                <a:solidFill>
                  <a:srgbClr val="474747"/>
                </a:solidFill>
                <a:effectLst/>
                <a:latin typeface="Google Sans"/>
              </a:rPr>
              <a:t> </a:t>
            </a:r>
            <a:r>
              <a:rPr lang="en-GB" sz="3200" b="0" i="0" dirty="0">
                <a:solidFill>
                  <a:srgbClr val="040C28"/>
                </a:solidFill>
                <a:effectLst/>
                <a:latin typeface="Google Sans"/>
              </a:rPr>
              <a:t>advocates that our knowledge of reality is firmly rooted in observable and measurable phenomena rather than abstract theorization or metaphysical speculation</a:t>
            </a:r>
            <a:r>
              <a:rPr lang="en-GB" sz="3200" b="0" i="0" dirty="0">
                <a:solidFill>
                  <a:srgbClr val="474747"/>
                </a:solidFill>
                <a:effectLst/>
                <a:latin typeface="Google Sans"/>
              </a:rPr>
              <a:t>.</a:t>
            </a:r>
          </a:p>
          <a:p>
            <a:pPr lvl="1"/>
            <a:r>
              <a:rPr lang="en-GB" sz="3200" b="0" i="1" dirty="0">
                <a:solidFill>
                  <a:srgbClr val="373D3F"/>
                </a:solidFill>
                <a:effectLst/>
                <a:latin typeface="Lora" pitchFamily="2" charset="0"/>
              </a:rPr>
              <a:t>Positivist Methods</a:t>
            </a:r>
            <a:r>
              <a:rPr lang="en-GB" sz="3200" b="0" i="0" dirty="0">
                <a:solidFill>
                  <a:srgbClr val="373D3F"/>
                </a:solidFill>
                <a:effectLst/>
                <a:latin typeface="Lora" pitchFamily="2" charset="0"/>
              </a:rPr>
              <a:t>: Document coding; Experimental &amp; Quasi-experimental design; Isolating &amp; measuring variables; Statistical analysis; Structured interviews; Surveys</a:t>
            </a:r>
          </a:p>
          <a:p>
            <a:pPr lvl="1"/>
            <a:endParaRPr lang="en-GB" sz="1100" b="0" i="0" dirty="0">
              <a:solidFill>
                <a:srgbClr val="474747"/>
              </a:solidFill>
              <a:effectLst/>
              <a:latin typeface="Google Sans"/>
            </a:endParaRPr>
          </a:p>
        </p:txBody>
      </p:sp>
      <p:grpSp>
        <p:nvGrpSpPr>
          <p:cNvPr id="83" name="Bottom Right">
            <a:extLst>
              <a:ext uri="{FF2B5EF4-FFF2-40B4-BE49-F238E27FC236}">
                <a16:creationId xmlns:a16="http://schemas.microsoft.com/office/drawing/2014/main" id="{AD4BD16E-C737-4940-9554-4F38D19BD6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84" name="Graphic 157">
              <a:extLst>
                <a:ext uri="{FF2B5EF4-FFF2-40B4-BE49-F238E27FC236}">
                  <a16:creationId xmlns:a16="http://schemas.microsoft.com/office/drawing/2014/main" id="{ABCD3874-8B15-426E-9474-9E62D557617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86" name="Freeform: Shape 85">
                <a:extLst>
                  <a:ext uri="{FF2B5EF4-FFF2-40B4-BE49-F238E27FC236}">
                    <a16:creationId xmlns:a16="http://schemas.microsoft.com/office/drawing/2014/main" id="{B143CC60-7FC7-4C7A-83AE-C0407345C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87" name="Freeform: Shape 86">
                <a:extLst>
                  <a:ext uri="{FF2B5EF4-FFF2-40B4-BE49-F238E27FC236}">
                    <a16:creationId xmlns:a16="http://schemas.microsoft.com/office/drawing/2014/main" id="{2A80F6FC-4D96-4FC3-84CF-DCDF434CE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88" name="Freeform: Shape 87">
                <a:extLst>
                  <a:ext uri="{FF2B5EF4-FFF2-40B4-BE49-F238E27FC236}">
                    <a16:creationId xmlns:a16="http://schemas.microsoft.com/office/drawing/2014/main" id="{8BD39541-DE32-4CD1-8233-10583989C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89" name="Freeform: Shape 88">
                <a:extLst>
                  <a:ext uri="{FF2B5EF4-FFF2-40B4-BE49-F238E27FC236}">
                    <a16:creationId xmlns:a16="http://schemas.microsoft.com/office/drawing/2014/main" id="{83223A41-CAE9-48C9-B0F1-4D7336609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116E84E6-CDBF-4571-8BA3-F98186869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51EE14EE-AE62-4058-8E52-70EF8007B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422A00BC-B1AC-4DB5-8CFE-61ABDEB27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85" name="Freeform: Shape 84">
              <a:extLst>
                <a:ext uri="{FF2B5EF4-FFF2-40B4-BE49-F238E27FC236}">
                  <a16:creationId xmlns:a16="http://schemas.microsoft.com/office/drawing/2014/main" id="{D692FB9F-D2E4-4C66-BCD8-3EB98044B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66739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9" name="Rectangle 6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1" name="Top left">
            <a:extLst>
              <a:ext uri="{FF2B5EF4-FFF2-40B4-BE49-F238E27FC236}">
                <a16:creationId xmlns:a16="http://schemas.microsoft.com/office/drawing/2014/main" id="{459862C0-828C-4688-9C70-32B1063084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72" name="Freeform: Shape 71">
              <a:extLst>
                <a:ext uri="{FF2B5EF4-FFF2-40B4-BE49-F238E27FC236}">
                  <a16:creationId xmlns:a16="http://schemas.microsoft.com/office/drawing/2014/main" id="{9D913CF1-1352-4A05-9FFE-BAC2B9EF9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594EFAD0-1F3C-4A6A-AA1D-211ED5654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5D71D53D-E478-4044-985B-57A5A530E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589D7948-C0E9-43BA-9CB4-975A6D9436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id="{02E1523D-C3CB-46C6-B1CD-14A95DF0A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77" name="Freeform: Shape 76">
              <a:extLst>
                <a:ext uri="{FF2B5EF4-FFF2-40B4-BE49-F238E27FC236}">
                  <a16:creationId xmlns:a16="http://schemas.microsoft.com/office/drawing/2014/main" id="{57C548BC-A312-4789-93A8-CBCFC2FC5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DD0292AB-E3CA-4B26-BF97-0065659D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79" name="Freeform: Shape 78">
              <a:extLst>
                <a:ext uri="{FF2B5EF4-FFF2-40B4-BE49-F238E27FC236}">
                  <a16:creationId xmlns:a16="http://schemas.microsoft.com/office/drawing/2014/main" id="{596E2A19-992B-423A-BC43-9132FB364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1148E-9497-3555-CF4A-64C1A1EFE598}"/>
              </a:ext>
            </a:extLst>
          </p:cNvPr>
          <p:cNvSpPr>
            <a:spLocks noGrp="1"/>
          </p:cNvSpPr>
          <p:nvPr>
            <p:ph type="title"/>
          </p:nvPr>
        </p:nvSpPr>
        <p:spPr>
          <a:xfrm>
            <a:off x="18825" y="220160"/>
            <a:ext cx="12195048" cy="691749"/>
          </a:xfrm>
        </p:spPr>
        <p:txBody>
          <a:bodyPr>
            <a:normAutofit fontScale="90000"/>
          </a:bodyPr>
          <a:lstStyle/>
          <a:p>
            <a:pPr algn="l"/>
            <a:r>
              <a:rPr lang="en-GB" b="1" i="0" dirty="0">
                <a:solidFill>
                  <a:srgbClr val="212529"/>
                </a:solidFill>
                <a:effectLst/>
                <a:latin typeface="aeonik"/>
              </a:rPr>
              <a:t>Positivism &amp; Post-Positivism</a:t>
            </a:r>
          </a:p>
        </p:txBody>
      </p:sp>
      <p:sp>
        <p:nvSpPr>
          <p:cNvPr id="81" name="Freeform: Shape 80">
            <a:extLst>
              <a:ext uri="{FF2B5EF4-FFF2-40B4-BE49-F238E27FC236}">
                <a16:creationId xmlns:a16="http://schemas.microsoft.com/office/drawing/2014/main" id="{E1053F4E-9FA5-4F7B-9769-047E79535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 name="Content Placeholder 2">
            <a:extLst>
              <a:ext uri="{FF2B5EF4-FFF2-40B4-BE49-F238E27FC236}">
                <a16:creationId xmlns:a16="http://schemas.microsoft.com/office/drawing/2014/main" id="{B30C7068-873E-660C-63BD-420ACF460F3F}"/>
              </a:ext>
            </a:extLst>
          </p:cNvPr>
          <p:cNvSpPr>
            <a:spLocks noGrp="1"/>
          </p:cNvSpPr>
          <p:nvPr>
            <p:ph idx="1"/>
          </p:nvPr>
        </p:nvSpPr>
        <p:spPr>
          <a:xfrm>
            <a:off x="-3048" y="976162"/>
            <a:ext cx="12169956" cy="5897016"/>
          </a:xfrm>
        </p:spPr>
        <p:txBody>
          <a:bodyPr>
            <a:normAutofit fontScale="62500" lnSpcReduction="20000"/>
          </a:bodyPr>
          <a:lstStyle/>
          <a:p>
            <a:pPr algn="l"/>
            <a:r>
              <a:rPr lang="en-GB" sz="3200" b="0" i="0" dirty="0" err="1">
                <a:solidFill>
                  <a:srgbClr val="373D3F"/>
                </a:solidFill>
                <a:effectLst/>
                <a:latin typeface="Lora" pitchFamily="2" charset="0"/>
              </a:rPr>
              <a:t>Kivunja</a:t>
            </a:r>
            <a:r>
              <a:rPr lang="en-GB" sz="3200" b="0" i="0" dirty="0">
                <a:solidFill>
                  <a:srgbClr val="373D3F"/>
                </a:solidFill>
                <a:effectLst/>
                <a:latin typeface="Lora" pitchFamily="2" charset="0"/>
              </a:rPr>
              <a:t> &amp; </a:t>
            </a:r>
            <a:r>
              <a:rPr lang="en-GB" sz="3200" b="0" i="0" dirty="0" err="1">
                <a:solidFill>
                  <a:srgbClr val="373D3F"/>
                </a:solidFill>
                <a:effectLst/>
                <a:latin typeface="Lora" pitchFamily="2" charset="0"/>
              </a:rPr>
              <a:t>Kuyini</a:t>
            </a:r>
            <a:r>
              <a:rPr lang="en-GB" sz="3200" b="0" i="0" dirty="0">
                <a:solidFill>
                  <a:srgbClr val="373D3F"/>
                </a:solidFill>
                <a:effectLst/>
                <a:latin typeface="Lora" pitchFamily="2" charset="0"/>
              </a:rPr>
              <a:t> (2017) describe the essential features of Positivism as:</a:t>
            </a:r>
          </a:p>
          <a:p>
            <a:pPr algn="l">
              <a:buFont typeface="Arial" panose="020B0604020202020204" pitchFamily="34" charset="0"/>
              <a:buChar char="•"/>
            </a:pPr>
            <a:r>
              <a:rPr lang="en-GB" sz="3200" b="0" i="0" dirty="0">
                <a:solidFill>
                  <a:srgbClr val="373D3F"/>
                </a:solidFill>
                <a:effectLst/>
                <a:latin typeface="Lora" pitchFamily="2" charset="0"/>
              </a:rPr>
              <a:t>A belief that theory is universal and law-like generalisations can be made across contexts</a:t>
            </a:r>
          </a:p>
          <a:p>
            <a:pPr algn="l">
              <a:buFont typeface="Arial" panose="020B0604020202020204" pitchFamily="34" charset="0"/>
              <a:buChar char="•"/>
            </a:pPr>
            <a:r>
              <a:rPr lang="en-GB" sz="3200" b="0" i="0" dirty="0">
                <a:solidFill>
                  <a:srgbClr val="373D3F"/>
                </a:solidFill>
                <a:effectLst/>
                <a:latin typeface="Lora" pitchFamily="2" charset="0"/>
              </a:rPr>
              <a:t>The assumption that context is not important</a:t>
            </a:r>
          </a:p>
          <a:p>
            <a:pPr algn="l">
              <a:buFont typeface="Arial" panose="020B0604020202020204" pitchFamily="34" charset="0"/>
              <a:buChar char="•"/>
            </a:pPr>
            <a:r>
              <a:rPr lang="en-GB" sz="3200" b="0" i="0" dirty="0">
                <a:solidFill>
                  <a:srgbClr val="373D3F"/>
                </a:solidFill>
                <a:effectLst/>
                <a:latin typeface="Lora" pitchFamily="2" charset="0"/>
              </a:rPr>
              <a:t>The belief that truth or knowledge is ‘out there to be discovered’ by research</a:t>
            </a:r>
          </a:p>
          <a:p>
            <a:pPr algn="l">
              <a:buFont typeface="Arial" panose="020B0604020202020204" pitchFamily="34" charset="0"/>
              <a:buChar char="•"/>
            </a:pPr>
            <a:r>
              <a:rPr lang="en-GB" sz="3200" b="0" i="0" dirty="0">
                <a:solidFill>
                  <a:srgbClr val="373D3F"/>
                </a:solidFill>
                <a:effectLst/>
                <a:latin typeface="Lora" pitchFamily="2" charset="0"/>
              </a:rPr>
              <a:t>The belief that cause and effect are distinguishable and analytically separable</a:t>
            </a:r>
          </a:p>
          <a:p>
            <a:pPr algn="l">
              <a:buFont typeface="Arial" panose="020B0604020202020204" pitchFamily="34" charset="0"/>
              <a:buChar char="•"/>
            </a:pPr>
            <a:r>
              <a:rPr lang="en-GB" sz="3200" b="0" i="0" dirty="0">
                <a:solidFill>
                  <a:srgbClr val="373D3F"/>
                </a:solidFill>
                <a:effectLst/>
                <a:latin typeface="Lora" pitchFamily="2" charset="0"/>
              </a:rPr>
              <a:t>The belief that results of inquiry can be quantified</a:t>
            </a:r>
          </a:p>
          <a:p>
            <a:pPr algn="l">
              <a:buFont typeface="Arial" panose="020B0604020202020204" pitchFamily="34" charset="0"/>
              <a:buChar char="•"/>
            </a:pPr>
            <a:r>
              <a:rPr lang="en-GB" sz="3200" b="0" i="0" dirty="0">
                <a:solidFill>
                  <a:srgbClr val="373D3F"/>
                </a:solidFill>
                <a:effectLst/>
                <a:latin typeface="Lora" pitchFamily="2" charset="0"/>
              </a:rPr>
              <a:t>The belief that theory can be used to predict and to control outcomes</a:t>
            </a:r>
          </a:p>
          <a:p>
            <a:pPr algn="l">
              <a:buFont typeface="Arial" panose="020B0604020202020204" pitchFamily="34" charset="0"/>
              <a:buChar char="•"/>
            </a:pPr>
            <a:r>
              <a:rPr lang="en-GB" sz="3200" b="0" i="0" dirty="0">
                <a:solidFill>
                  <a:srgbClr val="373D3F"/>
                </a:solidFill>
                <a:effectLst/>
                <a:latin typeface="Lora" pitchFamily="2" charset="0"/>
              </a:rPr>
              <a:t>The belief that research should follow the Scientific Method of investigation</a:t>
            </a:r>
          </a:p>
          <a:p>
            <a:pPr algn="l">
              <a:buFont typeface="Arial" panose="020B0604020202020204" pitchFamily="34" charset="0"/>
              <a:buChar char="•"/>
            </a:pPr>
            <a:r>
              <a:rPr lang="en-GB" sz="3200" b="0" i="0" dirty="0">
                <a:solidFill>
                  <a:srgbClr val="373D3F"/>
                </a:solidFill>
                <a:effectLst/>
                <a:latin typeface="Lora" pitchFamily="2" charset="0"/>
              </a:rPr>
              <a:t>Rests on formulation and testing of hypotheses</a:t>
            </a:r>
          </a:p>
          <a:p>
            <a:pPr algn="l">
              <a:buFont typeface="Arial" panose="020B0604020202020204" pitchFamily="34" charset="0"/>
              <a:buChar char="•"/>
            </a:pPr>
            <a:r>
              <a:rPr lang="en-GB" sz="3200" b="0" i="0" dirty="0">
                <a:solidFill>
                  <a:srgbClr val="373D3F"/>
                </a:solidFill>
                <a:effectLst/>
                <a:latin typeface="Lora" pitchFamily="2" charset="0"/>
              </a:rPr>
              <a:t>Employs empirical or analytical approaches</a:t>
            </a:r>
          </a:p>
          <a:p>
            <a:pPr algn="l">
              <a:buFont typeface="Arial" panose="020B0604020202020204" pitchFamily="34" charset="0"/>
              <a:buChar char="•"/>
            </a:pPr>
            <a:r>
              <a:rPr lang="en-GB" sz="3200" b="0" i="0" dirty="0">
                <a:solidFill>
                  <a:srgbClr val="373D3F"/>
                </a:solidFill>
                <a:effectLst/>
                <a:latin typeface="Lora" pitchFamily="2" charset="0"/>
              </a:rPr>
              <a:t>Pursues an objective search for facts</a:t>
            </a:r>
          </a:p>
          <a:p>
            <a:pPr algn="l">
              <a:buFont typeface="Arial" panose="020B0604020202020204" pitchFamily="34" charset="0"/>
              <a:buChar char="•"/>
            </a:pPr>
            <a:r>
              <a:rPr lang="en-GB" sz="3200" b="0" i="0" dirty="0">
                <a:solidFill>
                  <a:srgbClr val="373D3F"/>
                </a:solidFill>
                <a:effectLst/>
                <a:latin typeface="Lora" pitchFamily="2" charset="0"/>
              </a:rPr>
              <a:t>Believes in ability to observe knowledge</a:t>
            </a:r>
          </a:p>
          <a:p>
            <a:pPr algn="l">
              <a:buFont typeface="Arial" panose="020B0604020202020204" pitchFamily="34" charset="0"/>
              <a:buChar char="•"/>
            </a:pPr>
            <a:r>
              <a:rPr lang="en-GB" sz="3200" b="0" i="0" dirty="0">
                <a:solidFill>
                  <a:srgbClr val="373D3F"/>
                </a:solidFill>
                <a:effectLst/>
                <a:latin typeface="Lora" pitchFamily="2" charset="0"/>
              </a:rPr>
              <a:t>The researcher’s ultimate aim is to establish a comprehensive universal theory, to account for human and social behaviour</a:t>
            </a:r>
          </a:p>
          <a:p>
            <a:pPr algn="l">
              <a:buFont typeface="Arial" panose="020B0604020202020204" pitchFamily="34" charset="0"/>
              <a:buChar char="•"/>
            </a:pPr>
            <a:r>
              <a:rPr lang="en-GB" sz="3200" b="0" i="0" dirty="0">
                <a:solidFill>
                  <a:srgbClr val="373D3F"/>
                </a:solidFill>
                <a:effectLst/>
                <a:latin typeface="Lora" pitchFamily="2" charset="0"/>
              </a:rPr>
              <a:t>Application of the scientific method</a:t>
            </a:r>
          </a:p>
          <a:p>
            <a:pPr lvl="1"/>
            <a:endParaRPr lang="en-GB" sz="1100" b="0" i="0" dirty="0">
              <a:solidFill>
                <a:srgbClr val="474747"/>
              </a:solidFill>
              <a:effectLst/>
              <a:latin typeface="Google Sans"/>
            </a:endParaRPr>
          </a:p>
        </p:txBody>
      </p:sp>
      <p:grpSp>
        <p:nvGrpSpPr>
          <p:cNvPr id="83" name="Bottom Right">
            <a:extLst>
              <a:ext uri="{FF2B5EF4-FFF2-40B4-BE49-F238E27FC236}">
                <a16:creationId xmlns:a16="http://schemas.microsoft.com/office/drawing/2014/main" id="{AD4BD16E-C737-4940-9554-4F38D19BD6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84" name="Graphic 157">
              <a:extLst>
                <a:ext uri="{FF2B5EF4-FFF2-40B4-BE49-F238E27FC236}">
                  <a16:creationId xmlns:a16="http://schemas.microsoft.com/office/drawing/2014/main" id="{ABCD3874-8B15-426E-9474-9E62D557617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86" name="Freeform: Shape 85">
                <a:extLst>
                  <a:ext uri="{FF2B5EF4-FFF2-40B4-BE49-F238E27FC236}">
                    <a16:creationId xmlns:a16="http://schemas.microsoft.com/office/drawing/2014/main" id="{B143CC60-7FC7-4C7A-83AE-C0407345C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87" name="Freeform: Shape 86">
                <a:extLst>
                  <a:ext uri="{FF2B5EF4-FFF2-40B4-BE49-F238E27FC236}">
                    <a16:creationId xmlns:a16="http://schemas.microsoft.com/office/drawing/2014/main" id="{2A80F6FC-4D96-4FC3-84CF-DCDF434CE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88" name="Freeform: Shape 87">
                <a:extLst>
                  <a:ext uri="{FF2B5EF4-FFF2-40B4-BE49-F238E27FC236}">
                    <a16:creationId xmlns:a16="http://schemas.microsoft.com/office/drawing/2014/main" id="{8BD39541-DE32-4CD1-8233-10583989C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89" name="Freeform: Shape 88">
                <a:extLst>
                  <a:ext uri="{FF2B5EF4-FFF2-40B4-BE49-F238E27FC236}">
                    <a16:creationId xmlns:a16="http://schemas.microsoft.com/office/drawing/2014/main" id="{83223A41-CAE9-48C9-B0F1-4D7336609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116E84E6-CDBF-4571-8BA3-F98186869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51EE14EE-AE62-4058-8E52-70EF8007B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422A00BC-B1AC-4DB5-8CFE-61ABDEB27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85" name="Freeform: Shape 84">
              <a:extLst>
                <a:ext uri="{FF2B5EF4-FFF2-40B4-BE49-F238E27FC236}">
                  <a16:creationId xmlns:a16="http://schemas.microsoft.com/office/drawing/2014/main" id="{D692FB9F-D2E4-4C66-BCD8-3EB98044B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10046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9" name="Rectangle 6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1" name="Top left">
            <a:extLst>
              <a:ext uri="{FF2B5EF4-FFF2-40B4-BE49-F238E27FC236}">
                <a16:creationId xmlns:a16="http://schemas.microsoft.com/office/drawing/2014/main" id="{459862C0-828C-4688-9C70-32B1063084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72" name="Freeform: Shape 71">
              <a:extLst>
                <a:ext uri="{FF2B5EF4-FFF2-40B4-BE49-F238E27FC236}">
                  <a16:creationId xmlns:a16="http://schemas.microsoft.com/office/drawing/2014/main" id="{9D913CF1-1352-4A05-9FFE-BAC2B9EF9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594EFAD0-1F3C-4A6A-AA1D-211ED5654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5D71D53D-E478-4044-985B-57A5A530E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589D7948-C0E9-43BA-9CB4-975A6D9436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id="{02E1523D-C3CB-46C6-B1CD-14A95DF0A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77" name="Freeform: Shape 76">
              <a:extLst>
                <a:ext uri="{FF2B5EF4-FFF2-40B4-BE49-F238E27FC236}">
                  <a16:creationId xmlns:a16="http://schemas.microsoft.com/office/drawing/2014/main" id="{57C548BC-A312-4789-93A8-CBCFC2FC5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DD0292AB-E3CA-4B26-BF97-0065659D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79" name="Freeform: Shape 78">
              <a:extLst>
                <a:ext uri="{FF2B5EF4-FFF2-40B4-BE49-F238E27FC236}">
                  <a16:creationId xmlns:a16="http://schemas.microsoft.com/office/drawing/2014/main" id="{596E2A19-992B-423A-BC43-9132FB364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1148E-9497-3555-CF4A-64C1A1EFE598}"/>
              </a:ext>
            </a:extLst>
          </p:cNvPr>
          <p:cNvSpPr>
            <a:spLocks noGrp="1"/>
          </p:cNvSpPr>
          <p:nvPr>
            <p:ph type="title"/>
          </p:nvPr>
        </p:nvSpPr>
        <p:spPr>
          <a:xfrm>
            <a:off x="18825" y="220160"/>
            <a:ext cx="12195048" cy="691749"/>
          </a:xfrm>
        </p:spPr>
        <p:txBody>
          <a:bodyPr>
            <a:normAutofit fontScale="90000"/>
          </a:bodyPr>
          <a:lstStyle/>
          <a:p>
            <a:pPr algn="l"/>
            <a:r>
              <a:rPr lang="en-GB" b="1" i="0" dirty="0">
                <a:solidFill>
                  <a:srgbClr val="212529"/>
                </a:solidFill>
                <a:effectLst/>
                <a:latin typeface="aeonik"/>
              </a:rPr>
              <a:t>Positivism &amp; Post-Positivism</a:t>
            </a:r>
          </a:p>
        </p:txBody>
      </p:sp>
      <p:sp>
        <p:nvSpPr>
          <p:cNvPr id="81" name="Freeform: Shape 80">
            <a:extLst>
              <a:ext uri="{FF2B5EF4-FFF2-40B4-BE49-F238E27FC236}">
                <a16:creationId xmlns:a16="http://schemas.microsoft.com/office/drawing/2014/main" id="{E1053F4E-9FA5-4F7B-9769-047E79535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83" name="Bottom Right">
            <a:extLst>
              <a:ext uri="{FF2B5EF4-FFF2-40B4-BE49-F238E27FC236}">
                <a16:creationId xmlns:a16="http://schemas.microsoft.com/office/drawing/2014/main" id="{AD4BD16E-C737-4940-9554-4F38D19BD6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84" name="Graphic 157">
              <a:extLst>
                <a:ext uri="{FF2B5EF4-FFF2-40B4-BE49-F238E27FC236}">
                  <a16:creationId xmlns:a16="http://schemas.microsoft.com/office/drawing/2014/main" id="{ABCD3874-8B15-426E-9474-9E62D557617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86" name="Freeform: Shape 85">
                <a:extLst>
                  <a:ext uri="{FF2B5EF4-FFF2-40B4-BE49-F238E27FC236}">
                    <a16:creationId xmlns:a16="http://schemas.microsoft.com/office/drawing/2014/main" id="{B143CC60-7FC7-4C7A-83AE-C0407345C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87" name="Freeform: Shape 86">
                <a:extLst>
                  <a:ext uri="{FF2B5EF4-FFF2-40B4-BE49-F238E27FC236}">
                    <a16:creationId xmlns:a16="http://schemas.microsoft.com/office/drawing/2014/main" id="{2A80F6FC-4D96-4FC3-84CF-DCDF434CE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88" name="Freeform: Shape 87">
                <a:extLst>
                  <a:ext uri="{FF2B5EF4-FFF2-40B4-BE49-F238E27FC236}">
                    <a16:creationId xmlns:a16="http://schemas.microsoft.com/office/drawing/2014/main" id="{8BD39541-DE32-4CD1-8233-10583989C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89" name="Freeform: Shape 88">
                <a:extLst>
                  <a:ext uri="{FF2B5EF4-FFF2-40B4-BE49-F238E27FC236}">
                    <a16:creationId xmlns:a16="http://schemas.microsoft.com/office/drawing/2014/main" id="{83223A41-CAE9-48C9-B0F1-4D7336609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116E84E6-CDBF-4571-8BA3-F98186869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51EE14EE-AE62-4058-8E52-70EF8007B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422A00BC-B1AC-4DB5-8CFE-61ABDEB27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85" name="Freeform: Shape 84">
              <a:extLst>
                <a:ext uri="{FF2B5EF4-FFF2-40B4-BE49-F238E27FC236}">
                  <a16:creationId xmlns:a16="http://schemas.microsoft.com/office/drawing/2014/main" id="{D692FB9F-D2E4-4C66-BCD8-3EB98044B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Content Placeholder 2">
            <a:extLst>
              <a:ext uri="{FF2B5EF4-FFF2-40B4-BE49-F238E27FC236}">
                <a16:creationId xmlns:a16="http://schemas.microsoft.com/office/drawing/2014/main" id="{380F005B-2DA3-4882-E35F-75C061AC54D5}"/>
              </a:ext>
            </a:extLst>
          </p:cNvPr>
          <p:cNvSpPr txBox="1">
            <a:spLocks/>
          </p:cNvSpPr>
          <p:nvPr/>
        </p:nvSpPr>
        <p:spPr>
          <a:xfrm>
            <a:off x="10849" y="881264"/>
            <a:ext cx="11926159" cy="5897016"/>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GB" sz="1100" dirty="0">
              <a:solidFill>
                <a:srgbClr val="474747"/>
              </a:solidFill>
              <a:latin typeface="Google Sans"/>
            </a:endParaRPr>
          </a:p>
          <a:p>
            <a:r>
              <a:rPr lang="en-GB" sz="2400" dirty="0" err="1">
                <a:latin typeface="aeonik"/>
              </a:rPr>
              <a:t>Postpositivists</a:t>
            </a:r>
            <a:r>
              <a:rPr lang="en-GB" sz="2400" dirty="0">
                <a:solidFill>
                  <a:srgbClr val="474747"/>
                </a:solidFill>
                <a:latin typeface="Google Sans"/>
              </a:rPr>
              <a:t> </a:t>
            </a:r>
            <a:r>
              <a:rPr lang="en-GB" sz="2400" dirty="0">
                <a:solidFill>
                  <a:srgbClr val="040C28"/>
                </a:solidFill>
                <a:latin typeface="Google Sans"/>
              </a:rPr>
              <a:t>argue that theories, hypotheses, background knowledge and values of the researcher can influence what is observed</a:t>
            </a:r>
            <a:r>
              <a:rPr lang="en-GB" sz="2400" dirty="0">
                <a:solidFill>
                  <a:srgbClr val="474747"/>
                </a:solidFill>
                <a:latin typeface="Google Sans"/>
              </a:rPr>
              <a:t>.</a:t>
            </a:r>
          </a:p>
          <a:p>
            <a:pPr lvl="1"/>
            <a:r>
              <a:rPr lang="en-GB" dirty="0">
                <a:solidFill>
                  <a:srgbClr val="474747"/>
                </a:solidFill>
                <a:latin typeface="Google Sans"/>
              </a:rPr>
              <a:t>examples of post-positivist research methods include </a:t>
            </a:r>
            <a:r>
              <a:rPr lang="en-GB" dirty="0">
                <a:solidFill>
                  <a:srgbClr val="040C28"/>
                </a:solidFill>
                <a:latin typeface="Google Sans"/>
              </a:rPr>
              <a:t>the development of questionnaires based on existing literature and observations, and the use of multiple experiences to increase content validity</a:t>
            </a:r>
            <a:endParaRPr lang="en-GB" dirty="0">
              <a:latin typeface="aeonik"/>
            </a:endParaRPr>
          </a:p>
        </p:txBody>
      </p:sp>
    </p:spTree>
    <p:extLst>
      <p:ext uri="{BB962C8B-B14F-4D97-AF65-F5344CB8AC3E}">
        <p14:creationId xmlns:p14="http://schemas.microsoft.com/office/powerpoint/2010/main" val="1660094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1148E-9497-3555-CF4A-64C1A1EFE598}"/>
              </a:ext>
            </a:extLst>
          </p:cNvPr>
          <p:cNvSpPr>
            <a:spLocks noGrp="1"/>
          </p:cNvSpPr>
          <p:nvPr>
            <p:ph type="title"/>
          </p:nvPr>
        </p:nvSpPr>
        <p:spPr>
          <a:xfrm>
            <a:off x="23002" y="7579"/>
            <a:ext cx="10246090" cy="856745"/>
          </a:xfrm>
        </p:spPr>
        <p:txBody>
          <a:bodyPr>
            <a:normAutofit/>
          </a:bodyPr>
          <a:lstStyle/>
          <a:p>
            <a:r>
              <a:rPr lang="en-GB" b="1" i="0" dirty="0">
                <a:effectLst/>
                <a:latin typeface="aeonik"/>
              </a:rPr>
              <a:t>Introduction to Validity</a:t>
            </a:r>
          </a:p>
        </p:txBody>
      </p:sp>
      <p:sp>
        <p:nvSpPr>
          <p:cNvPr id="3" name="Content Placeholder 2">
            <a:extLst>
              <a:ext uri="{FF2B5EF4-FFF2-40B4-BE49-F238E27FC236}">
                <a16:creationId xmlns:a16="http://schemas.microsoft.com/office/drawing/2014/main" id="{B30C7068-873E-660C-63BD-420ACF460F3F}"/>
              </a:ext>
            </a:extLst>
          </p:cNvPr>
          <p:cNvSpPr>
            <a:spLocks noGrp="1"/>
          </p:cNvSpPr>
          <p:nvPr>
            <p:ph idx="1"/>
          </p:nvPr>
        </p:nvSpPr>
        <p:spPr>
          <a:xfrm>
            <a:off x="25091" y="864324"/>
            <a:ext cx="7988819" cy="6008854"/>
          </a:xfrm>
        </p:spPr>
        <p:txBody>
          <a:bodyPr>
            <a:normAutofit fontScale="92500" lnSpcReduction="20000"/>
          </a:bodyPr>
          <a:lstStyle/>
          <a:p>
            <a:r>
              <a:rPr lang="en-GB" sz="1800" b="0" i="0" dirty="0">
                <a:effectLst/>
                <a:latin typeface="aeonik"/>
              </a:rPr>
              <a:t>Validity is the best available approximation to the truth of a given proposition, inference, or conclusion.</a:t>
            </a:r>
          </a:p>
          <a:p>
            <a:r>
              <a:rPr lang="en-GB" sz="2000" b="0" i="0" dirty="0">
                <a:solidFill>
                  <a:srgbClr val="212529"/>
                </a:solidFill>
                <a:effectLst/>
                <a:latin typeface="aeonik"/>
              </a:rPr>
              <a:t>measure is a valid</a:t>
            </a:r>
          </a:p>
          <a:p>
            <a:r>
              <a:rPr lang="en-GB" sz="1800" b="0" i="0" dirty="0">
                <a:solidFill>
                  <a:srgbClr val="212529"/>
                </a:solidFill>
                <a:effectLst/>
                <a:latin typeface="aeonik"/>
              </a:rPr>
              <a:t> 	that a valid sample was drawn,</a:t>
            </a:r>
          </a:p>
          <a:p>
            <a:pPr lvl="1"/>
            <a:r>
              <a:rPr lang="en-GB" sz="1400" b="0" i="0" dirty="0">
                <a:solidFill>
                  <a:srgbClr val="212529"/>
                </a:solidFill>
                <a:effectLst/>
                <a:latin typeface="aeonik"/>
              </a:rPr>
              <a:t>that the design had strong validity</a:t>
            </a:r>
          </a:p>
          <a:p>
            <a:r>
              <a:rPr lang="en-GB" sz="1800" b="0" i="0" dirty="0">
                <a:solidFill>
                  <a:srgbClr val="212529"/>
                </a:solidFill>
                <a:effectLst/>
                <a:latin typeface="aeonik"/>
              </a:rPr>
              <a:t>But all of those statements are technically incorrect. Measures, samples and designs don’t ‘have’ validity – only propositions can be said to be valid. Technically, we should say that a measure leads to valid conclusions or that a sample enables valid inferences, and so on. It is a proposition, inference or conclusion that can ‘have’ validity.</a:t>
            </a:r>
          </a:p>
          <a:p>
            <a:r>
              <a:rPr lang="en-GB" sz="2000" b="0" i="0" dirty="0">
                <a:solidFill>
                  <a:srgbClr val="212529"/>
                </a:solidFill>
                <a:effectLst/>
                <a:latin typeface="aeonik"/>
              </a:rPr>
              <a:t>on the top, is the land of theory. It is what goes on inside our heads as researchers</a:t>
            </a:r>
            <a:r>
              <a:rPr lang="en-GB" sz="2000" dirty="0">
                <a:solidFill>
                  <a:srgbClr val="212529"/>
                </a:solidFill>
                <a:latin typeface="aeonik"/>
              </a:rPr>
              <a:t> (</a:t>
            </a:r>
            <a:r>
              <a:rPr lang="en-GB" sz="2000" b="0" i="0" dirty="0">
                <a:solidFill>
                  <a:srgbClr val="212529"/>
                </a:solidFill>
                <a:effectLst/>
                <a:latin typeface="aeonik"/>
              </a:rPr>
              <a:t>our theories about how the world operates.)</a:t>
            </a:r>
          </a:p>
          <a:p>
            <a:r>
              <a:rPr lang="en-GB" sz="2000" b="0" i="0" dirty="0">
                <a:solidFill>
                  <a:srgbClr val="212529"/>
                </a:solidFill>
                <a:effectLst/>
                <a:latin typeface="aeonik"/>
              </a:rPr>
              <a:t> The second, on the bottom, is the land of observations.</a:t>
            </a:r>
          </a:p>
          <a:p>
            <a:r>
              <a:rPr lang="en-GB" sz="2000" b="1" i="0" dirty="0">
                <a:solidFill>
                  <a:srgbClr val="212529"/>
                </a:solidFill>
                <a:effectLst/>
                <a:latin typeface="aeonik"/>
              </a:rPr>
              <a:t>Conclusion Validity:</a:t>
            </a:r>
            <a:r>
              <a:rPr lang="en-GB" sz="2000" b="0" i="0" dirty="0">
                <a:solidFill>
                  <a:srgbClr val="212529"/>
                </a:solidFill>
                <a:effectLst/>
                <a:latin typeface="aeonik"/>
              </a:rPr>
              <a:t> is there a </a:t>
            </a:r>
            <a:r>
              <a:rPr lang="en-GB" sz="2000" b="0" i="1" dirty="0">
                <a:solidFill>
                  <a:srgbClr val="212529"/>
                </a:solidFill>
                <a:effectLst/>
                <a:latin typeface="aeonik"/>
              </a:rPr>
              <a:t>relationship</a:t>
            </a:r>
            <a:r>
              <a:rPr lang="en-GB" sz="2000" b="0" i="0" dirty="0">
                <a:solidFill>
                  <a:srgbClr val="212529"/>
                </a:solidFill>
                <a:effectLst/>
                <a:latin typeface="aeonik"/>
              </a:rPr>
              <a:t> between the two variables?</a:t>
            </a:r>
          </a:p>
          <a:p>
            <a:r>
              <a:rPr lang="en-GB" sz="2000" b="1" i="0" dirty="0">
                <a:solidFill>
                  <a:srgbClr val="212529"/>
                </a:solidFill>
                <a:effectLst/>
                <a:latin typeface="aeonik"/>
              </a:rPr>
              <a:t>Internal Validity:</a:t>
            </a:r>
            <a:r>
              <a:rPr lang="en-GB" sz="2000" b="0" i="0" dirty="0">
                <a:solidFill>
                  <a:srgbClr val="212529"/>
                </a:solidFill>
                <a:effectLst/>
                <a:latin typeface="aeonik"/>
              </a:rPr>
              <a:t> </a:t>
            </a:r>
            <a:r>
              <a:rPr lang="en-GB" sz="2000" b="0" i="1" dirty="0">
                <a:solidFill>
                  <a:srgbClr val="212529"/>
                </a:solidFill>
                <a:effectLst/>
                <a:latin typeface="aeonik"/>
              </a:rPr>
              <a:t>If there is a relationship in this study,</a:t>
            </a:r>
            <a:r>
              <a:rPr lang="en-GB" sz="2000" b="0" i="0" dirty="0">
                <a:solidFill>
                  <a:srgbClr val="212529"/>
                </a:solidFill>
                <a:effectLst/>
                <a:latin typeface="aeonik"/>
              </a:rPr>
              <a:t> is the relationship a </a:t>
            </a:r>
            <a:r>
              <a:rPr lang="en-GB" sz="2000" b="0" i="1" dirty="0">
                <a:solidFill>
                  <a:srgbClr val="212529"/>
                </a:solidFill>
                <a:effectLst/>
                <a:latin typeface="aeonik"/>
              </a:rPr>
              <a:t>causal</a:t>
            </a:r>
            <a:r>
              <a:rPr lang="en-GB" sz="2000" b="0" i="0" dirty="0">
                <a:solidFill>
                  <a:srgbClr val="212529"/>
                </a:solidFill>
                <a:effectLst/>
                <a:latin typeface="aeonik"/>
              </a:rPr>
              <a:t> one?</a:t>
            </a:r>
          </a:p>
          <a:p>
            <a:r>
              <a:rPr lang="en-GB" sz="2000" b="1" i="0" dirty="0">
                <a:solidFill>
                  <a:srgbClr val="212529"/>
                </a:solidFill>
                <a:effectLst/>
                <a:latin typeface="aeonik"/>
              </a:rPr>
              <a:t>External Validity:</a:t>
            </a:r>
            <a:r>
              <a:rPr lang="en-GB" sz="2000" b="0" i="0" dirty="0">
                <a:solidFill>
                  <a:srgbClr val="212529"/>
                </a:solidFill>
                <a:effectLst/>
                <a:latin typeface="aeonik"/>
              </a:rPr>
              <a:t> </a:t>
            </a:r>
            <a:r>
              <a:rPr lang="en-GB" sz="2000" b="0" i="1" dirty="0">
                <a:solidFill>
                  <a:srgbClr val="212529"/>
                </a:solidFill>
                <a:effectLst/>
                <a:latin typeface="aeonik"/>
              </a:rPr>
              <a:t>Assuming that there is a causal relationship in this study between the constructs of the cause and the effect</a:t>
            </a:r>
            <a:r>
              <a:rPr lang="en-GB" sz="2000" b="0" i="0" dirty="0">
                <a:solidFill>
                  <a:srgbClr val="212529"/>
                </a:solidFill>
                <a:effectLst/>
                <a:latin typeface="aeonik"/>
              </a:rPr>
              <a:t>, can we </a:t>
            </a:r>
            <a:r>
              <a:rPr lang="en-GB" sz="2000" b="0" i="1" dirty="0">
                <a:solidFill>
                  <a:srgbClr val="212529"/>
                </a:solidFill>
                <a:effectLst/>
                <a:latin typeface="aeonik"/>
              </a:rPr>
              <a:t>generalize</a:t>
            </a:r>
            <a:r>
              <a:rPr lang="en-GB" sz="2000" b="0" i="0" dirty="0">
                <a:solidFill>
                  <a:srgbClr val="212529"/>
                </a:solidFill>
                <a:effectLst/>
                <a:latin typeface="aeonik"/>
              </a:rPr>
              <a:t> this effect to other persons, places or times?</a:t>
            </a:r>
            <a:endParaRPr lang="en-GB" sz="2000" b="0" i="0" dirty="0">
              <a:effectLst/>
              <a:latin typeface="aeonik"/>
            </a:endParaRPr>
          </a:p>
          <a:p>
            <a:endParaRPr lang="en-GB" sz="1800" b="0" i="0" dirty="0">
              <a:effectLst/>
              <a:latin typeface="aeonik"/>
            </a:endParaRPr>
          </a:p>
        </p:txBody>
      </p:sp>
      <p:pic>
        <p:nvPicPr>
          <p:cNvPr id="4" name="Picture 3">
            <a:extLst>
              <a:ext uri="{FF2B5EF4-FFF2-40B4-BE49-F238E27FC236}">
                <a16:creationId xmlns:a16="http://schemas.microsoft.com/office/drawing/2014/main" id="{D4E48FB3-7C32-1F70-7934-6B24488E8F6A}"/>
              </a:ext>
            </a:extLst>
          </p:cNvPr>
          <p:cNvPicPr>
            <a:picLocks noChangeAspect="1"/>
          </p:cNvPicPr>
          <p:nvPr/>
        </p:nvPicPr>
        <p:blipFill>
          <a:blip r:embed="rId2"/>
          <a:stretch>
            <a:fillRect/>
          </a:stretch>
        </p:blipFill>
        <p:spPr>
          <a:xfrm>
            <a:off x="7826138" y="24519"/>
            <a:ext cx="4382207" cy="2727923"/>
          </a:xfrm>
          <a:prstGeom prst="rect">
            <a:avLst/>
          </a:prstGeom>
        </p:spPr>
      </p:pic>
      <p:grpSp>
        <p:nvGrpSpPr>
          <p:cNvPr id="111"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a:extLst>
              <a:ext uri="{FF2B5EF4-FFF2-40B4-BE49-F238E27FC236}">
                <a16:creationId xmlns:a16="http://schemas.microsoft.com/office/drawing/2014/main" id="{3E93F72C-8F15-0ADF-0138-BC58B0E8B8DB}"/>
              </a:ext>
            </a:extLst>
          </p:cNvPr>
          <p:cNvPicPr>
            <a:picLocks noChangeAspect="1"/>
          </p:cNvPicPr>
          <p:nvPr/>
        </p:nvPicPr>
        <p:blipFill>
          <a:blip r:embed="rId3"/>
          <a:stretch>
            <a:fillRect/>
          </a:stretch>
        </p:blipFill>
        <p:spPr>
          <a:xfrm>
            <a:off x="7732117" y="3572841"/>
            <a:ext cx="4616129" cy="3268219"/>
          </a:xfrm>
          <a:prstGeom prst="rect">
            <a:avLst/>
          </a:prstGeom>
        </p:spPr>
      </p:pic>
    </p:spTree>
    <p:extLst>
      <p:ext uri="{BB962C8B-B14F-4D97-AF65-F5344CB8AC3E}">
        <p14:creationId xmlns:p14="http://schemas.microsoft.com/office/powerpoint/2010/main" val="875027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1148E-9497-3555-CF4A-64C1A1EFE598}"/>
              </a:ext>
            </a:extLst>
          </p:cNvPr>
          <p:cNvSpPr>
            <a:spLocks noGrp="1"/>
          </p:cNvSpPr>
          <p:nvPr>
            <p:ph type="title"/>
          </p:nvPr>
        </p:nvSpPr>
        <p:spPr>
          <a:xfrm>
            <a:off x="23002" y="27768"/>
            <a:ext cx="10246090" cy="717905"/>
          </a:xfrm>
        </p:spPr>
        <p:txBody>
          <a:bodyPr>
            <a:normAutofit fontScale="90000"/>
          </a:bodyPr>
          <a:lstStyle/>
          <a:p>
            <a:r>
              <a:rPr lang="en-GB" b="1" i="0" dirty="0">
                <a:effectLst/>
                <a:latin typeface="aeonik"/>
              </a:rPr>
              <a:t>Ethics in Research</a:t>
            </a:r>
          </a:p>
        </p:txBody>
      </p:sp>
      <p:sp>
        <p:nvSpPr>
          <p:cNvPr id="3" name="Content Placeholder 2">
            <a:extLst>
              <a:ext uri="{FF2B5EF4-FFF2-40B4-BE49-F238E27FC236}">
                <a16:creationId xmlns:a16="http://schemas.microsoft.com/office/drawing/2014/main" id="{B30C7068-873E-660C-63BD-420ACF460F3F}"/>
              </a:ext>
            </a:extLst>
          </p:cNvPr>
          <p:cNvSpPr>
            <a:spLocks noGrp="1"/>
          </p:cNvSpPr>
          <p:nvPr>
            <p:ph idx="1"/>
          </p:nvPr>
        </p:nvSpPr>
        <p:spPr>
          <a:xfrm>
            <a:off x="25091" y="1175657"/>
            <a:ext cx="9458543" cy="5697521"/>
          </a:xfrm>
        </p:spPr>
        <p:txBody>
          <a:bodyPr>
            <a:normAutofit/>
          </a:bodyPr>
          <a:lstStyle/>
          <a:p>
            <a:r>
              <a:rPr lang="en-GB" sz="2400" b="1" i="0" dirty="0">
                <a:effectLst/>
                <a:latin typeface="aeonik"/>
              </a:rPr>
              <a:t>Ethical Issues</a:t>
            </a:r>
          </a:p>
          <a:p>
            <a:r>
              <a:rPr lang="en-GB" sz="2000" b="0" i="0" dirty="0">
                <a:solidFill>
                  <a:srgbClr val="212529"/>
                </a:solidFill>
                <a:effectLst/>
                <a:latin typeface="aeonik"/>
              </a:rPr>
              <a:t>The principle of </a:t>
            </a:r>
            <a:r>
              <a:rPr lang="en-GB" sz="2000" b="1" i="1" dirty="0">
                <a:solidFill>
                  <a:srgbClr val="212529"/>
                </a:solidFill>
                <a:effectLst/>
                <a:latin typeface="aeonik"/>
              </a:rPr>
              <a:t>voluntary participation</a:t>
            </a:r>
            <a:r>
              <a:rPr lang="en-GB" sz="2000" b="1" i="0" dirty="0">
                <a:solidFill>
                  <a:srgbClr val="212529"/>
                </a:solidFill>
                <a:effectLst/>
                <a:latin typeface="aeonik"/>
              </a:rPr>
              <a:t> </a:t>
            </a:r>
            <a:r>
              <a:rPr lang="en-GB" sz="2000" b="0" i="0" dirty="0">
                <a:solidFill>
                  <a:srgbClr val="212529"/>
                </a:solidFill>
                <a:effectLst/>
                <a:latin typeface="aeonik"/>
              </a:rPr>
              <a:t>requires that people not be coerced into participating in research. </a:t>
            </a:r>
          </a:p>
          <a:p>
            <a:pPr lvl="1"/>
            <a:r>
              <a:rPr lang="en-GB" sz="2000" b="0" i="0" dirty="0">
                <a:solidFill>
                  <a:srgbClr val="212529"/>
                </a:solidFill>
                <a:effectLst/>
                <a:latin typeface="aeonik"/>
              </a:rPr>
              <a:t>Closely related to the notion of voluntary participation is the requirement of </a:t>
            </a:r>
            <a:r>
              <a:rPr lang="en-GB" sz="2000" b="1" i="1" dirty="0">
                <a:solidFill>
                  <a:srgbClr val="212529"/>
                </a:solidFill>
                <a:effectLst/>
                <a:latin typeface="aeonik"/>
              </a:rPr>
              <a:t>informed consent</a:t>
            </a:r>
            <a:r>
              <a:rPr lang="en-GB" sz="2000" b="0" i="0" dirty="0">
                <a:solidFill>
                  <a:srgbClr val="212529"/>
                </a:solidFill>
                <a:effectLst/>
                <a:latin typeface="aeonik"/>
              </a:rPr>
              <a:t>.</a:t>
            </a:r>
          </a:p>
          <a:p>
            <a:pPr lvl="1"/>
            <a:r>
              <a:rPr lang="en-GB" sz="2000" b="0" i="0" dirty="0">
                <a:solidFill>
                  <a:srgbClr val="212529"/>
                </a:solidFill>
                <a:effectLst/>
                <a:latin typeface="aeonik"/>
              </a:rPr>
              <a:t>Harm can be defined as both physical and psychological.</a:t>
            </a:r>
          </a:p>
          <a:p>
            <a:r>
              <a:rPr lang="en-GB" sz="2000" b="0" i="0" dirty="0">
                <a:solidFill>
                  <a:srgbClr val="212529"/>
                </a:solidFill>
                <a:effectLst/>
                <a:latin typeface="aeonik"/>
              </a:rPr>
              <a:t>research guarantees the participants </a:t>
            </a:r>
            <a:r>
              <a:rPr lang="en-GB" sz="2000" b="1" i="1" dirty="0">
                <a:solidFill>
                  <a:srgbClr val="212529"/>
                </a:solidFill>
                <a:effectLst/>
                <a:latin typeface="aeonik"/>
              </a:rPr>
              <a:t>confidentiality</a:t>
            </a:r>
          </a:p>
          <a:p>
            <a:pPr lvl="1"/>
            <a:r>
              <a:rPr lang="en-GB" sz="2000" b="0" i="0" dirty="0">
                <a:solidFill>
                  <a:srgbClr val="212529"/>
                </a:solidFill>
                <a:effectLst/>
                <a:latin typeface="aeonik"/>
              </a:rPr>
              <a:t>The stricter standard is </a:t>
            </a:r>
            <a:r>
              <a:rPr lang="en-GB" sz="2000" b="1" i="0" dirty="0">
                <a:solidFill>
                  <a:srgbClr val="212529"/>
                </a:solidFill>
                <a:effectLst/>
                <a:latin typeface="aeonik"/>
              </a:rPr>
              <a:t>the principle of </a:t>
            </a:r>
            <a:r>
              <a:rPr lang="en-GB" sz="2000" b="1" i="1" dirty="0">
                <a:solidFill>
                  <a:srgbClr val="212529"/>
                </a:solidFill>
                <a:effectLst/>
                <a:latin typeface="aeonik"/>
              </a:rPr>
              <a:t>anonymity</a:t>
            </a:r>
            <a:r>
              <a:rPr lang="en-GB" sz="2000" b="1" i="0" dirty="0">
                <a:solidFill>
                  <a:srgbClr val="212529"/>
                </a:solidFill>
                <a:effectLst/>
                <a:latin typeface="aeonik"/>
              </a:rPr>
              <a:t> </a:t>
            </a:r>
            <a:r>
              <a:rPr lang="en-GB" sz="2000" b="0" i="0" dirty="0">
                <a:solidFill>
                  <a:srgbClr val="212529"/>
                </a:solidFill>
                <a:effectLst/>
                <a:latin typeface="aeonik"/>
              </a:rPr>
              <a:t>which essentially means that the participant will remain anonymous throughout the study</a:t>
            </a:r>
            <a:endParaRPr lang="en-GB" sz="2000" b="0" i="0" dirty="0">
              <a:effectLst/>
              <a:latin typeface="aeonik"/>
            </a:endParaRPr>
          </a:p>
          <a:p>
            <a:endParaRPr lang="en-GB" sz="1800" b="0" i="0" dirty="0">
              <a:effectLst/>
              <a:latin typeface="aeonik"/>
            </a:endParaRPr>
          </a:p>
        </p:txBody>
      </p:sp>
      <p:grpSp>
        <p:nvGrpSpPr>
          <p:cNvPr id="111"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071047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a:solidFill>
                  <a:srgbClr val="FFFFFF"/>
                </a:solidFill>
              </a:rPr>
              <a:t>Descriptive statistics and inferential statistics</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8863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0" y="62784"/>
            <a:ext cx="11353800" cy="932732"/>
          </a:xfrm>
        </p:spPr>
        <p:txBody>
          <a:bodyPr>
            <a:normAutofit fontScale="90000"/>
          </a:bodyPr>
          <a:lstStyle/>
          <a:p>
            <a:r>
              <a:rPr lang="en-GB" sz="4900" b="1" dirty="0">
                <a:latin typeface="aeonik"/>
              </a:rPr>
              <a:t>Descriptive statistics and inferential statistics</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0" y="1825625"/>
            <a:ext cx="11533239" cy="4351338"/>
          </a:xfrm>
        </p:spPr>
        <p:txBody>
          <a:bodyPr/>
          <a:lstStyle/>
          <a:p>
            <a:r>
              <a:rPr lang="en-GB" b="0" i="0" dirty="0">
                <a:solidFill>
                  <a:srgbClr val="212529"/>
                </a:solidFill>
                <a:effectLst/>
                <a:latin typeface="Roboto" panose="02000000000000000000" pitchFamily="2" charset="0"/>
              </a:rPr>
              <a:t>Descriptive statistics and inferential statistics, along with exploratory statistics</a:t>
            </a:r>
          </a:p>
          <a:p>
            <a:r>
              <a:rPr lang="en-GB" b="1" i="0" dirty="0">
                <a:solidFill>
                  <a:srgbClr val="212529"/>
                </a:solidFill>
                <a:effectLst/>
                <a:latin typeface="Roboto" panose="02000000000000000000" pitchFamily="2" charset="0"/>
              </a:rPr>
              <a:t> Descriptive statistics </a:t>
            </a:r>
            <a:r>
              <a:rPr lang="en-GB" b="0" i="0" dirty="0">
                <a:solidFill>
                  <a:srgbClr val="212529"/>
                </a:solidFill>
                <a:effectLst/>
                <a:latin typeface="Roboto" panose="02000000000000000000" pitchFamily="2" charset="0"/>
              </a:rPr>
              <a:t>provides tools to describe a sample. </a:t>
            </a:r>
          </a:p>
          <a:p>
            <a:r>
              <a:rPr lang="en-GB"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I</a:t>
            </a:r>
            <a:r>
              <a:rPr lang="en-GB" b="1" i="0" dirty="0">
                <a:solidFill>
                  <a:srgbClr val="212529"/>
                </a:solidFill>
                <a:effectLst/>
                <a:latin typeface="Roboto" panose="02000000000000000000" pitchFamily="2" charset="0"/>
              </a:rPr>
              <a:t>nferential statistics  </a:t>
            </a:r>
            <a:r>
              <a:rPr lang="en-GB" b="0" i="0" dirty="0">
                <a:solidFill>
                  <a:srgbClr val="212529"/>
                </a:solidFill>
                <a:effectLst/>
                <a:latin typeface="Roboto" panose="02000000000000000000" pitchFamily="2" charset="0"/>
              </a:rPr>
              <a:t>- Starting from the sample, it can now be used to make a statement about the population.</a:t>
            </a:r>
            <a:endParaRPr lang="en-GB" dirty="0"/>
          </a:p>
        </p:txBody>
      </p:sp>
      <p:pic>
        <p:nvPicPr>
          <p:cNvPr id="4" name="Picture 3">
            <a:extLst>
              <a:ext uri="{FF2B5EF4-FFF2-40B4-BE49-F238E27FC236}">
                <a16:creationId xmlns:a16="http://schemas.microsoft.com/office/drawing/2014/main" id="{CE029A55-E084-BCEC-A4BC-38A34DA1B1F5}"/>
              </a:ext>
            </a:extLst>
          </p:cNvPr>
          <p:cNvPicPr>
            <a:picLocks noChangeAspect="1"/>
          </p:cNvPicPr>
          <p:nvPr/>
        </p:nvPicPr>
        <p:blipFill>
          <a:blip r:embed="rId2"/>
          <a:stretch>
            <a:fillRect/>
          </a:stretch>
        </p:blipFill>
        <p:spPr>
          <a:xfrm>
            <a:off x="7211961" y="4147266"/>
            <a:ext cx="4924425" cy="2647950"/>
          </a:xfrm>
          <a:prstGeom prst="rect">
            <a:avLst/>
          </a:prstGeom>
        </p:spPr>
      </p:pic>
    </p:spTree>
    <p:extLst>
      <p:ext uri="{BB962C8B-B14F-4D97-AF65-F5344CB8AC3E}">
        <p14:creationId xmlns:p14="http://schemas.microsoft.com/office/powerpoint/2010/main" val="23423908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5" name="Rectangle 103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37" name="Top left">
            <a:extLst>
              <a:ext uri="{FF2B5EF4-FFF2-40B4-BE49-F238E27FC236}">
                <a16:creationId xmlns:a16="http://schemas.microsoft.com/office/drawing/2014/main" id="{ABE95331-6295-47F4-A9B8-7927E2E44F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38" name="Freeform: Shape 1037">
              <a:extLst>
                <a:ext uri="{FF2B5EF4-FFF2-40B4-BE49-F238E27FC236}">
                  <a16:creationId xmlns:a16="http://schemas.microsoft.com/office/drawing/2014/main" id="{010094CD-3877-4990-AE53-BF6636436A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9" name="Freeform: Shape 1038">
              <a:extLst>
                <a:ext uri="{FF2B5EF4-FFF2-40B4-BE49-F238E27FC236}">
                  <a16:creationId xmlns:a16="http://schemas.microsoft.com/office/drawing/2014/main" id="{3863DD1E-96F3-43C0-8860-17F85DF2D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0" name="Freeform: Shape 1039">
              <a:extLst>
                <a:ext uri="{FF2B5EF4-FFF2-40B4-BE49-F238E27FC236}">
                  <a16:creationId xmlns:a16="http://schemas.microsoft.com/office/drawing/2014/main" id="{CA57AF18-4A02-48B3-ABD2-FDAD9BD97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1" name="Freeform: Shape 1040">
              <a:extLst>
                <a:ext uri="{FF2B5EF4-FFF2-40B4-BE49-F238E27FC236}">
                  <a16:creationId xmlns:a16="http://schemas.microsoft.com/office/drawing/2014/main" id="{C44E48C9-FC72-4396-BAE7-6ECDBB8EB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42" name="Freeform: Shape 1041">
              <a:extLst>
                <a:ext uri="{FF2B5EF4-FFF2-40B4-BE49-F238E27FC236}">
                  <a16:creationId xmlns:a16="http://schemas.microsoft.com/office/drawing/2014/main" id="{FBB5F467-C64B-4AE1-8DA9-6E65DCEB3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3" name="Freeform: Shape 1042">
              <a:extLst>
                <a:ext uri="{FF2B5EF4-FFF2-40B4-BE49-F238E27FC236}">
                  <a16:creationId xmlns:a16="http://schemas.microsoft.com/office/drawing/2014/main" id="{3B895879-C5E9-44C0-AE4C-E6E95CA23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44" name="Freeform: Shape 1043">
              <a:extLst>
                <a:ext uri="{FF2B5EF4-FFF2-40B4-BE49-F238E27FC236}">
                  <a16:creationId xmlns:a16="http://schemas.microsoft.com/office/drawing/2014/main" id="{BDA15AF9-E4F4-4471-A3D2-4484C9807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45" name="Freeform: Shape 1044">
              <a:extLst>
                <a:ext uri="{FF2B5EF4-FFF2-40B4-BE49-F238E27FC236}">
                  <a16:creationId xmlns:a16="http://schemas.microsoft.com/office/drawing/2014/main" id="{588F5FB0-4F04-46E9-BCEC-7AB88D110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3049" y="26599"/>
            <a:ext cx="9591655" cy="984240"/>
          </a:xfrm>
        </p:spPr>
        <p:txBody>
          <a:bodyPr>
            <a:normAutofit/>
          </a:bodyPr>
          <a:lstStyle/>
          <a:p>
            <a:pPr>
              <a:lnSpc>
                <a:spcPct val="90000"/>
              </a:lnSpc>
            </a:pPr>
            <a:r>
              <a:rPr lang="en-GB" sz="3700" b="1" dirty="0">
                <a:latin typeface="aeonik"/>
              </a:rPr>
              <a:t>Descriptive statistics</a:t>
            </a:r>
            <a:endParaRPr lang="en-GB" sz="3700"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 y="1010839"/>
            <a:ext cx="6179575" cy="5820562"/>
          </a:xfrm>
        </p:spPr>
        <p:txBody>
          <a:bodyPr>
            <a:normAutofit/>
          </a:bodyPr>
          <a:lstStyle/>
          <a:p>
            <a:pPr lvl="1"/>
            <a:r>
              <a:rPr lang="en-GB" b="0" i="0" dirty="0">
                <a:effectLst/>
                <a:latin typeface="Roboto" panose="02000000000000000000" pitchFamily="2" charset="0"/>
              </a:rPr>
              <a:t>The term </a:t>
            </a:r>
            <a:r>
              <a:rPr lang="en-GB" b="1" i="0" dirty="0">
                <a:effectLst/>
                <a:latin typeface="Roboto" panose="02000000000000000000" pitchFamily="2" charset="0"/>
              </a:rPr>
              <a:t>descriptive statistics</a:t>
            </a:r>
            <a:r>
              <a:rPr lang="en-GB" b="0" i="0" dirty="0">
                <a:effectLst/>
                <a:latin typeface="Roboto" panose="02000000000000000000" pitchFamily="2" charset="0"/>
              </a:rPr>
              <a:t> covers statistical methods for describing data using statistical characteristics, charts, graphics, or tables</a:t>
            </a:r>
          </a:p>
          <a:p>
            <a:pPr lvl="1"/>
            <a:r>
              <a:rPr lang="en-GB" b="0" i="0" dirty="0">
                <a:effectLst/>
                <a:latin typeface="Roboto" panose="02000000000000000000" pitchFamily="2" charset="0"/>
              </a:rPr>
              <a:t>Depending on which question and which </a:t>
            </a:r>
            <a:r>
              <a:rPr lang="en-GB" b="0" i="0" u="none" strike="noStrike" dirty="0">
                <a:effectLst/>
                <a:latin typeface="Roboto" panose="02000000000000000000" pitchFamily="2" charset="0"/>
                <a:hlinkClick r:id="rId2"/>
              </a:rPr>
              <a:t>measurement scale</a:t>
            </a:r>
            <a:r>
              <a:rPr lang="en-GB" b="0" i="0" dirty="0">
                <a:effectLst/>
                <a:latin typeface="Roboto" panose="02000000000000000000" pitchFamily="2" charset="0"/>
              </a:rPr>
              <a:t> is available, different key figures, tables, and graphics are used for evaluation.</a:t>
            </a:r>
            <a:endParaRPr lang="en-GB" dirty="0"/>
          </a:p>
        </p:txBody>
      </p:sp>
      <p:pic>
        <p:nvPicPr>
          <p:cNvPr id="1028" name="Picture 4" descr="Measurement scale: Nominal, Ordinal, Interval, Ratio">
            <a:extLst>
              <a:ext uri="{FF2B5EF4-FFF2-40B4-BE49-F238E27FC236}">
                <a16:creationId xmlns:a16="http://schemas.microsoft.com/office/drawing/2014/main" id="{3FFA7C6E-4C6B-5D5C-3F93-98A536BBB57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09475" y="-52115"/>
            <a:ext cx="5107541" cy="187354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B12ACC8-4350-777B-7298-DF403EE19043}"/>
              </a:ext>
            </a:extLst>
          </p:cNvPr>
          <p:cNvPicPr>
            <a:picLocks noChangeAspect="1"/>
          </p:cNvPicPr>
          <p:nvPr/>
        </p:nvPicPr>
        <p:blipFill>
          <a:blip r:embed="rId4"/>
          <a:stretch>
            <a:fillRect/>
          </a:stretch>
        </p:blipFill>
        <p:spPr>
          <a:xfrm>
            <a:off x="3560047" y="5113180"/>
            <a:ext cx="8173353" cy="1471202"/>
          </a:xfrm>
          <a:prstGeom prst="rect">
            <a:avLst/>
          </a:prstGeom>
        </p:spPr>
      </p:pic>
      <p:grpSp>
        <p:nvGrpSpPr>
          <p:cNvPr id="1047" name="Bottom Right">
            <a:extLst>
              <a:ext uri="{FF2B5EF4-FFF2-40B4-BE49-F238E27FC236}">
                <a16:creationId xmlns:a16="http://schemas.microsoft.com/office/drawing/2014/main" id="{BEF3CE48-6BF7-4521-BD7D-60562E90AA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048" name="Graphic 157">
              <a:extLst>
                <a:ext uri="{FF2B5EF4-FFF2-40B4-BE49-F238E27FC236}">
                  <a16:creationId xmlns:a16="http://schemas.microsoft.com/office/drawing/2014/main" id="{897E5D04-394A-4B64-95F8-4D2228B98E1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050" name="Freeform: Shape 1049">
                <a:extLst>
                  <a:ext uri="{FF2B5EF4-FFF2-40B4-BE49-F238E27FC236}">
                    <a16:creationId xmlns:a16="http://schemas.microsoft.com/office/drawing/2014/main" id="{B075390E-5B63-48D6-A952-CC864F3D05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1" name="Freeform: Shape 1050">
                <a:extLst>
                  <a:ext uri="{FF2B5EF4-FFF2-40B4-BE49-F238E27FC236}">
                    <a16:creationId xmlns:a16="http://schemas.microsoft.com/office/drawing/2014/main" id="{901093BA-29DE-4F64-ADCF-CE3744FC6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2" name="Freeform: Shape 1051">
                <a:extLst>
                  <a:ext uri="{FF2B5EF4-FFF2-40B4-BE49-F238E27FC236}">
                    <a16:creationId xmlns:a16="http://schemas.microsoft.com/office/drawing/2014/main" id="{E4ADC823-5240-48FA-97E3-BBDE7F41D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3" name="Freeform: Shape 1052">
                <a:extLst>
                  <a:ext uri="{FF2B5EF4-FFF2-40B4-BE49-F238E27FC236}">
                    <a16:creationId xmlns:a16="http://schemas.microsoft.com/office/drawing/2014/main" id="{BDB96D8D-B2B7-4ABC-822A-7BC35E0C07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4" name="Freeform: Shape 1053">
                <a:extLst>
                  <a:ext uri="{FF2B5EF4-FFF2-40B4-BE49-F238E27FC236}">
                    <a16:creationId xmlns:a16="http://schemas.microsoft.com/office/drawing/2014/main" id="{DB4E59D8-875F-44CB-95DC-D50C32CC8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5" name="Freeform: Shape 1054">
                <a:extLst>
                  <a:ext uri="{FF2B5EF4-FFF2-40B4-BE49-F238E27FC236}">
                    <a16:creationId xmlns:a16="http://schemas.microsoft.com/office/drawing/2014/main" id="{F40B801A-D39B-4AE5-9712-419A4E9F83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6" name="Freeform: Shape 1055">
                <a:extLst>
                  <a:ext uri="{FF2B5EF4-FFF2-40B4-BE49-F238E27FC236}">
                    <a16:creationId xmlns:a16="http://schemas.microsoft.com/office/drawing/2014/main" id="{7D0F54C0-5979-4B22-A519-7799ED6F8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049" name="Freeform: Shape 1048">
              <a:extLst>
                <a:ext uri="{FF2B5EF4-FFF2-40B4-BE49-F238E27FC236}">
                  <a16:creationId xmlns:a16="http://schemas.microsoft.com/office/drawing/2014/main" id="{8420D834-197E-4DAF-B0FF-F62B79658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9805206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29042"/>
            <a:ext cx="12147166" cy="904219"/>
          </a:xfrm>
        </p:spPr>
        <p:txBody>
          <a:bodyPr anchor="ctr">
            <a:normAutofit/>
          </a:bodyPr>
          <a:lstStyle/>
          <a:p>
            <a:r>
              <a:rPr lang="en-GB" b="1" dirty="0">
                <a:latin typeface="aeonik"/>
              </a:rPr>
              <a:t>Descriptive statistics - </a:t>
            </a:r>
            <a:endParaRPr lang="en-GB" dirty="0"/>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F528F1F1-B88E-5673-C534-27AD5771250F}"/>
              </a:ext>
            </a:extLst>
          </p:cNvPr>
          <p:cNvPicPr>
            <a:picLocks noChangeAspect="1"/>
          </p:cNvPicPr>
          <p:nvPr/>
        </p:nvPicPr>
        <p:blipFill>
          <a:blip r:embed="rId2"/>
          <a:stretch>
            <a:fillRect/>
          </a:stretch>
        </p:blipFill>
        <p:spPr>
          <a:xfrm>
            <a:off x="7808831" y="37976"/>
            <a:ext cx="4358077" cy="1951557"/>
          </a:xfrm>
          <a:prstGeom prst="rect">
            <a:avLst/>
          </a:prstGeom>
        </p:spPr>
      </p:pic>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3048" y="928286"/>
            <a:ext cx="8302222" cy="5202153"/>
          </a:xfrm>
        </p:spPr>
        <p:txBody>
          <a:bodyPr anchor="ctr">
            <a:normAutofit/>
          </a:bodyPr>
          <a:lstStyle/>
          <a:p>
            <a:r>
              <a:rPr lang="en-GB" sz="1800" b="1" dirty="0"/>
              <a:t> </a:t>
            </a:r>
            <a:r>
              <a:rPr lang="en-GB" sz="2400" b="1" dirty="0"/>
              <a:t>The various sub-areas of descriptive statistics</a:t>
            </a:r>
          </a:p>
          <a:p>
            <a:r>
              <a:rPr lang="en-GB" sz="2400" b="0" i="0" u="none" strike="noStrike" dirty="0">
                <a:solidFill>
                  <a:srgbClr val="018786"/>
                </a:solidFill>
                <a:effectLst/>
                <a:latin typeface="Roboto" panose="02000000000000000000" pitchFamily="2" charset="0"/>
                <a:hlinkClick r:id="rId3"/>
              </a:rPr>
              <a:t>Location parameter:</a:t>
            </a:r>
            <a:r>
              <a:rPr lang="en-GB" sz="2400" b="0" i="0" dirty="0">
                <a:solidFill>
                  <a:srgbClr val="212529"/>
                </a:solidFill>
                <a:effectLst/>
                <a:latin typeface="Roboto" panose="02000000000000000000" pitchFamily="2" charset="0"/>
              </a:rPr>
              <a:t> Mean value, median, mode, sum</a:t>
            </a:r>
          </a:p>
          <a:p>
            <a:r>
              <a:rPr lang="en-GB" sz="2400" b="0" i="0" dirty="0">
                <a:solidFill>
                  <a:srgbClr val="212529"/>
                </a:solidFill>
                <a:effectLst/>
                <a:latin typeface="Roboto" panose="02000000000000000000" pitchFamily="2" charset="0"/>
              </a:rPr>
              <a:t>central tendency of the data set</a:t>
            </a:r>
          </a:p>
          <a:p>
            <a:pPr algn="l">
              <a:buFont typeface="Arial" panose="020B0604020202020204" pitchFamily="34" charset="0"/>
              <a:buChar char="•"/>
            </a:pPr>
            <a:r>
              <a:rPr lang="en-GB" sz="2400" b="0" i="0" u="none" strike="noStrike" dirty="0">
                <a:solidFill>
                  <a:srgbClr val="018786"/>
                </a:solidFill>
                <a:effectLst/>
                <a:latin typeface="Roboto" panose="02000000000000000000" pitchFamily="2" charset="0"/>
                <a:hlinkClick r:id="rId4"/>
              </a:rPr>
              <a:t>Dispersion parameter:</a:t>
            </a:r>
            <a:r>
              <a:rPr lang="en-GB" sz="2400" b="0" i="0" dirty="0">
                <a:solidFill>
                  <a:srgbClr val="212529"/>
                </a:solidFill>
                <a:effectLst/>
                <a:latin typeface="Roboto" panose="02000000000000000000" pitchFamily="2" charset="0"/>
              </a:rPr>
              <a:t> Standard deviation, variance, range</a:t>
            </a:r>
          </a:p>
          <a:p>
            <a:pPr algn="l">
              <a:buFont typeface="Arial" panose="020B0604020202020204" pitchFamily="34" charset="0"/>
              <a:buChar char="•"/>
            </a:pPr>
            <a:r>
              <a:rPr lang="en-GB" sz="2400" b="0" i="0" dirty="0">
                <a:solidFill>
                  <a:srgbClr val="212529"/>
                </a:solidFill>
                <a:effectLst/>
                <a:latin typeface="Roboto" panose="02000000000000000000" pitchFamily="2" charset="0"/>
              </a:rPr>
              <a:t>Measures of dispersion can therefore describe how strongly the values of a variable deviate from the mean value</a:t>
            </a:r>
          </a:p>
          <a:p>
            <a:pPr algn="l">
              <a:buFont typeface="Arial" panose="020B0604020202020204" pitchFamily="34" charset="0"/>
              <a:buChar char="•"/>
            </a:pPr>
            <a:r>
              <a:rPr lang="en-GB" sz="2400" b="0" i="0" u="none" strike="noStrike" dirty="0">
                <a:solidFill>
                  <a:srgbClr val="018786"/>
                </a:solidFill>
                <a:effectLst/>
                <a:latin typeface="Roboto" panose="02000000000000000000" pitchFamily="2" charset="0"/>
                <a:hlinkClick r:id="rId5"/>
              </a:rPr>
              <a:t>Tables:</a:t>
            </a:r>
            <a:r>
              <a:rPr lang="en-GB" sz="2400" b="0" i="0" dirty="0">
                <a:solidFill>
                  <a:srgbClr val="212529"/>
                </a:solidFill>
                <a:effectLst/>
                <a:latin typeface="Roboto" panose="02000000000000000000" pitchFamily="2" charset="0"/>
              </a:rPr>
              <a:t>  - </a:t>
            </a:r>
            <a:r>
              <a:rPr lang="en-GB" sz="2000" b="0" i="0" dirty="0">
                <a:solidFill>
                  <a:srgbClr val="212529"/>
                </a:solidFill>
                <a:effectLst/>
                <a:latin typeface="Roboto" panose="02000000000000000000" pitchFamily="2" charset="0"/>
              </a:rPr>
              <a:t>Absolute, relative, and cumulative frequencies</a:t>
            </a:r>
          </a:p>
          <a:p>
            <a:pPr algn="l">
              <a:buFont typeface="Arial" panose="020B0604020202020204" pitchFamily="34" charset="0"/>
              <a:buChar char="•"/>
            </a:pPr>
            <a:r>
              <a:rPr lang="en-GB" sz="2400" b="0" i="0" u="none" strike="noStrike" dirty="0">
                <a:solidFill>
                  <a:srgbClr val="018786"/>
                </a:solidFill>
                <a:effectLst/>
                <a:latin typeface="Roboto" panose="02000000000000000000" pitchFamily="2" charset="0"/>
                <a:hlinkClick r:id="rId6"/>
              </a:rPr>
              <a:t>Charts:</a:t>
            </a:r>
            <a:r>
              <a:rPr lang="en-GB" sz="2400" b="0" i="0" dirty="0">
                <a:solidFill>
                  <a:srgbClr val="212529"/>
                </a:solidFill>
                <a:effectLst/>
                <a:latin typeface="Roboto" panose="02000000000000000000" pitchFamily="2" charset="0"/>
              </a:rPr>
              <a:t>  - </a:t>
            </a:r>
            <a:r>
              <a:rPr lang="en-GB" sz="2000" b="0" i="0" dirty="0">
                <a:solidFill>
                  <a:srgbClr val="212529"/>
                </a:solidFill>
                <a:effectLst/>
                <a:latin typeface="Roboto" panose="02000000000000000000" pitchFamily="2" charset="0"/>
              </a:rPr>
              <a:t>Histograms, bar charts, box plots, scatter charts, matrix plots</a:t>
            </a:r>
          </a:p>
        </p:txBody>
      </p:sp>
      <p:pic>
        <p:nvPicPr>
          <p:cNvPr id="5" name="Picture 4">
            <a:extLst>
              <a:ext uri="{FF2B5EF4-FFF2-40B4-BE49-F238E27FC236}">
                <a16:creationId xmlns:a16="http://schemas.microsoft.com/office/drawing/2014/main" id="{DF72D8C2-2099-F58B-9740-DEE2F68E57AA}"/>
              </a:ext>
            </a:extLst>
          </p:cNvPr>
          <p:cNvPicPr>
            <a:picLocks noChangeAspect="1"/>
          </p:cNvPicPr>
          <p:nvPr/>
        </p:nvPicPr>
        <p:blipFill>
          <a:blip r:embed="rId7"/>
          <a:stretch>
            <a:fillRect/>
          </a:stretch>
        </p:blipFill>
        <p:spPr>
          <a:xfrm>
            <a:off x="8100392" y="5420280"/>
            <a:ext cx="4226975" cy="1464533"/>
          </a:xfrm>
          <a:prstGeom prst="rect">
            <a:avLst/>
          </a:prstGeom>
        </p:spPr>
      </p:pic>
      <p:pic>
        <p:nvPicPr>
          <p:cNvPr id="6" name="Picture 5">
            <a:extLst>
              <a:ext uri="{FF2B5EF4-FFF2-40B4-BE49-F238E27FC236}">
                <a16:creationId xmlns:a16="http://schemas.microsoft.com/office/drawing/2014/main" id="{255058FB-231E-CD07-E28A-7D3967C6CEAB}"/>
              </a:ext>
            </a:extLst>
          </p:cNvPr>
          <p:cNvPicPr>
            <a:picLocks noChangeAspect="1"/>
          </p:cNvPicPr>
          <p:nvPr/>
        </p:nvPicPr>
        <p:blipFill>
          <a:blip r:embed="rId8"/>
          <a:stretch>
            <a:fillRect/>
          </a:stretch>
        </p:blipFill>
        <p:spPr>
          <a:xfrm>
            <a:off x="9153056" y="2288022"/>
            <a:ext cx="2975527" cy="2135744"/>
          </a:xfrm>
          <a:prstGeom prst="rect">
            <a:avLst/>
          </a:prstGeom>
        </p:spPr>
      </p:pic>
      <p:pic>
        <p:nvPicPr>
          <p:cNvPr id="7" name="Picture 6">
            <a:extLst>
              <a:ext uri="{FF2B5EF4-FFF2-40B4-BE49-F238E27FC236}">
                <a16:creationId xmlns:a16="http://schemas.microsoft.com/office/drawing/2014/main" id="{21CE4584-81D6-3604-A927-C12EDCDBC437}"/>
              </a:ext>
            </a:extLst>
          </p:cNvPr>
          <p:cNvPicPr>
            <a:picLocks noChangeAspect="1"/>
          </p:cNvPicPr>
          <p:nvPr/>
        </p:nvPicPr>
        <p:blipFill>
          <a:blip r:embed="rId9"/>
          <a:stretch>
            <a:fillRect/>
          </a:stretch>
        </p:blipFill>
        <p:spPr>
          <a:xfrm>
            <a:off x="5405983" y="5650013"/>
            <a:ext cx="2132059" cy="1285356"/>
          </a:xfrm>
          <a:prstGeom prst="rect">
            <a:avLst/>
          </a:prstGeom>
        </p:spPr>
      </p:pic>
    </p:spTree>
    <p:extLst>
      <p:ext uri="{BB962C8B-B14F-4D97-AF65-F5344CB8AC3E}">
        <p14:creationId xmlns:p14="http://schemas.microsoft.com/office/powerpoint/2010/main" val="2865095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Descriptive statistics -</a:t>
            </a:r>
            <a:r>
              <a:rPr lang="en-GB" b="0" i="0" dirty="0">
                <a:solidFill>
                  <a:srgbClr val="212529"/>
                </a:solidFill>
                <a:effectLst/>
                <a:latin typeface="Roboto" panose="02000000000000000000" pitchFamily="2" charset="0"/>
              </a:rPr>
              <a:t>Location parameter</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63416" y="1197562"/>
            <a:ext cx="6287688" cy="5675616"/>
          </a:xfrm>
        </p:spPr>
        <p:txBody>
          <a:bodyPr anchor="ctr">
            <a:normAutofit/>
          </a:bodyPr>
          <a:lstStyle/>
          <a:p>
            <a:pPr algn="l">
              <a:buFont typeface="Arial" panose="020B0604020202020204" pitchFamily="34" charset="0"/>
              <a:buChar char="•"/>
            </a:pPr>
            <a:r>
              <a:rPr lang="en-GB" sz="2400" b="0" i="0" u="none" strike="noStrike" dirty="0">
                <a:solidFill>
                  <a:srgbClr val="212529"/>
                </a:solidFill>
                <a:effectLst/>
                <a:latin typeface="Roboto" panose="02000000000000000000" pitchFamily="2" charset="0"/>
                <a:hlinkClick r:id="rId2"/>
              </a:rPr>
              <a:t>Mean value</a:t>
            </a:r>
            <a:endParaRPr lang="en-GB" sz="2400" b="0" i="0" dirty="0">
              <a:solidFill>
                <a:srgbClr val="212529"/>
              </a:solidFill>
              <a:effectLst/>
              <a:latin typeface="Roboto" panose="02000000000000000000" pitchFamily="2" charset="0"/>
            </a:endParaRPr>
          </a:p>
          <a:p>
            <a:pPr algn="l">
              <a:buFont typeface="Arial" panose="020B0604020202020204" pitchFamily="34" charset="0"/>
              <a:buChar char="•"/>
            </a:pPr>
            <a:r>
              <a:rPr lang="en-GB" sz="2400" b="0" i="0" u="none" strike="noStrike" dirty="0">
                <a:solidFill>
                  <a:srgbClr val="212529"/>
                </a:solidFill>
                <a:effectLst/>
                <a:latin typeface="Roboto" panose="02000000000000000000" pitchFamily="2" charset="0"/>
                <a:hlinkClick r:id="rId3"/>
              </a:rPr>
              <a:t>Median</a:t>
            </a:r>
            <a:endParaRPr lang="en-GB" sz="2400" b="0" i="0" dirty="0">
              <a:solidFill>
                <a:srgbClr val="212529"/>
              </a:solidFill>
              <a:effectLst/>
              <a:latin typeface="Roboto" panose="02000000000000000000" pitchFamily="2" charset="0"/>
            </a:endParaRPr>
          </a:p>
          <a:p>
            <a:pPr algn="l">
              <a:buFont typeface="Arial" panose="020B0604020202020204" pitchFamily="34" charset="0"/>
              <a:buChar char="•"/>
            </a:pPr>
            <a:r>
              <a:rPr lang="en-GB" sz="2400" b="0" i="0" u="none" strike="noStrike" dirty="0">
                <a:solidFill>
                  <a:srgbClr val="212529"/>
                </a:solidFill>
                <a:effectLst/>
                <a:latin typeface="Roboto" panose="02000000000000000000" pitchFamily="2" charset="0"/>
                <a:hlinkClick r:id="rId4"/>
              </a:rPr>
              <a:t>Mean vs. Median</a:t>
            </a:r>
            <a:endParaRPr lang="en-GB" sz="2400" b="0" i="0" dirty="0">
              <a:solidFill>
                <a:srgbClr val="212529"/>
              </a:solidFill>
              <a:effectLst/>
              <a:latin typeface="Roboto" panose="02000000000000000000" pitchFamily="2" charset="0"/>
            </a:endParaRPr>
          </a:p>
          <a:p>
            <a:pPr algn="l">
              <a:buFont typeface="Arial" panose="020B0604020202020204" pitchFamily="34" charset="0"/>
              <a:buChar char="•"/>
            </a:pPr>
            <a:r>
              <a:rPr lang="en-GB" sz="2400" b="0" i="0" u="none" strike="noStrike" dirty="0">
                <a:solidFill>
                  <a:srgbClr val="212529"/>
                </a:solidFill>
                <a:effectLst/>
                <a:latin typeface="Roboto" panose="02000000000000000000" pitchFamily="2" charset="0"/>
                <a:hlinkClick r:id="rId5"/>
              </a:rPr>
              <a:t>Mode</a:t>
            </a:r>
            <a:r>
              <a:rPr lang="en-GB" sz="2400" b="0" i="0" u="none" strike="noStrike" dirty="0">
                <a:solidFill>
                  <a:srgbClr val="212529"/>
                </a:solidFill>
                <a:effectLst/>
                <a:latin typeface="Roboto" panose="02000000000000000000" pitchFamily="2" charset="0"/>
              </a:rPr>
              <a:t> – Modal value</a:t>
            </a:r>
            <a:endParaRPr lang="en-GB" sz="2400" b="0" i="0" dirty="0">
              <a:solidFill>
                <a:srgbClr val="212529"/>
              </a:solidFill>
              <a:effectLst/>
              <a:latin typeface="Roboto" panose="02000000000000000000" pitchFamily="2" charset="0"/>
            </a:endParaRPr>
          </a:p>
          <a:p>
            <a:endParaRPr lang="en-GB" sz="1050" b="0" i="0" dirty="0">
              <a:solidFill>
                <a:srgbClr val="212529"/>
              </a:solidFill>
              <a:effectLst/>
              <a:latin typeface="Roboto" panose="02000000000000000000" pitchFamily="2" charset="0"/>
            </a:endParaRPr>
          </a:p>
          <a:p>
            <a:endParaRPr lang="en-GB" sz="1400" b="0" i="0" dirty="0">
              <a:solidFill>
                <a:srgbClr val="212529"/>
              </a:solidFill>
              <a:effectLst/>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F528F1F1-B88E-5673-C534-27AD5771250F}"/>
              </a:ext>
            </a:extLst>
          </p:cNvPr>
          <p:cNvPicPr>
            <a:picLocks noChangeAspect="1"/>
          </p:cNvPicPr>
          <p:nvPr/>
        </p:nvPicPr>
        <p:blipFill>
          <a:blip r:embed="rId6"/>
          <a:stretch>
            <a:fillRect/>
          </a:stretch>
        </p:blipFill>
        <p:spPr>
          <a:xfrm>
            <a:off x="5293076" y="2353868"/>
            <a:ext cx="6934200" cy="3105150"/>
          </a:xfrm>
          <a:prstGeom prst="rect">
            <a:avLst/>
          </a:prstGeom>
        </p:spPr>
      </p:pic>
    </p:spTree>
    <p:extLst>
      <p:ext uri="{BB962C8B-B14F-4D97-AF65-F5344CB8AC3E}">
        <p14:creationId xmlns:p14="http://schemas.microsoft.com/office/powerpoint/2010/main" val="29989687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Descriptive statistics -</a:t>
            </a:r>
            <a:r>
              <a:rPr lang="en-GB" sz="3100" b="0" i="0" dirty="0">
                <a:solidFill>
                  <a:srgbClr val="212529"/>
                </a:solidFill>
                <a:effectLst/>
                <a:latin typeface="Roboto" panose="02000000000000000000" pitchFamily="2" charset="0"/>
              </a:rPr>
              <a:t>Location parameter - </a:t>
            </a:r>
            <a:r>
              <a:rPr lang="en-GB" sz="3100" b="0" i="0" u="none" strike="noStrike" dirty="0">
                <a:solidFill>
                  <a:srgbClr val="212529"/>
                </a:solidFill>
                <a:effectLst/>
                <a:latin typeface="Roboto" panose="02000000000000000000" pitchFamily="2" charset="0"/>
              </a:rPr>
              <a:t>Mean value</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63415" y="1197562"/>
            <a:ext cx="6529113" cy="5660438"/>
          </a:xfrm>
        </p:spPr>
        <p:txBody>
          <a:bodyPr anchor="ctr">
            <a:normAutofit/>
          </a:bodyPr>
          <a:lstStyle/>
          <a:p>
            <a:pPr algn="l">
              <a:buFont typeface="Arial" panose="020B0604020202020204" pitchFamily="34" charset="0"/>
              <a:buChar char="•"/>
            </a:pPr>
            <a:r>
              <a:rPr lang="en-GB" b="0" i="0" u="none" strike="noStrike" dirty="0">
                <a:solidFill>
                  <a:srgbClr val="212529"/>
                </a:solidFill>
                <a:effectLst/>
                <a:latin typeface="Roboto" panose="02000000000000000000" pitchFamily="2" charset="0"/>
                <a:hlinkClick r:id="rId2"/>
              </a:rPr>
              <a:t>Mean value</a:t>
            </a:r>
            <a:endParaRPr lang="en-GB" b="0" i="0" dirty="0">
              <a:solidFill>
                <a:srgbClr val="212529"/>
              </a:solidFill>
              <a:effectLst/>
              <a:latin typeface="Roboto" panose="02000000000000000000" pitchFamily="2" charset="0"/>
            </a:endParaRPr>
          </a:p>
          <a:p>
            <a:r>
              <a:rPr lang="en-GB" sz="2000" b="0" i="0" dirty="0">
                <a:solidFill>
                  <a:srgbClr val="212529"/>
                </a:solidFill>
                <a:effectLst/>
                <a:latin typeface="Roboto" panose="02000000000000000000" pitchFamily="2" charset="0"/>
              </a:rPr>
              <a:t>+ Mean (arithmetic mean)</a:t>
            </a:r>
          </a:p>
          <a:p>
            <a:r>
              <a:rPr lang="en-GB" sz="2000" b="0" i="0" dirty="0">
                <a:solidFill>
                  <a:srgbClr val="212529"/>
                </a:solidFill>
                <a:effectLst/>
                <a:latin typeface="Roboto" panose="02000000000000000000" pitchFamily="2" charset="0"/>
              </a:rPr>
              <a:t>The arithmetic mean is the sum of all observations divided by their number n.</a:t>
            </a:r>
          </a:p>
          <a:p>
            <a:r>
              <a:rPr lang="en-GB" sz="2000" b="0" i="0" dirty="0">
                <a:solidFill>
                  <a:srgbClr val="212529"/>
                </a:solidFill>
                <a:effectLst/>
                <a:latin typeface="Roboto" panose="02000000000000000000" pitchFamily="2" charset="0"/>
              </a:rPr>
              <a:t>Geometric mean and quadratic mean</a:t>
            </a:r>
          </a:p>
          <a:p>
            <a:pPr algn="l">
              <a:buFont typeface="Arial" panose="020B0604020202020204" pitchFamily="34" charset="0"/>
              <a:buChar char="•"/>
            </a:pPr>
            <a:r>
              <a:rPr lang="en-GB" sz="2000" b="1" i="0" dirty="0">
                <a:solidFill>
                  <a:srgbClr val="212529"/>
                </a:solidFill>
                <a:effectLst/>
                <a:latin typeface="Roboto" panose="02000000000000000000" pitchFamily="2" charset="0"/>
              </a:rPr>
              <a:t>Geometric mean</a:t>
            </a:r>
            <a:r>
              <a:rPr lang="en-GB" sz="2000" b="0" i="0" dirty="0">
                <a:solidFill>
                  <a:srgbClr val="212529"/>
                </a:solidFill>
                <a:effectLst/>
                <a:latin typeface="Roboto" panose="02000000000000000000" pitchFamily="2" charset="0"/>
              </a:rPr>
              <a:t>: If there are n positive numbers, the geometric mean is the nth root of the product of the n values.</a:t>
            </a:r>
          </a:p>
          <a:p>
            <a:pPr algn="l">
              <a:buFont typeface="Arial" panose="020B0604020202020204" pitchFamily="34" charset="0"/>
              <a:buChar char="•"/>
            </a:pPr>
            <a:r>
              <a:rPr lang="en-GB" sz="2000" b="1" i="0" dirty="0">
                <a:solidFill>
                  <a:srgbClr val="212529"/>
                </a:solidFill>
                <a:effectLst/>
                <a:latin typeface="Roboto" panose="02000000000000000000" pitchFamily="2" charset="0"/>
              </a:rPr>
              <a:t>Root Mean Square </a:t>
            </a:r>
            <a:r>
              <a:rPr lang="en-GB" sz="2000" b="0" i="0" dirty="0">
                <a:solidFill>
                  <a:srgbClr val="212529"/>
                </a:solidFill>
                <a:effectLst/>
                <a:latin typeface="Roboto" panose="02000000000000000000" pitchFamily="2" charset="0"/>
              </a:rPr>
              <a:t>: The root mean square is obtained by dividing the sum of the squares by the number of values and taking the square root.</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F528F1F1-B88E-5673-C534-27AD5771250F}"/>
              </a:ext>
            </a:extLst>
          </p:cNvPr>
          <p:cNvPicPr>
            <a:picLocks noChangeAspect="1"/>
          </p:cNvPicPr>
          <p:nvPr/>
        </p:nvPicPr>
        <p:blipFill>
          <a:blip r:embed="rId3"/>
          <a:stretch>
            <a:fillRect/>
          </a:stretch>
        </p:blipFill>
        <p:spPr>
          <a:xfrm>
            <a:off x="6832638" y="1013270"/>
            <a:ext cx="5394637" cy="2415730"/>
          </a:xfrm>
          <a:prstGeom prst="rect">
            <a:avLst/>
          </a:prstGeom>
        </p:spPr>
      </p:pic>
      <p:pic>
        <p:nvPicPr>
          <p:cNvPr id="6" name="Picture 5">
            <a:extLst>
              <a:ext uri="{FF2B5EF4-FFF2-40B4-BE49-F238E27FC236}">
                <a16:creationId xmlns:a16="http://schemas.microsoft.com/office/drawing/2014/main" id="{6D1A648D-BC30-DE7E-4613-BEE13B6555E6}"/>
              </a:ext>
            </a:extLst>
          </p:cNvPr>
          <p:cNvPicPr>
            <a:picLocks noChangeAspect="1"/>
          </p:cNvPicPr>
          <p:nvPr/>
        </p:nvPicPr>
        <p:blipFill>
          <a:blip r:embed="rId4"/>
          <a:stretch>
            <a:fillRect/>
          </a:stretch>
        </p:blipFill>
        <p:spPr>
          <a:xfrm>
            <a:off x="7715775" y="3915140"/>
            <a:ext cx="4610100" cy="1314450"/>
          </a:xfrm>
          <a:prstGeom prst="rect">
            <a:avLst/>
          </a:prstGeom>
        </p:spPr>
      </p:pic>
      <p:pic>
        <p:nvPicPr>
          <p:cNvPr id="2050" name="Picture 2" descr="Geometric mean and root mean square">
            <a:extLst>
              <a:ext uri="{FF2B5EF4-FFF2-40B4-BE49-F238E27FC236}">
                <a16:creationId xmlns:a16="http://schemas.microsoft.com/office/drawing/2014/main" id="{9BAEB6BA-C6FE-32D1-E53D-D720992CEA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2638" y="5821004"/>
            <a:ext cx="5314950" cy="1047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0056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fontScale="90000"/>
          </a:bodyPr>
          <a:lstStyle/>
          <a:p>
            <a:r>
              <a:rPr lang="en-GB" b="1" dirty="0">
                <a:latin typeface="aeonik"/>
              </a:rPr>
              <a:t>Descriptive statistics -</a:t>
            </a:r>
            <a:r>
              <a:rPr lang="en-GB" b="0" i="0" dirty="0">
                <a:solidFill>
                  <a:srgbClr val="212529"/>
                </a:solidFill>
                <a:effectLst/>
                <a:latin typeface="Roboto" panose="02000000000000000000" pitchFamily="2" charset="0"/>
              </a:rPr>
              <a:t>Location parameter- Median</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63416" y="1197561"/>
            <a:ext cx="5880184" cy="5663525"/>
          </a:xfrm>
        </p:spPr>
        <p:txBody>
          <a:bodyPr anchor="ctr">
            <a:normAutofit fontScale="62500" lnSpcReduction="20000"/>
          </a:bodyPr>
          <a:lstStyle/>
          <a:p>
            <a:endParaRPr lang="en-GB" b="0" i="0" dirty="0">
              <a:solidFill>
                <a:srgbClr val="212529"/>
              </a:solidFill>
              <a:effectLst/>
              <a:latin typeface="Roboto" panose="02000000000000000000" pitchFamily="2" charset="0"/>
            </a:endParaRPr>
          </a:p>
          <a:p>
            <a:r>
              <a:rPr lang="en-GB" sz="4000" b="0" i="0" dirty="0">
                <a:solidFill>
                  <a:srgbClr val="212529"/>
                </a:solidFill>
                <a:effectLst/>
                <a:latin typeface="Roboto" panose="02000000000000000000" pitchFamily="2" charset="0"/>
              </a:rPr>
              <a:t>the </a:t>
            </a:r>
            <a:r>
              <a:rPr lang="en-GB" sz="4000" b="1" i="0" dirty="0">
                <a:solidFill>
                  <a:srgbClr val="212529"/>
                </a:solidFill>
                <a:effectLst/>
                <a:latin typeface="Roboto" panose="02000000000000000000" pitchFamily="2" charset="0"/>
              </a:rPr>
              <a:t>median</a:t>
            </a:r>
            <a:r>
              <a:rPr lang="en-GB" sz="4000" b="0" i="0" dirty="0">
                <a:solidFill>
                  <a:srgbClr val="212529"/>
                </a:solidFill>
                <a:effectLst/>
                <a:latin typeface="Roboto" panose="02000000000000000000" pitchFamily="2" charset="0"/>
              </a:rPr>
              <a:t> - In an ordered series, it is the value that divides the series into an equal upper and lower range.</a:t>
            </a:r>
          </a:p>
          <a:p>
            <a:pPr marL="0" indent="0">
              <a:buNone/>
            </a:pPr>
            <a:endParaRPr lang="en-GB" sz="4000" b="0" i="0" dirty="0">
              <a:solidFill>
                <a:srgbClr val="212529"/>
              </a:solidFill>
              <a:effectLst/>
              <a:latin typeface="Roboto" panose="02000000000000000000" pitchFamily="2" charset="0"/>
            </a:endParaRPr>
          </a:p>
          <a:p>
            <a:r>
              <a:rPr lang="en-GB" sz="4000" b="0" i="0" dirty="0">
                <a:solidFill>
                  <a:srgbClr val="212529"/>
                </a:solidFill>
                <a:effectLst/>
                <a:latin typeface="Roboto" panose="02000000000000000000" pitchFamily="2" charset="0"/>
              </a:rPr>
              <a:t>Mean vs Median</a:t>
            </a:r>
          </a:p>
          <a:p>
            <a:pPr lvl="1"/>
            <a:r>
              <a:rPr lang="en-GB" sz="4000" b="0" i="0" dirty="0">
                <a:solidFill>
                  <a:srgbClr val="212529"/>
                </a:solidFill>
                <a:effectLst/>
                <a:latin typeface="Roboto" panose="02000000000000000000" pitchFamily="2" charset="0"/>
              </a:rPr>
              <a:t>Compared to the mean, the median is much more robust against scattering. An outlier usually has no influence on the median, but it has a more or less large influence on the mean.</a:t>
            </a:r>
          </a:p>
          <a:p>
            <a:endParaRPr lang="en-GB" sz="1050" dirty="0">
              <a:solidFill>
                <a:srgbClr val="212529"/>
              </a:solidFill>
              <a:latin typeface="Roboto" panose="02000000000000000000" pitchFamily="2" charset="0"/>
            </a:endParaRPr>
          </a:p>
          <a:p>
            <a:endParaRPr lang="en-GB" sz="1050" b="0" i="0" dirty="0">
              <a:solidFill>
                <a:srgbClr val="212529"/>
              </a:solidFill>
              <a:effectLst/>
              <a:latin typeface="Roboto" panose="02000000000000000000" pitchFamily="2" charset="0"/>
            </a:endParaRPr>
          </a:p>
          <a:p>
            <a:endParaRPr lang="en-GB" sz="1400" b="0" i="0" dirty="0">
              <a:solidFill>
                <a:srgbClr val="212529"/>
              </a:solidFill>
              <a:effectLst/>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076" name="Picture 4" descr="median odd and even number">
            <a:extLst>
              <a:ext uri="{FF2B5EF4-FFF2-40B4-BE49-F238E27FC236}">
                <a16:creationId xmlns:a16="http://schemas.microsoft.com/office/drawing/2014/main" id="{383A26C5-3B61-DFBC-84F7-976AAE3D7B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5243" y="974185"/>
            <a:ext cx="5767104" cy="228641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Mean VS Median">
            <a:extLst>
              <a:ext uri="{FF2B5EF4-FFF2-40B4-BE49-F238E27FC236}">
                <a16:creationId xmlns:a16="http://schemas.microsoft.com/office/drawing/2014/main" id="{CD550B0F-2752-EE73-621D-BDD09434F7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2959" y="3358864"/>
            <a:ext cx="6124575" cy="3476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3736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Descriptive statistics -</a:t>
            </a:r>
            <a:r>
              <a:rPr lang="en-GB" b="0" i="0" dirty="0">
                <a:solidFill>
                  <a:srgbClr val="212529"/>
                </a:solidFill>
                <a:effectLst/>
                <a:latin typeface="Roboto" panose="02000000000000000000" pitchFamily="2" charset="0"/>
              </a:rPr>
              <a:t>Location parameter- Modal</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63416" y="1072644"/>
            <a:ext cx="7802682" cy="5800534"/>
          </a:xfrm>
        </p:spPr>
        <p:txBody>
          <a:bodyPr anchor="ctr">
            <a:normAutofit/>
          </a:bodyPr>
          <a:lstStyle/>
          <a:p>
            <a:r>
              <a:rPr lang="en-GB" sz="2000" b="0" i="0" dirty="0">
                <a:solidFill>
                  <a:srgbClr val="212529"/>
                </a:solidFill>
                <a:effectLst/>
                <a:latin typeface="Roboto" panose="02000000000000000000" pitchFamily="2" charset="0"/>
              </a:rPr>
              <a:t>The mode can be used for both </a:t>
            </a:r>
            <a:r>
              <a:rPr lang="en-GB" sz="2000" b="1" i="0" dirty="0">
                <a:solidFill>
                  <a:srgbClr val="212529"/>
                </a:solidFill>
                <a:effectLst/>
                <a:latin typeface="Roboto" panose="02000000000000000000" pitchFamily="2" charset="0"/>
              </a:rPr>
              <a:t>metric</a:t>
            </a:r>
            <a:r>
              <a:rPr lang="en-GB" sz="2000" b="0" i="0" dirty="0">
                <a:solidFill>
                  <a:srgbClr val="212529"/>
                </a:solidFill>
                <a:effectLst/>
                <a:latin typeface="Roboto" panose="02000000000000000000" pitchFamily="2" charset="0"/>
              </a:rPr>
              <a:t> and </a:t>
            </a:r>
            <a:r>
              <a:rPr lang="en-GB" sz="2000" b="1" i="0" dirty="0">
                <a:solidFill>
                  <a:srgbClr val="212529"/>
                </a:solidFill>
                <a:effectLst/>
                <a:latin typeface="Roboto" panose="02000000000000000000" pitchFamily="2" charset="0"/>
              </a:rPr>
              <a:t>categorical</a:t>
            </a:r>
            <a:r>
              <a:rPr lang="en-GB" sz="2000" b="0" i="0" dirty="0">
                <a:solidFill>
                  <a:srgbClr val="212529"/>
                </a:solidFill>
                <a:effectLst/>
                <a:latin typeface="Roboto" panose="02000000000000000000" pitchFamily="2" charset="0"/>
              </a:rPr>
              <a:t> (nominal or ordinal) variables.</a:t>
            </a:r>
          </a:p>
          <a:p>
            <a:pPr algn="l"/>
            <a:r>
              <a:rPr lang="en-GB" sz="2000" b="1" i="0" dirty="0">
                <a:solidFill>
                  <a:srgbClr val="212529"/>
                </a:solidFill>
                <a:effectLst/>
                <a:latin typeface="Roboto" panose="02000000000000000000" pitchFamily="2" charset="0"/>
              </a:rPr>
              <a:t>Mean:</a:t>
            </a:r>
            <a:r>
              <a:rPr lang="en-GB" sz="2000" b="0" i="0" dirty="0">
                <a:solidFill>
                  <a:srgbClr val="212529"/>
                </a:solidFill>
                <a:effectLst/>
                <a:latin typeface="Roboto" panose="02000000000000000000" pitchFamily="2" charset="0"/>
              </a:rPr>
              <a:t> The mean value is by far the most used. The disadvantages of the mean are that it is sensitive to outliers, the value does not have to exist in the data and for the interpretation to be meaningful, the data should have metric scale level.</a:t>
            </a:r>
          </a:p>
          <a:p>
            <a:pPr algn="l"/>
            <a:r>
              <a:rPr lang="en-GB" sz="2000" b="1" i="0" dirty="0">
                <a:solidFill>
                  <a:srgbClr val="212529"/>
                </a:solidFill>
                <a:effectLst/>
                <a:latin typeface="Roboto" panose="02000000000000000000" pitchFamily="2" charset="0"/>
              </a:rPr>
              <a:t>Median:</a:t>
            </a:r>
            <a:r>
              <a:rPr lang="en-GB" sz="2000" b="0" i="0" dirty="0">
                <a:solidFill>
                  <a:srgbClr val="212529"/>
                </a:solidFill>
                <a:effectLst/>
                <a:latin typeface="Roboto" panose="02000000000000000000" pitchFamily="2" charset="0"/>
              </a:rPr>
              <a:t> The great advantage of the median is that it is very robust against outliers and that the data only have to be scaled ordinally.</a:t>
            </a:r>
          </a:p>
          <a:p>
            <a:pPr algn="l"/>
            <a:r>
              <a:rPr lang="en-GB" sz="2000" b="1" i="0" dirty="0">
                <a:solidFill>
                  <a:srgbClr val="212529"/>
                </a:solidFill>
                <a:effectLst/>
                <a:latin typeface="Roboto" panose="02000000000000000000" pitchFamily="2" charset="0"/>
              </a:rPr>
              <a:t>Mode:</a:t>
            </a:r>
            <a:r>
              <a:rPr lang="en-GB" sz="2000" b="0" i="0" dirty="0">
                <a:solidFill>
                  <a:srgbClr val="212529"/>
                </a:solidFill>
                <a:effectLst/>
                <a:latin typeface="Roboto" panose="02000000000000000000" pitchFamily="2" charset="0"/>
              </a:rPr>
              <a:t> The mode is the value that occurs most frequently, which has the advantage that the value actually occurs. Furthermore, the mode can also be calculated for data that cannot be ordered and thus have a nominal scale level. The disadvantage is that the mode does not take into account the other existing data.</a:t>
            </a:r>
            <a:endParaRPr lang="en-GB" sz="1050" b="0" i="0" dirty="0">
              <a:solidFill>
                <a:srgbClr val="212529"/>
              </a:solidFill>
              <a:effectLst/>
              <a:latin typeface="Roboto" panose="02000000000000000000" pitchFamily="2" charset="0"/>
            </a:endParaRPr>
          </a:p>
          <a:p>
            <a:endParaRPr lang="en-GB" sz="1400" b="0" i="0" dirty="0">
              <a:solidFill>
                <a:srgbClr val="212529"/>
              </a:solidFill>
              <a:effectLst/>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098" name="Picture 2" descr="mode">
            <a:extLst>
              <a:ext uri="{FF2B5EF4-FFF2-40B4-BE49-F238E27FC236}">
                <a16:creationId xmlns:a16="http://schemas.microsoft.com/office/drawing/2014/main" id="{65F3F56F-58BB-6195-5B3C-95D2D67A09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8856" y="1792964"/>
            <a:ext cx="4295775" cy="234315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ode statistics">
            <a:extLst>
              <a:ext uri="{FF2B5EF4-FFF2-40B4-BE49-F238E27FC236}">
                <a16:creationId xmlns:a16="http://schemas.microsoft.com/office/drawing/2014/main" id="{D5BAB200-C347-96A8-546E-F157A30104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9002" y="6146222"/>
            <a:ext cx="5019675" cy="657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25458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5972887" cy="904219"/>
          </a:xfrm>
        </p:spPr>
        <p:txBody>
          <a:bodyPr anchor="ctr">
            <a:normAutofit fontScale="90000"/>
          </a:bodyPr>
          <a:lstStyle/>
          <a:p>
            <a:r>
              <a:rPr lang="en-GB" b="1" dirty="0">
                <a:latin typeface="aeonik"/>
              </a:rPr>
              <a:t>Descriptive statistics - </a:t>
            </a:r>
            <a:r>
              <a:rPr lang="en-GB" b="0" i="0" dirty="0">
                <a:solidFill>
                  <a:srgbClr val="212529"/>
                </a:solidFill>
                <a:effectLst/>
                <a:latin typeface="Roboto" panose="02000000000000000000" pitchFamily="2" charset="0"/>
              </a:rPr>
              <a:t>Dispersion parameter</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81095" y="1953331"/>
            <a:ext cx="12085813" cy="4853473"/>
          </a:xfrm>
        </p:spPr>
        <p:txBody>
          <a:bodyPr anchor="ctr">
            <a:normAutofit/>
          </a:bodyPr>
          <a:lstStyle/>
          <a:p>
            <a:r>
              <a:rPr lang="en-GB" dirty="0"/>
              <a:t> Standard deviation, variance, and range are among the measures of dispersion (measurement of variability) in descriptive statistics</a:t>
            </a:r>
          </a:p>
          <a:p>
            <a:r>
              <a:rPr lang="en-GB" dirty="0"/>
              <a:t>describe the scatter of values of a sample around a location parameter.</a:t>
            </a:r>
          </a:p>
          <a:p>
            <a:r>
              <a:rPr lang="en-GB" dirty="0"/>
              <a:t> dispersion parameters are a measure of how much a sample fluctuates around a mean value</a:t>
            </a:r>
          </a:p>
          <a:p>
            <a:endParaRPr lang="en-GB" sz="1800" b="0" i="0" u="none" strike="noStrike" dirty="0">
              <a:solidFill>
                <a:srgbClr val="018786"/>
              </a:solidFill>
              <a:effectLst/>
              <a:latin typeface="Roboto" panose="02000000000000000000" pitchFamily="2" charset="0"/>
              <a:hlinkClick r:id="rId2"/>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122" name="Picture 2" descr="Dispersion parameter">
            <a:extLst>
              <a:ext uri="{FF2B5EF4-FFF2-40B4-BE49-F238E27FC236}">
                <a16:creationId xmlns:a16="http://schemas.microsoft.com/office/drawing/2014/main" id="{2CED2B06-2F4F-30BF-E8E6-15F2D8E07F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7697" y="-16003"/>
            <a:ext cx="5873208" cy="196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49275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6114582" cy="1336561"/>
          </a:xfrm>
        </p:spPr>
        <p:txBody>
          <a:bodyPr anchor="ctr">
            <a:normAutofit fontScale="90000"/>
          </a:bodyPr>
          <a:lstStyle/>
          <a:p>
            <a:r>
              <a:rPr lang="en-GB" b="1" dirty="0">
                <a:latin typeface="aeonik"/>
              </a:rPr>
              <a:t>Descriptive statistics - </a:t>
            </a:r>
            <a:r>
              <a:rPr lang="en-GB" b="0" i="0" dirty="0">
                <a:solidFill>
                  <a:srgbClr val="212529"/>
                </a:solidFill>
                <a:effectLst/>
                <a:latin typeface="Roboto" panose="02000000000000000000" pitchFamily="2" charset="0"/>
              </a:rPr>
              <a:t>Dispersion parameter</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63415" y="1713963"/>
            <a:ext cx="6698719" cy="5159215"/>
          </a:xfrm>
        </p:spPr>
        <p:txBody>
          <a:bodyPr anchor="ctr">
            <a:normAutofit/>
          </a:bodyPr>
          <a:lstStyle/>
          <a:p>
            <a:r>
              <a:rPr lang="en-GB" sz="2400" dirty="0"/>
              <a:t> </a:t>
            </a:r>
            <a:r>
              <a:rPr lang="en-GB" b="1" dirty="0"/>
              <a:t>Standard Deviation &amp; Variance</a:t>
            </a:r>
            <a:endParaRPr lang="en-GB" dirty="0"/>
          </a:p>
          <a:p>
            <a:r>
              <a:rPr lang="en-GB" sz="2400" dirty="0"/>
              <a:t>These two measures relate each characteristic of a variable to the mean value and thus indicate how far the individual characteristics are scattered around the mean value</a:t>
            </a:r>
          </a:p>
          <a:p>
            <a:r>
              <a:rPr lang="en-GB" sz="2400" dirty="0"/>
              <a:t>dispersion parameters are a measure of how much a sample fluctuates around a mean value</a:t>
            </a:r>
          </a:p>
          <a:p>
            <a:endParaRPr lang="en-GB" sz="1800" b="0" i="0" u="none" strike="noStrike" dirty="0">
              <a:solidFill>
                <a:srgbClr val="018786"/>
              </a:solidFill>
              <a:effectLst/>
              <a:latin typeface="Roboto" panose="02000000000000000000" pitchFamily="2" charset="0"/>
              <a:hlinkClick r:id="rId2"/>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146" name="Picture 2" descr="Standard Deviation">
            <a:extLst>
              <a:ext uri="{FF2B5EF4-FFF2-40B4-BE49-F238E27FC236}">
                <a16:creationId xmlns:a16="http://schemas.microsoft.com/office/drawing/2014/main" id="{AC9F1F8B-94C0-F280-C240-256981DD29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5732" y="79492"/>
            <a:ext cx="5820530" cy="274383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04D9080-D291-E012-D6C6-C64BA2CF4418}"/>
              </a:ext>
            </a:extLst>
          </p:cNvPr>
          <p:cNvPicPr>
            <a:picLocks noChangeAspect="1"/>
          </p:cNvPicPr>
          <p:nvPr/>
        </p:nvPicPr>
        <p:blipFill>
          <a:blip r:embed="rId4"/>
          <a:stretch>
            <a:fillRect/>
          </a:stretch>
        </p:blipFill>
        <p:spPr>
          <a:xfrm>
            <a:off x="8198594" y="3202508"/>
            <a:ext cx="4053774" cy="1649520"/>
          </a:xfrm>
          <a:prstGeom prst="rect">
            <a:avLst/>
          </a:prstGeom>
        </p:spPr>
      </p:pic>
      <p:pic>
        <p:nvPicPr>
          <p:cNvPr id="6148" name="Picture 4" descr="Standard deviation Sample">
            <a:extLst>
              <a:ext uri="{FF2B5EF4-FFF2-40B4-BE49-F238E27FC236}">
                <a16:creationId xmlns:a16="http://schemas.microsoft.com/office/drawing/2014/main" id="{A92E878F-89EE-CB7E-7A08-07299C54CE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2374" y="5919420"/>
            <a:ext cx="2623448" cy="8483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Variance VS Standard deviation">
            <a:extLst>
              <a:ext uri="{FF2B5EF4-FFF2-40B4-BE49-F238E27FC236}">
                <a16:creationId xmlns:a16="http://schemas.microsoft.com/office/drawing/2014/main" id="{7917E0AB-47BE-91E0-A9AC-BB647F40D9E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66667" y="5349653"/>
            <a:ext cx="3600450"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89532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310384" cy="1596275"/>
          </a:xfrm>
        </p:spPr>
        <p:txBody>
          <a:bodyPr anchor="ctr">
            <a:normAutofit fontScale="90000"/>
          </a:bodyPr>
          <a:lstStyle/>
          <a:p>
            <a:r>
              <a:rPr lang="en-GB" b="1" dirty="0">
                <a:latin typeface="aeonik"/>
              </a:rPr>
              <a:t>Descriptive statistics - </a:t>
            </a:r>
            <a:r>
              <a:rPr lang="en-GB" b="0" i="0" dirty="0">
                <a:solidFill>
                  <a:srgbClr val="212529"/>
                </a:solidFill>
                <a:effectLst/>
                <a:latin typeface="Roboto" panose="02000000000000000000" pitchFamily="2" charset="0"/>
              </a:rPr>
              <a:t>Dispersion parameter - </a:t>
            </a:r>
            <a:r>
              <a:rPr lang="en-GB" b="1" dirty="0"/>
              <a:t>Standard Deviation</a:t>
            </a:r>
            <a:br>
              <a:rPr lang="en-GB" dirty="0"/>
            </a:b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63415" y="1713963"/>
            <a:ext cx="6698719" cy="5159215"/>
          </a:xfrm>
        </p:spPr>
        <p:txBody>
          <a:bodyPr anchor="ctr">
            <a:normAutofit/>
          </a:bodyPr>
          <a:lstStyle/>
          <a:p>
            <a:r>
              <a:rPr lang="en-GB" sz="2400" dirty="0"/>
              <a:t> </a:t>
            </a:r>
            <a:endParaRPr lang="en-GB" sz="1800" b="0" i="0" u="none" strike="noStrike" dirty="0">
              <a:solidFill>
                <a:srgbClr val="018786"/>
              </a:solidFill>
              <a:effectLst/>
              <a:latin typeface="Roboto" panose="02000000000000000000" pitchFamily="2" charset="0"/>
              <a:hlinkClick r:id="rId2"/>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B5C6B298-4DC6-7AE0-551F-4C7F7B823906}"/>
              </a:ext>
            </a:extLst>
          </p:cNvPr>
          <p:cNvSpPr txBox="1"/>
          <p:nvPr/>
        </p:nvSpPr>
        <p:spPr>
          <a:xfrm>
            <a:off x="-18582" y="6503846"/>
            <a:ext cx="6243004" cy="369332"/>
          </a:xfrm>
          <a:prstGeom prst="rect">
            <a:avLst/>
          </a:prstGeom>
          <a:noFill/>
        </p:spPr>
        <p:txBody>
          <a:bodyPr wrap="square">
            <a:spAutoFit/>
          </a:bodyPr>
          <a:lstStyle/>
          <a:p>
            <a:r>
              <a:rPr lang="en-GB" dirty="0"/>
              <a:t>https://datatab.net/tutorial/standard-deviation</a:t>
            </a:r>
          </a:p>
        </p:txBody>
      </p:sp>
      <p:pic>
        <p:nvPicPr>
          <p:cNvPr id="2052" name="Picture 4" descr="Population Standard Deviation">
            <a:extLst>
              <a:ext uri="{FF2B5EF4-FFF2-40B4-BE49-F238E27FC236}">
                <a16:creationId xmlns:a16="http://schemas.microsoft.com/office/drawing/2014/main" id="{B85545D7-4D28-70D6-0BAE-4FE7BBA6DD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8860" y="1594503"/>
            <a:ext cx="5419725" cy="51720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Estimated Standard Deviation">
            <a:extLst>
              <a:ext uri="{FF2B5EF4-FFF2-40B4-BE49-F238E27FC236}">
                <a16:creationId xmlns:a16="http://schemas.microsoft.com/office/drawing/2014/main" id="{C49DECCA-28DE-8D1F-90B4-12E4A25FDC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194" y="1513802"/>
            <a:ext cx="5153025"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82097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Descriptive statistics - </a:t>
            </a:r>
            <a:r>
              <a:rPr lang="en-GB" b="0" i="0" dirty="0">
                <a:solidFill>
                  <a:srgbClr val="212529"/>
                </a:solidFill>
                <a:effectLst/>
                <a:latin typeface="Roboto" panose="02000000000000000000" pitchFamily="2" charset="0"/>
              </a:rPr>
              <a:t>Dispersion parameter</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63416" y="1197562"/>
            <a:ext cx="6287688" cy="5643498"/>
          </a:xfrm>
        </p:spPr>
        <p:txBody>
          <a:bodyPr anchor="ctr">
            <a:normAutofit fontScale="70000" lnSpcReduction="20000"/>
          </a:bodyPr>
          <a:lstStyle/>
          <a:p>
            <a:pPr>
              <a:lnSpc>
                <a:spcPct val="130000"/>
              </a:lnSpc>
            </a:pPr>
            <a:r>
              <a:rPr lang="en-GB" sz="4000" b="1" dirty="0"/>
              <a:t>Range</a:t>
            </a:r>
          </a:p>
          <a:p>
            <a:r>
              <a:rPr lang="en-GB" dirty="0"/>
              <a:t>The range indicates the distance between the highest and the lowest value in a sample.</a:t>
            </a:r>
          </a:p>
          <a:p>
            <a:pPr>
              <a:lnSpc>
                <a:spcPct val="130000"/>
              </a:lnSpc>
            </a:pPr>
            <a:r>
              <a:rPr lang="en-GB" b="1" dirty="0"/>
              <a:t>Quartile</a:t>
            </a:r>
          </a:p>
          <a:p>
            <a:r>
              <a:rPr lang="en-GB" dirty="0"/>
              <a:t>Quartiles divide your data into four parts, as equal as possible. For the calculation quartiles, the data must be sorted from the smallest to the largest value.</a:t>
            </a:r>
          </a:p>
          <a:p>
            <a:r>
              <a:rPr lang="en-GB" b="1" dirty="0"/>
              <a:t>Quartile (Q1): </a:t>
            </a:r>
            <a:r>
              <a:rPr lang="en-GB" dirty="0"/>
              <a:t>The middle value between the smallest value (minimum) and the median.</a:t>
            </a:r>
          </a:p>
          <a:p>
            <a:r>
              <a:rPr lang="en-GB" b="1" dirty="0"/>
              <a:t>Quartile (Q2): </a:t>
            </a:r>
            <a:r>
              <a:rPr lang="en-GB" dirty="0"/>
              <a:t>The median of the data, i.e. 50% of the values are smaller and 50% of the values are larger.</a:t>
            </a:r>
          </a:p>
          <a:p>
            <a:r>
              <a:rPr lang="en-GB" b="1" dirty="0"/>
              <a:t>Quartile (Q3): </a:t>
            </a:r>
            <a:r>
              <a:rPr lang="en-GB" dirty="0"/>
              <a:t>The middle value between the median and the largest value (maximum).</a:t>
            </a:r>
          </a:p>
          <a:p>
            <a:endParaRPr lang="en-GB" sz="1800" b="0" i="0" u="none" strike="noStrike" dirty="0">
              <a:solidFill>
                <a:srgbClr val="018786"/>
              </a:solidFill>
              <a:effectLst/>
              <a:latin typeface="Roboto" panose="02000000000000000000" pitchFamily="2" charset="0"/>
              <a:hlinkClick r:id="rId2"/>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7170" name="Picture 2" descr="Range">
            <a:extLst>
              <a:ext uri="{FF2B5EF4-FFF2-40B4-BE49-F238E27FC236}">
                <a16:creationId xmlns:a16="http://schemas.microsoft.com/office/drawing/2014/main" id="{0183197A-0531-BD94-D72A-C353D3C107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7009" y="979614"/>
            <a:ext cx="4981575" cy="29337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Quartile">
            <a:extLst>
              <a:ext uri="{FF2B5EF4-FFF2-40B4-BE49-F238E27FC236}">
                <a16:creationId xmlns:a16="http://schemas.microsoft.com/office/drawing/2014/main" id="{EE7E5811-3817-FD27-986E-00121DEC0E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6383" y="6120006"/>
            <a:ext cx="2641252" cy="721054"/>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Interquartile Range">
            <a:extLst>
              <a:ext uri="{FF2B5EF4-FFF2-40B4-BE49-F238E27FC236}">
                <a16:creationId xmlns:a16="http://schemas.microsoft.com/office/drawing/2014/main" id="{B16736C2-AB4A-2A31-CCA1-F25631FEF0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63784" y="4524381"/>
            <a:ext cx="3563492" cy="214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20228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Descriptive statistics - </a:t>
            </a:r>
            <a:r>
              <a:rPr lang="en-GB" b="0" i="0" dirty="0">
                <a:solidFill>
                  <a:srgbClr val="212529"/>
                </a:solidFill>
                <a:effectLst/>
                <a:latin typeface="Roboto" panose="02000000000000000000" pitchFamily="2" charset="0"/>
              </a:rPr>
              <a:t>Frequency table</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63415" y="1241070"/>
            <a:ext cx="11953258" cy="3793250"/>
          </a:xfrm>
        </p:spPr>
        <p:txBody>
          <a:bodyPr anchor="ctr">
            <a:normAutofit fontScale="77500" lnSpcReduction="20000"/>
          </a:bodyPr>
          <a:lstStyle/>
          <a:p>
            <a:endParaRPr lang="en-GB" b="1" dirty="0"/>
          </a:p>
          <a:p>
            <a:r>
              <a:rPr lang="en-GB" b="1" dirty="0"/>
              <a:t>Frequency tables </a:t>
            </a:r>
            <a:r>
              <a:rPr lang="en-GB" dirty="0"/>
              <a:t>are created in statistics if you want to display the absolute and relative frequencies of the characteristics of your variables. </a:t>
            </a:r>
          </a:p>
          <a:p>
            <a:pPr algn="l"/>
            <a:r>
              <a:rPr lang="en-GB" b="1" i="0" dirty="0">
                <a:solidFill>
                  <a:srgbClr val="212529"/>
                </a:solidFill>
                <a:effectLst/>
                <a:latin typeface="Roboto" panose="02000000000000000000" pitchFamily="2" charset="0"/>
              </a:rPr>
              <a:t>Absolute frequencies</a:t>
            </a:r>
            <a:r>
              <a:rPr lang="en-GB" b="0" i="0" dirty="0">
                <a:solidFill>
                  <a:srgbClr val="212529"/>
                </a:solidFill>
                <a:effectLst/>
                <a:latin typeface="Roboto" panose="02000000000000000000" pitchFamily="2" charset="0"/>
              </a:rPr>
              <a:t> are those values that indicate how often the respective category of a variable occurs.</a:t>
            </a:r>
          </a:p>
          <a:p>
            <a:pPr algn="l"/>
            <a:r>
              <a:rPr lang="en-GB" b="1" i="0" dirty="0">
                <a:solidFill>
                  <a:srgbClr val="212529"/>
                </a:solidFill>
                <a:effectLst/>
                <a:latin typeface="Roboto" panose="02000000000000000000" pitchFamily="2" charset="0"/>
              </a:rPr>
              <a:t>Relative frequencies</a:t>
            </a:r>
            <a:r>
              <a:rPr lang="en-GB" b="0" i="0" dirty="0">
                <a:solidFill>
                  <a:srgbClr val="212529"/>
                </a:solidFill>
                <a:effectLst/>
                <a:latin typeface="Roboto" panose="02000000000000000000" pitchFamily="2" charset="0"/>
              </a:rPr>
              <a:t>, on the other hand, indicate how often the respective category occurs in relation to all cases and are, therefore, usually given as a percentage.</a:t>
            </a:r>
          </a:p>
          <a:p>
            <a:pPr algn="l"/>
            <a:r>
              <a:rPr lang="en-GB" sz="2900" b="1" dirty="0">
                <a:solidFill>
                  <a:srgbClr val="212529"/>
                </a:solidFill>
                <a:latin typeface="Roboto" panose="02000000000000000000" pitchFamily="2" charset="0"/>
              </a:rPr>
              <a:t>Valid percent</a:t>
            </a:r>
          </a:p>
          <a:p>
            <a:pPr algn="l"/>
            <a:r>
              <a:rPr lang="en-GB" b="0" i="0" dirty="0">
                <a:solidFill>
                  <a:srgbClr val="212529"/>
                </a:solidFill>
                <a:effectLst/>
                <a:latin typeface="Roboto" panose="02000000000000000000" pitchFamily="2" charset="0"/>
              </a:rPr>
              <a:t>It is particularly important to pay attention to missing or invalid values when creating and interpreting frequency tables</a:t>
            </a:r>
            <a:endParaRPr lang="en-GB" dirty="0"/>
          </a:p>
          <a:p>
            <a:endParaRPr lang="en-GB" b="1" dirty="0"/>
          </a:p>
          <a:p>
            <a:endParaRPr lang="en-GB" sz="1800" b="0" i="0" u="none" strike="noStrike" dirty="0">
              <a:solidFill>
                <a:srgbClr val="018786"/>
              </a:solidFill>
              <a:effectLst/>
              <a:latin typeface="Roboto" panose="02000000000000000000" pitchFamily="2" charset="0"/>
              <a:hlinkClick r:id="rId2"/>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074" name="Picture 2" descr="Frequency table">
            <a:extLst>
              <a:ext uri="{FF2B5EF4-FFF2-40B4-BE49-F238E27FC236}">
                <a16:creationId xmlns:a16="http://schemas.microsoft.com/office/drawing/2014/main" id="{C2E1CB9A-2890-26B7-6CDF-FA7E995D05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1511" y="5297703"/>
            <a:ext cx="4275764" cy="148143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alid percent Frequency table">
            <a:extLst>
              <a:ext uri="{FF2B5EF4-FFF2-40B4-BE49-F238E27FC236}">
                <a16:creationId xmlns:a16="http://schemas.microsoft.com/office/drawing/2014/main" id="{AFF00F38-160C-59EC-AAAC-BC5D4B7ABE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742" y="4637519"/>
            <a:ext cx="7698607" cy="2292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92733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05" name="Rectangle 410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07"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108" name="Freeform: Shape 4107">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09" name="Freeform: Shape 4108">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0" name="Freeform: Shape 4109">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1" name="Freeform: Shape 4110">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112" name="Freeform: Shape 4111">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3" name="Freeform: Shape 4112">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114" name="Freeform: Shape 4113">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115" name="Freeform: Shape 4114">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37731" y="-11717"/>
            <a:ext cx="11281268" cy="1095754"/>
          </a:xfrm>
        </p:spPr>
        <p:txBody>
          <a:bodyPr>
            <a:normAutofit/>
          </a:bodyPr>
          <a:lstStyle/>
          <a:p>
            <a:r>
              <a:rPr lang="en-GB" sz="4100" b="1">
                <a:latin typeface="aeonik"/>
              </a:rPr>
              <a:t>Descriptive statistics - </a:t>
            </a:r>
            <a:r>
              <a:rPr lang="en-GB" sz="4100" b="0" i="0">
                <a:effectLst/>
                <a:latin typeface="Roboto" panose="02000000000000000000" pitchFamily="2" charset="0"/>
              </a:rPr>
              <a:t>Frequency table</a:t>
            </a:r>
            <a:endParaRPr lang="en-GB" sz="4100"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37730" y="994410"/>
            <a:ext cx="5329820" cy="5118677"/>
          </a:xfrm>
        </p:spPr>
        <p:txBody>
          <a:bodyPr>
            <a:normAutofit/>
          </a:bodyPr>
          <a:lstStyle/>
          <a:p>
            <a:endParaRPr lang="en-GB" sz="1800" b="1" dirty="0"/>
          </a:p>
          <a:p>
            <a:r>
              <a:rPr lang="en-GB" b="1" i="0" dirty="0">
                <a:effectLst/>
                <a:latin typeface="Roboto" panose="02000000000000000000" pitchFamily="2" charset="0"/>
              </a:rPr>
              <a:t>Contingency tables </a:t>
            </a:r>
            <a:r>
              <a:rPr lang="en-GB" b="0" i="0" dirty="0">
                <a:effectLst/>
                <a:latin typeface="Roboto" panose="02000000000000000000" pitchFamily="2" charset="0"/>
              </a:rPr>
              <a:t>are used in </a:t>
            </a:r>
            <a:r>
              <a:rPr lang="en-GB" b="0" i="0" u="none" strike="noStrike" dirty="0">
                <a:effectLst/>
                <a:latin typeface="Roboto" panose="02000000000000000000" pitchFamily="2" charset="0"/>
                <a:hlinkClick r:id="rId2"/>
              </a:rPr>
              <a:t>descriptive statistics</a:t>
            </a:r>
            <a:r>
              <a:rPr lang="en-GB" b="0" i="0" dirty="0">
                <a:effectLst/>
                <a:latin typeface="Roboto" panose="02000000000000000000" pitchFamily="2" charset="0"/>
              </a:rPr>
              <a:t> to get an overview of two, mostly categorical variables. In the crosstab you can read how often the combination of the values of two characteristics occurs</a:t>
            </a:r>
          </a:p>
          <a:p>
            <a:endParaRPr lang="en-GB" sz="1800" b="1" dirty="0"/>
          </a:p>
        </p:txBody>
      </p:sp>
      <p:pic>
        <p:nvPicPr>
          <p:cNvPr id="4098" name="Picture 2" descr="Contingency tables">
            <a:extLst>
              <a:ext uri="{FF2B5EF4-FFF2-40B4-BE49-F238E27FC236}">
                <a16:creationId xmlns:a16="http://schemas.microsoft.com/office/drawing/2014/main" id="{524D59F2-88A2-9F0F-7BFE-45042DD745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01762" y="981065"/>
            <a:ext cx="6387190" cy="2398509"/>
          </a:xfrm>
          <a:prstGeom prst="rect">
            <a:avLst/>
          </a:prstGeom>
          <a:noFill/>
          <a:extLst>
            <a:ext uri="{909E8E84-426E-40DD-AFC4-6F175D3DCCD1}">
              <a14:hiddenFill xmlns:a14="http://schemas.microsoft.com/office/drawing/2010/main">
                <a:solidFill>
                  <a:srgbClr val="FFFFFF"/>
                </a:solidFill>
              </a14:hiddenFill>
            </a:ext>
          </a:extLst>
        </p:spPr>
      </p:pic>
      <p:grpSp>
        <p:nvGrpSpPr>
          <p:cNvPr id="4117"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4118" name="Freeform: Shape 4117">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19"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121" name="Freeform: Shape 4120">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2" name="Freeform: Shape 4121">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3" name="Freeform: Shape 4122">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4" name="Freeform: Shape 4123">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5" name="Freeform: Shape 4124">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6" name="Freeform: Shape 4125">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7" name="Freeform: Shape 4126">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4120" name="Freeform: Shape 4119">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633F97D3-8274-D88C-6B5B-C7DBFE273CBD}"/>
              </a:ext>
            </a:extLst>
          </p:cNvPr>
          <p:cNvPicPr>
            <a:picLocks noChangeAspect="1"/>
          </p:cNvPicPr>
          <p:nvPr/>
        </p:nvPicPr>
        <p:blipFill>
          <a:blip r:embed="rId4"/>
          <a:stretch>
            <a:fillRect/>
          </a:stretch>
        </p:blipFill>
        <p:spPr>
          <a:xfrm>
            <a:off x="4947612" y="4481989"/>
            <a:ext cx="7219950" cy="2371725"/>
          </a:xfrm>
          <a:prstGeom prst="rect">
            <a:avLst/>
          </a:prstGeom>
        </p:spPr>
      </p:pic>
    </p:spTree>
    <p:extLst>
      <p:ext uri="{BB962C8B-B14F-4D97-AF65-F5344CB8AC3E}">
        <p14:creationId xmlns:p14="http://schemas.microsoft.com/office/powerpoint/2010/main" val="22992170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05" name="Rectangle 410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07"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108" name="Freeform: Shape 4107">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09" name="Freeform: Shape 4108">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0" name="Freeform: Shape 4109">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1" name="Freeform: Shape 4110">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112" name="Freeform: Shape 4111">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3" name="Freeform: Shape 4112">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114" name="Freeform: Shape 4113">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115" name="Freeform: Shape 4114">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37731" y="-11717"/>
            <a:ext cx="11281268" cy="1095754"/>
          </a:xfrm>
        </p:spPr>
        <p:txBody>
          <a:bodyPr>
            <a:normAutofit/>
          </a:bodyPr>
          <a:lstStyle/>
          <a:p>
            <a:r>
              <a:rPr lang="en-GB" sz="4100" b="1" dirty="0">
                <a:latin typeface="aeonik"/>
              </a:rPr>
              <a:t>Descriptive statistics - </a:t>
            </a:r>
            <a:r>
              <a:rPr lang="en-GB" sz="4100" b="0" i="0" dirty="0">
                <a:effectLst/>
                <a:latin typeface="Roboto" panose="02000000000000000000" pitchFamily="2" charset="0"/>
              </a:rPr>
              <a:t>Charts</a:t>
            </a:r>
            <a:endParaRPr lang="en-GB" sz="4100"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37731" y="994410"/>
            <a:ext cx="6746054" cy="5118677"/>
          </a:xfrm>
        </p:spPr>
        <p:txBody>
          <a:bodyPr>
            <a:normAutofit/>
          </a:bodyPr>
          <a:lstStyle/>
          <a:p>
            <a:endParaRPr lang="en-GB" sz="1800" b="1" dirty="0"/>
          </a:p>
          <a:p>
            <a:r>
              <a:rPr lang="en-GB" b="0" i="0" dirty="0">
                <a:solidFill>
                  <a:srgbClr val="212529"/>
                </a:solidFill>
                <a:effectLst/>
                <a:latin typeface="Roboto" panose="02000000000000000000" pitchFamily="2" charset="0"/>
              </a:rPr>
              <a:t>In charts, data is represented graphically. Therefore, they are used in statistics mainly to get an overview of the collected data and to prepare information in an easily understandable way.</a:t>
            </a:r>
            <a:endParaRPr lang="en-GB" sz="1800" b="1" dirty="0"/>
          </a:p>
        </p:txBody>
      </p:sp>
      <p:grpSp>
        <p:nvGrpSpPr>
          <p:cNvPr id="4117"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4118" name="Freeform: Shape 4117">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19"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121" name="Freeform: Shape 4120">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2" name="Freeform: Shape 4121">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3" name="Freeform: Shape 4122">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4" name="Freeform: Shape 4123">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5" name="Freeform: Shape 4124">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6" name="Freeform: Shape 4125">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7" name="Freeform: Shape 4126">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4120" name="Freeform: Shape 4119">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122" name="Picture 2" descr="Diagram Types">
            <a:extLst>
              <a:ext uri="{FF2B5EF4-FFF2-40B4-BE49-F238E27FC236}">
                <a16:creationId xmlns:a16="http://schemas.microsoft.com/office/drawing/2014/main" id="{E4138F61-52EE-6336-2204-57247942B8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1371" y="767351"/>
            <a:ext cx="5467350" cy="3924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75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05" name="Rectangle 410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07"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108" name="Freeform: Shape 4107">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09" name="Freeform: Shape 4108">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0" name="Freeform: Shape 4109">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1" name="Freeform: Shape 4110">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112" name="Freeform: Shape 4111">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3" name="Freeform: Shape 4112">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114" name="Freeform: Shape 4113">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115" name="Freeform: Shape 4114">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37731" y="-11717"/>
            <a:ext cx="11281268" cy="1095754"/>
          </a:xfrm>
        </p:spPr>
        <p:txBody>
          <a:bodyPr>
            <a:normAutofit/>
          </a:bodyPr>
          <a:lstStyle/>
          <a:p>
            <a:r>
              <a:rPr lang="en-GB" sz="4100" b="1">
                <a:latin typeface="aeonik"/>
              </a:rPr>
              <a:t>Descriptive statistics - </a:t>
            </a:r>
            <a:r>
              <a:rPr lang="en-GB" sz="4100" b="0" i="0">
                <a:effectLst/>
                <a:latin typeface="Roboto" panose="02000000000000000000" pitchFamily="2" charset="0"/>
              </a:rPr>
              <a:t>Bar chart</a:t>
            </a:r>
            <a:endParaRPr lang="en-GB" sz="4100"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37731" y="994410"/>
            <a:ext cx="8113582" cy="3191713"/>
          </a:xfrm>
        </p:spPr>
        <p:txBody>
          <a:bodyPr>
            <a:normAutofit/>
          </a:bodyPr>
          <a:lstStyle/>
          <a:p>
            <a:endParaRPr lang="en-GB" sz="1800" b="1" dirty="0"/>
          </a:p>
          <a:p>
            <a:r>
              <a:rPr lang="en-GB" dirty="0">
                <a:solidFill>
                  <a:srgbClr val="212529"/>
                </a:solidFill>
                <a:latin typeface="Roboto" panose="02000000000000000000" pitchFamily="2" charset="0"/>
              </a:rPr>
              <a:t>Bar chart for frequencies</a:t>
            </a:r>
          </a:p>
          <a:p>
            <a:r>
              <a:rPr lang="en-GB" dirty="0">
                <a:solidFill>
                  <a:srgbClr val="212529"/>
                </a:solidFill>
                <a:latin typeface="Roboto" panose="02000000000000000000" pitchFamily="2" charset="0"/>
              </a:rPr>
              <a:t>Grouped bar charts</a:t>
            </a:r>
          </a:p>
          <a:p>
            <a:r>
              <a:rPr lang="en-GB" b="0" i="0" dirty="0">
                <a:solidFill>
                  <a:srgbClr val="212529"/>
                </a:solidFill>
                <a:effectLst/>
                <a:latin typeface="Roboto" panose="02000000000000000000" pitchFamily="2" charset="0"/>
              </a:rPr>
              <a:t>Error bar - The error bar is usually calculated using the standard error, standard deviation or 95% confidence interval</a:t>
            </a:r>
          </a:p>
          <a:p>
            <a:endParaRPr lang="en-GB" dirty="0">
              <a:solidFill>
                <a:srgbClr val="212529"/>
              </a:solidFill>
              <a:latin typeface="Roboto" panose="02000000000000000000" pitchFamily="2" charset="0"/>
            </a:endParaRPr>
          </a:p>
        </p:txBody>
      </p:sp>
      <p:grpSp>
        <p:nvGrpSpPr>
          <p:cNvPr id="4117"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4118" name="Freeform: Shape 4117">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19"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121" name="Freeform: Shape 4120">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2" name="Freeform: Shape 4121">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3" name="Freeform: Shape 4122">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4" name="Freeform: Shape 4123">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5" name="Freeform: Shape 4124">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6" name="Freeform: Shape 4125">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7" name="Freeform: Shape 4126">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4120" name="Freeform: Shape 4119">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a:extLst>
              <a:ext uri="{FF2B5EF4-FFF2-40B4-BE49-F238E27FC236}">
                <a16:creationId xmlns:a16="http://schemas.microsoft.com/office/drawing/2014/main" id="{666C64CE-915B-39C9-3DA2-C55484E1DAA6}"/>
              </a:ext>
            </a:extLst>
          </p:cNvPr>
          <p:cNvPicPr>
            <a:picLocks noChangeAspect="1"/>
          </p:cNvPicPr>
          <p:nvPr/>
        </p:nvPicPr>
        <p:blipFill>
          <a:blip r:embed="rId2"/>
          <a:stretch>
            <a:fillRect/>
          </a:stretch>
        </p:blipFill>
        <p:spPr>
          <a:xfrm>
            <a:off x="8779858" y="53555"/>
            <a:ext cx="3387050" cy="3482311"/>
          </a:xfrm>
          <a:prstGeom prst="rect">
            <a:avLst/>
          </a:prstGeom>
        </p:spPr>
      </p:pic>
      <p:pic>
        <p:nvPicPr>
          <p:cNvPr id="5124" name="Picture 4" descr="Bar chart for frequencies Example">
            <a:extLst>
              <a:ext uri="{FF2B5EF4-FFF2-40B4-BE49-F238E27FC236}">
                <a16:creationId xmlns:a16="http://schemas.microsoft.com/office/drawing/2014/main" id="{CB51871B-C1A3-C071-38EF-E68A3E5430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320" y="4196001"/>
            <a:ext cx="3891588" cy="2658254"/>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rouped bar charts">
            <a:extLst>
              <a:ext uri="{FF2B5EF4-FFF2-40B4-BE49-F238E27FC236}">
                <a16:creationId xmlns:a16="http://schemas.microsoft.com/office/drawing/2014/main" id="{2535F812-D4BB-C5F3-4CCB-FF30183C91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688" y="4863530"/>
            <a:ext cx="4677575" cy="1935241"/>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Error bar">
            <a:extLst>
              <a:ext uri="{FF2B5EF4-FFF2-40B4-BE49-F238E27FC236}">
                <a16:creationId xmlns:a16="http://schemas.microsoft.com/office/drawing/2014/main" id="{82C60909-6489-3D07-EAF9-89DD5DA588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690" y="4537745"/>
            <a:ext cx="3124841" cy="2261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7759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05" name="Rectangle 410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07"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108" name="Freeform: Shape 4107">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09" name="Freeform: Shape 4108">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0" name="Freeform: Shape 4109">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1" name="Freeform: Shape 4110">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112" name="Freeform: Shape 4111">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13" name="Freeform: Shape 4112">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114" name="Freeform: Shape 4113">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115" name="Freeform: Shape 4114">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37731" y="-11717"/>
            <a:ext cx="11281268" cy="1095754"/>
          </a:xfrm>
        </p:spPr>
        <p:txBody>
          <a:bodyPr>
            <a:normAutofit/>
          </a:bodyPr>
          <a:lstStyle/>
          <a:p>
            <a:r>
              <a:rPr lang="en-GB" sz="4100" b="1" dirty="0">
                <a:latin typeface="aeonik"/>
              </a:rPr>
              <a:t>Descriptive statistics - </a:t>
            </a:r>
            <a:r>
              <a:rPr lang="en-GB" sz="4100" b="0" i="0" dirty="0">
                <a:effectLst/>
                <a:latin typeface="Roboto" panose="02000000000000000000" pitchFamily="2" charset="0"/>
              </a:rPr>
              <a:t>Boxplot</a:t>
            </a:r>
            <a:endParaRPr lang="en-GB" sz="4100"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37731" y="994410"/>
            <a:ext cx="4237497" cy="5846650"/>
          </a:xfrm>
        </p:spPr>
        <p:txBody>
          <a:bodyPr>
            <a:normAutofit/>
          </a:bodyPr>
          <a:lstStyle/>
          <a:p>
            <a:endParaRPr lang="en-GB" sz="1800" b="1" dirty="0"/>
          </a:p>
          <a:p>
            <a:r>
              <a:rPr lang="en-GB" dirty="0">
                <a:solidFill>
                  <a:srgbClr val="212529"/>
                </a:solidFill>
                <a:latin typeface="Roboto" panose="02000000000000000000" pitchFamily="2" charset="0"/>
              </a:rPr>
              <a:t>With a boxplot you can graphically display a lot of information about your data. Among other things, the median, the interquartile range (IQR) and the outliers can be read in a boxplot</a:t>
            </a:r>
          </a:p>
        </p:txBody>
      </p:sp>
      <p:grpSp>
        <p:nvGrpSpPr>
          <p:cNvPr id="4117"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4118" name="Freeform: Shape 4117">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19"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121" name="Freeform: Shape 4120">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2" name="Freeform: Shape 4121">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3" name="Freeform: Shape 4122">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4" name="Freeform: Shape 4123">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5" name="Freeform: Shape 4124">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6" name="Freeform: Shape 4125">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27" name="Freeform: Shape 4126">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4120" name="Freeform: Shape 4119">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148" name="Picture 4" descr="Boxplot interpretation">
            <a:extLst>
              <a:ext uri="{FF2B5EF4-FFF2-40B4-BE49-F238E27FC236}">
                <a16:creationId xmlns:a16="http://schemas.microsoft.com/office/drawing/2014/main" id="{62CEAC89-ACD7-3AB6-933C-35E9E797F3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0092" y="3522996"/>
            <a:ext cx="7611908" cy="3330718"/>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Boxplot median and mean">
            <a:extLst>
              <a:ext uri="{FF2B5EF4-FFF2-40B4-BE49-F238E27FC236}">
                <a16:creationId xmlns:a16="http://schemas.microsoft.com/office/drawing/2014/main" id="{E5173FE9-D131-364B-BDDB-59A7657A81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230" y="79345"/>
            <a:ext cx="4550455" cy="3274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4371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F2C2E-2075-290E-E055-BC58A705E7AF}"/>
              </a:ext>
            </a:extLst>
          </p:cNvPr>
          <p:cNvSpPr>
            <a:spLocks noGrp="1"/>
          </p:cNvSpPr>
          <p:nvPr>
            <p:ph type="title"/>
          </p:nvPr>
        </p:nvSpPr>
        <p:spPr>
          <a:xfrm>
            <a:off x="0" y="1"/>
            <a:ext cx="12192000" cy="1343818"/>
          </a:xfrm>
        </p:spPr>
        <p:txBody>
          <a:bodyPr/>
          <a:lstStyle/>
          <a:p>
            <a:r>
              <a:rPr lang="en-GB" dirty="0"/>
              <a:t>References</a:t>
            </a:r>
          </a:p>
        </p:txBody>
      </p:sp>
      <p:sp>
        <p:nvSpPr>
          <p:cNvPr id="3" name="Content Placeholder 2">
            <a:extLst>
              <a:ext uri="{FF2B5EF4-FFF2-40B4-BE49-F238E27FC236}">
                <a16:creationId xmlns:a16="http://schemas.microsoft.com/office/drawing/2014/main" id="{FE45746E-AA62-7446-D675-C7A6B43D2A23}"/>
              </a:ext>
            </a:extLst>
          </p:cNvPr>
          <p:cNvSpPr>
            <a:spLocks noGrp="1"/>
          </p:cNvSpPr>
          <p:nvPr>
            <p:ph idx="1"/>
          </p:nvPr>
        </p:nvSpPr>
        <p:spPr>
          <a:xfrm>
            <a:off x="0" y="1343819"/>
            <a:ext cx="12005187" cy="5514180"/>
          </a:xfrm>
        </p:spPr>
        <p:txBody>
          <a:bodyPr/>
          <a:lstStyle/>
          <a:p>
            <a:r>
              <a:rPr lang="en-GB" sz="1600" dirty="0">
                <a:solidFill>
                  <a:schemeClr val="tx1"/>
                </a:solidFill>
                <a:hlinkClick r:id="rId2">
                  <a:extLst>
                    <a:ext uri="{A12FA001-AC4F-418D-AE19-62706E023703}">
                      <ahyp:hlinkClr xmlns:ahyp="http://schemas.microsoft.com/office/drawing/2018/hyperlinkcolor" val="tx"/>
                    </a:ext>
                  </a:extLst>
                </a:hlinkClick>
              </a:rPr>
              <a:t>Descriptive statistics and inferential statistics - </a:t>
            </a:r>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https://datatab.net/tutorial/descriptive-inferential-statistics</a:t>
            </a:r>
          </a:p>
          <a:p>
            <a:endParaRPr lang="en-GB" sz="1100" b="1" i="0" dirty="0">
              <a:solidFill>
                <a:srgbClr val="212529"/>
              </a:solidFill>
              <a:effectLst/>
              <a:latin typeface="aeonik"/>
            </a:endParaRPr>
          </a:p>
          <a:p>
            <a:endParaRPr lang="en-GB" sz="1600" b="1" i="0" dirty="0">
              <a:solidFill>
                <a:srgbClr val="212529"/>
              </a:solidFill>
              <a:effectLst/>
              <a:latin typeface="aeonik"/>
            </a:endParaRPr>
          </a:p>
          <a:p>
            <a:endParaRPr lang="en-GB" dirty="0"/>
          </a:p>
        </p:txBody>
      </p:sp>
    </p:spTree>
    <p:extLst>
      <p:ext uri="{BB962C8B-B14F-4D97-AF65-F5344CB8AC3E}">
        <p14:creationId xmlns:p14="http://schemas.microsoft.com/office/powerpoint/2010/main" val="627287129"/>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1841</TotalTime>
  <Words>2532</Words>
  <Application>Microsoft Office PowerPoint</Application>
  <PresentationFormat>Widescreen</PresentationFormat>
  <Paragraphs>215</Paragraphs>
  <Slides>37</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aeonik</vt:lpstr>
      <vt:lpstr>Arial</vt:lpstr>
      <vt:lpstr>Avenir Next LT Pro</vt:lpstr>
      <vt:lpstr>AvenirNext LT Pro Medium</vt:lpstr>
      <vt:lpstr>Courier New</vt:lpstr>
      <vt:lpstr>Google Sans</vt:lpstr>
      <vt:lpstr>Lora</vt:lpstr>
      <vt:lpstr>Roboto</vt:lpstr>
      <vt:lpstr>Rockwell</vt:lpstr>
      <vt:lpstr>Segoe UI</vt:lpstr>
      <vt:lpstr>ExploreVTI</vt:lpstr>
      <vt:lpstr>DBA – Research Methodology </vt:lpstr>
      <vt:lpstr>Language of Research</vt:lpstr>
      <vt:lpstr>Aspects of contemporary research</vt:lpstr>
      <vt:lpstr>Types of Research Questions</vt:lpstr>
      <vt:lpstr>Time in Research distinctions in research design nomenclature</vt:lpstr>
      <vt:lpstr>Types of Relationships</vt:lpstr>
      <vt:lpstr>Variables</vt:lpstr>
      <vt:lpstr>Hypotheses</vt:lpstr>
      <vt:lpstr>Types of Data</vt:lpstr>
      <vt:lpstr>DBA – Research Methodology </vt:lpstr>
      <vt:lpstr>Philosophy of Research </vt:lpstr>
      <vt:lpstr>Structure of Research</vt:lpstr>
      <vt:lpstr>Deduction &amp; Induction</vt:lpstr>
      <vt:lpstr>Positivism &amp; Post-Positivism</vt:lpstr>
      <vt:lpstr>Positivism &amp; Post-Positivism</vt:lpstr>
      <vt:lpstr>Positivism &amp; Post-Positivism</vt:lpstr>
      <vt:lpstr>Positivism &amp; Post-Positivism</vt:lpstr>
      <vt:lpstr>Introduction to Validity</vt:lpstr>
      <vt:lpstr>Ethics in Research</vt:lpstr>
      <vt:lpstr>DBA – Research Methodology </vt:lpstr>
      <vt:lpstr>Descriptive statistics and inferential statistics</vt:lpstr>
      <vt:lpstr>Descriptive statistics</vt:lpstr>
      <vt:lpstr>Descriptive statistics - </vt:lpstr>
      <vt:lpstr>Descriptive statistics -Location parameter</vt:lpstr>
      <vt:lpstr>Descriptive statistics -Location parameter - Mean value</vt:lpstr>
      <vt:lpstr>Descriptive statistics -Location parameter- Median</vt:lpstr>
      <vt:lpstr>Descriptive statistics -Location parameter- Modal</vt:lpstr>
      <vt:lpstr>Descriptive statistics - Dispersion parameter</vt:lpstr>
      <vt:lpstr>Descriptive statistics - Dispersion parameter</vt:lpstr>
      <vt:lpstr>Descriptive statistics - Dispersion parameter - Standard Deviation </vt:lpstr>
      <vt:lpstr>Descriptive statistics - Dispersion parameter</vt:lpstr>
      <vt:lpstr>Descriptive statistics - Frequency table</vt:lpstr>
      <vt:lpstr>Descriptive statistics - Frequency table</vt:lpstr>
      <vt:lpstr>Descriptive statistics - Charts</vt:lpstr>
      <vt:lpstr>Descriptive statistics - Bar chart</vt:lpstr>
      <vt:lpstr>Descriptive statistics - Boxplot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Ebad Banissi</cp:lastModifiedBy>
  <cp:revision>20</cp:revision>
  <dcterms:created xsi:type="dcterms:W3CDTF">2024-09-22T18:31:48Z</dcterms:created>
  <dcterms:modified xsi:type="dcterms:W3CDTF">2024-10-15T16:47:43Z</dcterms:modified>
</cp:coreProperties>
</file>