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7"/>
  </p:notesMasterIdLst>
  <p:sldIdLst>
    <p:sldId id="258" r:id="rId5"/>
    <p:sldId id="305" r:id="rId6"/>
    <p:sldId id="270" r:id="rId7"/>
    <p:sldId id="274" r:id="rId8"/>
    <p:sldId id="275" r:id="rId9"/>
    <p:sldId id="279" r:id="rId10"/>
    <p:sldId id="299" r:id="rId11"/>
    <p:sldId id="294" r:id="rId12"/>
    <p:sldId id="302" r:id="rId13"/>
    <p:sldId id="278" r:id="rId14"/>
    <p:sldId id="306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6FD6B8-D2AA-4E7A-B2A1-A9514EF3C438}" v="28" dt="2026-08-11T23:09:44.7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416" autoAdjust="0"/>
    <p:restoredTop sz="94598" autoAdjust="0"/>
  </p:normalViewPr>
  <p:slideViewPr>
    <p:cSldViewPr snapToGrid="0">
      <p:cViewPr>
        <p:scale>
          <a:sx n="61" d="100"/>
          <a:sy n="61" d="100"/>
        </p:scale>
        <p:origin x="950" y="4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ULSOOM ALI" userId="18083e08b75d3a6d" providerId="LiveId" clId="{6792D8FA-69B8-4401-A8AA-FDD1F0F2165D}"/>
    <pc:docChg chg="undo custSel addSld delSld modSld">
      <pc:chgData name="KULSOOM ALI" userId="18083e08b75d3a6d" providerId="LiveId" clId="{6792D8FA-69B8-4401-A8AA-FDD1F0F2165D}" dt="2026-08-11T23:09:44.758" v="773"/>
      <pc:docMkLst>
        <pc:docMk/>
      </pc:docMkLst>
      <pc:sldChg chg="addSp delSp modSp mod">
        <pc:chgData name="KULSOOM ALI" userId="18083e08b75d3a6d" providerId="LiveId" clId="{6792D8FA-69B8-4401-A8AA-FDD1F0F2165D}" dt="2026-08-11T22:25:14.419" v="192"/>
        <pc:sldMkLst>
          <pc:docMk/>
          <pc:sldMk cId="1808338864" sldId="258"/>
        </pc:sldMkLst>
        <pc:spChg chg="add del mod">
          <ac:chgData name="KULSOOM ALI" userId="18083e08b75d3a6d" providerId="LiveId" clId="{6792D8FA-69B8-4401-A8AA-FDD1F0F2165D}" dt="2026-08-11T22:17:51.481" v="187"/>
          <ac:spMkLst>
            <pc:docMk/>
            <pc:sldMk cId="1808338864" sldId="258"/>
            <ac:spMk id="2" creationId="{F87E4AAF-7C97-FB76-8E23-A610568625C8}"/>
          </ac:spMkLst>
        </pc:spChg>
        <pc:spChg chg="add del mod">
          <ac:chgData name="KULSOOM ALI" userId="18083e08b75d3a6d" providerId="LiveId" clId="{6792D8FA-69B8-4401-A8AA-FDD1F0F2165D}" dt="2026-08-11T22:25:14.419" v="192"/>
          <ac:spMkLst>
            <pc:docMk/>
            <pc:sldMk cId="1808338864" sldId="258"/>
            <ac:spMk id="3" creationId="{5E83F6A5-55C7-FEDC-2CA2-AEAF529596B2}"/>
          </ac:spMkLst>
        </pc:spChg>
        <pc:spChg chg="mod">
          <ac:chgData name="KULSOOM ALI" userId="18083e08b75d3a6d" providerId="LiveId" clId="{6792D8FA-69B8-4401-A8AA-FDD1F0F2165D}" dt="2026-08-11T22:18:04.710" v="189" actId="14100"/>
          <ac:spMkLst>
            <pc:docMk/>
            <pc:sldMk cId="1808338864" sldId="258"/>
            <ac:spMk id="8" creationId="{514543A8-30F8-48A3-9966-2C87455FC512}"/>
          </ac:spMkLst>
        </pc:spChg>
        <pc:spChg chg="del mod">
          <ac:chgData name="KULSOOM ALI" userId="18083e08b75d3a6d" providerId="LiveId" clId="{6792D8FA-69B8-4401-A8AA-FDD1F0F2165D}" dt="2026-08-11T22:17:54.924" v="188" actId="478"/>
          <ac:spMkLst>
            <pc:docMk/>
            <pc:sldMk cId="1808338864" sldId="258"/>
            <ac:spMk id="9" creationId="{90F4C458-488B-4A00-BBE6-56D166E4C588}"/>
          </ac:spMkLst>
        </pc:spChg>
        <pc:picChg chg="mod">
          <ac:chgData name="KULSOOM ALI" userId="18083e08b75d3a6d" providerId="LiveId" clId="{6792D8FA-69B8-4401-A8AA-FDD1F0F2165D}" dt="2026-08-11T22:15:45.830" v="84" actId="1076"/>
          <ac:picMkLst>
            <pc:docMk/>
            <pc:sldMk cId="1808338864" sldId="258"/>
            <ac:picMk id="52" creationId="{C388A144-7F73-4841-9C0E-A3A1C8B66D97}"/>
          </ac:picMkLst>
        </pc:picChg>
      </pc:sldChg>
      <pc:sldChg chg="addSp delSp modSp mod">
        <pc:chgData name="KULSOOM ALI" userId="18083e08b75d3a6d" providerId="LiveId" clId="{6792D8FA-69B8-4401-A8AA-FDD1F0F2165D}" dt="2026-08-11T22:57:16.439" v="728" actId="478"/>
        <pc:sldMkLst>
          <pc:docMk/>
          <pc:sldMk cId="4209107499" sldId="270"/>
        </pc:sldMkLst>
        <pc:spChg chg="del">
          <ac:chgData name="KULSOOM ALI" userId="18083e08b75d3a6d" providerId="LiveId" clId="{6792D8FA-69B8-4401-A8AA-FDD1F0F2165D}" dt="2026-08-11T22:57:16.439" v="728" actId="478"/>
          <ac:spMkLst>
            <pc:docMk/>
            <pc:sldMk cId="4209107499" sldId="270"/>
            <ac:spMk id="3" creationId="{85403A2D-E4C7-41F1-BAC7-0769C4828392}"/>
          </ac:spMkLst>
        </pc:spChg>
        <pc:spChg chg="mod">
          <ac:chgData name="KULSOOM ALI" userId="18083e08b75d3a6d" providerId="LiveId" clId="{6792D8FA-69B8-4401-A8AA-FDD1F0F2165D}" dt="2026-08-11T22:29:29.709" v="270" actId="27636"/>
          <ac:spMkLst>
            <pc:docMk/>
            <pc:sldMk cId="4209107499" sldId="270"/>
            <ac:spMk id="5" creationId="{C9A76E37-1467-4F0D-927C-AEC0E2846867}"/>
          </ac:spMkLst>
        </pc:spChg>
        <pc:spChg chg="del mod">
          <ac:chgData name="KULSOOM ALI" userId="18083e08b75d3a6d" providerId="LiveId" clId="{6792D8FA-69B8-4401-A8AA-FDD1F0F2165D}" dt="2026-08-11T22:30:55.425" v="282" actId="478"/>
          <ac:spMkLst>
            <pc:docMk/>
            <pc:sldMk cId="4209107499" sldId="270"/>
            <ac:spMk id="6" creationId="{E43DD79B-0698-4E19-B7CA-FAB8A8A282C9}"/>
          </ac:spMkLst>
        </pc:spChg>
        <pc:spChg chg="add del mod">
          <ac:chgData name="KULSOOM ALI" userId="18083e08b75d3a6d" providerId="LiveId" clId="{6792D8FA-69B8-4401-A8AA-FDD1F0F2165D}" dt="2026-08-11T22:29:37.742" v="272" actId="478"/>
          <ac:spMkLst>
            <pc:docMk/>
            <pc:sldMk cId="4209107499" sldId="270"/>
            <ac:spMk id="8" creationId="{3E4082AD-2DBF-562E-3C64-13C3841B456D}"/>
          </ac:spMkLst>
        </pc:spChg>
        <pc:spChg chg="add del mod">
          <ac:chgData name="KULSOOM ALI" userId="18083e08b75d3a6d" providerId="LiveId" clId="{6792D8FA-69B8-4401-A8AA-FDD1F0F2165D}" dt="2026-08-11T22:30:59.739" v="283" actId="478"/>
          <ac:spMkLst>
            <pc:docMk/>
            <pc:sldMk cId="4209107499" sldId="270"/>
            <ac:spMk id="14" creationId="{0C7DF5D7-AD79-44C4-178B-6820BBBD4CDC}"/>
          </ac:spMkLst>
        </pc:spChg>
        <pc:spChg chg="add mod">
          <ac:chgData name="KULSOOM ALI" userId="18083e08b75d3a6d" providerId="LiveId" clId="{6792D8FA-69B8-4401-A8AA-FDD1F0F2165D}" dt="2026-08-11T22:31:26.493" v="289" actId="255"/>
          <ac:spMkLst>
            <pc:docMk/>
            <pc:sldMk cId="4209107499" sldId="270"/>
            <ac:spMk id="17" creationId="{F1CA8ABB-193B-8458-CD23-17A679961A7C}"/>
          </ac:spMkLst>
        </pc:spChg>
        <pc:picChg chg="add mod modCrop">
          <ac:chgData name="KULSOOM ALI" userId="18083e08b75d3a6d" providerId="LiveId" clId="{6792D8FA-69B8-4401-A8AA-FDD1F0F2165D}" dt="2026-08-11T22:30:23.538" v="280" actId="14100"/>
          <ac:picMkLst>
            <pc:docMk/>
            <pc:sldMk cId="4209107499" sldId="270"/>
            <ac:picMk id="10" creationId="{9C2FCA1A-7515-D143-FF78-B2641B79A1AD}"/>
          </ac:picMkLst>
        </pc:picChg>
        <pc:picChg chg="del">
          <ac:chgData name="KULSOOM ALI" userId="18083e08b75d3a6d" providerId="LiveId" clId="{6792D8FA-69B8-4401-A8AA-FDD1F0F2165D}" dt="2026-08-11T22:29:34.360" v="271" actId="478"/>
          <ac:picMkLst>
            <pc:docMk/>
            <pc:sldMk cId="4209107499" sldId="270"/>
            <ac:picMk id="15" creationId="{DDD35196-C0A0-4FF6-885D-696DD859D7AA}"/>
          </ac:picMkLst>
        </pc:picChg>
      </pc:sldChg>
      <pc:sldChg chg="addSp delSp modSp mod">
        <pc:chgData name="KULSOOM ALI" userId="18083e08b75d3a6d" providerId="LiveId" clId="{6792D8FA-69B8-4401-A8AA-FDD1F0F2165D}" dt="2026-08-11T22:56:26.067" v="715" actId="20577"/>
        <pc:sldMkLst>
          <pc:docMk/>
          <pc:sldMk cId="3462165073" sldId="271"/>
        </pc:sldMkLst>
        <pc:spChg chg="del">
          <ac:chgData name="KULSOOM ALI" userId="18083e08b75d3a6d" providerId="LiveId" clId="{6792D8FA-69B8-4401-A8AA-FDD1F0F2165D}" dt="2026-08-11T22:56:18.524" v="697" actId="478"/>
          <ac:spMkLst>
            <pc:docMk/>
            <pc:sldMk cId="3462165073" sldId="271"/>
            <ac:spMk id="2" creationId="{5F2A427C-63C1-452D-A630-163993654707}"/>
          </ac:spMkLst>
        </pc:spChg>
        <pc:spChg chg="mod">
          <ac:chgData name="KULSOOM ALI" userId="18083e08b75d3a6d" providerId="LiveId" clId="{6792D8FA-69B8-4401-A8AA-FDD1F0F2165D}" dt="2026-08-11T22:56:26.067" v="715" actId="20577"/>
          <ac:spMkLst>
            <pc:docMk/>
            <pc:sldMk cId="3462165073" sldId="271"/>
            <ac:spMk id="3" creationId="{102B8226-9692-4F45-80E6-82C90904296D}"/>
          </ac:spMkLst>
        </pc:spChg>
        <pc:spChg chg="mod">
          <ac:chgData name="KULSOOM ALI" userId="18083e08b75d3a6d" providerId="LiveId" clId="{6792D8FA-69B8-4401-A8AA-FDD1F0F2165D}" dt="2026-08-11T22:55:06.094" v="696" actId="255"/>
          <ac:spMkLst>
            <pc:docMk/>
            <pc:sldMk cId="3462165073" sldId="271"/>
            <ac:spMk id="5" creationId="{17124D3B-1715-4E5A-BB52-98DE8D5595ED}"/>
          </ac:spMkLst>
        </pc:spChg>
        <pc:spChg chg="del mod">
          <ac:chgData name="KULSOOM ALI" userId="18083e08b75d3a6d" providerId="LiveId" clId="{6792D8FA-69B8-4401-A8AA-FDD1F0F2165D}" dt="2026-08-11T22:54:40.920" v="689" actId="478"/>
          <ac:spMkLst>
            <pc:docMk/>
            <pc:sldMk cId="3462165073" sldId="271"/>
            <ac:spMk id="6" creationId="{BDA42D22-FDB3-4921-B13D-D49EFF7B1664}"/>
          </ac:spMkLst>
        </pc:spChg>
        <pc:spChg chg="add del mod">
          <ac:chgData name="KULSOOM ALI" userId="18083e08b75d3a6d" providerId="LiveId" clId="{6792D8FA-69B8-4401-A8AA-FDD1F0F2165D}" dt="2026-08-11T22:54:44.045" v="690" actId="478"/>
          <ac:spMkLst>
            <pc:docMk/>
            <pc:sldMk cId="3462165073" sldId="271"/>
            <ac:spMk id="8" creationId="{02C94B91-0D4C-E24F-F76B-F4FD5BD62927}"/>
          </ac:spMkLst>
        </pc:spChg>
      </pc:sldChg>
      <pc:sldChg chg="addSp delSp modSp mod">
        <pc:chgData name="KULSOOM ALI" userId="18083e08b75d3a6d" providerId="LiveId" clId="{6792D8FA-69B8-4401-A8AA-FDD1F0F2165D}" dt="2026-08-11T22:37:33.506" v="355" actId="12"/>
        <pc:sldMkLst>
          <pc:docMk/>
          <pc:sldMk cId="1255728926" sldId="274"/>
        </pc:sldMkLst>
        <pc:spChg chg="add del">
          <ac:chgData name="KULSOOM ALI" userId="18083e08b75d3a6d" providerId="LiveId" clId="{6792D8FA-69B8-4401-A8AA-FDD1F0F2165D}" dt="2026-08-11T22:31:49.750" v="291" actId="22"/>
          <ac:spMkLst>
            <pc:docMk/>
            <pc:sldMk cId="1255728926" sldId="274"/>
            <ac:spMk id="3" creationId="{DFEF3C01-30BB-FB67-F857-331DFBA992BE}"/>
          </ac:spMkLst>
        </pc:spChg>
        <pc:spChg chg="mod">
          <ac:chgData name="KULSOOM ALI" userId="18083e08b75d3a6d" providerId="LiveId" clId="{6792D8FA-69B8-4401-A8AA-FDD1F0F2165D}" dt="2026-08-11T22:37:33.506" v="355" actId="12"/>
          <ac:spMkLst>
            <pc:docMk/>
            <pc:sldMk cId="1255728926" sldId="274"/>
            <ac:spMk id="4" creationId="{1B544876-723D-4D03-A88B-95451971C24C}"/>
          </ac:spMkLst>
        </pc:spChg>
        <pc:spChg chg="add del mod">
          <ac:chgData name="KULSOOM ALI" userId="18083e08b75d3a6d" providerId="LiveId" clId="{6792D8FA-69B8-4401-A8AA-FDD1F0F2165D}" dt="2026-08-11T22:32:31.474" v="293" actId="478"/>
          <ac:spMkLst>
            <pc:docMk/>
            <pc:sldMk cId="1255728926" sldId="274"/>
            <ac:spMk id="6" creationId="{79CD6C76-8F51-54DF-F8D1-BED71B346428}"/>
          </ac:spMkLst>
        </pc:spChg>
        <pc:spChg chg="add del mod">
          <ac:chgData name="KULSOOM ALI" userId="18083e08b75d3a6d" providerId="LiveId" clId="{6792D8FA-69B8-4401-A8AA-FDD1F0F2165D}" dt="2026-08-11T22:32:41.820" v="296" actId="478"/>
          <ac:spMkLst>
            <pc:docMk/>
            <pc:sldMk cId="1255728926" sldId="274"/>
            <ac:spMk id="8" creationId="{04B01126-3E2C-178C-202E-57B75381769E}"/>
          </ac:spMkLst>
        </pc:spChg>
        <pc:spChg chg="add del mod">
          <ac:chgData name="KULSOOM ALI" userId="18083e08b75d3a6d" providerId="LiveId" clId="{6792D8FA-69B8-4401-A8AA-FDD1F0F2165D}" dt="2026-08-11T22:34:46.061" v="311" actId="478"/>
          <ac:spMkLst>
            <pc:docMk/>
            <pc:sldMk cId="1255728926" sldId="274"/>
            <ac:spMk id="12" creationId="{70109B37-E2B7-9C8E-B77E-6320B3C88E34}"/>
          </ac:spMkLst>
        </pc:spChg>
        <pc:spChg chg="del">
          <ac:chgData name="KULSOOM ALI" userId="18083e08b75d3a6d" providerId="LiveId" clId="{6792D8FA-69B8-4401-A8AA-FDD1F0F2165D}" dt="2026-08-11T22:34:43.680" v="310" actId="478"/>
          <ac:spMkLst>
            <pc:docMk/>
            <pc:sldMk cId="1255728926" sldId="274"/>
            <ac:spMk id="25" creationId="{6DE5B68D-3F40-49E3-AD18-FD71AF082A83}"/>
          </ac:spMkLst>
        </pc:spChg>
        <pc:spChg chg="del">
          <ac:chgData name="KULSOOM ALI" userId="18083e08b75d3a6d" providerId="LiveId" clId="{6792D8FA-69B8-4401-A8AA-FDD1F0F2165D}" dt="2026-08-11T22:32:39.567" v="295" actId="478"/>
          <ac:spMkLst>
            <pc:docMk/>
            <pc:sldMk cId="1255728926" sldId="274"/>
            <ac:spMk id="35" creationId="{65382DAA-15DD-4A11-ABC7-27950E2B8905}"/>
          </ac:spMkLst>
        </pc:spChg>
        <pc:picChg chg="add mod modCrop">
          <ac:chgData name="KULSOOM ALI" userId="18083e08b75d3a6d" providerId="LiveId" clId="{6792D8FA-69B8-4401-A8AA-FDD1F0F2165D}" dt="2026-08-11T22:35:30.021" v="327" actId="1076"/>
          <ac:picMkLst>
            <pc:docMk/>
            <pc:sldMk cId="1255728926" sldId="274"/>
            <ac:picMk id="10" creationId="{B8C86322-A1CD-7740-6DA2-3D34204B43BB}"/>
          </ac:picMkLst>
        </pc:picChg>
        <pc:picChg chg="del">
          <ac:chgData name="KULSOOM ALI" userId="18083e08b75d3a6d" providerId="LiveId" clId="{6792D8FA-69B8-4401-A8AA-FDD1F0F2165D}" dt="2026-08-11T22:32:37.099" v="294" actId="478"/>
          <ac:picMkLst>
            <pc:docMk/>
            <pc:sldMk cId="1255728926" sldId="274"/>
            <ac:picMk id="31" creationId="{53F9FDB5-72E7-4D0B-A38F-09E41BCE4C9F}"/>
          </ac:picMkLst>
        </pc:picChg>
        <pc:picChg chg="del">
          <ac:chgData name="KULSOOM ALI" userId="18083e08b75d3a6d" providerId="LiveId" clId="{6792D8FA-69B8-4401-A8AA-FDD1F0F2165D}" dt="2026-08-11T22:32:28.369" v="292" actId="478"/>
          <ac:picMkLst>
            <pc:docMk/>
            <pc:sldMk cId="1255728926" sldId="274"/>
            <ac:picMk id="33" creationId="{EFE4CD54-D756-430F-89FF-C9852B3EEA1D}"/>
          </ac:picMkLst>
        </pc:picChg>
      </pc:sldChg>
      <pc:sldChg chg="addSp delSp modSp mod">
        <pc:chgData name="KULSOOM ALI" userId="18083e08b75d3a6d" providerId="LiveId" clId="{6792D8FA-69B8-4401-A8AA-FDD1F0F2165D}" dt="2026-08-11T22:40:06.607" v="392" actId="20577"/>
        <pc:sldMkLst>
          <pc:docMk/>
          <pc:sldMk cId="1883819263" sldId="275"/>
        </pc:sldMkLst>
        <pc:spChg chg="add del mod">
          <ac:chgData name="KULSOOM ALI" userId="18083e08b75d3a6d" providerId="LiveId" clId="{6792D8FA-69B8-4401-A8AA-FDD1F0F2165D}" dt="2026-08-11T22:38:29.949" v="375" actId="478"/>
          <ac:spMkLst>
            <pc:docMk/>
            <pc:sldMk cId="1883819263" sldId="275"/>
            <ac:spMk id="3" creationId="{DC42CBA3-81E4-BB29-A3A6-6DAF32F1537B}"/>
          </ac:spMkLst>
        </pc:spChg>
        <pc:spChg chg="add mod">
          <ac:chgData name="KULSOOM ALI" userId="18083e08b75d3a6d" providerId="LiveId" clId="{6792D8FA-69B8-4401-A8AA-FDD1F0F2165D}" dt="2026-08-11T22:40:06.607" v="392" actId="20577"/>
          <ac:spMkLst>
            <pc:docMk/>
            <pc:sldMk cId="1883819263" sldId="275"/>
            <ac:spMk id="6" creationId="{F0AC17BF-BC53-8005-BCCB-64F9B775900F}"/>
          </ac:spMkLst>
        </pc:spChg>
        <pc:spChg chg="mod">
          <ac:chgData name="KULSOOM ALI" userId="18083e08b75d3a6d" providerId="LiveId" clId="{6792D8FA-69B8-4401-A8AA-FDD1F0F2165D}" dt="2026-08-11T22:39:17.137" v="386" actId="403"/>
          <ac:spMkLst>
            <pc:docMk/>
            <pc:sldMk cId="1883819263" sldId="275"/>
            <ac:spMk id="11" creationId="{04ABDAF7-BFCA-4B52-805A-736887EB7C85}"/>
          </ac:spMkLst>
        </pc:spChg>
        <pc:spChg chg="del mod">
          <ac:chgData name="KULSOOM ALI" userId="18083e08b75d3a6d" providerId="LiveId" clId="{6792D8FA-69B8-4401-A8AA-FDD1F0F2165D}" dt="2026-08-11T22:38:34.701" v="378" actId="478"/>
          <ac:spMkLst>
            <pc:docMk/>
            <pc:sldMk cId="1883819263" sldId="275"/>
            <ac:spMk id="20" creationId="{8FBCCCF6-B802-4A73-BF18-2EFAC52C0341}"/>
          </ac:spMkLst>
        </pc:spChg>
        <pc:spChg chg="del mod">
          <ac:chgData name="KULSOOM ALI" userId="18083e08b75d3a6d" providerId="LiveId" clId="{6792D8FA-69B8-4401-A8AA-FDD1F0F2165D}" dt="2026-08-11T22:38:40.802" v="380" actId="478"/>
          <ac:spMkLst>
            <pc:docMk/>
            <pc:sldMk cId="1883819263" sldId="275"/>
            <ac:spMk id="21" creationId="{5C4FB2C7-8DF7-4BE7-943E-FA422399DA3A}"/>
          </ac:spMkLst>
        </pc:spChg>
        <pc:graphicFrameChg chg="del">
          <ac:chgData name="KULSOOM ALI" userId="18083e08b75d3a6d" providerId="LiveId" clId="{6792D8FA-69B8-4401-A8AA-FDD1F0F2165D}" dt="2026-08-11T22:38:23.416" v="374" actId="478"/>
          <ac:graphicFrameMkLst>
            <pc:docMk/>
            <pc:sldMk cId="1883819263" sldId="275"/>
            <ac:graphicFrameMk id="19" creationId="{334F962D-F941-4EA5-8A02-D4FCF580BD33}"/>
          </ac:graphicFrameMkLst>
        </pc:graphicFrameChg>
        <pc:picChg chg="add mod">
          <ac:chgData name="KULSOOM ALI" userId="18083e08b75d3a6d" providerId="LiveId" clId="{6792D8FA-69B8-4401-A8AA-FDD1F0F2165D}" dt="2026-08-11T22:39:05.816" v="382"/>
          <ac:picMkLst>
            <pc:docMk/>
            <pc:sldMk cId="1883819263" sldId="275"/>
            <ac:picMk id="4" creationId="{1F222BAD-3391-8E37-122D-6535C4C758BE}"/>
          </ac:picMkLst>
        </pc:picChg>
      </pc:sldChg>
      <pc:sldChg chg="addSp delSp modSp mod">
        <pc:chgData name="KULSOOM ALI" userId="18083e08b75d3a6d" providerId="LiveId" clId="{6792D8FA-69B8-4401-A8AA-FDD1F0F2165D}" dt="2026-08-11T22:56:44.871" v="721" actId="478"/>
        <pc:sldMkLst>
          <pc:docMk/>
          <pc:sldMk cId="100251410" sldId="278"/>
        </pc:sldMkLst>
        <pc:spChg chg="del mod">
          <ac:chgData name="KULSOOM ALI" userId="18083e08b75d3a6d" providerId="LiveId" clId="{6792D8FA-69B8-4401-A8AA-FDD1F0F2165D}" dt="2026-08-11T22:56:44.871" v="721" actId="478"/>
          <ac:spMkLst>
            <pc:docMk/>
            <pc:sldMk cId="100251410" sldId="278"/>
            <ac:spMk id="3" creationId="{2E0FA039-8212-4EFA-A42E-10517DA16CDF}"/>
          </ac:spMkLst>
        </pc:spChg>
        <pc:spChg chg="del mod">
          <ac:chgData name="KULSOOM ALI" userId="18083e08b75d3a6d" providerId="LiveId" clId="{6792D8FA-69B8-4401-A8AA-FDD1F0F2165D}" dt="2026-08-11T22:56:33.634" v="717" actId="478"/>
          <ac:spMkLst>
            <pc:docMk/>
            <pc:sldMk cId="100251410" sldId="278"/>
            <ac:spMk id="4" creationId="{B1AD82FA-B60A-4BCE-B70D-916D0D4F0163}"/>
          </ac:spMkLst>
        </pc:spChg>
        <pc:spChg chg="mod">
          <ac:chgData name="KULSOOM ALI" userId="18083e08b75d3a6d" providerId="LiveId" clId="{6792D8FA-69B8-4401-A8AA-FDD1F0F2165D}" dt="2026-08-11T22:54:27.041" v="686" actId="20577"/>
          <ac:spMkLst>
            <pc:docMk/>
            <pc:sldMk cId="100251410" sldId="278"/>
            <ac:spMk id="6" creationId="{EC896496-4BA0-472A-993B-7FA4D3681B47}"/>
          </ac:spMkLst>
        </pc:spChg>
        <pc:spChg chg="mod">
          <ac:chgData name="KULSOOM ALI" userId="18083e08b75d3a6d" providerId="LiveId" clId="{6792D8FA-69B8-4401-A8AA-FDD1F0F2165D}" dt="2026-08-11T22:54:01.152" v="682" actId="20577"/>
          <ac:spMkLst>
            <pc:docMk/>
            <pc:sldMk cId="100251410" sldId="278"/>
            <ac:spMk id="7" creationId="{7EAF89CD-F3F9-40F6-939A-840F4569201C}"/>
          </ac:spMkLst>
        </pc:spChg>
        <pc:spChg chg="add del mod">
          <ac:chgData name="KULSOOM ALI" userId="18083e08b75d3a6d" providerId="LiveId" clId="{6792D8FA-69B8-4401-A8AA-FDD1F0F2165D}" dt="2026-08-11T22:56:41.032" v="720" actId="478"/>
          <ac:spMkLst>
            <pc:docMk/>
            <pc:sldMk cId="100251410" sldId="278"/>
            <ac:spMk id="8" creationId="{FF150B3F-67A4-3EAB-3B47-5397C792EBFB}"/>
          </ac:spMkLst>
        </pc:spChg>
        <pc:picChg chg="add del">
          <ac:chgData name="KULSOOM ALI" userId="18083e08b75d3a6d" providerId="LiveId" clId="{6792D8FA-69B8-4401-A8AA-FDD1F0F2165D}" dt="2026-08-11T22:56:41.032" v="720" actId="478"/>
          <ac:picMkLst>
            <pc:docMk/>
            <pc:sldMk cId="100251410" sldId="278"/>
            <ac:picMk id="10" creationId="{72BB3FC2-928F-49D2-BAAE-2C2A055F1927}"/>
          </ac:picMkLst>
        </pc:picChg>
      </pc:sldChg>
      <pc:sldChg chg="addSp delSp modSp mod">
        <pc:chgData name="KULSOOM ALI" userId="18083e08b75d3a6d" providerId="LiveId" clId="{6792D8FA-69B8-4401-A8AA-FDD1F0F2165D}" dt="2026-08-11T22:57:08.633" v="727" actId="478"/>
        <pc:sldMkLst>
          <pc:docMk/>
          <pc:sldMk cId="947216270" sldId="279"/>
        </pc:sldMkLst>
        <pc:spChg chg="del">
          <ac:chgData name="KULSOOM ALI" userId="18083e08b75d3a6d" providerId="LiveId" clId="{6792D8FA-69B8-4401-A8AA-FDD1F0F2165D}" dt="2026-08-11T22:57:08.633" v="727" actId="478"/>
          <ac:spMkLst>
            <pc:docMk/>
            <pc:sldMk cId="947216270" sldId="279"/>
            <ac:spMk id="2" creationId="{A5FEF828-77F5-4089-A75E-6F4113556F71}"/>
          </ac:spMkLst>
        </pc:spChg>
        <pc:spChg chg="del">
          <ac:chgData name="KULSOOM ALI" userId="18083e08b75d3a6d" providerId="LiveId" clId="{6792D8FA-69B8-4401-A8AA-FDD1F0F2165D}" dt="2026-08-11T22:57:06.659" v="726" actId="478"/>
          <ac:spMkLst>
            <pc:docMk/>
            <pc:sldMk cId="947216270" sldId="279"/>
            <ac:spMk id="3" creationId="{0B299D30-316D-4AFC-82B4-C9B0C385F438}"/>
          </ac:spMkLst>
        </pc:spChg>
        <pc:spChg chg="mod">
          <ac:chgData name="KULSOOM ALI" userId="18083e08b75d3a6d" providerId="LiveId" clId="{6792D8FA-69B8-4401-A8AA-FDD1F0F2165D}" dt="2026-08-11T22:40:43.270" v="415" actId="20577"/>
          <ac:spMkLst>
            <pc:docMk/>
            <pc:sldMk cId="947216270" sldId="279"/>
            <ac:spMk id="5" creationId="{9175A73F-B407-4F1B-BA54-CF25554AD2A4}"/>
          </ac:spMkLst>
        </pc:spChg>
        <pc:spChg chg="add del mod">
          <ac:chgData name="KULSOOM ALI" userId="18083e08b75d3a6d" providerId="LiveId" clId="{6792D8FA-69B8-4401-A8AA-FDD1F0F2165D}" dt="2026-08-11T22:40:52.400" v="417" actId="478"/>
          <ac:spMkLst>
            <pc:docMk/>
            <pc:sldMk cId="947216270" sldId="279"/>
            <ac:spMk id="8" creationId="{4ADDA766-2013-2C32-09D6-C37FABAA56F5}"/>
          </ac:spMkLst>
        </pc:spChg>
        <pc:spChg chg="add mod">
          <ac:chgData name="KULSOOM ALI" userId="18083e08b75d3a6d" providerId="LiveId" clId="{6792D8FA-69B8-4401-A8AA-FDD1F0F2165D}" dt="2026-08-11T22:42:22.519" v="428" actId="113"/>
          <ac:spMkLst>
            <pc:docMk/>
            <pc:sldMk cId="947216270" sldId="279"/>
            <ac:spMk id="10" creationId="{CAEBE9C8-4F61-E688-72F6-E7A4D055DF72}"/>
          </ac:spMkLst>
        </pc:spChg>
        <pc:graphicFrameChg chg="del">
          <ac:chgData name="KULSOOM ALI" userId="18083e08b75d3a6d" providerId="LiveId" clId="{6792D8FA-69B8-4401-A8AA-FDD1F0F2165D}" dt="2026-08-11T22:40:48.698" v="416" actId="478"/>
          <ac:graphicFrameMkLst>
            <pc:docMk/>
            <pc:sldMk cId="947216270" sldId="279"/>
            <ac:graphicFrameMk id="7" creationId="{70A1084E-E8C2-440D-BDD1-F1A05525B204}"/>
          </ac:graphicFrameMkLst>
        </pc:graphicFrameChg>
      </pc:sldChg>
      <pc:sldChg chg="addSp delSp modSp mod setBg">
        <pc:chgData name="KULSOOM ALI" userId="18083e08b75d3a6d" providerId="LiveId" clId="{6792D8FA-69B8-4401-A8AA-FDD1F0F2165D}" dt="2026-08-11T22:57:00.224" v="725" actId="478"/>
        <pc:sldMkLst>
          <pc:docMk/>
          <pc:sldMk cId="4249720376" sldId="294"/>
        </pc:sldMkLst>
        <pc:spChg chg="del mod">
          <ac:chgData name="KULSOOM ALI" userId="18083e08b75d3a6d" providerId="LiveId" clId="{6792D8FA-69B8-4401-A8AA-FDD1F0F2165D}" dt="2026-08-11T22:57:00.224" v="725" actId="478"/>
          <ac:spMkLst>
            <pc:docMk/>
            <pc:sldMk cId="4249720376" sldId="294"/>
            <ac:spMk id="3" creationId="{5AC5B968-164D-459D-AE14-D81FE2D09BAB}"/>
          </ac:spMkLst>
        </pc:spChg>
        <pc:spChg chg="del mod">
          <ac:chgData name="KULSOOM ALI" userId="18083e08b75d3a6d" providerId="LiveId" clId="{6792D8FA-69B8-4401-A8AA-FDD1F0F2165D}" dt="2026-08-11T22:56:58.253" v="724" actId="478"/>
          <ac:spMkLst>
            <pc:docMk/>
            <pc:sldMk cId="4249720376" sldId="294"/>
            <ac:spMk id="4" creationId="{0858D361-E9A6-48AF-8FF9-9FBAE4529DA5}"/>
          </ac:spMkLst>
        </pc:spChg>
        <pc:spChg chg="mod">
          <ac:chgData name="KULSOOM ALI" userId="18083e08b75d3a6d" providerId="LiveId" clId="{6792D8FA-69B8-4401-A8AA-FDD1F0F2165D}" dt="2026-08-11T22:46:38.281" v="555" actId="26606"/>
          <ac:spMkLst>
            <pc:docMk/>
            <pc:sldMk cId="4249720376" sldId="294"/>
            <ac:spMk id="5" creationId="{8DEF18CC-FFF0-4445-8902-DB8E13313AE2}"/>
          </ac:spMkLst>
        </pc:spChg>
        <pc:spChg chg="mod">
          <ac:chgData name="KULSOOM ALI" userId="18083e08b75d3a6d" providerId="LiveId" clId="{6792D8FA-69B8-4401-A8AA-FDD1F0F2165D}" dt="2026-08-11T22:47:13.369" v="559" actId="255"/>
          <ac:spMkLst>
            <pc:docMk/>
            <pc:sldMk cId="4249720376" sldId="294"/>
            <ac:spMk id="6" creationId="{191067B3-777C-430E-B0BE-B532F38EAF33}"/>
          </ac:spMkLst>
        </pc:spChg>
        <pc:spChg chg="add del">
          <ac:chgData name="KULSOOM ALI" userId="18083e08b75d3a6d" providerId="LiveId" clId="{6792D8FA-69B8-4401-A8AA-FDD1F0F2165D}" dt="2026-08-11T22:46:38.281" v="555" actId="26606"/>
          <ac:spMkLst>
            <pc:docMk/>
            <pc:sldMk cId="4249720376" sldId="294"/>
            <ac:spMk id="7" creationId="{6D918637-3DF3-3A6F-E39C-4E6F4E5C9551}"/>
          </ac:spMkLst>
        </pc:spChg>
        <pc:spChg chg="add del mod">
          <ac:chgData name="KULSOOM ALI" userId="18083e08b75d3a6d" providerId="LiveId" clId="{6792D8FA-69B8-4401-A8AA-FDD1F0F2165D}" dt="2026-08-11T22:46:27.497" v="554" actId="478"/>
          <ac:spMkLst>
            <pc:docMk/>
            <pc:sldMk cId="4249720376" sldId="294"/>
            <ac:spMk id="9" creationId="{1448A4DA-D07A-AC51-76E5-F29F92C1F5EC}"/>
          </ac:spMkLst>
        </pc:spChg>
        <pc:spChg chg="add">
          <ac:chgData name="KULSOOM ALI" userId="18083e08b75d3a6d" providerId="LiveId" clId="{6792D8FA-69B8-4401-A8AA-FDD1F0F2165D}" dt="2026-08-11T22:46:38.281" v="555" actId="26606"/>
          <ac:spMkLst>
            <pc:docMk/>
            <pc:sldMk cId="4249720376" sldId="294"/>
            <ac:spMk id="10" creationId="{F024A8E9-062E-406A-BE10-CED2800110DB}"/>
          </ac:spMkLst>
        </pc:spChg>
        <pc:spChg chg="add">
          <ac:chgData name="KULSOOM ALI" userId="18083e08b75d3a6d" providerId="LiveId" clId="{6792D8FA-69B8-4401-A8AA-FDD1F0F2165D}" dt="2026-08-11T22:46:38.281" v="555" actId="26606"/>
          <ac:spMkLst>
            <pc:docMk/>
            <pc:sldMk cId="4249720376" sldId="294"/>
            <ac:spMk id="13" creationId="{987A0FBA-CC04-4256-A8EB-BB3C543E989C}"/>
          </ac:spMkLst>
        </pc:spChg>
        <pc:spChg chg="add">
          <ac:chgData name="KULSOOM ALI" userId="18083e08b75d3a6d" providerId="LiveId" clId="{6792D8FA-69B8-4401-A8AA-FDD1F0F2165D}" dt="2026-08-11T22:46:38.281" v="555" actId="26606"/>
          <ac:spMkLst>
            <pc:docMk/>
            <pc:sldMk cId="4249720376" sldId="294"/>
            <ac:spMk id="15" creationId="{6A13B60C-56B1-46B4-98A6-1482A52E76C2}"/>
          </ac:spMkLst>
        </pc:spChg>
        <pc:graphicFrameChg chg="add mod">
          <ac:chgData name="KULSOOM ALI" userId="18083e08b75d3a6d" providerId="LiveId" clId="{6792D8FA-69B8-4401-A8AA-FDD1F0F2165D}" dt="2026-08-11T22:46:54.895" v="556" actId="14100"/>
          <ac:graphicFrameMkLst>
            <pc:docMk/>
            <pc:sldMk cId="4249720376" sldId="294"/>
            <ac:graphicFrameMk id="11" creationId="{02A8D19C-25F4-8D81-EDD3-DBFD35CE3460}"/>
          </ac:graphicFrameMkLst>
        </pc:graphicFrameChg>
        <pc:graphicFrameChg chg="del mod modGraphic">
          <ac:chgData name="KULSOOM ALI" userId="18083e08b75d3a6d" providerId="LiveId" clId="{6792D8FA-69B8-4401-A8AA-FDD1F0F2165D}" dt="2026-08-11T22:46:20.792" v="553" actId="478"/>
          <ac:graphicFrameMkLst>
            <pc:docMk/>
            <pc:sldMk cId="4249720376" sldId="294"/>
            <ac:graphicFrameMk id="17" creationId="{509BB328-6DE3-45B7-A0BF-6BEAFB4FDC13}"/>
          </ac:graphicFrameMkLst>
        </pc:graphicFrameChg>
      </pc:sldChg>
      <pc:sldChg chg="addSp delSp modSp mod">
        <pc:chgData name="KULSOOM ALI" userId="18083e08b75d3a6d" providerId="LiveId" clId="{6792D8FA-69B8-4401-A8AA-FDD1F0F2165D}" dt="2026-08-11T22:44:36.998" v="517" actId="1076"/>
        <pc:sldMkLst>
          <pc:docMk/>
          <pc:sldMk cId="2847659137" sldId="299"/>
        </pc:sldMkLst>
        <pc:spChg chg="del">
          <ac:chgData name="KULSOOM ALI" userId="18083e08b75d3a6d" providerId="LiveId" clId="{6792D8FA-69B8-4401-A8AA-FDD1F0F2165D}" dt="2026-08-11T22:43:39.681" v="512" actId="478"/>
          <ac:spMkLst>
            <pc:docMk/>
            <pc:sldMk cId="2847659137" sldId="299"/>
            <ac:spMk id="3" creationId="{5038E30A-427D-4071-957E-8261597E506C}"/>
          </ac:spMkLst>
        </pc:spChg>
        <pc:spChg chg="add mod">
          <ac:chgData name="KULSOOM ALI" userId="18083e08b75d3a6d" providerId="LiveId" clId="{6792D8FA-69B8-4401-A8AA-FDD1F0F2165D}" dt="2026-08-11T22:44:36.998" v="517" actId="1076"/>
          <ac:spMkLst>
            <pc:docMk/>
            <pc:sldMk cId="2847659137" sldId="299"/>
            <ac:spMk id="5" creationId="{6226A18C-6C47-F413-1948-01EAEA630B63}"/>
          </ac:spMkLst>
        </pc:spChg>
        <pc:spChg chg="del">
          <ac:chgData name="KULSOOM ALI" userId="18083e08b75d3a6d" providerId="LiveId" clId="{6792D8FA-69B8-4401-A8AA-FDD1F0F2165D}" dt="2026-08-11T22:43:32.204" v="510" actId="478"/>
          <ac:spMkLst>
            <pc:docMk/>
            <pc:sldMk cId="2847659137" sldId="299"/>
            <ac:spMk id="6" creationId="{0097A08C-ABD3-463C-AAAE-350E636006C3}"/>
          </ac:spMkLst>
        </pc:spChg>
        <pc:spChg chg="add del mod">
          <ac:chgData name="KULSOOM ALI" userId="18083e08b75d3a6d" providerId="LiveId" clId="{6792D8FA-69B8-4401-A8AA-FDD1F0F2165D}" dt="2026-08-11T22:43:34.697" v="511" actId="478"/>
          <ac:spMkLst>
            <pc:docMk/>
            <pc:sldMk cId="2847659137" sldId="299"/>
            <ac:spMk id="8" creationId="{8B7741B2-46E9-7CA9-99A6-2688191734EB}"/>
          </ac:spMkLst>
        </pc:spChg>
        <pc:spChg chg="mod">
          <ac:chgData name="KULSOOM ALI" userId="18083e08b75d3a6d" providerId="LiveId" clId="{6792D8FA-69B8-4401-A8AA-FDD1F0F2165D}" dt="2026-08-11T22:43:02.934" v="507" actId="403"/>
          <ac:spMkLst>
            <pc:docMk/>
            <pc:sldMk cId="2847659137" sldId="299"/>
            <ac:spMk id="12" creationId="{D66DAC07-E75A-4734-B2FD-40A29CC0D317}"/>
          </ac:spMkLst>
        </pc:spChg>
      </pc:sldChg>
      <pc:sldChg chg="del">
        <pc:chgData name="KULSOOM ALI" userId="18083e08b75d3a6d" providerId="LiveId" clId="{6792D8FA-69B8-4401-A8AA-FDD1F0F2165D}" dt="2026-08-11T22:44:59.032" v="518" actId="2696"/>
        <pc:sldMkLst>
          <pc:docMk/>
          <pc:sldMk cId="3962656575" sldId="300"/>
        </pc:sldMkLst>
      </pc:sldChg>
      <pc:sldChg chg="addSp delSp modSp mod">
        <pc:chgData name="KULSOOM ALI" userId="18083e08b75d3a6d" providerId="LiveId" clId="{6792D8FA-69B8-4401-A8AA-FDD1F0F2165D}" dt="2026-08-11T22:56:54.310" v="723" actId="478"/>
        <pc:sldMkLst>
          <pc:docMk/>
          <pc:sldMk cId="978570224" sldId="302"/>
        </pc:sldMkLst>
        <pc:spChg chg="mod">
          <ac:chgData name="KULSOOM ALI" userId="18083e08b75d3a6d" providerId="LiveId" clId="{6792D8FA-69B8-4401-A8AA-FDD1F0F2165D}" dt="2026-08-11T22:48:50.902" v="604" actId="1076"/>
          <ac:spMkLst>
            <pc:docMk/>
            <pc:sldMk cId="978570224" sldId="302"/>
            <ac:spMk id="2" creationId="{B59992A4-6434-44C3-ABF9-12D9E3DCBE79}"/>
          </ac:spMkLst>
        </pc:spChg>
        <pc:spChg chg="mod">
          <ac:chgData name="KULSOOM ALI" userId="18083e08b75d3a6d" providerId="LiveId" clId="{6792D8FA-69B8-4401-A8AA-FDD1F0F2165D}" dt="2026-08-11T22:52:58.798" v="654" actId="207"/>
          <ac:spMkLst>
            <pc:docMk/>
            <pc:sldMk cId="978570224" sldId="302"/>
            <ac:spMk id="3" creationId="{EC236781-A093-417B-B5C4-87EC3DB64916}"/>
          </ac:spMkLst>
        </pc:spChg>
        <pc:spChg chg="del mod">
          <ac:chgData name="KULSOOM ALI" userId="18083e08b75d3a6d" providerId="LiveId" clId="{6792D8FA-69B8-4401-A8AA-FDD1F0F2165D}" dt="2026-08-11T22:47:55.954" v="589" actId="478"/>
          <ac:spMkLst>
            <pc:docMk/>
            <pc:sldMk cId="978570224" sldId="302"/>
            <ac:spMk id="4" creationId="{2326ABD5-9168-4579-AB2A-851B6605C85F}"/>
          </ac:spMkLst>
        </pc:spChg>
        <pc:spChg chg="mod">
          <ac:chgData name="KULSOOM ALI" userId="18083e08b75d3a6d" providerId="LiveId" clId="{6792D8FA-69B8-4401-A8AA-FDD1F0F2165D}" dt="2026-08-11T22:53:26.549" v="661" actId="14100"/>
          <ac:spMkLst>
            <pc:docMk/>
            <pc:sldMk cId="978570224" sldId="302"/>
            <ac:spMk id="5" creationId="{E4348A3D-676E-4B0D-946B-E4C193C32CCB}"/>
          </ac:spMkLst>
        </pc:spChg>
        <pc:spChg chg="mod">
          <ac:chgData name="KULSOOM ALI" userId="18083e08b75d3a6d" providerId="LiveId" clId="{6792D8FA-69B8-4401-A8AA-FDD1F0F2165D}" dt="2026-08-11T22:53:29.187" v="662" actId="1076"/>
          <ac:spMkLst>
            <pc:docMk/>
            <pc:sldMk cId="978570224" sldId="302"/>
            <ac:spMk id="6" creationId="{56B0D7BF-989E-4111-9041-3AA7A59622D7}"/>
          </ac:spMkLst>
        </pc:spChg>
        <pc:spChg chg="del mod">
          <ac:chgData name="KULSOOM ALI" userId="18083e08b75d3a6d" providerId="LiveId" clId="{6792D8FA-69B8-4401-A8AA-FDD1F0F2165D}" dt="2026-08-11T22:56:54.310" v="723" actId="478"/>
          <ac:spMkLst>
            <pc:docMk/>
            <pc:sldMk cId="978570224" sldId="302"/>
            <ac:spMk id="7" creationId="{E9FCF92C-2B0F-44DA-B4D4-F765728C2DBE}"/>
          </ac:spMkLst>
        </pc:spChg>
        <pc:spChg chg="del">
          <ac:chgData name="KULSOOM ALI" userId="18083e08b75d3a6d" providerId="LiveId" clId="{6792D8FA-69B8-4401-A8AA-FDD1F0F2165D}" dt="2026-08-11T22:48:41.363" v="599" actId="478"/>
          <ac:spMkLst>
            <pc:docMk/>
            <pc:sldMk cId="978570224" sldId="302"/>
            <ac:spMk id="8" creationId="{07C2165F-5D24-49DE-9F0D-F6D76070AAAD}"/>
          </ac:spMkLst>
        </pc:spChg>
        <pc:spChg chg="add del mod">
          <ac:chgData name="KULSOOM ALI" userId="18083e08b75d3a6d" providerId="LiveId" clId="{6792D8FA-69B8-4401-A8AA-FDD1F0F2165D}" dt="2026-08-11T22:47:57.967" v="590" actId="478"/>
          <ac:spMkLst>
            <pc:docMk/>
            <pc:sldMk cId="978570224" sldId="302"/>
            <ac:spMk id="11" creationId="{BF2FF0E1-E2B3-8E5D-661D-007809F082C5}"/>
          </ac:spMkLst>
        </pc:spChg>
      </pc:sldChg>
      <pc:sldChg chg="del">
        <pc:chgData name="KULSOOM ALI" userId="18083e08b75d3a6d" providerId="LiveId" clId="{6792D8FA-69B8-4401-A8AA-FDD1F0F2165D}" dt="2026-08-11T22:53:41.308" v="663" actId="2696"/>
        <pc:sldMkLst>
          <pc:docMk/>
          <pc:sldMk cId="3077600918" sldId="303"/>
        </pc:sldMkLst>
      </pc:sldChg>
      <pc:sldChg chg="addSp delSp modSp mod">
        <pc:chgData name="KULSOOM ALI" userId="18083e08b75d3a6d" providerId="LiveId" clId="{6792D8FA-69B8-4401-A8AA-FDD1F0F2165D}" dt="2026-08-11T22:57:20.242" v="729" actId="478"/>
        <pc:sldMkLst>
          <pc:docMk/>
          <pc:sldMk cId="1306658924" sldId="305"/>
        </pc:sldMkLst>
        <pc:spChg chg="del mod">
          <ac:chgData name="KULSOOM ALI" userId="18083e08b75d3a6d" providerId="LiveId" clId="{6792D8FA-69B8-4401-A8AA-FDD1F0F2165D}" dt="2026-08-11T22:26:09.651" v="202" actId="478"/>
          <ac:spMkLst>
            <pc:docMk/>
            <pc:sldMk cId="1306658924" sldId="305"/>
            <ac:spMk id="2" creationId="{298877C9-11C4-4174-BF9D-8E8C8898628C}"/>
          </ac:spMkLst>
        </pc:spChg>
        <pc:spChg chg="del">
          <ac:chgData name="KULSOOM ALI" userId="18083e08b75d3a6d" providerId="LiveId" clId="{6792D8FA-69B8-4401-A8AA-FDD1F0F2165D}" dt="2026-08-11T22:57:20.242" v="729" actId="478"/>
          <ac:spMkLst>
            <pc:docMk/>
            <pc:sldMk cId="1306658924" sldId="305"/>
            <ac:spMk id="3" creationId="{1DF28057-EF7D-4825-B507-709129825A6B}"/>
          </ac:spMkLst>
        </pc:spChg>
        <pc:spChg chg="del">
          <ac:chgData name="KULSOOM ALI" userId="18083e08b75d3a6d" providerId="LiveId" clId="{6792D8FA-69B8-4401-A8AA-FDD1F0F2165D}" dt="2026-08-11T22:26:15.124" v="203" actId="478"/>
          <ac:spMkLst>
            <pc:docMk/>
            <pc:sldMk cId="1306658924" sldId="305"/>
            <ac:spMk id="5" creationId="{2585A4C3-EB2E-41D1-8420-7251814A8D8B}"/>
          </ac:spMkLst>
        </pc:spChg>
        <pc:spChg chg="del">
          <ac:chgData name="KULSOOM ALI" userId="18083e08b75d3a6d" providerId="LiveId" clId="{6792D8FA-69B8-4401-A8AA-FDD1F0F2165D}" dt="2026-08-11T22:25:31.899" v="193" actId="478"/>
          <ac:spMkLst>
            <pc:docMk/>
            <pc:sldMk cId="1306658924" sldId="305"/>
            <ac:spMk id="6" creationId="{ABF2EF1B-CCB2-40E8-AB44-5AFEA615DF09}"/>
          </ac:spMkLst>
        </pc:spChg>
        <pc:spChg chg="add mod">
          <ac:chgData name="KULSOOM ALI" userId="18083e08b75d3a6d" providerId="LiveId" clId="{6792D8FA-69B8-4401-A8AA-FDD1F0F2165D}" dt="2026-08-11T22:28:35.026" v="227" actId="1076"/>
          <ac:spMkLst>
            <pc:docMk/>
            <pc:sldMk cId="1306658924" sldId="305"/>
            <ac:spMk id="8" creationId="{D9115AE1-6704-CE53-C3A2-790DFEFF9CE4}"/>
          </ac:spMkLst>
        </pc:spChg>
        <pc:spChg chg="mod">
          <ac:chgData name="KULSOOM ALI" userId="18083e08b75d3a6d" providerId="LiveId" clId="{6792D8FA-69B8-4401-A8AA-FDD1F0F2165D}" dt="2026-08-11T22:26:33.920" v="209" actId="1076"/>
          <ac:spMkLst>
            <pc:docMk/>
            <pc:sldMk cId="1306658924" sldId="305"/>
            <ac:spMk id="11" creationId="{886CC949-024C-450A-92AD-EF1695756AA7}"/>
          </ac:spMkLst>
        </pc:spChg>
        <pc:spChg chg="add del mod">
          <ac:chgData name="KULSOOM ALI" userId="18083e08b75d3a6d" providerId="LiveId" clId="{6792D8FA-69B8-4401-A8AA-FDD1F0F2165D}" dt="2026-08-11T22:25:43.752" v="197" actId="478"/>
          <ac:spMkLst>
            <pc:docMk/>
            <pc:sldMk cId="1306658924" sldId="305"/>
            <ac:spMk id="12" creationId="{A971D304-87CE-8660-85F5-35F72317FC87}"/>
          </ac:spMkLst>
        </pc:spChg>
        <pc:spChg chg="add mod">
          <ac:chgData name="KULSOOM ALI" userId="18083e08b75d3a6d" providerId="LiveId" clId="{6792D8FA-69B8-4401-A8AA-FDD1F0F2165D}" dt="2026-08-11T22:28:26.595" v="225" actId="1076"/>
          <ac:spMkLst>
            <pc:docMk/>
            <pc:sldMk cId="1306658924" sldId="305"/>
            <ac:spMk id="14" creationId="{B72584AF-A775-941C-4929-98B42475B092}"/>
          </ac:spMkLst>
        </pc:spChg>
        <pc:spChg chg="add del mod">
          <ac:chgData name="KULSOOM ALI" userId="18083e08b75d3a6d" providerId="LiveId" clId="{6792D8FA-69B8-4401-A8AA-FDD1F0F2165D}" dt="2026-08-11T22:26:21.348" v="204" actId="478"/>
          <ac:spMkLst>
            <pc:docMk/>
            <pc:sldMk cId="1306658924" sldId="305"/>
            <ac:spMk id="16" creationId="{2B6AE99D-8612-74DC-6FCE-6CBDAE2FA350}"/>
          </ac:spMkLst>
        </pc:spChg>
        <pc:picChg chg="mod">
          <ac:chgData name="KULSOOM ALI" userId="18083e08b75d3a6d" providerId="LiveId" clId="{6792D8FA-69B8-4401-A8AA-FDD1F0F2165D}" dt="2026-08-11T22:26:30.316" v="208" actId="14100"/>
          <ac:picMkLst>
            <pc:docMk/>
            <pc:sldMk cId="1306658924" sldId="305"/>
            <ac:picMk id="9" creationId="{E34F2790-963F-4737-9DB8-67C3899EF687}"/>
          </ac:picMkLst>
        </pc:picChg>
      </pc:sldChg>
      <pc:sldChg chg="addSp delSp modSp new mod modAnim">
        <pc:chgData name="KULSOOM ALI" userId="18083e08b75d3a6d" providerId="LiveId" clId="{6792D8FA-69B8-4401-A8AA-FDD1F0F2165D}" dt="2026-08-11T23:09:44.758" v="773"/>
        <pc:sldMkLst>
          <pc:docMk/>
          <pc:sldMk cId="3852412370" sldId="306"/>
        </pc:sldMkLst>
        <pc:spChg chg="mod">
          <ac:chgData name="KULSOOM ALI" userId="18083e08b75d3a6d" providerId="LiveId" clId="{6792D8FA-69B8-4401-A8AA-FDD1F0F2165D}" dt="2026-08-11T23:06:49.911" v="757" actId="20577"/>
          <ac:spMkLst>
            <pc:docMk/>
            <pc:sldMk cId="3852412370" sldId="306"/>
            <ac:spMk id="2" creationId="{E974A90A-8F98-3176-86A6-F687F4A3B255}"/>
          </ac:spMkLst>
        </pc:spChg>
        <pc:spChg chg="del">
          <ac:chgData name="KULSOOM ALI" userId="18083e08b75d3a6d" providerId="LiveId" clId="{6792D8FA-69B8-4401-A8AA-FDD1F0F2165D}" dt="2026-08-11T23:07:05.380" v="758" actId="478"/>
          <ac:spMkLst>
            <pc:docMk/>
            <pc:sldMk cId="3852412370" sldId="306"/>
            <ac:spMk id="3" creationId="{800A0F59-5E62-D0CE-2A88-CC04D873FCBF}"/>
          </ac:spMkLst>
        </pc:spChg>
        <pc:spChg chg="del">
          <ac:chgData name="KULSOOM ALI" userId="18083e08b75d3a6d" providerId="LiveId" clId="{6792D8FA-69B8-4401-A8AA-FDD1F0F2165D}" dt="2026-08-11T23:07:32.909" v="762" actId="478"/>
          <ac:spMkLst>
            <pc:docMk/>
            <pc:sldMk cId="3852412370" sldId="306"/>
            <ac:spMk id="4" creationId="{995140FC-F963-F523-69C7-75E478CF8706}"/>
          </ac:spMkLst>
        </pc:spChg>
        <pc:spChg chg="del">
          <ac:chgData name="KULSOOM ALI" userId="18083e08b75d3a6d" providerId="LiveId" clId="{6792D8FA-69B8-4401-A8AA-FDD1F0F2165D}" dt="2026-08-11T23:07:35.553" v="763" actId="478"/>
          <ac:spMkLst>
            <pc:docMk/>
            <pc:sldMk cId="3852412370" sldId="306"/>
            <ac:spMk id="5" creationId="{A0F64F4E-82F4-86DF-EB27-3881254FBBAC}"/>
          </ac:spMkLst>
        </pc:spChg>
        <pc:spChg chg="del mod">
          <ac:chgData name="KULSOOM ALI" userId="18083e08b75d3a6d" providerId="LiveId" clId="{6792D8FA-69B8-4401-A8AA-FDD1F0F2165D}" dt="2026-08-11T23:07:30.196" v="761" actId="478"/>
          <ac:spMkLst>
            <pc:docMk/>
            <pc:sldMk cId="3852412370" sldId="306"/>
            <ac:spMk id="6" creationId="{01D81190-75CD-A79F-296A-C73D8EA2C41E}"/>
          </ac:spMkLst>
        </pc:spChg>
        <pc:spChg chg="del">
          <ac:chgData name="KULSOOM ALI" userId="18083e08b75d3a6d" providerId="LiveId" clId="{6792D8FA-69B8-4401-A8AA-FDD1F0F2165D}" dt="2026-08-11T23:07:21.968" v="759"/>
          <ac:spMkLst>
            <pc:docMk/>
            <pc:sldMk cId="3852412370" sldId="306"/>
            <ac:spMk id="7" creationId="{2550DCCA-0C8F-617B-9436-C5C3BB469F51}"/>
          </ac:spMkLst>
        </pc:spChg>
        <pc:picChg chg="add mod">
          <ac:chgData name="KULSOOM ALI" userId="18083e08b75d3a6d" providerId="LiveId" clId="{6792D8FA-69B8-4401-A8AA-FDD1F0F2165D}" dt="2026-08-11T23:07:21.968" v="759"/>
          <ac:picMkLst>
            <pc:docMk/>
            <pc:sldMk cId="3852412370" sldId="306"/>
            <ac:picMk id="9" creationId="{0250B70D-202B-6F13-B174-146E463090BE}"/>
          </ac:picMkLst>
        </pc:picChg>
        <pc:picChg chg="add mod">
          <ac:chgData name="KULSOOM ALI" userId="18083e08b75d3a6d" providerId="LiveId" clId="{6792D8FA-69B8-4401-A8AA-FDD1F0F2165D}" dt="2026-08-11T23:08:27.051" v="767" actId="14100"/>
          <ac:picMkLst>
            <pc:docMk/>
            <pc:sldMk cId="3852412370" sldId="306"/>
            <ac:picMk id="10" creationId="{377077E6-BBCD-E2A8-9B61-78D3C89BC4B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06B7D7-7F8D-4DB0-8C44-A726034134A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22DAE58-EA32-426C-B8B3-EE5914A38C98}">
      <dgm:prSet/>
      <dgm:spPr/>
      <dgm:t>
        <a:bodyPr/>
        <a:lstStyle/>
        <a:p>
          <a:r>
            <a:rPr lang="en-GB"/>
            <a:t>Choosing the correct chart type</a:t>
          </a:r>
          <a:endParaRPr lang="en-US"/>
        </a:p>
      </dgm:t>
    </dgm:pt>
    <dgm:pt modelId="{503259D3-054E-41B8-99F5-994A8DE51206}" type="parTrans" cxnId="{BE1C5F38-5705-4BD0-8507-C768702507C6}">
      <dgm:prSet/>
      <dgm:spPr/>
      <dgm:t>
        <a:bodyPr/>
        <a:lstStyle/>
        <a:p>
          <a:endParaRPr lang="en-US"/>
        </a:p>
      </dgm:t>
    </dgm:pt>
    <dgm:pt modelId="{C0C57F44-CEE8-4DE1-81BB-D2948D96E079}" type="sibTrans" cxnId="{BE1C5F38-5705-4BD0-8507-C768702507C6}">
      <dgm:prSet/>
      <dgm:spPr/>
      <dgm:t>
        <a:bodyPr/>
        <a:lstStyle/>
        <a:p>
          <a:endParaRPr lang="en-US"/>
        </a:p>
      </dgm:t>
    </dgm:pt>
    <dgm:pt modelId="{CDA8F1CD-B79F-48EA-9A9C-98100534B8BB}">
      <dgm:prSet/>
      <dgm:spPr/>
      <dgm:t>
        <a:bodyPr/>
        <a:lstStyle/>
        <a:p>
          <a:r>
            <a:rPr lang="en-GB"/>
            <a:t>Making sure totals were accurate</a:t>
          </a:r>
          <a:endParaRPr lang="en-US"/>
        </a:p>
      </dgm:t>
    </dgm:pt>
    <dgm:pt modelId="{A32F056C-E53C-432D-AAAF-ECCB15DD68E9}" type="parTrans" cxnId="{346AC5CB-A461-49B9-82CA-8F8F5DCC7F4C}">
      <dgm:prSet/>
      <dgm:spPr/>
      <dgm:t>
        <a:bodyPr/>
        <a:lstStyle/>
        <a:p>
          <a:endParaRPr lang="en-US"/>
        </a:p>
      </dgm:t>
    </dgm:pt>
    <dgm:pt modelId="{80071012-085F-475D-95DC-83528E219156}" type="sibTrans" cxnId="{346AC5CB-A461-49B9-82CA-8F8F5DCC7F4C}">
      <dgm:prSet/>
      <dgm:spPr/>
      <dgm:t>
        <a:bodyPr/>
        <a:lstStyle/>
        <a:p>
          <a:endParaRPr lang="en-US"/>
        </a:p>
      </dgm:t>
    </dgm:pt>
    <dgm:pt modelId="{1068AED5-4A27-4DE7-9D53-039489EB3B43}">
      <dgm:prSet/>
      <dgm:spPr/>
      <dgm:t>
        <a:bodyPr/>
        <a:lstStyle/>
        <a:p>
          <a:r>
            <a:rPr lang="en-GB"/>
            <a:t>Formatting the Excel sheet neatly</a:t>
          </a:r>
          <a:endParaRPr lang="en-US"/>
        </a:p>
      </dgm:t>
    </dgm:pt>
    <dgm:pt modelId="{ECCED1EA-CA1A-43EE-BD3E-D6BFA7139D8C}" type="parTrans" cxnId="{53057528-DBE8-443A-911D-AD298848BA5B}">
      <dgm:prSet/>
      <dgm:spPr/>
      <dgm:t>
        <a:bodyPr/>
        <a:lstStyle/>
        <a:p>
          <a:endParaRPr lang="en-US"/>
        </a:p>
      </dgm:t>
    </dgm:pt>
    <dgm:pt modelId="{F2D4FCD7-8012-465B-B431-3F0DAA761140}" type="sibTrans" cxnId="{53057528-DBE8-443A-911D-AD298848BA5B}">
      <dgm:prSet/>
      <dgm:spPr/>
      <dgm:t>
        <a:bodyPr/>
        <a:lstStyle/>
        <a:p>
          <a:endParaRPr lang="en-US"/>
        </a:p>
      </dgm:t>
    </dgm:pt>
    <dgm:pt modelId="{EDD18928-3171-4A93-8018-F365F257DCA1}">
      <dgm:prSet/>
      <dgm:spPr/>
      <dgm:t>
        <a:bodyPr/>
        <a:lstStyle/>
        <a:p>
          <a:r>
            <a:rPr lang="en-GB"/>
            <a:t>Balancing spacing and layout in Word and PowerPoint</a:t>
          </a:r>
          <a:endParaRPr lang="en-US"/>
        </a:p>
      </dgm:t>
    </dgm:pt>
    <dgm:pt modelId="{7B5E3FF9-6DBA-44EF-8600-59485C00B564}" type="parTrans" cxnId="{E164BB2B-D462-410C-92CF-B11FE6754A48}">
      <dgm:prSet/>
      <dgm:spPr/>
      <dgm:t>
        <a:bodyPr/>
        <a:lstStyle/>
        <a:p>
          <a:endParaRPr lang="en-US"/>
        </a:p>
      </dgm:t>
    </dgm:pt>
    <dgm:pt modelId="{BD300AC1-467E-4AD9-B20F-04F5F8215A10}" type="sibTrans" cxnId="{E164BB2B-D462-410C-92CF-B11FE6754A48}">
      <dgm:prSet/>
      <dgm:spPr/>
      <dgm:t>
        <a:bodyPr/>
        <a:lstStyle/>
        <a:p>
          <a:endParaRPr lang="en-US"/>
        </a:p>
      </dgm:t>
    </dgm:pt>
    <dgm:pt modelId="{3A971E35-C91A-492E-90E2-3D5002F5D4EF}">
      <dgm:prSet/>
      <dgm:spPr/>
      <dgm:t>
        <a:bodyPr/>
        <a:lstStyle/>
        <a:p>
          <a:r>
            <a:rPr lang="en-GB"/>
            <a:t>Practice and feedback helped me overcome these challenges.</a:t>
          </a:r>
          <a:endParaRPr lang="en-US"/>
        </a:p>
      </dgm:t>
    </dgm:pt>
    <dgm:pt modelId="{BA9FD591-8C1F-40A0-A644-F8086AFAE99B}" type="parTrans" cxnId="{76CB41A8-AC53-4FF8-9CAF-F32BA7061B52}">
      <dgm:prSet/>
      <dgm:spPr/>
      <dgm:t>
        <a:bodyPr/>
        <a:lstStyle/>
        <a:p>
          <a:endParaRPr lang="en-US"/>
        </a:p>
      </dgm:t>
    </dgm:pt>
    <dgm:pt modelId="{748DC8BC-2937-4D49-A511-1693F64C4608}" type="sibTrans" cxnId="{76CB41A8-AC53-4FF8-9CAF-F32BA7061B52}">
      <dgm:prSet/>
      <dgm:spPr/>
      <dgm:t>
        <a:bodyPr/>
        <a:lstStyle/>
        <a:p>
          <a:endParaRPr lang="en-US"/>
        </a:p>
      </dgm:t>
    </dgm:pt>
    <dgm:pt modelId="{16AE70A7-B9F6-40EB-B449-000F2BA95070}" type="pres">
      <dgm:prSet presAssocID="{8F06B7D7-7F8D-4DB0-8C44-A726034134AD}" presName="outerComposite" presStyleCnt="0">
        <dgm:presLayoutVars>
          <dgm:chMax val="5"/>
          <dgm:dir/>
          <dgm:resizeHandles val="exact"/>
        </dgm:presLayoutVars>
      </dgm:prSet>
      <dgm:spPr/>
    </dgm:pt>
    <dgm:pt modelId="{D5CBFD60-FB1A-4C3C-B15D-41E3246007F9}" type="pres">
      <dgm:prSet presAssocID="{8F06B7D7-7F8D-4DB0-8C44-A726034134AD}" presName="dummyMaxCanvas" presStyleCnt="0">
        <dgm:presLayoutVars/>
      </dgm:prSet>
      <dgm:spPr/>
    </dgm:pt>
    <dgm:pt modelId="{C73B6F18-051D-4895-B691-AED2727C64EF}" type="pres">
      <dgm:prSet presAssocID="{8F06B7D7-7F8D-4DB0-8C44-A726034134AD}" presName="FiveNodes_1" presStyleLbl="node1" presStyleIdx="0" presStyleCnt="5">
        <dgm:presLayoutVars>
          <dgm:bulletEnabled val="1"/>
        </dgm:presLayoutVars>
      </dgm:prSet>
      <dgm:spPr/>
    </dgm:pt>
    <dgm:pt modelId="{68B37A55-8D85-4639-B181-4BBE48A8629E}" type="pres">
      <dgm:prSet presAssocID="{8F06B7D7-7F8D-4DB0-8C44-A726034134AD}" presName="FiveNodes_2" presStyleLbl="node1" presStyleIdx="1" presStyleCnt="5">
        <dgm:presLayoutVars>
          <dgm:bulletEnabled val="1"/>
        </dgm:presLayoutVars>
      </dgm:prSet>
      <dgm:spPr/>
    </dgm:pt>
    <dgm:pt modelId="{E56D3795-5A38-492C-A8A0-B8ABB64A0AB8}" type="pres">
      <dgm:prSet presAssocID="{8F06B7D7-7F8D-4DB0-8C44-A726034134AD}" presName="FiveNodes_3" presStyleLbl="node1" presStyleIdx="2" presStyleCnt="5">
        <dgm:presLayoutVars>
          <dgm:bulletEnabled val="1"/>
        </dgm:presLayoutVars>
      </dgm:prSet>
      <dgm:spPr/>
    </dgm:pt>
    <dgm:pt modelId="{4143CCF4-D434-47C9-8553-E3B6E3D9E1D8}" type="pres">
      <dgm:prSet presAssocID="{8F06B7D7-7F8D-4DB0-8C44-A726034134AD}" presName="FiveNodes_4" presStyleLbl="node1" presStyleIdx="3" presStyleCnt="5">
        <dgm:presLayoutVars>
          <dgm:bulletEnabled val="1"/>
        </dgm:presLayoutVars>
      </dgm:prSet>
      <dgm:spPr/>
    </dgm:pt>
    <dgm:pt modelId="{855D5345-3156-42CD-980C-BA4AE2FC1A26}" type="pres">
      <dgm:prSet presAssocID="{8F06B7D7-7F8D-4DB0-8C44-A726034134AD}" presName="FiveNodes_5" presStyleLbl="node1" presStyleIdx="4" presStyleCnt="5">
        <dgm:presLayoutVars>
          <dgm:bulletEnabled val="1"/>
        </dgm:presLayoutVars>
      </dgm:prSet>
      <dgm:spPr/>
    </dgm:pt>
    <dgm:pt modelId="{1530AE5F-ACB5-4541-9CA8-CBA947378584}" type="pres">
      <dgm:prSet presAssocID="{8F06B7D7-7F8D-4DB0-8C44-A726034134AD}" presName="FiveConn_1-2" presStyleLbl="fgAccFollowNode1" presStyleIdx="0" presStyleCnt="4">
        <dgm:presLayoutVars>
          <dgm:bulletEnabled val="1"/>
        </dgm:presLayoutVars>
      </dgm:prSet>
      <dgm:spPr/>
    </dgm:pt>
    <dgm:pt modelId="{39EFA37F-976F-45E5-83A3-968017A214B9}" type="pres">
      <dgm:prSet presAssocID="{8F06B7D7-7F8D-4DB0-8C44-A726034134AD}" presName="FiveConn_2-3" presStyleLbl="fgAccFollowNode1" presStyleIdx="1" presStyleCnt="4">
        <dgm:presLayoutVars>
          <dgm:bulletEnabled val="1"/>
        </dgm:presLayoutVars>
      </dgm:prSet>
      <dgm:spPr/>
    </dgm:pt>
    <dgm:pt modelId="{D660EEF8-1EDE-4A33-9122-98AB7E531AD3}" type="pres">
      <dgm:prSet presAssocID="{8F06B7D7-7F8D-4DB0-8C44-A726034134AD}" presName="FiveConn_3-4" presStyleLbl="fgAccFollowNode1" presStyleIdx="2" presStyleCnt="4">
        <dgm:presLayoutVars>
          <dgm:bulletEnabled val="1"/>
        </dgm:presLayoutVars>
      </dgm:prSet>
      <dgm:spPr/>
    </dgm:pt>
    <dgm:pt modelId="{009DCBF2-4180-4EB7-BCA3-BC0BEE320C66}" type="pres">
      <dgm:prSet presAssocID="{8F06B7D7-7F8D-4DB0-8C44-A726034134AD}" presName="FiveConn_4-5" presStyleLbl="fgAccFollowNode1" presStyleIdx="3" presStyleCnt="4">
        <dgm:presLayoutVars>
          <dgm:bulletEnabled val="1"/>
        </dgm:presLayoutVars>
      </dgm:prSet>
      <dgm:spPr/>
    </dgm:pt>
    <dgm:pt modelId="{8031114D-B9CC-487D-8477-D7E77277177C}" type="pres">
      <dgm:prSet presAssocID="{8F06B7D7-7F8D-4DB0-8C44-A726034134AD}" presName="FiveNodes_1_text" presStyleLbl="node1" presStyleIdx="4" presStyleCnt="5">
        <dgm:presLayoutVars>
          <dgm:bulletEnabled val="1"/>
        </dgm:presLayoutVars>
      </dgm:prSet>
      <dgm:spPr/>
    </dgm:pt>
    <dgm:pt modelId="{D8571894-C5B0-429B-8576-FB810A4103C6}" type="pres">
      <dgm:prSet presAssocID="{8F06B7D7-7F8D-4DB0-8C44-A726034134AD}" presName="FiveNodes_2_text" presStyleLbl="node1" presStyleIdx="4" presStyleCnt="5">
        <dgm:presLayoutVars>
          <dgm:bulletEnabled val="1"/>
        </dgm:presLayoutVars>
      </dgm:prSet>
      <dgm:spPr/>
    </dgm:pt>
    <dgm:pt modelId="{3E64E782-186A-4571-B70F-2474065BB824}" type="pres">
      <dgm:prSet presAssocID="{8F06B7D7-7F8D-4DB0-8C44-A726034134AD}" presName="FiveNodes_3_text" presStyleLbl="node1" presStyleIdx="4" presStyleCnt="5">
        <dgm:presLayoutVars>
          <dgm:bulletEnabled val="1"/>
        </dgm:presLayoutVars>
      </dgm:prSet>
      <dgm:spPr/>
    </dgm:pt>
    <dgm:pt modelId="{13A52591-E700-4BC4-ABFF-4236C3229C08}" type="pres">
      <dgm:prSet presAssocID="{8F06B7D7-7F8D-4DB0-8C44-A726034134AD}" presName="FiveNodes_4_text" presStyleLbl="node1" presStyleIdx="4" presStyleCnt="5">
        <dgm:presLayoutVars>
          <dgm:bulletEnabled val="1"/>
        </dgm:presLayoutVars>
      </dgm:prSet>
      <dgm:spPr/>
    </dgm:pt>
    <dgm:pt modelId="{43F5EC6C-D23A-4510-BA6C-19C4F76F828B}" type="pres">
      <dgm:prSet presAssocID="{8F06B7D7-7F8D-4DB0-8C44-A726034134A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57BBC218-D8AF-45D9-80D5-6F79CBB77B1D}" type="presOf" srcId="{222DAE58-EA32-426C-B8B3-EE5914A38C98}" destId="{8031114D-B9CC-487D-8477-D7E77277177C}" srcOrd="1" destOrd="0" presId="urn:microsoft.com/office/officeart/2005/8/layout/vProcess5"/>
    <dgm:cxn modelId="{53057528-DBE8-443A-911D-AD298848BA5B}" srcId="{8F06B7D7-7F8D-4DB0-8C44-A726034134AD}" destId="{1068AED5-4A27-4DE7-9D53-039489EB3B43}" srcOrd="2" destOrd="0" parTransId="{ECCED1EA-CA1A-43EE-BD3E-D6BFA7139D8C}" sibTransId="{F2D4FCD7-8012-465B-B431-3F0DAA761140}"/>
    <dgm:cxn modelId="{E164BB2B-D462-410C-92CF-B11FE6754A48}" srcId="{8F06B7D7-7F8D-4DB0-8C44-A726034134AD}" destId="{EDD18928-3171-4A93-8018-F365F257DCA1}" srcOrd="3" destOrd="0" parTransId="{7B5E3FF9-6DBA-44EF-8600-59485C00B564}" sibTransId="{BD300AC1-467E-4AD9-B20F-04F5F8215A10}"/>
    <dgm:cxn modelId="{90146030-9B7E-45F2-9E48-7E4B9F9EC0F5}" type="presOf" srcId="{222DAE58-EA32-426C-B8B3-EE5914A38C98}" destId="{C73B6F18-051D-4895-B691-AED2727C64EF}" srcOrd="0" destOrd="0" presId="urn:microsoft.com/office/officeart/2005/8/layout/vProcess5"/>
    <dgm:cxn modelId="{4748CD34-CD74-4AB2-B778-D4C397C62019}" type="presOf" srcId="{1068AED5-4A27-4DE7-9D53-039489EB3B43}" destId="{E56D3795-5A38-492C-A8A0-B8ABB64A0AB8}" srcOrd="0" destOrd="0" presId="urn:microsoft.com/office/officeart/2005/8/layout/vProcess5"/>
    <dgm:cxn modelId="{BE1C5F38-5705-4BD0-8507-C768702507C6}" srcId="{8F06B7D7-7F8D-4DB0-8C44-A726034134AD}" destId="{222DAE58-EA32-426C-B8B3-EE5914A38C98}" srcOrd="0" destOrd="0" parTransId="{503259D3-054E-41B8-99F5-994A8DE51206}" sibTransId="{C0C57F44-CEE8-4DE1-81BB-D2948D96E079}"/>
    <dgm:cxn modelId="{9CDCFB60-A816-4AF0-B4C5-82377045E889}" type="presOf" srcId="{EDD18928-3171-4A93-8018-F365F257DCA1}" destId="{13A52591-E700-4BC4-ABFF-4236C3229C08}" srcOrd="1" destOrd="0" presId="urn:microsoft.com/office/officeart/2005/8/layout/vProcess5"/>
    <dgm:cxn modelId="{C8A78343-84A7-4FC8-B364-B4410A18FA3D}" type="presOf" srcId="{8F06B7D7-7F8D-4DB0-8C44-A726034134AD}" destId="{16AE70A7-B9F6-40EB-B449-000F2BA95070}" srcOrd="0" destOrd="0" presId="urn:microsoft.com/office/officeart/2005/8/layout/vProcess5"/>
    <dgm:cxn modelId="{23E5D66D-8B61-4CDC-9110-9BFFDDDD3E2F}" type="presOf" srcId="{1068AED5-4A27-4DE7-9D53-039489EB3B43}" destId="{3E64E782-186A-4571-B70F-2474065BB824}" srcOrd="1" destOrd="0" presId="urn:microsoft.com/office/officeart/2005/8/layout/vProcess5"/>
    <dgm:cxn modelId="{25A7136E-AB1C-4619-A1B6-7B652ED229E5}" type="presOf" srcId="{3A971E35-C91A-492E-90E2-3D5002F5D4EF}" destId="{43F5EC6C-D23A-4510-BA6C-19C4F76F828B}" srcOrd="1" destOrd="0" presId="urn:microsoft.com/office/officeart/2005/8/layout/vProcess5"/>
    <dgm:cxn modelId="{F1D18C54-0566-47DC-8C5B-6DA0DC9E5F6C}" type="presOf" srcId="{80071012-085F-475D-95DC-83528E219156}" destId="{39EFA37F-976F-45E5-83A3-968017A214B9}" srcOrd="0" destOrd="0" presId="urn:microsoft.com/office/officeart/2005/8/layout/vProcess5"/>
    <dgm:cxn modelId="{B81D2D90-5B98-4848-8013-4C6BE95F4A19}" type="presOf" srcId="{3A971E35-C91A-492E-90E2-3D5002F5D4EF}" destId="{855D5345-3156-42CD-980C-BA4AE2FC1A26}" srcOrd="0" destOrd="0" presId="urn:microsoft.com/office/officeart/2005/8/layout/vProcess5"/>
    <dgm:cxn modelId="{4E8C999E-8858-4FF7-BE27-AC761530037B}" type="presOf" srcId="{F2D4FCD7-8012-465B-B431-3F0DAA761140}" destId="{D660EEF8-1EDE-4A33-9122-98AB7E531AD3}" srcOrd="0" destOrd="0" presId="urn:microsoft.com/office/officeart/2005/8/layout/vProcess5"/>
    <dgm:cxn modelId="{76CB41A8-AC53-4FF8-9CAF-F32BA7061B52}" srcId="{8F06B7D7-7F8D-4DB0-8C44-A726034134AD}" destId="{3A971E35-C91A-492E-90E2-3D5002F5D4EF}" srcOrd="4" destOrd="0" parTransId="{BA9FD591-8C1F-40A0-A644-F8086AFAE99B}" sibTransId="{748DC8BC-2937-4D49-A511-1693F64C4608}"/>
    <dgm:cxn modelId="{4B325ABE-6F8A-440E-A983-8FC99299BEE2}" type="presOf" srcId="{CDA8F1CD-B79F-48EA-9A9C-98100534B8BB}" destId="{D8571894-C5B0-429B-8576-FB810A4103C6}" srcOrd="1" destOrd="0" presId="urn:microsoft.com/office/officeart/2005/8/layout/vProcess5"/>
    <dgm:cxn modelId="{430918CA-EB11-4B9B-83A3-2DBEC1094549}" type="presOf" srcId="{EDD18928-3171-4A93-8018-F365F257DCA1}" destId="{4143CCF4-D434-47C9-8553-E3B6E3D9E1D8}" srcOrd="0" destOrd="0" presId="urn:microsoft.com/office/officeart/2005/8/layout/vProcess5"/>
    <dgm:cxn modelId="{346AC5CB-A461-49B9-82CA-8F8F5DCC7F4C}" srcId="{8F06B7D7-7F8D-4DB0-8C44-A726034134AD}" destId="{CDA8F1CD-B79F-48EA-9A9C-98100534B8BB}" srcOrd="1" destOrd="0" parTransId="{A32F056C-E53C-432D-AAAF-ECCB15DD68E9}" sibTransId="{80071012-085F-475D-95DC-83528E219156}"/>
    <dgm:cxn modelId="{678E3BCF-FDB0-4532-AD8C-C1FC343214AC}" type="presOf" srcId="{CDA8F1CD-B79F-48EA-9A9C-98100534B8BB}" destId="{68B37A55-8D85-4639-B181-4BBE48A8629E}" srcOrd="0" destOrd="0" presId="urn:microsoft.com/office/officeart/2005/8/layout/vProcess5"/>
    <dgm:cxn modelId="{BDEFADD8-D026-4F13-9923-4064C45618C8}" type="presOf" srcId="{C0C57F44-CEE8-4DE1-81BB-D2948D96E079}" destId="{1530AE5F-ACB5-4541-9CA8-CBA947378584}" srcOrd="0" destOrd="0" presId="urn:microsoft.com/office/officeart/2005/8/layout/vProcess5"/>
    <dgm:cxn modelId="{F07C24F9-0CB0-4FA0-ABF8-C8F1386E79F9}" type="presOf" srcId="{BD300AC1-467E-4AD9-B20F-04F5F8215A10}" destId="{009DCBF2-4180-4EB7-BCA3-BC0BEE320C66}" srcOrd="0" destOrd="0" presId="urn:microsoft.com/office/officeart/2005/8/layout/vProcess5"/>
    <dgm:cxn modelId="{3308B0EF-3EE0-4A8B-A09C-2F1D65CA9CB4}" type="presParOf" srcId="{16AE70A7-B9F6-40EB-B449-000F2BA95070}" destId="{D5CBFD60-FB1A-4C3C-B15D-41E3246007F9}" srcOrd="0" destOrd="0" presId="urn:microsoft.com/office/officeart/2005/8/layout/vProcess5"/>
    <dgm:cxn modelId="{A36310A9-3445-44A9-8010-F36AB819A7A8}" type="presParOf" srcId="{16AE70A7-B9F6-40EB-B449-000F2BA95070}" destId="{C73B6F18-051D-4895-B691-AED2727C64EF}" srcOrd="1" destOrd="0" presId="urn:microsoft.com/office/officeart/2005/8/layout/vProcess5"/>
    <dgm:cxn modelId="{8E0D528F-A74F-4C88-A531-375A9C00287E}" type="presParOf" srcId="{16AE70A7-B9F6-40EB-B449-000F2BA95070}" destId="{68B37A55-8D85-4639-B181-4BBE48A8629E}" srcOrd="2" destOrd="0" presId="urn:microsoft.com/office/officeart/2005/8/layout/vProcess5"/>
    <dgm:cxn modelId="{73313BDD-9C81-456F-AE28-BF9CF119CA83}" type="presParOf" srcId="{16AE70A7-B9F6-40EB-B449-000F2BA95070}" destId="{E56D3795-5A38-492C-A8A0-B8ABB64A0AB8}" srcOrd="3" destOrd="0" presId="urn:microsoft.com/office/officeart/2005/8/layout/vProcess5"/>
    <dgm:cxn modelId="{29533C72-73D7-4E08-BD1D-DCDA3B5B57D9}" type="presParOf" srcId="{16AE70A7-B9F6-40EB-B449-000F2BA95070}" destId="{4143CCF4-D434-47C9-8553-E3B6E3D9E1D8}" srcOrd="4" destOrd="0" presId="urn:microsoft.com/office/officeart/2005/8/layout/vProcess5"/>
    <dgm:cxn modelId="{BB38D5FE-70D5-4E7A-AF8F-0BD6A2E49720}" type="presParOf" srcId="{16AE70A7-B9F6-40EB-B449-000F2BA95070}" destId="{855D5345-3156-42CD-980C-BA4AE2FC1A26}" srcOrd="5" destOrd="0" presId="urn:microsoft.com/office/officeart/2005/8/layout/vProcess5"/>
    <dgm:cxn modelId="{16ADBBF0-0F6A-42C0-BC77-897198462B96}" type="presParOf" srcId="{16AE70A7-B9F6-40EB-B449-000F2BA95070}" destId="{1530AE5F-ACB5-4541-9CA8-CBA947378584}" srcOrd="6" destOrd="0" presId="urn:microsoft.com/office/officeart/2005/8/layout/vProcess5"/>
    <dgm:cxn modelId="{AE1EEFE4-8564-4453-B747-2F31B20BE761}" type="presParOf" srcId="{16AE70A7-B9F6-40EB-B449-000F2BA95070}" destId="{39EFA37F-976F-45E5-83A3-968017A214B9}" srcOrd="7" destOrd="0" presId="urn:microsoft.com/office/officeart/2005/8/layout/vProcess5"/>
    <dgm:cxn modelId="{E778F486-1819-42D3-B808-3CAFF64759F1}" type="presParOf" srcId="{16AE70A7-B9F6-40EB-B449-000F2BA95070}" destId="{D660EEF8-1EDE-4A33-9122-98AB7E531AD3}" srcOrd="8" destOrd="0" presId="urn:microsoft.com/office/officeart/2005/8/layout/vProcess5"/>
    <dgm:cxn modelId="{6E2E13E6-298E-425E-B5A0-70BBDE501A14}" type="presParOf" srcId="{16AE70A7-B9F6-40EB-B449-000F2BA95070}" destId="{009DCBF2-4180-4EB7-BCA3-BC0BEE320C66}" srcOrd="9" destOrd="0" presId="urn:microsoft.com/office/officeart/2005/8/layout/vProcess5"/>
    <dgm:cxn modelId="{1857B255-019B-4E8A-BC63-EFB5C79370BB}" type="presParOf" srcId="{16AE70A7-B9F6-40EB-B449-000F2BA95070}" destId="{8031114D-B9CC-487D-8477-D7E77277177C}" srcOrd="10" destOrd="0" presId="urn:microsoft.com/office/officeart/2005/8/layout/vProcess5"/>
    <dgm:cxn modelId="{FBC2BA5B-8069-4F33-856A-2903A90DCAAD}" type="presParOf" srcId="{16AE70A7-B9F6-40EB-B449-000F2BA95070}" destId="{D8571894-C5B0-429B-8576-FB810A4103C6}" srcOrd="11" destOrd="0" presId="urn:microsoft.com/office/officeart/2005/8/layout/vProcess5"/>
    <dgm:cxn modelId="{E919C0F1-705E-40AF-8920-23DCF61A5AFD}" type="presParOf" srcId="{16AE70A7-B9F6-40EB-B449-000F2BA95070}" destId="{3E64E782-186A-4571-B70F-2474065BB824}" srcOrd="12" destOrd="0" presId="urn:microsoft.com/office/officeart/2005/8/layout/vProcess5"/>
    <dgm:cxn modelId="{83A54029-BF3C-4311-9131-BEB0DA2122C0}" type="presParOf" srcId="{16AE70A7-B9F6-40EB-B449-000F2BA95070}" destId="{13A52591-E700-4BC4-ABFF-4236C3229C08}" srcOrd="13" destOrd="0" presId="urn:microsoft.com/office/officeart/2005/8/layout/vProcess5"/>
    <dgm:cxn modelId="{99B90260-6ACA-44BE-A2E1-7C0AA7A5555F}" type="presParOf" srcId="{16AE70A7-B9F6-40EB-B449-000F2BA95070}" destId="{43F5EC6C-D23A-4510-BA6C-19C4F76F828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3B6F18-051D-4895-B691-AED2727C64EF}">
      <dsp:nvSpPr>
        <dsp:cNvPr id="0" name=""/>
        <dsp:cNvSpPr/>
      </dsp:nvSpPr>
      <dsp:spPr>
        <a:xfrm>
          <a:off x="0" y="0"/>
          <a:ext cx="5091882" cy="10069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Choosing the correct chart type</a:t>
          </a:r>
          <a:endParaRPr lang="en-US" sz="2100" kern="1200"/>
        </a:p>
      </dsp:txBody>
      <dsp:txXfrm>
        <a:off x="29494" y="29494"/>
        <a:ext cx="3887451" cy="947995"/>
      </dsp:txXfrm>
    </dsp:sp>
    <dsp:sp modelId="{68B37A55-8D85-4639-B181-4BBE48A8629E}">
      <dsp:nvSpPr>
        <dsp:cNvPr id="0" name=""/>
        <dsp:cNvSpPr/>
      </dsp:nvSpPr>
      <dsp:spPr>
        <a:xfrm>
          <a:off x="380238" y="1146841"/>
          <a:ext cx="5091882" cy="10069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Making sure totals were accurate</a:t>
          </a:r>
          <a:endParaRPr lang="en-US" sz="2100" kern="1200"/>
        </a:p>
      </dsp:txBody>
      <dsp:txXfrm>
        <a:off x="409732" y="1176335"/>
        <a:ext cx="3998117" cy="947995"/>
      </dsp:txXfrm>
    </dsp:sp>
    <dsp:sp modelId="{E56D3795-5A38-492C-A8A0-B8ABB64A0AB8}">
      <dsp:nvSpPr>
        <dsp:cNvPr id="0" name=""/>
        <dsp:cNvSpPr/>
      </dsp:nvSpPr>
      <dsp:spPr>
        <a:xfrm>
          <a:off x="760476" y="2293683"/>
          <a:ext cx="5091882" cy="100698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Formatting the Excel sheet neatly</a:t>
          </a:r>
          <a:endParaRPr lang="en-US" sz="2100" kern="1200"/>
        </a:p>
      </dsp:txBody>
      <dsp:txXfrm>
        <a:off x="789970" y="2323177"/>
        <a:ext cx="3998117" cy="947995"/>
      </dsp:txXfrm>
    </dsp:sp>
    <dsp:sp modelId="{4143CCF4-D434-47C9-8553-E3B6E3D9E1D8}">
      <dsp:nvSpPr>
        <dsp:cNvPr id="0" name=""/>
        <dsp:cNvSpPr/>
      </dsp:nvSpPr>
      <dsp:spPr>
        <a:xfrm>
          <a:off x="1140714" y="3440525"/>
          <a:ext cx="5091882" cy="10069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Balancing spacing and layout in Word and PowerPoint</a:t>
          </a:r>
          <a:endParaRPr lang="en-US" sz="2100" kern="1200"/>
        </a:p>
      </dsp:txBody>
      <dsp:txXfrm>
        <a:off x="1170208" y="3470019"/>
        <a:ext cx="3998117" cy="947995"/>
      </dsp:txXfrm>
    </dsp:sp>
    <dsp:sp modelId="{855D5345-3156-42CD-980C-BA4AE2FC1A26}">
      <dsp:nvSpPr>
        <dsp:cNvPr id="0" name=""/>
        <dsp:cNvSpPr/>
      </dsp:nvSpPr>
      <dsp:spPr>
        <a:xfrm>
          <a:off x="1520952" y="4587367"/>
          <a:ext cx="5091882" cy="10069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Practice and feedback helped me overcome these challenges.</a:t>
          </a:r>
          <a:endParaRPr lang="en-US" sz="2100" kern="1200"/>
        </a:p>
      </dsp:txBody>
      <dsp:txXfrm>
        <a:off x="1550446" y="4616861"/>
        <a:ext cx="3998117" cy="947995"/>
      </dsp:txXfrm>
    </dsp:sp>
    <dsp:sp modelId="{1530AE5F-ACB5-4541-9CA8-CBA947378584}">
      <dsp:nvSpPr>
        <dsp:cNvPr id="0" name=""/>
        <dsp:cNvSpPr/>
      </dsp:nvSpPr>
      <dsp:spPr>
        <a:xfrm>
          <a:off x="4437343" y="735657"/>
          <a:ext cx="654538" cy="65453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584614" y="735657"/>
        <a:ext cx="359996" cy="492540"/>
      </dsp:txXfrm>
    </dsp:sp>
    <dsp:sp modelId="{39EFA37F-976F-45E5-83A3-968017A214B9}">
      <dsp:nvSpPr>
        <dsp:cNvPr id="0" name=""/>
        <dsp:cNvSpPr/>
      </dsp:nvSpPr>
      <dsp:spPr>
        <a:xfrm>
          <a:off x="4817582" y="1882498"/>
          <a:ext cx="654538" cy="65453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964853" y="1882498"/>
        <a:ext cx="359996" cy="492540"/>
      </dsp:txXfrm>
    </dsp:sp>
    <dsp:sp modelId="{D660EEF8-1EDE-4A33-9122-98AB7E531AD3}">
      <dsp:nvSpPr>
        <dsp:cNvPr id="0" name=""/>
        <dsp:cNvSpPr/>
      </dsp:nvSpPr>
      <dsp:spPr>
        <a:xfrm>
          <a:off x="5197820" y="3012557"/>
          <a:ext cx="654538" cy="65453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5345091" y="3012557"/>
        <a:ext cx="359996" cy="492540"/>
      </dsp:txXfrm>
    </dsp:sp>
    <dsp:sp modelId="{009DCBF2-4180-4EB7-BCA3-BC0BEE320C66}">
      <dsp:nvSpPr>
        <dsp:cNvPr id="0" name=""/>
        <dsp:cNvSpPr/>
      </dsp:nvSpPr>
      <dsp:spPr>
        <a:xfrm>
          <a:off x="5578058" y="4170587"/>
          <a:ext cx="654538" cy="65453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5725329" y="4170587"/>
        <a:ext cx="359996" cy="4925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D72BFF-3F96-44AE-8522-A17182D64D33}" type="datetimeFigureOut">
              <a:rPr lang="en-US" smtClean="0"/>
              <a:t>8/11/2026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C73610-CCBA-4806-B040-7AF4F8229B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535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155276-2114-4288-A537-379EA644CDBE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3480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155276-2114-4288-A537-379EA644CDBE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3373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8A832F76-EEF5-410D-B6F4-8650AC675FE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0160" y="-10160"/>
            <a:ext cx="12198985" cy="6877685"/>
          </a:xfrm>
          <a:custGeom>
            <a:avLst/>
            <a:gdLst>
              <a:gd name="connsiteX0" fmla="*/ 0 w 12188825"/>
              <a:gd name="connsiteY0" fmla="*/ 0 h 6868160"/>
              <a:gd name="connsiteX1" fmla="*/ 12188825 w 12188825"/>
              <a:gd name="connsiteY1" fmla="*/ 0 h 6868160"/>
              <a:gd name="connsiteX2" fmla="*/ 12188825 w 12188825"/>
              <a:gd name="connsiteY2" fmla="*/ 6868160 h 6868160"/>
              <a:gd name="connsiteX3" fmla="*/ 0 w 12188825"/>
              <a:gd name="connsiteY3" fmla="*/ 6868160 h 6868160"/>
              <a:gd name="connsiteX4" fmla="*/ 0 w 12188825"/>
              <a:gd name="connsiteY4" fmla="*/ 0 h 6868160"/>
              <a:gd name="connsiteX0" fmla="*/ 10160 w 12198985"/>
              <a:gd name="connsiteY0" fmla="*/ 0 h 6868160"/>
              <a:gd name="connsiteX1" fmla="*/ 12198985 w 12198985"/>
              <a:gd name="connsiteY1" fmla="*/ 0 h 6868160"/>
              <a:gd name="connsiteX2" fmla="*/ 12198985 w 12198985"/>
              <a:gd name="connsiteY2" fmla="*/ 6868160 h 6868160"/>
              <a:gd name="connsiteX3" fmla="*/ 10160 w 12198985"/>
              <a:gd name="connsiteY3" fmla="*/ 6868160 h 6868160"/>
              <a:gd name="connsiteX4" fmla="*/ 0 w 12198985"/>
              <a:gd name="connsiteY4" fmla="*/ 528320 h 6868160"/>
              <a:gd name="connsiteX5" fmla="*/ 10160 w 12198985"/>
              <a:gd name="connsiteY5" fmla="*/ 0 h 6868160"/>
              <a:gd name="connsiteX0" fmla="*/ 10160 w 12198985"/>
              <a:gd name="connsiteY0" fmla="*/ 0 h 6868160"/>
              <a:gd name="connsiteX1" fmla="*/ 12198985 w 12198985"/>
              <a:gd name="connsiteY1" fmla="*/ 0 h 6868160"/>
              <a:gd name="connsiteX2" fmla="*/ 12198985 w 12198985"/>
              <a:gd name="connsiteY2" fmla="*/ 6868160 h 6868160"/>
              <a:gd name="connsiteX3" fmla="*/ 10160 w 12198985"/>
              <a:gd name="connsiteY3" fmla="*/ 6868160 h 6868160"/>
              <a:gd name="connsiteX4" fmla="*/ 0 w 12198985"/>
              <a:gd name="connsiteY4" fmla="*/ 528320 h 6868160"/>
              <a:gd name="connsiteX5" fmla="*/ 10160 w 12198985"/>
              <a:gd name="connsiteY5" fmla="*/ 0 h 6868160"/>
              <a:gd name="connsiteX0" fmla="*/ 292064 w 12480889"/>
              <a:gd name="connsiteY0" fmla="*/ 0 h 6868160"/>
              <a:gd name="connsiteX1" fmla="*/ 12480889 w 12480889"/>
              <a:gd name="connsiteY1" fmla="*/ 0 h 6868160"/>
              <a:gd name="connsiteX2" fmla="*/ 12480889 w 12480889"/>
              <a:gd name="connsiteY2" fmla="*/ 6868160 h 6868160"/>
              <a:gd name="connsiteX3" fmla="*/ 292064 w 12480889"/>
              <a:gd name="connsiteY3" fmla="*/ 6868160 h 6868160"/>
              <a:gd name="connsiteX4" fmla="*/ 4996144 w 12480889"/>
              <a:gd name="connsiteY4" fmla="*/ 1727200 h 6868160"/>
              <a:gd name="connsiteX5" fmla="*/ 281904 w 12480889"/>
              <a:gd name="connsiteY5" fmla="*/ 528320 h 6868160"/>
              <a:gd name="connsiteX6" fmla="*/ 292064 w 12480889"/>
              <a:gd name="connsiteY6" fmla="*/ 0 h 6868160"/>
              <a:gd name="connsiteX0" fmla="*/ 292064 w 12480889"/>
              <a:gd name="connsiteY0" fmla="*/ 0 h 6868160"/>
              <a:gd name="connsiteX1" fmla="*/ 12480889 w 12480889"/>
              <a:gd name="connsiteY1" fmla="*/ 0 h 6868160"/>
              <a:gd name="connsiteX2" fmla="*/ 12480889 w 12480889"/>
              <a:gd name="connsiteY2" fmla="*/ 6868160 h 6868160"/>
              <a:gd name="connsiteX3" fmla="*/ 292064 w 12480889"/>
              <a:gd name="connsiteY3" fmla="*/ 6868160 h 6868160"/>
              <a:gd name="connsiteX4" fmla="*/ 4996144 w 12480889"/>
              <a:gd name="connsiteY4" fmla="*/ 1727200 h 6868160"/>
              <a:gd name="connsiteX5" fmla="*/ 281904 w 12480889"/>
              <a:gd name="connsiteY5" fmla="*/ 528320 h 6868160"/>
              <a:gd name="connsiteX6" fmla="*/ 292064 w 12480889"/>
              <a:gd name="connsiteY6" fmla="*/ 0 h 6868160"/>
              <a:gd name="connsiteX0" fmla="*/ 292064 w 12480889"/>
              <a:gd name="connsiteY0" fmla="*/ 0 h 6868160"/>
              <a:gd name="connsiteX1" fmla="*/ 12480889 w 12480889"/>
              <a:gd name="connsiteY1" fmla="*/ 0 h 6868160"/>
              <a:gd name="connsiteX2" fmla="*/ 12480889 w 12480889"/>
              <a:gd name="connsiteY2" fmla="*/ 6868160 h 6868160"/>
              <a:gd name="connsiteX3" fmla="*/ 292064 w 12480889"/>
              <a:gd name="connsiteY3" fmla="*/ 6868160 h 6868160"/>
              <a:gd name="connsiteX4" fmla="*/ 4996144 w 12480889"/>
              <a:gd name="connsiteY4" fmla="*/ 1727200 h 6868160"/>
              <a:gd name="connsiteX5" fmla="*/ 281904 w 12480889"/>
              <a:gd name="connsiteY5" fmla="*/ 528320 h 6868160"/>
              <a:gd name="connsiteX6" fmla="*/ 292064 w 12480889"/>
              <a:gd name="connsiteY6" fmla="*/ 0 h 6868160"/>
              <a:gd name="connsiteX0" fmla="*/ 292064 w 12480889"/>
              <a:gd name="connsiteY0" fmla="*/ 0 h 6868160"/>
              <a:gd name="connsiteX1" fmla="*/ 12480889 w 12480889"/>
              <a:gd name="connsiteY1" fmla="*/ 0 h 6868160"/>
              <a:gd name="connsiteX2" fmla="*/ 12480889 w 12480889"/>
              <a:gd name="connsiteY2" fmla="*/ 6868160 h 6868160"/>
              <a:gd name="connsiteX3" fmla="*/ 292064 w 12480889"/>
              <a:gd name="connsiteY3" fmla="*/ 6868160 h 6868160"/>
              <a:gd name="connsiteX4" fmla="*/ 4996144 w 12480889"/>
              <a:gd name="connsiteY4" fmla="*/ 1727200 h 6868160"/>
              <a:gd name="connsiteX5" fmla="*/ 281904 w 12480889"/>
              <a:gd name="connsiteY5" fmla="*/ 528320 h 6868160"/>
              <a:gd name="connsiteX6" fmla="*/ 292064 w 12480889"/>
              <a:gd name="connsiteY6" fmla="*/ 0 h 6868160"/>
              <a:gd name="connsiteX0" fmla="*/ 198195 w 12387020"/>
              <a:gd name="connsiteY0" fmla="*/ 0 h 6868160"/>
              <a:gd name="connsiteX1" fmla="*/ 12387020 w 12387020"/>
              <a:gd name="connsiteY1" fmla="*/ 0 h 6868160"/>
              <a:gd name="connsiteX2" fmla="*/ 12387020 w 12387020"/>
              <a:gd name="connsiteY2" fmla="*/ 6868160 h 6868160"/>
              <a:gd name="connsiteX3" fmla="*/ 198195 w 12387020"/>
              <a:gd name="connsiteY3" fmla="*/ 6868160 h 6868160"/>
              <a:gd name="connsiteX4" fmla="*/ 6212915 w 12387020"/>
              <a:gd name="connsiteY4" fmla="*/ 3830320 h 6868160"/>
              <a:gd name="connsiteX5" fmla="*/ 4902275 w 12387020"/>
              <a:gd name="connsiteY5" fmla="*/ 1727200 h 6868160"/>
              <a:gd name="connsiteX6" fmla="*/ 188035 w 12387020"/>
              <a:gd name="connsiteY6" fmla="*/ 528320 h 6868160"/>
              <a:gd name="connsiteX7" fmla="*/ 198195 w 12387020"/>
              <a:gd name="connsiteY7" fmla="*/ 0 h 6868160"/>
              <a:gd name="connsiteX0" fmla="*/ 198195 w 12387020"/>
              <a:gd name="connsiteY0" fmla="*/ 0 h 6868160"/>
              <a:gd name="connsiteX1" fmla="*/ 12387020 w 12387020"/>
              <a:gd name="connsiteY1" fmla="*/ 0 h 6868160"/>
              <a:gd name="connsiteX2" fmla="*/ 12387020 w 12387020"/>
              <a:gd name="connsiteY2" fmla="*/ 6868160 h 6868160"/>
              <a:gd name="connsiteX3" fmla="*/ 198195 w 12387020"/>
              <a:gd name="connsiteY3" fmla="*/ 6868160 h 6868160"/>
              <a:gd name="connsiteX4" fmla="*/ 6212915 w 12387020"/>
              <a:gd name="connsiteY4" fmla="*/ 3830320 h 6868160"/>
              <a:gd name="connsiteX5" fmla="*/ 4902275 w 12387020"/>
              <a:gd name="connsiteY5" fmla="*/ 1727200 h 6868160"/>
              <a:gd name="connsiteX6" fmla="*/ 188035 w 12387020"/>
              <a:gd name="connsiteY6" fmla="*/ 528320 h 6868160"/>
              <a:gd name="connsiteX7" fmla="*/ 198195 w 12387020"/>
              <a:gd name="connsiteY7" fmla="*/ 0 h 6868160"/>
              <a:gd name="connsiteX0" fmla="*/ 235106 w 12423931"/>
              <a:gd name="connsiteY0" fmla="*/ 0 h 7033131"/>
              <a:gd name="connsiteX1" fmla="*/ 12423931 w 12423931"/>
              <a:gd name="connsiteY1" fmla="*/ 0 h 7033131"/>
              <a:gd name="connsiteX2" fmla="*/ 12423931 w 12423931"/>
              <a:gd name="connsiteY2" fmla="*/ 6868160 h 7033131"/>
              <a:gd name="connsiteX3" fmla="*/ 235106 w 12423931"/>
              <a:gd name="connsiteY3" fmla="*/ 6868160 h 7033131"/>
              <a:gd name="connsiteX4" fmla="*/ 4908705 w 12423931"/>
              <a:gd name="connsiteY4" fmla="*/ 6868160 h 7033131"/>
              <a:gd name="connsiteX5" fmla="*/ 6249826 w 12423931"/>
              <a:gd name="connsiteY5" fmla="*/ 3830320 h 7033131"/>
              <a:gd name="connsiteX6" fmla="*/ 4939186 w 12423931"/>
              <a:gd name="connsiteY6" fmla="*/ 1727200 h 7033131"/>
              <a:gd name="connsiteX7" fmla="*/ 224946 w 12423931"/>
              <a:gd name="connsiteY7" fmla="*/ 528320 h 7033131"/>
              <a:gd name="connsiteX8" fmla="*/ 235106 w 12423931"/>
              <a:gd name="connsiteY8" fmla="*/ 0 h 7033131"/>
              <a:gd name="connsiteX0" fmla="*/ 246525 w 12435350"/>
              <a:gd name="connsiteY0" fmla="*/ 0 h 6868309"/>
              <a:gd name="connsiteX1" fmla="*/ 12435350 w 12435350"/>
              <a:gd name="connsiteY1" fmla="*/ 0 h 6868309"/>
              <a:gd name="connsiteX2" fmla="*/ 12435350 w 12435350"/>
              <a:gd name="connsiteY2" fmla="*/ 6868160 h 6868309"/>
              <a:gd name="connsiteX3" fmla="*/ 246525 w 12435350"/>
              <a:gd name="connsiteY3" fmla="*/ 6868160 h 6868309"/>
              <a:gd name="connsiteX4" fmla="*/ 4920124 w 12435350"/>
              <a:gd name="connsiteY4" fmla="*/ 6868160 h 6868309"/>
              <a:gd name="connsiteX5" fmla="*/ 6261245 w 12435350"/>
              <a:gd name="connsiteY5" fmla="*/ 3830320 h 6868309"/>
              <a:gd name="connsiteX6" fmla="*/ 4950605 w 12435350"/>
              <a:gd name="connsiteY6" fmla="*/ 1727200 h 6868309"/>
              <a:gd name="connsiteX7" fmla="*/ 236365 w 12435350"/>
              <a:gd name="connsiteY7" fmla="*/ 528320 h 6868309"/>
              <a:gd name="connsiteX8" fmla="*/ 246525 w 12435350"/>
              <a:gd name="connsiteY8" fmla="*/ 0 h 6868309"/>
              <a:gd name="connsiteX0" fmla="*/ 10160 w 12198985"/>
              <a:gd name="connsiteY0" fmla="*/ 0 h 6868264"/>
              <a:gd name="connsiteX1" fmla="*/ 12198985 w 12198985"/>
              <a:gd name="connsiteY1" fmla="*/ 0 h 6868264"/>
              <a:gd name="connsiteX2" fmla="*/ 12198985 w 12198985"/>
              <a:gd name="connsiteY2" fmla="*/ 6868160 h 6868264"/>
              <a:gd name="connsiteX3" fmla="*/ 10160 w 12198985"/>
              <a:gd name="connsiteY3" fmla="*/ 6868160 h 6868264"/>
              <a:gd name="connsiteX4" fmla="*/ 4683759 w 12198985"/>
              <a:gd name="connsiteY4" fmla="*/ 6868160 h 6868264"/>
              <a:gd name="connsiteX5" fmla="*/ 6024880 w 12198985"/>
              <a:gd name="connsiteY5" fmla="*/ 3830320 h 6868264"/>
              <a:gd name="connsiteX6" fmla="*/ 4714240 w 12198985"/>
              <a:gd name="connsiteY6" fmla="*/ 1727200 h 6868264"/>
              <a:gd name="connsiteX7" fmla="*/ 0 w 12198985"/>
              <a:gd name="connsiteY7" fmla="*/ 528320 h 6868264"/>
              <a:gd name="connsiteX8" fmla="*/ 10160 w 12198985"/>
              <a:gd name="connsiteY8" fmla="*/ 0 h 6868264"/>
              <a:gd name="connsiteX0" fmla="*/ 10160 w 12198985"/>
              <a:gd name="connsiteY0" fmla="*/ 0 h 6868220"/>
              <a:gd name="connsiteX1" fmla="*/ 12198985 w 12198985"/>
              <a:gd name="connsiteY1" fmla="*/ 0 h 6868220"/>
              <a:gd name="connsiteX2" fmla="*/ 12198985 w 12198985"/>
              <a:gd name="connsiteY2" fmla="*/ 6868160 h 6868220"/>
              <a:gd name="connsiteX3" fmla="*/ 3220085 w 12198985"/>
              <a:gd name="connsiteY3" fmla="*/ 6487160 h 6868220"/>
              <a:gd name="connsiteX4" fmla="*/ 4683759 w 12198985"/>
              <a:gd name="connsiteY4" fmla="*/ 6868160 h 6868220"/>
              <a:gd name="connsiteX5" fmla="*/ 6024880 w 12198985"/>
              <a:gd name="connsiteY5" fmla="*/ 3830320 h 6868220"/>
              <a:gd name="connsiteX6" fmla="*/ 4714240 w 12198985"/>
              <a:gd name="connsiteY6" fmla="*/ 1727200 h 6868220"/>
              <a:gd name="connsiteX7" fmla="*/ 0 w 12198985"/>
              <a:gd name="connsiteY7" fmla="*/ 528320 h 6868220"/>
              <a:gd name="connsiteX8" fmla="*/ 10160 w 12198985"/>
              <a:gd name="connsiteY8" fmla="*/ 0 h 6868220"/>
              <a:gd name="connsiteX0" fmla="*/ 10160 w 12198985"/>
              <a:gd name="connsiteY0" fmla="*/ 0 h 6868160"/>
              <a:gd name="connsiteX1" fmla="*/ 12198985 w 12198985"/>
              <a:gd name="connsiteY1" fmla="*/ 0 h 6868160"/>
              <a:gd name="connsiteX2" fmla="*/ 12198985 w 12198985"/>
              <a:gd name="connsiteY2" fmla="*/ 6868160 h 6868160"/>
              <a:gd name="connsiteX3" fmla="*/ 3220085 w 12198985"/>
              <a:gd name="connsiteY3" fmla="*/ 6487160 h 6868160"/>
              <a:gd name="connsiteX4" fmla="*/ 6102984 w 12198985"/>
              <a:gd name="connsiteY4" fmla="*/ 5829935 h 6868160"/>
              <a:gd name="connsiteX5" fmla="*/ 6024880 w 12198985"/>
              <a:gd name="connsiteY5" fmla="*/ 3830320 h 6868160"/>
              <a:gd name="connsiteX6" fmla="*/ 4714240 w 12198985"/>
              <a:gd name="connsiteY6" fmla="*/ 1727200 h 6868160"/>
              <a:gd name="connsiteX7" fmla="*/ 0 w 12198985"/>
              <a:gd name="connsiteY7" fmla="*/ 528320 h 6868160"/>
              <a:gd name="connsiteX8" fmla="*/ 10160 w 12198985"/>
              <a:gd name="connsiteY8" fmla="*/ 0 h 6868160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02984 w 12198985"/>
              <a:gd name="connsiteY4" fmla="*/ 5829935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02984 w 12198985"/>
              <a:gd name="connsiteY4" fmla="*/ 5829935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02984 w 12198985"/>
              <a:gd name="connsiteY4" fmla="*/ 5829935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  <a:gd name="connsiteX0" fmla="*/ 10160 w 12198985"/>
              <a:gd name="connsiteY0" fmla="*/ 0 h 6877685"/>
              <a:gd name="connsiteX1" fmla="*/ 12198985 w 12198985"/>
              <a:gd name="connsiteY1" fmla="*/ 0 h 6877685"/>
              <a:gd name="connsiteX2" fmla="*/ 12198985 w 12198985"/>
              <a:gd name="connsiteY2" fmla="*/ 6868160 h 6877685"/>
              <a:gd name="connsiteX3" fmla="*/ 4553585 w 12198985"/>
              <a:gd name="connsiteY3" fmla="*/ 6877685 h 6877685"/>
              <a:gd name="connsiteX4" fmla="*/ 6122034 w 12198985"/>
              <a:gd name="connsiteY4" fmla="*/ 5839460 h 6877685"/>
              <a:gd name="connsiteX5" fmla="*/ 6024880 w 12198985"/>
              <a:gd name="connsiteY5" fmla="*/ 3830320 h 6877685"/>
              <a:gd name="connsiteX6" fmla="*/ 4714240 w 12198985"/>
              <a:gd name="connsiteY6" fmla="*/ 1727200 h 6877685"/>
              <a:gd name="connsiteX7" fmla="*/ 0 w 12198985"/>
              <a:gd name="connsiteY7" fmla="*/ 528320 h 6877685"/>
              <a:gd name="connsiteX8" fmla="*/ 10160 w 12198985"/>
              <a:gd name="connsiteY8" fmla="*/ 0 h 6877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8985" h="6877685">
                <a:moveTo>
                  <a:pt x="10160" y="0"/>
                </a:moveTo>
                <a:lnTo>
                  <a:pt x="12198985" y="0"/>
                </a:lnTo>
                <a:lnTo>
                  <a:pt x="12198985" y="6868160"/>
                </a:lnTo>
                <a:lnTo>
                  <a:pt x="4553585" y="6877685"/>
                </a:lnTo>
                <a:cubicBezTo>
                  <a:pt x="5419196" y="6578177"/>
                  <a:pt x="5891741" y="6267027"/>
                  <a:pt x="6122034" y="5839460"/>
                </a:cubicBezTo>
                <a:cubicBezTo>
                  <a:pt x="6543462" y="4952153"/>
                  <a:pt x="6071023" y="4359063"/>
                  <a:pt x="6024880" y="3830320"/>
                </a:cubicBezTo>
                <a:cubicBezTo>
                  <a:pt x="5670973" y="2770293"/>
                  <a:pt x="5327227" y="2120053"/>
                  <a:pt x="4714240" y="1727200"/>
                </a:cubicBezTo>
                <a:cubicBezTo>
                  <a:pt x="3371427" y="701040"/>
                  <a:pt x="1339427" y="711200"/>
                  <a:pt x="0" y="528320"/>
                </a:cubicBezTo>
                <a:lnTo>
                  <a:pt x="10160" y="0"/>
                </a:ln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E130825-8214-41CD-94C2-B394C8253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29224"/>
            <a:ext cx="6305549" cy="6328777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4CFC44C-A4AA-47AB-9728-B8557A0845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2299787"/>
            <a:ext cx="4572000" cy="2286000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Click to edit Master title style</a:t>
            </a:r>
            <a:endParaRPr lang="en-US" sz="44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09A3AD9C-69B0-4589-A282-947AEF5C9A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4572000" cy="1524000"/>
          </a:xfrm>
        </p:spPr>
        <p:txBody>
          <a:bodyPr anchor="b" anchorCtr="0"/>
          <a:lstStyle>
            <a:lvl1pPr>
              <a:buNone/>
              <a:defRPr/>
            </a:lvl1pPr>
          </a:lstStyle>
          <a:p>
            <a:pPr algn="l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0923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6">
            <a:extLst>
              <a:ext uri="{FF2B5EF4-FFF2-40B4-BE49-F238E27FC236}">
                <a16:creationId xmlns:a16="http://schemas.microsoft.com/office/drawing/2014/main" id="{F0D6B661-3F4C-45AE-81E6-235397707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/>
              <a:t>Click to edit Master title style</a:t>
            </a:r>
            <a:endParaRPr lang="en-US" sz="3200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51C64C5-C308-4D56-A976-F6EE631E8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35F8A29-F146-4D3D-8DD9-41322C9FEF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" y="0"/>
            <a:ext cx="5578823" cy="6028256"/>
          </a:xfrm>
          <a:custGeom>
            <a:avLst/>
            <a:gdLst>
              <a:gd name="connsiteX0" fmla="*/ 0 w 5578823"/>
              <a:gd name="connsiteY0" fmla="*/ 0 h 6028256"/>
              <a:gd name="connsiteX1" fmla="*/ 3897606 w 5578823"/>
              <a:gd name="connsiteY1" fmla="*/ 0 h 6028256"/>
              <a:gd name="connsiteX2" fmla="*/ 4274232 w 5578823"/>
              <a:gd name="connsiteY2" fmla="*/ 360545 h 6028256"/>
              <a:gd name="connsiteX3" fmla="*/ 4673934 w 5578823"/>
              <a:gd name="connsiteY3" fmla="*/ 738354 h 6028256"/>
              <a:gd name="connsiteX4" fmla="*/ 5421862 w 5578823"/>
              <a:gd name="connsiteY4" fmla="*/ 1773839 h 6028256"/>
              <a:gd name="connsiteX5" fmla="*/ 5469198 w 5578823"/>
              <a:gd name="connsiteY5" fmla="*/ 3329255 h 6028256"/>
              <a:gd name="connsiteX6" fmla="*/ 4741546 w 5578823"/>
              <a:gd name="connsiteY6" fmla="*/ 4877588 h 6028256"/>
              <a:gd name="connsiteX7" fmla="*/ 1325600 w 5578823"/>
              <a:gd name="connsiteY7" fmla="*/ 5980388 h 6028256"/>
              <a:gd name="connsiteX8" fmla="*/ 137593 w 5578823"/>
              <a:gd name="connsiteY8" fmla="*/ 5804042 h 6028256"/>
              <a:gd name="connsiteX9" fmla="*/ 0 w 5578823"/>
              <a:gd name="connsiteY9" fmla="*/ 5760161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2ED7257-A2A4-4A81-94D0-21636294D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86000"/>
            <a:ext cx="5334000" cy="3810001"/>
          </a:xfrm>
        </p:spPr>
        <p:txBody>
          <a:bodyPr vert="horz" lIns="91440" tIns="45720" rIns="91440" bIns="45720" rtlCol="0">
            <a:noAutofit/>
          </a:bodyPr>
          <a:lstStyle>
            <a:lvl1pPr marL="228600" indent="-228600">
              <a:defRPr sz="2800"/>
            </a:lvl1pPr>
          </a:lstStyle>
          <a:p>
            <a:pPr marL="0" lvl="0" indent="0">
              <a:buNone/>
            </a:pPr>
            <a:r>
              <a:rPr lang="en-GB" sz="2400"/>
              <a:t>Click to 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84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7CEB7F18-992B-4D56-A388-738859C8B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0" y="1532083"/>
            <a:ext cx="4572000" cy="1524000"/>
          </a:xfrm>
        </p:spPr>
        <p:txBody>
          <a:bodyPr anchor="t" anchorCtr="0">
            <a:normAutofit/>
          </a:bodyPr>
          <a:lstStyle/>
          <a:p>
            <a:r>
              <a:rPr lang="en-GB" sz="3200"/>
              <a:t>Click to edit Master title style</a:t>
            </a:r>
            <a:endParaRPr lang="en-US" sz="3200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7410AC2D-D649-4FCA-87C1-EDB34FCC4A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348939"/>
            <a:ext cx="1588691" cy="5824901"/>
          </a:xfrm>
          <a:custGeom>
            <a:avLst/>
            <a:gdLst>
              <a:gd name="connsiteX0" fmla="*/ 0 w 1588691"/>
              <a:gd name="connsiteY0" fmla="*/ 0 h 5824901"/>
              <a:gd name="connsiteX1" fmla="*/ 103414 w 1588691"/>
              <a:gd name="connsiteY1" fmla="*/ 24689 h 5824901"/>
              <a:gd name="connsiteX2" fmla="*/ 1566944 w 1588691"/>
              <a:gd name="connsiteY2" fmla="*/ 1831178 h 5824901"/>
              <a:gd name="connsiteX3" fmla="*/ 1239184 w 1588691"/>
              <a:gd name="connsiteY3" fmla="*/ 4894084 h 5824901"/>
              <a:gd name="connsiteX4" fmla="*/ 1161636 w 1588691"/>
              <a:gd name="connsiteY4" fmla="*/ 5234403 h 5824901"/>
              <a:gd name="connsiteX5" fmla="*/ 1036423 w 1588691"/>
              <a:gd name="connsiteY5" fmla="*/ 5540389 h 5824901"/>
              <a:gd name="connsiteX6" fmla="*/ 693532 w 1588691"/>
              <a:gd name="connsiteY6" fmla="*/ 5797870 h 5824901"/>
              <a:gd name="connsiteX7" fmla="*/ 66690 w 1588691"/>
              <a:gd name="connsiteY7" fmla="*/ 5718123 h 5824901"/>
              <a:gd name="connsiteX8" fmla="*/ 0 w 1588691"/>
              <a:gd name="connsiteY8" fmla="*/ 5671830 h 5824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8691" h="5824901">
                <a:moveTo>
                  <a:pt x="0" y="0"/>
                </a:moveTo>
                <a:lnTo>
                  <a:pt x="103414" y="24689"/>
                </a:lnTo>
                <a:cubicBezTo>
                  <a:pt x="796911" y="207091"/>
                  <a:pt x="1441617" y="614618"/>
                  <a:pt x="1566944" y="1831178"/>
                </a:cubicBezTo>
                <a:cubicBezTo>
                  <a:pt x="1657898" y="2711366"/>
                  <a:pt x="1447138" y="3830385"/>
                  <a:pt x="1239184" y="4894084"/>
                </a:cubicBezTo>
                <a:cubicBezTo>
                  <a:pt x="1217336" y="5005703"/>
                  <a:pt x="1193458" y="5122919"/>
                  <a:pt x="1161636" y="5234403"/>
                </a:cubicBezTo>
                <a:cubicBezTo>
                  <a:pt x="1129815" y="5345896"/>
                  <a:pt x="1090045" y="5451664"/>
                  <a:pt x="1036423" y="5540389"/>
                </a:cubicBezTo>
                <a:cubicBezTo>
                  <a:pt x="931907" y="5713703"/>
                  <a:pt x="805230" y="5770918"/>
                  <a:pt x="693532" y="5797870"/>
                </a:cubicBezTo>
                <a:cubicBezTo>
                  <a:pt x="465914" y="5852471"/>
                  <a:pt x="252946" y="5823597"/>
                  <a:pt x="66690" y="5718123"/>
                </a:cubicBezTo>
                <a:lnTo>
                  <a:pt x="0" y="5671830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4CAECC1-22E5-4CFE-997A-335F9A861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0" y="3056083"/>
            <a:ext cx="5334000" cy="304800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339634C0-6EDF-41E8-9316-1B98AB76795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07466" y="0"/>
            <a:ext cx="5820495" cy="2302951"/>
          </a:xfrm>
          <a:custGeom>
            <a:avLst/>
            <a:gdLst>
              <a:gd name="connsiteX0" fmla="*/ 5820495 w 5820495"/>
              <a:gd name="connsiteY0" fmla="*/ 0 h 2302951"/>
              <a:gd name="connsiteX1" fmla="*/ 5709901 w 5820495"/>
              <a:gd name="connsiteY1" fmla="*/ 213767 h 2302951"/>
              <a:gd name="connsiteX2" fmla="*/ 4932484 w 5820495"/>
              <a:gd name="connsiteY2" fmla="*/ 1340037 h 2302951"/>
              <a:gd name="connsiteX3" fmla="*/ 3361812 w 5820495"/>
              <a:gd name="connsiteY3" fmla="*/ 2268288 h 2302951"/>
              <a:gd name="connsiteX4" fmla="*/ 286590 w 5820495"/>
              <a:gd name="connsiteY4" fmla="*/ 1322723 h 2302951"/>
              <a:gd name="connsiteX5" fmla="*/ 251827 w 5820495"/>
              <a:gd name="connsiteY5" fmla="*/ 87954 h 2302951"/>
              <a:gd name="connsiteX6" fmla="*/ 331088 w 5820495"/>
              <a:gd name="connsiteY6" fmla="*/ 1 h 2302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20495" h="2302951">
                <a:moveTo>
                  <a:pt x="5820495" y="0"/>
                </a:moveTo>
                <a:lnTo>
                  <a:pt x="5709901" y="213767"/>
                </a:lnTo>
                <a:cubicBezTo>
                  <a:pt x="5432870" y="711271"/>
                  <a:pt x="5095501" y="1152644"/>
                  <a:pt x="4932484" y="1340037"/>
                </a:cubicBezTo>
                <a:cubicBezTo>
                  <a:pt x="4535941" y="1795563"/>
                  <a:pt x="3997054" y="2167493"/>
                  <a:pt x="3361812" y="2268288"/>
                </a:cubicBezTo>
                <a:cubicBezTo>
                  <a:pt x="2395335" y="2421964"/>
                  <a:pt x="953448" y="2057186"/>
                  <a:pt x="286590" y="1322723"/>
                </a:cubicBezTo>
                <a:cubicBezTo>
                  <a:pt x="-136160" y="857206"/>
                  <a:pt x="-42091" y="443734"/>
                  <a:pt x="251827" y="87954"/>
                </a:cubicBezTo>
                <a:lnTo>
                  <a:pt x="331088" y="1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2E3C79F9-E136-43AA-88A7-931391EEFE8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961955" y="3048002"/>
            <a:ext cx="4230047" cy="3809998"/>
          </a:xfrm>
          <a:custGeom>
            <a:avLst/>
            <a:gdLst>
              <a:gd name="connsiteX0" fmla="*/ 2183095 w 4230047"/>
              <a:gd name="connsiteY0" fmla="*/ 18 h 3809998"/>
              <a:gd name="connsiteX1" fmla="*/ 3425027 w 4230047"/>
              <a:gd name="connsiteY1" fmla="*/ 1440808 h 3809998"/>
              <a:gd name="connsiteX2" fmla="*/ 3480109 w 4230047"/>
              <a:gd name="connsiteY2" fmla="*/ 1517586 h 3809998"/>
              <a:gd name="connsiteX3" fmla="*/ 4221130 w 4230047"/>
              <a:gd name="connsiteY3" fmla="*/ 2801399 h 3809998"/>
              <a:gd name="connsiteX4" fmla="*/ 4230047 w 4230047"/>
              <a:gd name="connsiteY4" fmla="*/ 2899961 h 3809998"/>
              <a:gd name="connsiteX5" fmla="*/ 4230047 w 4230047"/>
              <a:gd name="connsiteY5" fmla="*/ 3224568 h 3809998"/>
              <a:gd name="connsiteX6" fmla="*/ 4220577 w 4230047"/>
              <a:gd name="connsiteY6" fmla="*/ 3329167 h 3809998"/>
              <a:gd name="connsiteX7" fmla="*/ 4108028 w 4230047"/>
              <a:gd name="connsiteY7" fmla="*/ 3749750 h 3809998"/>
              <a:gd name="connsiteX8" fmla="*/ 4077743 w 4230047"/>
              <a:gd name="connsiteY8" fmla="*/ 3809998 h 3809998"/>
              <a:gd name="connsiteX9" fmla="*/ 892220 w 4230047"/>
              <a:gd name="connsiteY9" fmla="*/ 3809998 h 3809998"/>
              <a:gd name="connsiteX10" fmla="*/ 840654 w 4230047"/>
              <a:gd name="connsiteY10" fmla="*/ 3790763 h 3809998"/>
              <a:gd name="connsiteX11" fmla="*/ 5750 w 4230047"/>
              <a:gd name="connsiteY11" fmla="*/ 2913921 h 3809998"/>
              <a:gd name="connsiteX12" fmla="*/ 819614 w 4230047"/>
              <a:gd name="connsiteY12" fmla="*/ 1008105 h 3809998"/>
              <a:gd name="connsiteX13" fmla="*/ 2183095 w 4230047"/>
              <a:gd name="connsiteY13" fmla="*/ 18 h 3809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30047" h="3809998">
                <a:moveTo>
                  <a:pt x="2183095" y="18"/>
                </a:moveTo>
                <a:cubicBezTo>
                  <a:pt x="2652021" y="-4644"/>
                  <a:pt x="3095337" y="947177"/>
                  <a:pt x="3425027" y="1440808"/>
                </a:cubicBezTo>
                <a:cubicBezTo>
                  <a:pt x="3436611" y="1458213"/>
                  <a:pt x="3455517" y="1484325"/>
                  <a:pt x="3480109" y="1517586"/>
                </a:cubicBezTo>
                <a:cubicBezTo>
                  <a:pt x="3749371" y="1882737"/>
                  <a:pt x="4144039" y="2208821"/>
                  <a:pt x="4221130" y="2801399"/>
                </a:cubicBezTo>
                <a:lnTo>
                  <a:pt x="4230047" y="2899961"/>
                </a:lnTo>
                <a:lnTo>
                  <a:pt x="4230047" y="3224568"/>
                </a:lnTo>
                <a:lnTo>
                  <a:pt x="4220577" y="3329167"/>
                </a:lnTo>
                <a:cubicBezTo>
                  <a:pt x="4200561" y="3491518"/>
                  <a:pt x="4161725" y="3630719"/>
                  <a:pt x="4108028" y="3749750"/>
                </a:cubicBezTo>
                <a:lnTo>
                  <a:pt x="4077743" y="3809998"/>
                </a:lnTo>
                <a:lnTo>
                  <a:pt x="892220" y="3809998"/>
                </a:lnTo>
                <a:lnTo>
                  <a:pt x="840654" y="3790763"/>
                </a:lnTo>
                <a:cubicBezTo>
                  <a:pt x="487979" y="3656637"/>
                  <a:pt x="58498" y="3454097"/>
                  <a:pt x="5750" y="2913921"/>
                </a:cubicBezTo>
                <a:cubicBezTo>
                  <a:pt x="-64577" y="2192439"/>
                  <a:pt x="527932" y="1403503"/>
                  <a:pt x="819614" y="1008105"/>
                </a:cubicBezTo>
                <a:cubicBezTo>
                  <a:pt x="1190771" y="504837"/>
                  <a:pt x="1667013" y="5308"/>
                  <a:pt x="2183095" y="18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151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20">
            <a:extLst>
              <a:ext uri="{FF2B5EF4-FFF2-40B4-BE49-F238E27FC236}">
                <a16:creationId xmlns:a16="http://schemas.microsoft.com/office/drawing/2014/main" id="{368B2638-FA1E-41E2-9B2C-03BEFBE541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0" y="2269050"/>
            <a:ext cx="3810000" cy="2286000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Click to edit Master title style</a:t>
            </a:r>
            <a:endParaRPr lang="en-US" sz="4400" dirty="0"/>
          </a:p>
        </p:txBody>
      </p:sp>
      <p:sp>
        <p:nvSpPr>
          <p:cNvPr id="13" name="Subtitle 21">
            <a:extLst>
              <a:ext uri="{FF2B5EF4-FFF2-40B4-BE49-F238E27FC236}">
                <a16:creationId xmlns:a16="http://schemas.microsoft.com/office/drawing/2014/main" id="{6865B251-150D-4D65-9390-CDECD91E66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0" y="4571999"/>
            <a:ext cx="4594502" cy="1524000"/>
          </a:xfrm>
        </p:spPr>
        <p:txBody>
          <a:bodyPr anchor="b" anchorCtr="0"/>
          <a:lstStyle/>
          <a:p>
            <a:pPr algn="l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279B96F-4DCD-41B1-80AC-F06ECD712F6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"/>
            <a:ext cx="2915897" cy="3150803"/>
          </a:xfrm>
          <a:custGeom>
            <a:avLst/>
            <a:gdLst>
              <a:gd name="connsiteX0" fmla="*/ 0 w 2915897"/>
              <a:gd name="connsiteY0" fmla="*/ 0 h 3150803"/>
              <a:gd name="connsiteX1" fmla="*/ 2037171 w 2915897"/>
              <a:gd name="connsiteY1" fmla="*/ 0 h 3150803"/>
              <a:gd name="connsiteX2" fmla="*/ 2234023 w 2915897"/>
              <a:gd name="connsiteY2" fmla="*/ 188447 h 3150803"/>
              <a:gd name="connsiteX3" fmla="*/ 2442937 w 2915897"/>
              <a:gd name="connsiteY3" fmla="*/ 385917 h 3150803"/>
              <a:gd name="connsiteX4" fmla="*/ 2833858 w 2915897"/>
              <a:gd name="connsiteY4" fmla="*/ 927137 h 3150803"/>
              <a:gd name="connsiteX5" fmla="*/ 2858599 w 2915897"/>
              <a:gd name="connsiteY5" fmla="*/ 1740110 h 3150803"/>
              <a:gd name="connsiteX6" fmla="*/ 2478276 w 2915897"/>
              <a:gd name="connsiteY6" fmla="*/ 2549381 h 3150803"/>
              <a:gd name="connsiteX7" fmla="*/ 692855 w 2915897"/>
              <a:gd name="connsiteY7" fmla="*/ 3125784 h 3150803"/>
              <a:gd name="connsiteX8" fmla="*/ 71916 w 2915897"/>
              <a:gd name="connsiteY8" fmla="*/ 3033613 h 3150803"/>
              <a:gd name="connsiteX9" fmla="*/ 0 w 2915897"/>
              <a:gd name="connsiteY9" fmla="*/ 3010677 h 3150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15897" h="3150803">
                <a:moveTo>
                  <a:pt x="0" y="0"/>
                </a:moveTo>
                <a:lnTo>
                  <a:pt x="2037171" y="0"/>
                </a:lnTo>
                <a:lnTo>
                  <a:pt x="2234023" y="188447"/>
                </a:lnTo>
                <a:cubicBezTo>
                  <a:pt x="2304388" y="255540"/>
                  <a:pt x="2374048" y="321538"/>
                  <a:pt x="2442937" y="385917"/>
                </a:cubicBezTo>
                <a:cubicBezTo>
                  <a:pt x="2635661" y="565992"/>
                  <a:pt x="2760928" y="746433"/>
                  <a:pt x="2833858" y="927137"/>
                </a:cubicBezTo>
                <a:cubicBezTo>
                  <a:pt x="2943221" y="1198077"/>
                  <a:pt x="2934665" y="1469402"/>
                  <a:pt x="2858599" y="1740110"/>
                </a:cubicBezTo>
                <a:cubicBezTo>
                  <a:pt x="2782532" y="2010817"/>
                  <a:pt x="2638953" y="2280908"/>
                  <a:pt x="2478276" y="2549381"/>
                </a:cubicBezTo>
                <a:cubicBezTo>
                  <a:pt x="2104926" y="3173402"/>
                  <a:pt x="1445175" y="3189854"/>
                  <a:pt x="692855" y="3125784"/>
                </a:cubicBezTo>
                <a:cubicBezTo>
                  <a:pt x="472468" y="3106996"/>
                  <a:pt x="261198" y="3087734"/>
                  <a:pt x="71916" y="3033613"/>
                </a:cubicBezTo>
                <a:lnTo>
                  <a:pt x="0" y="3010677"/>
                </a:ln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8CF3283-37EB-40F7-B4D3-7321DE54FCF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24588" y="0"/>
            <a:ext cx="5820494" cy="2008700"/>
          </a:xfrm>
          <a:custGeom>
            <a:avLst/>
            <a:gdLst>
              <a:gd name="connsiteX0" fmla="*/ 331087 w 5820494"/>
              <a:gd name="connsiteY0" fmla="*/ 0 h 2008700"/>
              <a:gd name="connsiteX1" fmla="*/ 5820494 w 5820494"/>
              <a:gd name="connsiteY1" fmla="*/ 0 h 2008700"/>
              <a:gd name="connsiteX2" fmla="*/ 5709900 w 5820494"/>
              <a:gd name="connsiteY2" fmla="*/ 186453 h 2008700"/>
              <a:gd name="connsiteX3" fmla="*/ 4932484 w 5820494"/>
              <a:gd name="connsiteY3" fmla="*/ 1168818 h 2008700"/>
              <a:gd name="connsiteX4" fmla="*/ 3361811 w 5820494"/>
              <a:gd name="connsiteY4" fmla="*/ 1978465 h 2008700"/>
              <a:gd name="connsiteX5" fmla="*/ 286590 w 5820494"/>
              <a:gd name="connsiteY5" fmla="*/ 1153716 h 2008700"/>
              <a:gd name="connsiteX6" fmla="*/ 251826 w 5820494"/>
              <a:gd name="connsiteY6" fmla="*/ 76716 h 2008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20494" h="2008700">
                <a:moveTo>
                  <a:pt x="331087" y="0"/>
                </a:moveTo>
                <a:lnTo>
                  <a:pt x="5820494" y="0"/>
                </a:lnTo>
                <a:lnTo>
                  <a:pt x="5709900" y="186453"/>
                </a:lnTo>
                <a:cubicBezTo>
                  <a:pt x="5432869" y="620391"/>
                  <a:pt x="5095500" y="1005368"/>
                  <a:pt x="4932484" y="1168818"/>
                </a:cubicBezTo>
                <a:cubicBezTo>
                  <a:pt x="4535940" y="1566140"/>
                  <a:pt x="3997053" y="1890549"/>
                  <a:pt x="3361811" y="1978465"/>
                </a:cubicBezTo>
                <a:cubicBezTo>
                  <a:pt x="2395334" y="2112506"/>
                  <a:pt x="953447" y="1794336"/>
                  <a:pt x="286590" y="1153716"/>
                </a:cubicBezTo>
                <a:cubicBezTo>
                  <a:pt x="-136161" y="747678"/>
                  <a:pt x="-42091" y="387037"/>
                  <a:pt x="251826" y="76716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CD43413-F064-47FB-B053-5DCA096DAAF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" y="3134141"/>
            <a:ext cx="4548543" cy="3723859"/>
          </a:xfrm>
          <a:custGeom>
            <a:avLst/>
            <a:gdLst>
              <a:gd name="connsiteX0" fmla="*/ 3246912 w 4548543"/>
              <a:gd name="connsiteY0" fmla="*/ 458 h 3723859"/>
              <a:gd name="connsiteX1" fmla="*/ 4150879 w 4548543"/>
              <a:gd name="connsiteY1" fmla="*/ 378073 h 3723859"/>
              <a:gd name="connsiteX2" fmla="*/ 4548482 w 4548543"/>
              <a:gd name="connsiteY2" fmla="*/ 1568643 h 3723859"/>
              <a:gd name="connsiteX3" fmla="*/ 4028886 w 4548543"/>
              <a:gd name="connsiteY3" fmla="*/ 3710287 h 3723859"/>
              <a:gd name="connsiteX4" fmla="*/ 4021678 w 4548543"/>
              <a:gd name="connsiteY4" fmla="*/ 3723859 h 3723859"/>
              <a:gd name="connsiteX5" fmla="*/ 0 w 4548543"/>
              <a:gd name="connsiteY5" fmla="*/ 3723859 h 3723859"/>
              <a:gd name="connsiteX6" fmla="*/ 0 w 4548543"/>
              <a:gd name="connsiteY6" fmla="*/ 1455242 h 3723859"/>
              <a:gd name="connsiteX7" fmla="*/ 170674 w 4548543"/>
              <a:gd name="connsiteY7" fmla="*/ 1364030 h 3723859"/>
              <a:gd name="connsiteX8" fmla="*/ 371971 w 4548543"/>
              <a:gd name="connsiteY8" fmla="*/ 1257338 h 3723859"/>
              <a:gd name="connsiteX9" fmla="*/ 2579168 w 4548543"/>
              <a:gd name="connsiteY9" fmla="*/ 156654 h 3723859"/>
              <a:gd name="connsiteX10" fmla="*/ 3246912 w 4548543"/>
              <a:gd name="connsiteY10" fmla="*/ 458 h 3723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548543" h="3723859">
                <a:moveTo>
                  <a:pt x="3246912" y="458"/>
                </a:moveTo>
                <a:cubicBezTo>
                  <a:pt x="3556014" y="-7452"/>
                  <a:pt x="3878293" y="85861"/>
                  <a:pt x="4150879" y="378073"/>
                </a:cubicBezTo>
                <a:cubicBezTo>
                  <a:pt x="4474410" y="725138"/>
                  <a:pt x="4551051" y="1187631"/>
                  <a:pt x="4548482" y="1568643"/>
                </a:cubicBezTo>
                <a:cubicBezTo>
                  <a:pt x="4543256" y="2340350"/>
                  <a:pt x="4346080" y="3076780"/>
                  <a:pt x="4028886" y="3710287"/>
                </a:cubicBezTo>
                <a:lnTo>
                  <a:pt x="4021678" y="3723859"/>
                </a:lnTo>
                <a:lnTo>
                  <a:pt x="0" y="3723859"/>
                </a:lnTo>
                <a:lnTo>
                  <a:pt x="0" y="1455242"/>
                </a:lnTo>
                <a:lnTo>
                  <a:pt x="170674" y="1364030"/>
                </a:lnTo>
                <a:cubicBezTo>
                  <a:pt x="240826" y="1327045"/>
                  <a:pt x="308382" y="1291596"/>
                  <a:pt x="371971" y="1257338"/>
                </a:cubicBezTo>
                <a:cubicBezTo>
                  <a:pt x="1092270" y="868657"/>
                  <a:pt x="1814145" y="480776"/>
                  <a:pt x="2579168" y="156654"/>
                </a:cubicBezTo>
                <a:cubicBezTo>
                  <a:pt x="2774058" y="73994"/>
                  <a:pt x="3006499" y="6609"/>
                  <a:pt x="3246912" y="458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51995BAA-F48C-452E-8FB3-2036819AAE7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889048" y="314073"/>
            <a:ext cx="2302952" cy="5820494"/>
          </a:xfrm>
          <a:custGeom>
            <a:avLst/>
            <a:gdLst>
              <a:gd name="connsiteX0" fmla="*/ 2302952 w 2302952"/>
              <a:gd name="connsiteY0" fmla="*/ 0 h 5820494"/>
              <a:gd name="connsiteX1" fmla="*/ 2302951 w 2302952"/>
              <a:gd name="connsiteY1" fmla="*/ 5489408 h 5820494"/>
              <a:gd name="connsiteX2" fmla="*/ 2214998 w 2302952"/>
              <a:gd name="connsiteY2" fmla="*/ 5568668 h 5820494"/>
              <a:gd name="connsiteX3" fmla="*/ 980229 w 2302952"/>
              <a:gd name="connsiteY3" fmla="*/ 5533905 h 5820494"/>
              <a:gd name="connsiteX4" fmla="*/ 34664 w 2302952"/>
              <a:gd name="connsiteY4" fmla="*/ 2458684 h 5820494"/>
              <a:gd name="connsiteX5" fmla="*/ 962915 w 2302952"/>
              <a:gd name="connsiteY5" fmla="*/ 888011 h 5820494"/>
              <a:gd name="connsiteX6" fmla="*/ 2089185 w 2302952"/>
              <a:gd name="connsiteY6" fmla="*/ 110594 h 5820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2952" h="5820494">
                <a:moveTo>
                  <a:pt x="2302952" y="0"/>
                </a:moveTo>
                <a:lnTo>
                  <a:pt x="2302951" y="5489408"/>
                </a:lnTo>
                <a:lnTo>
                  <a:pt x="2214998" y="5568668"/>
                </a:lnTo>
                <a:cubicBezTo>
                  <a:pt x="1859218" y="5862586"/>
                  <a:pt x="1445746" y="5956656"/>
                  <a:pt x="980229" y="5533905"/>
                </a:cubicBezTo>
                <a:cubicBezTo>
                  <a:pt x="245766" y="4867048"/>
                  <a:pt x="-119012" y="3425160"/>
                  <a:pt x="34664" y="2458684"/>
                </a:cubicBezTo>
                <a:cubicBezTo>
                  <a:pt x="135459" y="1823441"/>
                  <a:pt x="507389" y="1284554"/>
                  <a:pt x="962915" y="888011"/>
                </a:cubicBezTo>
                <a:cubicBezTo>
                  <a:pt x="1150308" y="724995"/>
                  <a:pt x="1591681" y="387625"/>
                  <a:pt x="2089185" y="110594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4512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3440" y="1823866"/>
            <a:ext cx="1049528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007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D325DA79-98D3-4B75-A104-9B8CF2E52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521" y="1732785"/>
            <a:ext cx="5263199" cy="1524000"/>
          </a:xfrm>
        </p:spPr>
        <p:txBody>
          <a:bodyPr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0689288-6A1A-4457-8998-96D415487D06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751521" y="3269458"/>
            <a:ext cx="5344477" cy="3092449"/>
          </a:xfrm>
        </p:spPr>
        <p:txBody>
          <a:bodyPr anchor="ctr">
            <a:noAutofit/>
          </a:bodyPr>
          <a:lstStyle>
            <a:lvl1pPr>
              <a:defRPr sz="2800"/>
            </a:lvl1pPr>
            <a:lvl2pPr>
              <a:defRPr sz="3600"/>
            </a:lvl2pPr>
            <a:lvl3pPr>
              <a:defRPr sz="3600"/>
            </a:lvl3pPr>
            <a:lvl4pPr>
              <a:defRPr sz="3600"/>
            </a:lvl4pPr>
            <a:lvl5pPr>
              <a:defRPr sz="3600"/>
            </a:lvl5pPr>
          </a:lstStyle>
          <a:p>
            <a:pPr lvl="0"/>
            <a:r>
              <a:rPr lang="en-US" dirty="0"/>
              <a:t>Object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0265BFC-F12F-4129-9A10-7A6D278A9C6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35910" y="1"/>
            <a:ext cx="5756090" cy="3960681"/>
          </a:xfrm>
          <a:custGeom>
            <a:avLst/>
            <a:gdLst>
              <a:gd name="connsiteX0" fmla="*/ 0 w 5756090"/>
              <a:gd name="connsiteY0" fmla="*/ 0 h 3960681"/>
              <a:gd name="connsiteX1" fmla="*/ 5756090 w 5756090"/>
              <a:gd name="connsiteY1" fmla="*/ 0 h 3960681"/>
              <a:gd name="connsiteX2" fmla="*/ 5756090 w 5756090"/>
              <a:gd name="connsiteY2" fmla="*/ 3463038 h 3960681"/>
              <a:gd name="connsiteX3" fmla="*/ 5558511 w 5756090"/>
              <a:gd name="connsiteY3" fmla="*/ 3561320 h 3960681"/>
              <a:gd name="connsiteX4" fmla="*/ 3480391 w 5756090"/>
              <a:gd name="connsiteY4" fmla="*/ 3940416 h 3960681"/>
              <a:gd name="connsiteX5" fmla="*/ 1605774 w 5756090"/>
              <a:gd name="connsiteY5" fmla="*/ 2854397 h 3960681"/>
              <a:gd name="connsiteX6" fmla="*/ 74389 w 5756090"/>
              <a:gd name="connsiteY6" fmla="*/ 325223 h 3960681"/>
              <a:gd name="connsiteX7" fmla="*/ 16895 w 5756090"/>
              <a:gd name="connsiteY7" fmla="*/ 104576 h 3960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56090" h="3960681">
                <a:moveTo>
                  <a:pt x="0" y="0"/>
                </a:moveTo>
                <a:lnTo>
                  <a:pt x="5756090" y="0"/>
                </a:lnTo>
                <a:lnTo>
                  <a:pt x="5756090" y="3463038"/>
                </a:lnTo>
                <a:lnTo>
                  <a:pt x="5558511" y="3561320"/>
                </a:lnTo>
                <a:cubicBezTo>
                  <a:pt x="4879339" y="3874528"/>
                  <a:pt x="4103797" y="4016776"/>
                  <a:pt x="3480391" y="3940416"/>
                </a:cubicBezTo>
                <a:cubicBezTo>
                  <a:pt x="2751968" y="3851461"/>
                  <a:pt x="2103010" y="3410677"/>
                  <a:pt x="1605774" y="2854397"/>
                </a:cubicBezTo>
                <a:cubicBezTo>
                  <a:pt x="1278696" y="2488237"/>
                  <a:pt x="377050" y="1320622"/>
                  <a:pt x="74389" y="325223"/>
                </a:cubicBezTo>
                <a:cubicBezTo>
                  <a:pt x="51690" y="250568"/>
                  <a:pt x="32361" y="176882"/>
                  <a:pt x="16895" y="104576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55CAD1C3-A879-4B95-B5C1-4D7B725EB7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28871" y="4949374"/>
            <a:ext cx="5796193" cy="1908627"/>
          </a:xfrm>
          <a:custGeom>
            <a:avLst/>
            <a:gdLst>
              <a:gd name="connsiteX0" fmla="*/ 3174283 w 5796193"/>
              <a:gd name="connsiteY0" fmla="*/ 18 h 1908627"/>
              <a:gd name="connsiteX1" fmla="*/ 5218462 w 5796193"/>
              <a:gd name="connsiteY1" fmla="*/ 1459807 h 1908627"/>
              <a:gd name="connsiteX2" fmla="*/ 5309125 w 5796193"/>
              <a:gd name="connsiteY2" fmla="*/ 1537598 h 1908627"/>
              <a:gd name="connsiteX3" fmla="*/ 5693890 w 5796193"/>
              <a:gd name="connsiteY3" fmla="*/ 1830997 h 1908627"/>
              <a:gd name="connsiteX4" fmla="*/ 5796193 w 5796193"/>
              <a:gd name="connsiteY4" fmla="*/ 1908627 h 1908627"/>
              <a:gd name="connsiteX5" fmla="*/ 0 w 5796193"/>
              <a:gd name="connsiteY5" fmla="*/ 1908627 h 1908627"/>
              <a:gd name="connsiteX6" fmla="*/ 36796 w 5796193"/>
              <a:gd name="connsiteY6" fmla="*/ 1862978 h 1908627"/>
              <a:gd name="connsiteX7" fmla="*/ 930039 w 5796193"/>
              <a:gd name="connsiteY7" fmla="*/ 1021399 h 1908627"/>
              <a:gd name="connsiteX8" fmla="*/ 3174283 w 5796193"/>
              <a:gd name="connsiteY8" fmla="*/ 18 h 19086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96193" h="1908627">
                <a:moveTo>
                  <a:pt x="3174283" y="18"/>
                </a:moveTo>
                <a:cubicBezTo>
                  <a:pt x="3946119" y="-4705"/>
                  <a:pt x="4675803" y="959667"/>
                  <a:pt x="5218462" y="1459807"/>
                </a:cubicBezTo>
                <a:cubicBezTo>
                  <a:pt x="5237529" y="1477442"/>
                  <a:pt x="5268648" y="1503898"/>
                  <a:pt x="5309125" y="1537598"/>
                </a:cubicBezTo>
                <a:cubicBezTo>
                  <a:pt x="5427311" y="1636255"/>
                  <a:pt x="5560174" y="1732098"/>
                  <a:pt x="5693890" y="1830997"/>
                </a:cubicBezTo>
                <a:lnTo>
                  <a:pt x="5796193" y="1908627"/>
                </a:lnTo>
                <a:lnTo>
                  <a:pt x="0" y="1908627"/>
                </a:lnTo>
                <a:lnTo>
                  <a:pt x="36796" y="1862978"/>
                </a:lnTo>
                <a:cubicBezTo>
                  <a:pt x="326152" y="1521692"/>
                  <a:pt x="689989" y="1221705"/>
                  <a:pt x="930039" y="1021399"/>
                </a:cubicBezTo>
                <a:cubicBezTo>
                  <a:pt x="1540951" y="511494"/>
                  <a:pt x="2324829" y="5378"/>
                  <a:pt x="3174283" y="18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 anchor="b">
            <a:noAutofit/>
          </a:bodyPr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89AC3B5B-97EB-4572-B908-B1658101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674051" y="-22158"/>
            <a:ext cx="5517949" cy="4594156"/>
          </a:xfrm>
          <a:custGeom>
            <a:avLst/>
            <a:gdLst>
              <a:gd name="connsiteX0" fmla="*/ 0 w 5756090"/>
              <a:gd name="connsiteY0" fmla="*/ 0 h 3960681"/>
              <a:gd name="connsiteX1" fmla="*/ 5756090 w 5756090"/>
              <a:gd name="connsiteY1" fmla="*/ 0 h 3960681"/>
              <a:gd name="connsiteX2" fmla="*/ 5756090 w 5756090"/>
              <a:gd name="connsiteY2" fmla="*/ 3463038 h 3960681"/>
              <a:gd name="connsiteX3" fmla="*/ 5558511 w 5756090"/>
              <a:gd name="connsiteY3" fmla="*/ 3561320 h 3960681"/>
              <a:gd name="connsiteX4" fmla="*/ 3480391 w 5756090"/>
              <a:gd name="connsiteY4" fmla="*/ 3940416 h 3960681"/>
              <a:gd name="connsiteX5" fmla="*/ 1605774 w 5756090"/>
              <a:gd name="connsiteY5" fmla="*/ 2854397 h 3960681"/>
              <a:gd name="connsiteX6" fmla="*/ 74389 w 5756090"/>
              <a:gd name="connsiteY6" fmla="*/ 325223 h 3960681"/>
              <a:gd name="connsiteX7" fmla="*/ 16895 w 5756090"/>
              <a:gd name="connsiteY7" fmla="*/ 104576 h 3960681"/>
              <a:gd name="connsiteX0" fmla="*/ 5739463 w 5739463"/>
              <a:gd name="connsiteY0" fmla="*/ 0 h 3960681"/>
              <a:gd name="connsiteX1" fmla="*/ 5739463 w 5739463"/>
              <a:gd name="connsiteY1" fmla="*/ 3463038 h 3960681"/>
              <a:gd name="connsiteX2" fmla="*/ 5541884 w 5739463"/>
              <a:gd name="connsiteY2" fmla="*/ 3561320 h 3960681"/>
              <a:gd name="connsiteX3" fmla="*/ 3463764 w 5739463"/>
              <a:gd name="connsiteY3" fmla="*/ 3940416 h 3960681"/>
              <a:gd name="connsiteX4" fmla="*/ 1589147 w 5739463"/>
              <a:gd name="connsiteY4" fmla="*/ 2854397 h 3960681"/>
              <a:gd name="connsiteX5" fmla="*/ 57762 w 5739463"/>
              <a:gd name="connsiteY5" fmla="*/ 325223 h 3960681"/>
              <a:gd name="connsiteX6" fmla="*/ 268 w 5739463"/>
              <a:gd name="connsiteY6" fmla="*/ 104576 h 3960681"/>
              <a:gd name="connsiteX7" fmla="*/ 79475 w 5739463"/>
              <a:gd name="connsiteY7" fmla="*/ 79214 h 3960681"/>
              <a:gd name="connsiteX0" fmla="*/ 5739195 w 5739195"/>
              <a:gd name="connsiteY0" fmla="*/ 0 h 3960681"/>
              <a:gd name="connsiteX1" fmla="*/ 5739195 w 5739195"/>
              <a:gd name="connsiteY1" fmla="*/ 3463038 h 3960681"/>
              <a:gd name="connsiteX2" fmla="*/ 5541616 w 5739195"/>
              <a:gd name="connsiteY2" fmla="*/ 3561320 h 3960681"/>
              <a:gd name="connsiteX3" fmla="*/ 3463496 w 5739195"/>
              <a:gd name="connsiteY3" fmla="*/ 3940416 h 3960681"/>
              <a:gd name="connsiteX4" fmla="*/ 1588879 w 5739195"/>
              <a:gd name="connsiteY4" fmla="*/ 2854397 h 3960681"/>
              <a:gd name="connsiteX5" fmla="*/ 57494 w 5739195"/>
              <a:gd name="connsiteY5" fmla="*/ 325223 h 3960681"/>
              <a:gd name="connsiteX6" fmla="*/ 0 w 5739195"/>
              <a:gd name="connsiteY6" fmla="*/ 104576 h 3960681"/>
              <a:gd name="connsiteX0" fmla="*/ 5739195 w 5739195"/>
              <a:gd name="connsiteY0" fmla="*/ 3358462 h 3856105"/>
              <a:gd name="connsiteX1" fmla="*/ 5541616 w 5739195"/>
              <a:gd name="connsiteY1" fmla="*/ 3456744 h 3856105"/>
              <a:gd name="connsiteX2" fmla="*/ 3463496 w 5739195"/>
              <a:gd name="connsiteY2" fmla="*/ 3835840 h 3856105"/>
              <a:gd name="connsiteX3" fmla="*/ 1588879 w 5739195"/>
              <a:gd name="connsiteY3" fmla="*/ 2749821 h 3856105"/>
              <a:gd name="connsiteX4" fmla="*/ 57494 w 5739195"/>
              <a:gd name="connsiteY4" fmla="*/ 220647 h 3856105"/>
              <a:gd name="connsiteX5" fmla="*/ 0 w 5739195"/>
              <a:gd name="connsiteY5" fmla="*/ 0 h 3856105"/>
              <a:gd name="connsiteX0" fmla="*/ 5799259 w 5799259"/>
              <a:gd name="connsiteY0" fmla="*/ 3482233 h 3979876"/>
              <a:gd name="connsiteX1" fmla="*/ 5601680 w 5799259"/>
              <a:gd name="connsiteY1" fmla="*/ 3580515 h 3979876"/>
              <a:gd name="connsiteX2" fmla="*/ 3523560 w 5799259"/>
              <a:gd name="connsiteY2" fmla="*/ 3959611 h 3979876"/>
              <a:gd name="connsiteX3" fmla="*/ 1648943 w 5799259"/>
              <a:gd name="connsiteY3" fmla="*/ 2873592 h 3979876"/>
              <a:gd name="connsiteX4" fmla="*/ 117558 w 5799259"/>
              <a:gd name="connsiteY4" fmla="*/ 344418 h 3979876"/>
              <a:gd name="connsiteX5" fmla="*/ 0 w 5799259"/>
              <a:gd name="connsiteY5" fmla="*/ 0 h 3979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259" h="3979876">
                <a:moveTo>
                  <a:pt x="5799259" y="3482233"/>
                </a:moveTo>
                <a:lnTo>
                  <a:pt x="5601680" y="3580515"/>
                </a:lnTo>
                <a:cubicBezTo>
                  <a:pt x="4922508" y="3893723"/>
                  <a:pt x="4146966" y="4035971"/>
                  <a:pt x="3523560" y="3959611"/>
                </a:cubicBezTo>
                <a:cubicBezTo>
                  <a:pt x="2795137" y="3870656"/>
                  <a:pt x="2146179" y="3429872"/>
                  <a:pt x="1648943" y="2873592"/>
                </a:cubicBezTo>
                <a:cubicBezTo>
                  <a:pt x="1321865" y="2507432"/>
                  <a:pt x="420219" y="1339817"/>
                  <a:pt x="117558" y="344418"/>
                </a:cubicBezTo>
                <a:cubicBezTo>
                  <a:pt x="94859" y="269763"/>
                  <a:pt x="15466" y="72306"/>
                  <a:pt x="0" y="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2357614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>
            <a:extLst>
              <a:ext uri="{FF2B5EF4-FFF2-40B4-BE49-F238E27FC236}">
                <a16:creationId xmlns:a16="http://schemas.microsoft.com/office/drawing/2014/main" id="{1555E13C-150D-496C-9F53-468F2C948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3" y="765930"/>
            <a:ext cx="10000488" cy="134526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9E9106F4-7E32-4FF6-96C2-AEDF5C52F1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0978" y="2085219"/>
            <a:ext cx="2299137" cy="2531684"/>
          </a:xfrm>
          <a:custGeom>
            <a:avLst/>
            <a:gdLst>
              <a:gd name="connsiteX0" fmla="*/ 1448892 w 2805016"/>
              <a:gd name="connsiteY0" fmla="*/ 1295 h 3049345"/>
              <a:gd name="connsiteX1" fmla="*/ 1762036 w 2805016"/>
              <a:gd name="connsiteY1" fmla="*/ 37054 h 3049345"/>
              <a:gd name="connsiteX2" fmla="*/ 2172496 w 2805016"/>
              <a:gd name="connsiteY2" fmla="*/ 276646 h 3049345"/>
              <a:gd name="connsiteX3" fmla="*/ 2494528 w 2805016"/>
              <a:gd name="connsiteY3" fmla="*/ 816190 h 3049345"/>
              <a:gd name="connsiteX4" fmla="*/ 2553622 w 2805016"/>
              <a:gd name="connsiteY4" fmla="*/ 932591 h 3049345"/>
              <a:gd name="connsiteX5" fmla="*/ 2789833 w 2805016"/>
              <a:gd name="connsiteY5" fmla="*/ 1841650 h 3049345"/>
              <a:gd name="connsiteX6" fmla="*/ 1939259 w 2805016"/>
              <a:gd name="connsiteY6" fmla="*/ 2818274 h 3049345"/>
              <a:gd name="connsiteX7" fmla="*/ 1752834 w 2805016"/>
              <a:gd name="connsiteY7" fmla="*/ 2904144 h 3049345"/>
              <a:gd name="connsiteX8" fmla="*/ 1191447 w 2805016"/>
              <a:gd name="connsiteY8" fmla="*/ 3038170 h 3049345"/>
              <a:gd name="connsiteX9" fmla="*/ 661126 w 2805016"/>
              <a:gd name="connsiteY9" fmla="*/ 2791872 h 3049345"/>
              <a:gd name="connsiteX10" fmla="*/ 256115 w 2805016"/>
              <a:gd name="connsiteY10" fmla="*/ 2313690 h 3049345"/>
              <a:gd name="connsiteX11" fmla="*/ 30620 w 2805016"/>
              <a:gd name="connsiteY11" fmla="*/ 1690804 h 3049345"/>
              <a:gd name="connsiteX12" fmla="*/ 29591 w 2805016"/>
              <a:gd name="connsiteY12" fmla="*/ 1037726 h 3049345"/>
              <a:gd name="connsiteX13" fmla="*/ 244525 w 2805016"/>
              <a:gd name="connsiteY13" fmla="*/ 519197 h 3049345"/>
              <a:gd name="connsiteX14" fmla="*/ 622356 w 2805016"/>
              <a:gd name="connsiteY14" fmla="*/ 183048 h 3049345"/>
              <a:gd name="connsiteX15" fmla="*/ 1448892 w 2805016"/>
              <a:gd name="connsiteY15" fmla="*/ 1295 h 3049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805016" h="3049345">
                <a:moveTo>
                  <a:pt x="1448892" y="1295"/>
                </a:moveTo>
                <a:cubicBezTo>
                  <a:pt x="1551302" y="5038"/>
                  <a:pt x="1656071" y="16908"/>
                  <a:pt x="1762036" y="37054"/>
                </a:cubicBezTo>
                <a:cubicBezTo>
                  <a:pt x="1931145" y="69206"/>
                  <a:pt x="2057720" y="143119"/>
                  <a:pt x="2172496" y="276646"/>
                </a:cubicBezTo>
                <a:cubicBezTo>
                  <a:pt x="2292557" y="416316"/>
                  <a:pt x="2390672" y="610536"/>
                  <a:pt x="2494528" y="816190"/>
                </a:cubicBezTo>
                <a:cubicBezTo>
                  <a:pt x="2513659" y="854126"/>
                  <a:pt x="2533480" y="893328"/>
                  <a:pt x="2553622" y="932591"/>
                </a:cubicBezTo>
                <a:cubicBezTo>
                  <a:pt x="2733870" y="1284027"/>
                  <a:pt x="2847724" y="1537159"/>
                  <a:pt x="2789833" y="1841650"/>
                </a:cubicBezTo>
                <a:cubicBezTo>
                  <a:pt x="2701624" y="2305599"/>
                  <a:pt x="2447254" y="2597690"/>
                  <a:pt x="1939259" y="2818274"/>
                </a:cubicBezTo>
                <a:cubicBezTo>
                  <a:pt x="1872770" y="2847138"/>
                  <a:pt x="1811781" y="2876114"/>
                  <a:pt x="1752834" y="2904144"/>
                </a:cubicBezTo>
                <a:cubicBezTo>
                  <a:pt x="1508432" y="3020297"/>
                  <a:pt x="1382512" y="3074496"/>
                  <a:pt x="1191447" y="3038170"/>
                </a:cubicBezTo>
                <a:cubicBezTo>
                  <a:pt x="1001732" y="3002100"/>
                  <a:pt x="823313" y="2919199"/>
                  <a:pt x="661126" y="2791872"/>
                </a:cubicBezTo>
                <a:cubicBezTo>
                  <a:pt x="502474" y="2667286"/>
                  <a:pt x="366163" y="2506376"/>
                  <a:pt x="256115" y="2313690"/>
                </a:cubicBezTo>
                <a:cubicBezTo>
                  <a:pt x="147904" y="2124290"/>
                  <a:pt x="69906" y="1908939"/>
                  <a:pt x="30620" y="1690804"/>
                </a:cubicBezTo>
                <a:cubicBezTo>
                  <a:pt x="-9871" y="1466769"/>
                  <a:pt x="-10191" y="1246967"/>
                  <a:pt x="29591" y="1037726"/>
                </a:cubicBezTo>
                <a:cubicBezTo>
                  <a:pt x="67109" y="840400"/>
                  <a:pt x="139452" y="665977"/>
                  <a:pt x="244525" y="519197"/>
                </a:cubicBezTo>
                <a:cubicBezTo>
                  <a:pt x="343054" y="381648"/>
                  <a:pt x="470192" y="268558"/>
                  <a:pt x="622356" y="183048"/>
                </a:cubicBezTo>
                <a:cubicBezTo>
                  <a:pt x="855671" y="51991"/>
                  <a:pt x="1141662" y="-9932"/>
                  <a:pt x="1448892" y="1295"/>
                </a:cubicBez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E474408-DB73-4EA7-AD23-90BEF0E42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7583" y="2234914"/>
            <a:ext cx="2104785" cy="2231156"/>
          </a:xfrm>
          <a:custGeom>
            <a:avLst/>
            <a:gdLst>
              <a:gd name="connsiteX0" fmla="*/ 1177679 w 2567901"/>
              <a:gd name="connsiteY0" fmla="*/ 1063 h 2687367"/>
              <a:gd name="connsiteX1" fmla="*/ 1603094 w 2567901"/>
              <a:gd name="connsiteY1" fmla="*/ 35223 h 2687367"/>
              <a:gd name="connsiteX2" fmla="*/ 1980105 w 2567901"/>
              <a:gd name="connsiteY2" fmla="*/ 249099 h 2687367"/>
              <a:gd name="connsiteX3" fmla="*/ 2278200 w 2567901"/>
              <a:gd name="connsiteY3" fmla="*/ 726784 h 2687367"/>
              <a:gd name="connsiteX4" fmla="*/ 2333016 w 2567901"/>
              <a:gd name="connsiteY4" fmla="*/ 829771 h 2687367"/>
              <a:gd name="connsiteX5" fmla="*/ 2555036 w 2567901"/>
              <a:gd name="connsiteY5" fmla="*/ 1632596 h 2687367"/>
              <a:gd name="connsiteX6" fmla="*/ 1783436 w 2567901"/>
              <a:gd name="connsiteY6" fmla="*/ 2487849 h 2687367"/>
              <a:gd name="connsiteX7" fmla="*/ 1613480 w 2567901"/>
              <a:gd name="connsiteY7" fmla="*/ 2562316 h 2687367"/>
              <a:gd name="connsiteX8" fmla="*/ 1100869 w 2567901"/>
              <a:gd name="connsiteY8" fmla="*/ 2676769 h 2687367"/>
              <a:gd name="connsiteX9" fmla="*/ 614178 w 2567901"/>
              <a:gd name="connsiteY9" fmla="*/ 2456196 h 2687367"/>
              <a:gd name="connsiteX10" fmla="*/ 240586 w 2567901"/>
              <a:gd name="connsiteY10" fmla="*/ 2032054 h 2687367"/>
              <a:gd name="connsiteX11" fmla="*/ 30245 w 2567901"/>
              <a:gd name="connsiteY11" fmla="*/ 1481541 h 2687367"/>
              <a:gd name="connsiteX12" fmla="*/ 25021 w 2567901"/>
              <a:gd name="connsiteY12" fmla="*/ 905889 h 2687367"/>
              <a:gd name="connsiteX13" fmla="*/ 218217 w 2567901"/>
              <a:gd name="connsiteY13" fmla="*/ 450248 h 2687367"/>
              <a:gd name="connsiteX14" fmla="*/ 561607 w 2567901"/>
              <a:gd name="connsiteY14" fmla="*/ 156432 h 2687367"/>
              <a:gd name="connsiteX15" fmla="*/ 1177679 w 2567901"/>
              <a:gd name="connsiteY15" fmla="*/ 1063 h 2687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567901" h="2687367">
                <a:moveTo>
                  <a:pt x="1177679" y="1063"/>
                </a:moveTo>
                <a:cubicBezTo>
                  <a:pt x="1314507" y="-3704"/>
                  <a:pt x="1457510" y="7543"/>
                  <a:pt x="1603094" y="35223"/>
                </a:cubicBezTo>
                <a:cubicBezTo>
                  <a:pt x="1757985" y="64671"/>
                  <a:pt x="1874247" y="130651"/>
                  <a:pt x="1980105" y="249099"/>
                </a:cubicBezTo>
                <a:cubicBezTo>
                  <a:pt x="2090840" y="372996"/>
                  <a:pt x="2181857" y="544832"/>
                  <a:pt x="2278200" y="726784"/>
                </a:cubicBezTo>
                <a:cubicBezTo>
                  <a:pt x="2295948" y="760348"/>
                  <a:pt x="2314335" y="795032"/>
                  <a:pt x="2333016" y="829771"/>
                </a:cubicBezTo>
                <a:cubicBezTo>
                  <a:pt x="2500190" y="1140721"/>
                  <a:pt x="2605991" y="1364587"/>
                  <a:pt x="2555036" y="1632596"/>
                </a:cubicBezTo>
                <a:cubicBezTo>
                  <a:pt x="2477395" y="2040959"/>
                  <a:pt x="2246644" y="2296751"/>
                  <a:pt x="1783436" y="2487849"/>
                </a:cubicBezTo>
                <a:cubicBezTo>
                  <a:pt x="1722809" y="2512855"/>
                  <a:pt x="1667214" y="2537996"/>
                  <a:pt x="1613480" y="2562316"/>
                </a:cubicBezTo>
                <a:cubicBezTo>
                  <a:pt x="1390692" y="2663095"/>
                  <a:pt x="1275870" y="2710042"/>
                  <a:pt x="1100869" y="2676769"/>
                </a:cubicBezTo>
                <a:cubicBezTo>
                  <a:pt x="927103" y="2643732"/>
                  <a:pt x="763363" y="2569490"/>
                  <a:pt x="614178" y="2456196"/>
                </a:cubicBezTo>
                <a:cubicBezTo>
                  <a:pt x="468245" y="2345340"/>
                  <a:pt x="342509" y="2202615"/>
                  <a:pt x="240586" y="2032054"/>
                </a:cubicBezTo>
                <a:cubicBezTo>
                  <a:pt x="140365" y="1864400"/>
                  <a:pt x="67610" y="1674071"/>
                  <a:pt x="30245" y="1481541"/>
                </a:cubicBezTo>
                <a:cubicBezTo>
                  <a:pt x="-8261" y="1283803"/>
                  <a:pt x="-9994" y="1090060"/>
                  <a:pt x="25021" y="905889"/>
                </a:cubicBezTo>
                <a:cubicBezTo>
                  <a:pt x="58043" y="732204"/>
                  <a:pt x="123071" y="578936"/>
                  <a:pt x="218217" y="450248"/>
                </a:cubicBezTo>
                <a:cubicBezTo>
                  <a:pt x="307436" y="329654"/>
                  <a:pt x="422987" y="230806"/>
                  <a:pt x="561607" y="156432"/>
                </a:cubicBezTo>
                <a:cubicBezTo>
                  <a:pt x="738731" y="61442"/>
                  <a:pt x="949631" y="9010"/>
                  <a:pt x="1177679" y="1063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6083F6A-399B-48F1-8504-4E2E5DF898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3525455" y="2246654"/>
            <a:ext cx="2203433" cy="2129303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AFF428B-F281-4A21-BB33-FC14F2D9C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3375489" y="2078498"/>
            <a:ext cx="2503365" cy="2465616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9A835EC-64A4-410D-8455-F71FCBF23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6096032" y="2093524"/>
            <a:ext cx="2372066" cy="2578683"/>
          </a:xfrm>
          <a:custGeom>
            <a:avLst/>
            <a:gdLst>
              <a:gd name="connsiteX0" fmla="*/ 1448892 w 2805016"/>
              <a:gd name="connsiteY0" fmla="*/ 1295 h 3049345"/>
              <a:gd name="connsiteX1" fmla="*/ 1762036 w 2805016"/>
              <a:gd name="connsiteY1" fmla="*/ 37054 h 3049345"/>
              <a:gd name="connsiteX2" fmla="*/ 2172496 w 2805016"/>
              <a:gd name="connsiteY2" fmla="*/ 276646 h 3049345"/>
              <a:gd name="connsiteX3" fmla="*/ 2494528 w 2805016"/>
              <a:gd name="connsiteY3" fmla="*/ 816190 h 3049345"/>
              <a:gd name="connsiteX4" fmla="*/ 2553622 w 2805016"/>
              <a:gd name="connsiteY4" fmla="*/ 932591 h 3049345"/>
              <a:gd name="connsiteX5" fmla="*/ 2789833 w 2805016"/>
              <a:gd name="connsiteY5" fmla="*/ 1841650 h 3049345"/>
              <a:gd name="connsiteX6" fmla="*/ 1939259 w 2805016"/>
              <a:gd name="connsiteY6" fmla="*/ 2818274 h 3049345"/>
              <a:gd name="connsiteX7" fmla="*/ 1752834 w 2805016"/>
              <a:gd name="connsiteY7" fmla="*/ 2904144 h 3049345"/>
              <a:gd name="connsiteX8" fmla="*/ 1191447 w 2805016"/>
              <a:gd name="connsiteY8" fmla="*/ 3038170 h 3049345"/>
              <a:gd name="connsiteX9" fmla="*/ 661126 w 2805016"/>
              <a:gd name="connsiteY9" fmla="*/ 2791872 h 3049345"/>
              <a:gd name="connsiteX10" fmla="*/ 256115 w 2805016"/>
              <a:gd name="connsiteY10" fmla="*/ 2313690 h 3049345"/>
              <a:gd name="connsiteX11" fmla="*/ 30620 w 2805016"/>
              <a:gd name="connsiteY11" fmla="*/ 1690804 h 3049345"/>
              <a:gd name="connsiteX12" fmla="*/ 29591 w 2805016"/>
              <a:gd name="connsiteY12" fmla="*/ 1037726 h 3049345"/>
              <a:gd name="connsiteX13" fmla="*/ 244525 w 2805016"/>
              <a:gd name="connsiteY13" fmla="*/ 519197 h 3049345"/>
              <a:gd name="connsiteX14" fmla="*/ 622356 w 2805016"/>
              <a:gd name="connsiteY14" fmla="*/ 183048 h 3049345"/>
              <a:gd name="connsiteX15" fmla="*/ 1448892 w 2805016"/>
              <a:gd name="connsiteY15" fmla="*/ 1295 h 3049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805016" h="3049345">
                <a:moveTo>
                  <a:pt x="1448892" y="1295"/>
                </a:moveTo>
                <a:cubicBezTo>
                  <a:pt x="1551302" y="5038"/>
                  <a:pt x="1656071" y="16908"/>
                  <a:pt x="1762036" y="37054"/>
                </a:cubicBezTo>
                <a:cubicBezTo>
                  <a:pt x="1931145" y="69206"/>
                  <a:pt x="2057720" y="143119"/>
                  <a:pt x="2172496" y="276646"/>
                </a:cubicBezTo>
                <a:cubicBezTo>
                  <a:pt x="2292557" y="416316"/>
                  <a:pt x="2390672" y="610536"/>
                  <a:pt x="2494528" y="816190"/>
                </a:cubicBezTo>
                <a:cubicBezTo>
                  <a:pt x="2513659" y="854126"/>
                  <a:pt x="2533480" y="893328"/>
                  <a:pt x="2553622" y="932591"/>
                </a:cubicBezTo>
                <a:cubicBezTo>
                  <a:pt x="2733870" y="1284027"/>
                  <a:pt x="2847724" y="1537159"/>
                  <a:pt x="2789833" y="1841650"/>
                </a:cubicBezTo>
                <a:cubicBezTo>
                  <a:pt x="2701624" y="2305599"/>
                  <a:pt x="2447254" y="2597690"/>
                  <a:pt x="1939259" y="2818274"/>
                </a:cubicBezTo>
                <a:cubicBezTo>
                  <a:pt x="1872770" y="2847138"/>
                  <a:pt x="1811781" y="2876114"/>
                  <a:pt x="1752834" y="2904144"/>
                </a:cubicBezTo>
                <a:cubicBezTo>
                  <a:pt x="1508432" y="3020297"/>
                  <a:pt x="1382512" y="3074496"/>
                  <a:pt x="1191447" y="3038170"/>
                </a:cubicBezTo>
                <a:cubicBezTo>
                  <a:pt x="1001732" y="3002100"/>
                  <a:pt x="823313" y="2919199"/>
                  <a:pt x="661126" y="2791872"/>
                </a:cubicBezTo>
                <a:cubicBezTo>
                  <a:pt x="502474" y="2667286"/>
                  <a:pt x="366163" y="2506376"/>
                  <a:pt x="256115" y="2313690"/>
                </a:cubicBezTo>
                <a:cubicBezTo>
                  <a:pt x="147904" y="2124290"/>
                  <a:pt x="69906" y="1908939"/>
                  <a:pt x="30620" y="1690804"/>
                </a:cubicBezTo>
                <a:cubicBezTo>
                  <a:pt x="-9871" y="1466769"/>
                  <a:pt x="-10191" y="1246967"/>
                  <a:pt x="29591" y="1037726"/>
                </a:cubicBezTo>
                <a:cubicBezTo>
                  <a:pt x="67109" y="840400"/>
                  <a:pt x="139452" y="665977"/>
                  <a:pt x="244525" y="519197"/>
                </a:cubicBezTo>
                <a:cubicBezTo>
                  <a:pt x="343054" y="381648"/>
                  <a:pt x="470192" y="268558"/>
                  <a:pt x="622356" y="183048"/>
                </a:cubicBezTo>
                <a:cubicBezTo>
                  <a:pt x="855671" y="51991"/>
                  <a:pt x="1141662" y="-9932"/>
                  <a:pt x="1448892" y="1295"/>
                </a:cubicBez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F3EA8FF-EF64-46BE-85C1-CD234175F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6196878" y="2245998"/>
            <a:ext cx="2171549" cy="2272576"/>
          </a:xfrm>
          <a:custGeom>
            <a:avLst/>
            <a:gdLst>
              <a:gd name="connsiteX0" fmla="*/ 1177679 w 2567901"/>
              <a:gd name="connsiteY0" fmla="*/ 1063 h 2687367"/>
              <a:gd name="connsiteX1" fmla="*/ 1603094 w 2567901"/>
              <a:gd name="connsiteY1" fmla="*/ 35223 h 2687367"/>
              <a:gd name="connsiteX2" fmla="*/ 1980105 w 2567901"/>
              <a:gd name="connsiteY2" fmla="*/ 249099 h 2687367"/>
              <a:gd name="connsiteX3" fmla="*/ 2278200 w 2567901"/>
              <a:gd name="connsiteY3" fmla="*/ 726784 h 2687367"/>
              <a:gd name="connsiteX4" fmla="*/ 2333016 w 2567901"/>
              <a:gd name="connsiteY4" fmla="*/ 829771 h 2687367"/>
              <a:gd name="connsiteX5" fmla="*/ 2555036 w 2567901"/>
              <a:gd name="connsiteY5" fmla="*/ 1632596 h 2687367"/>
              <a:gd name="connsiteX6" fmla="*/ 1783436 w 2567901"/>
              <a:gd name="connsiteY6" fmla="*/ 2487849 h 2687367"/>
              <a:gd name="connsiteX7" fmla="*/ 1613480 w 2567901"/>
              <a:gd name="connsiteY7" fmla="*/ 2562316 h 2687367"/>
              <a:gd name="connsiteX8" fmla="*/ 1100869 w 2567901"/>
              <a:gd name="connsiteY8" fmla="*/ 2676769 h 2687367"/>
              <a:gd name="connsiteX9" fmla="*/ 614178 w 2567901"/>
              <a:gd name="connsiteY9" fmla="*/ 2456196 h 2687367"/>
              <a:gd name="connsiteX10" fmla="*/ 240586 w 2567901"/>
              <a:gd name="connsiteY10" fmla="*/ 2032054 h 2687367"/>
              <a:gd name="connsiteX11" fmla="*/ 30245 w 2567901"/>
              <a:gd name="connsiteY11" fmla="*/ 1481541 h 2687367"/>
              <a:gd name="connsiteX12" fmla="*/ 25021 w 2567901"/>
              <a:gd name="connsiteY12" fmla="*/ 905889 h 2687367"/>
              <a:gd name="connsiteX13" fmla="*/ 218217 w 2567901"/>
              <a:gd name="connsiteY13" fmla="*/ 450248 h 2687367"/>
              <a:gd name="connsiteX14" fmla="*/ 561607 w 2567901"/>
              <a:gd name="connsiteY14" fmla="*/ 156432 h 2687367"/>
              <a:gd name="connsiteX15" fmla="*/ 1177679 w 2567901"/>
              <a:gd name="connsiteY15" fmla="*/ 1063 h 2687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567901" h="2687367">
                <a:moveTo>
                  <a:pt x="1177679" y="1063"/>
                </a:moveTo>
                <a:cubicBezTo>
                  <a:pt x="1314507" y="-3704"/>
                  <a:pt x="1457510" y="7543"/>
                  <a:pt x="1603094" y="35223"/>
                </a:cubicBezTo>
                <a:cubicBezTo>
                  <a:pt x="1757985" y="64671"/>
                  <a:pt x="1874247" y="130651"/>
                  <a:pt x="1980105" y="249099"/>
                </a:cubicBezTo>
                <a:cubicBezTo>
                  <a:pt x="2090840" y="372996"/>
                  <a:pt x="2181857" y="544832"/>
                  <a:pt x="2278200" y="726784"/>
                </a:cubicBezTo>
                <a:cubicBezTo>
                  <a:pt x="2295948" y="760348"/>
                  <a:pt x="2314335" y="795032"/>
                  <a:pt x="2333016" y="829771"/>
                </a:cubicBezTo>
                <a:cubicBezTo>
                  <a:pt x="2500190" y="1140721"/>
                  <a:pt x="2605991" y="1364587"/>
                  <a:pt x="2555036" y="1632596"/>
                </a:cubicBezTo>
                <a:cubicBezTo>
                  <a:pt x="2477395" y="2040959"/>
                  <a:pt x="2246644" y="2296751"/>
                  <a:pt x="1783436" y="2487849"/>
                </a:cubicBezTo>
                <a:cubicBezTo>
                  <a:pt x="1722809" y="2512855"/>
                  <a:pt x="1667214" y="2537996"/>
                  <a:pt x="1613480" y="2562316"/>
                </a:cubicBezTo>
                <a:cubicBezTo>
                  <a:pt x="1390692" y="2663095"/>
                  <a:pt x="1275870" y="2710042"/>
                  <a:pt x="1100869" y="2676769"/>
                </a:cubicBezTo>
                <a:cubicBezTo>
                  <a:pt x="927103" y="2643732"/>
                  <a:pt x="763363" y="2569490"/>
                  <a:pt x="614178" y="2456196"/>
                </a:cubicBezTo>
                <a:cubicBezTo>
                  <a:pt x="468245" y="2345340"/>
                  <a:pt x="342509" y="2202615"/>
                  <a:pt x="240586" y="2032054"/>
                </a:cubicBezTo>
                <a:cubicBezTo>
                  <a:pt x="140365" y="1864400"/>
                  <a:pt x="67610" y="1674071"/>
                  <a:pt x="30245" y="1481541"/>
                </a:cubicBezTo>
                <a:cubicBezTo>
                  <a:pt x="-8261" y="1283803"/>
                  <a:pt x="-9994" y="1090060"/>
                  <a:pt x="25021" y="905889"/>
                </a:cubicBezTo>
                <a:cubicBezTo>
                  <a:pt x="58043" y="732204"/>
                  <a:pt x="123071" y="578936"/>
                  <a:pt x="218217" y="450248"/>
                </a:cubicBezTo>
                <a:cubicBezTo>
                  <a:pt x="307436" y="329654"/>
                  <a:pt x="422987" y="230806"/>
                  <a:pt x="561607" y="156432"/>
                </a:cubicBezTo>
                <a:cubicBezTo>
                  <a:pt x="738731" y="61442"/>
                  <a:pt x="949631" y="9010"/>
                  <a:pt x="1177679" y="1063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D4A1BDD-165B-40C1-80E7-4E2915961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8821239" y="2234766"/>
            <a:ext cx="2231314" cy="2232590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D9D8042-BB75-44E9-8789-7F3FDEF8C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8669375" y="2058453"/>
            <a:ext cx="2535041" cy="2585216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Picture Placeholder 24">
            <a:extLst>
              <a:ext uri="{FF2B5EF4-FFF2-40B4-BE49-F238E27FC236}">
                <a16:creationId xmlns:a16="http://schemas.microsoft.com/office/drawing/2014/main" id="{FD87B2A7-C62E-4B54-BF5F-9A4F8FD28A6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19304" y="2388000"/>
            <a:ext cx="1841341" cy="1951895"/>
          </a:xfrm>
          <a:custGeom>
            <a:avLst/>
            <a:gdLst>
              <a:gd name="connsiteX0" fmla="*/ 943962 w 1841341"/>
              <a:gd name="connsiteY0" fmla="*/ 1198 h 1951895"/>
              <a:gd name="connsiteX1" fmla="*/ 1149516 w 1841341"/>
              <a:gd name="connsiteY1" fmla="*/ 25582 h 1951895"/>
              <a:gd name="connsiteX2" fmla="*/ 1419855 w 1841341"/>
              <a:gd name="connsiteY2" fmla="*/ 180925 h 1951895"/>
              <a:gd name="connsiteX3" fmla="*/ 1633609 w 1841341"/>
              <a:gd name="connsiteY3" fmla="*/ 527878 h 1951895"/>
              <a:gd name="connsiteX4" fmla="*/ 1672914 w 1841341"/>
              <a:gd name="connsiteY4" fmla="*/ 602680 h 1951895"/>
              <a:gd name="connsiteX5" fmla="*/ 1832115 w 1841341"/>
              <a:gd name="connsiteY5" fmla="*/ 1185791 h 1951895"/>
              <a:gd name="connsiteX6" fmla="*/ 1278832 w 1841341"/>
              <a:gd name="connsiteY6" fmla="*/ 1806981 h 1951895"/>
              <a:gd name="connsiteX7" fmla="*/ 1156963 w 1841341"/>
              <a:gd name="connsiteY7" fmla="*/ 1861067 h 1951895"/>
              <a:gd name="connsiteX8" fmla="*/ 789390 w 1841341"/>
              <a:gd name="connsiteY8" fmla="*/ 1944198 h 1951895"/>
              <a:gd name="connsiteX9" fmla="*/ 440403 w 1841341"/>
              <a:gd name="connsiteY9" fmla="*/ 1783988 h 1951895"/>
              <a:gd name="connsiteX10" fmla="*/ 172515 w 1841341"/>
              <a:gd name="connsiteY10" fmla="*/ 1475925 h 1951895"/>
              <a:gd name="connsiteX11" fmla="*/ 21688 w 1841341"/>
              <a:gd name="connsiteY11" fmla="*/ 1076077 h 1951895"/>
              <a:gd name="connsiteX12" fmla="*/ 17942 w 1841341"/>
              <a:gd name="connsiteY12" fmla="*/ 657967 h 1951895"/>
              <a:gd name="connsiteX13" fmla="*/ 156475 w 1841341"/>
              <a:gd name="connsiteY13" fmla="*/ 327024 h 1951895"/>
              <a:gd name="connsiteX14" fmla="*/ 402707 w 1841341"/>
              <a:gd name="connsiteY14" fmla="*/ 113619 h 1951895"/>
              <a:gd name="connsiteX15" fmla="*/ 943962 w 1841341"/>
              <a:gd name="connsiteY15" fmla="*/ 1198 h 1951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841341" h="1951895">
                <a:moveTo>
                  <a:pt x="943962" y="1198"/>
                </a:moveTo>
                <a:cubicBezTo>
                  <a:pt x="1011149" y="4081"/>
                  <a:pt x="1079921" y="12180"/>
                  <a:pt x="1149516" y="25582"/>
                </a:cubicBezTo>
                <a:cubicBezTo>
                  <a:pt x="1260583" y="46971"/>
                  <a:pt x="1343948" y="94895"/>
                  <a:pt x="1419855" y="180925"/>
                </a:cubicBezTo>
                <a:cubicBezTo>
                  <a:pt x="1499259" y="270915"/>
                  <a:pt x="1564524" y="395723"/>
                  <a:pt x="1633609" y="527878"/>
                </a:cubicBezTo>
                <a:cubicBezTo>
                  <a:pt x="1646334" y="552257"/>
                  <a:pt x="1659519" y="577450"/>
                  <a:pt x="1672914" y="602680"/>
                </a:cubicBezTo>
                <a:cubicBezTo>
                  <a:pt x="1792788" y="828529"/>
                  <a:pt x="1868654" y="991130"/>
                  <a:pt x="1832115" y="1185791"/>
                </a:cubicBezTo>
                <a:cubicBezTo>
                  <a:pt x="1776443" y="1482394"/>
                  <a:pt x="1610980" y="1668181"/>
                  <a:pt x="1278832" y="1806981"/>
                </a:cubicBezTo>
                <a:cubicBezTo>
                  <a:pt x="1235359" y="1825142"/>
                  <a:pt x="1195494" y="1843403"/>
                  <a:pt x="1156963" y="1861067"/>
                </a:cubicBezTo>
                <a:cubicBezTo>
                  <a:pt x="997211" y="1934265"/>
                  <a:pt x="914877" y="1968364"/>
                  <a:pt x="789390" y="1944198"/>
                </a:cubicBezTo>
                <a:cubicBezTo>
                  <a:pt x="664790" y="1920202"/>
                  <a:pt x="547378" y="1866278"/>
                  <a:pt x="440403" y="1783988"/>
                </a:cubicBezTo>
                <a:cubicBezTo>
                  <a:pt x="335760" y="1703473"/>
                  <a:pt x="245599" y="1599808"/>
                  <a:pt x="172515" y="1475925"/>
                </a:cubicBezTo>
                <a:cubicBezTo>
                  <a:pt x="100651" y="1354155"/>
                  <a:pt x="48481" y="1215915"/>
                  <a:pt x="21688" y="1076077"/>
                </a:cubicBezTo>
                <a:cubicBezTo>
                  <a:pt x="-5923" y="932454"/>
                  <a:pt x="-7167" y="791734"/>
                  <a:pt x="17942" y="657967"/>
                </a:cubicBezTo>
                <a:cubicBezTo>
                  <a:pt x="41621" y="531815"/>
                  <a:pt x="88250" y="420494"/>
                  <a:pt x="156475" y="327024"/>
                </a:cubicBezTo>
                <a:cubicBezTo>
                  <a:pt x="220451" y="239434"/>
                  <a:pt x="303307" y="167639"/>
                  <a:pt x="402707" y="113619"/>
                </a:cubicBezTo>
                <a:cubicBezTo>
                  <a:pt x="555118" y="30826"/>
                  <a:pt x="742403" y="-7453"/>
                  <a:pt x="943962" y="1198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A44E03C4-C446-4889-8A6A-D464581B76D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18070" y="4735308"/>
            <a:ext cx="2299136" cy="557784"/>
          </a:xfrm>
        </p:spPr>
        <p:txBody>
          <a:bodyPr/>
          <a:lstStyle>
            <a:lvl1pPr marL="0" algn="ctr">
              <a:lnSpc>
                <a:spcPts val="1800"/>
              </a:lnSpc>
              <a:spcBef>
                <a:spcPts val="0"/>
              </a:spcBef>
              <a:buNone/>
              <a:defRPr sz="1800" b="1"/>
            </a:lvl1pPr>
          </a:lstStyle>
          <a:p>
            <a:pPr lvl="0"/>
            <a:r>
              <a:rPr lang="en-US" dirty="0"/>
              <a:t>Name 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898BDCCC-2240-4BF9-BECF-3E5D269BAC3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18070" y="5312140"/>
            <a:ext cx="2299136" cy="602885"/>
          </a:xfrm>
        </p:spPr>
        <p:txBody>
          <a:bodyPr/>
          <a:lstStyle>
            <a:lvl1pPr algn="ctr">
              <a:lnSpc>
                <a:spcPct val="100000"/>
              </a:lnSpc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5" name="Picture Placeholder 28">
            <a:extLst>
              <a:ext uri="{FF2B5EF4-FFF2-40B4-BE49-F238E27FC236}">
                <a16:creationId xmlns:a16="http://schemas.microsoft.com/office/drawing/2014/main" id="{68937F96-27E1-49C1-8CF4-44DDAD9DAB9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673803" y="2374487"/>
            <a:ext cx="1927641" cy="1862790"/>
          </a:xfrm>
          <a:custGeom>
            <a:avLst/>
            <a:gdLst>
              <a:gd name="connsiteX0" fmla="*/ 930108 w 1927641"/>
              <a:gd name="connsiteY0" fmla="*/ 0 h 1862790"/>
              <a:gd name="connsiteX1" fmla="*/ 1465794 w 1927641"/>
              <a:gd name="connsiteY1" fmla="*/ 261567 h 1862790"/>
              <a:gd name="connsiteX2" fmla="*/ 1530987 w 1927641"/>
              <a:gd name="connsiteY2" fmla="*/ 313506 h 1862790"/>
              <a:gd name="connsiteX3" fmla="*/ 1827495 w 1927641"/>
              <a:gd name="connsiteY3" fmla="*/ 585028 h 1862790"/>
              <a:gd name="connsiteX4" fmla="*/ 1927641 w 1927641"/>
              <a:gd name="connsiteY4" fmla="*/ 876627 h 1862790"/>
              <a:gd name="connsiteX5" fmla="*/ 1702819 w 1927641"/>
              <a:gd name="connsiteY5" fmla="*/ 1587653 h 1862790"/>
              <a:gd name="connsiteX6" fmla="*/ 1449910 w 1927641"/>
              <a:gd name="connsiteY6" fmla="*/ 1788391 h 1862790"/>
              <a:gd name="connsiteX7" fmla="*/ 1103141 w 1927641"/>
              <a:gd name="connsiteY7" fmla="*/ 1862790 h 1862790"/>
              <a:gd name="connsiteX8" fmla="*/ 698418 w 1927641"/>
              <a:gd name="connsiteY8" fmla="*/ 1782734 h 1862790"/>
              <a:gd name="connsiteX9" fmla="*/ 338868 w 1927641"/>
              <a:gd name="connsiteY9" fmla="*/ 1562811 h 1862790"/>
              <a:gd name="connsiteX10" fmla="*/ 90178 w 1927641"/>
              <a:gd name="connsiteY10" fmla="*/ 1245689 h 1862790"/>
              <a:gd name="connsiteX11" fmla="*/ 0 w 1927641"/>
              <a:gd name="connsiteY11" fmla="*/ 876627 h 1862790"/>
              <a:gd name="connsiteX12" fmla="*/ 149248 w 1927641"/>
              <a:gd name="connsiteY12" fmla="*/ 533940 h 1862790"/>
              <a:gd name="connsiteX13" fmla="*/ 224450 w 1927641"/>
              <a:gd name="connsiteY13" fmla="*/ 425169 h 1862790"/>
              <a:gd name="connsiteX14" fmla="*/ 930108 w 1927641"/>
              <a:gd name="connsiteY14" fmla="*/ 0 h 1862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927641" h="1862790">
                <a:moveTo>
                  <a:pt x="930108" y="0"/>
                </a:moveTo>
                <a:cubicBezTo>
                  <a:pt x="1125684" y="0"/>
                  <a:pt x="1269183" y="103581"/>
                  <a:pt x="1465794" y="261567"/>
                </a:cubicBezTo>
                <a:cubicBezTo>
                  <a:pt x="1487758" y="279220"/>
                  <a:pt x="1509724" y="296661"/>
                  <a:pt x="1530987" y="313506"/>
                </a:cubicBezTo>
                <a:cubicBezTo>
                  <a:pt x="1646231" y="404920"/>
                  <a:pt x="1755063" y="491273"/>
                  <a:pt x="1827495" y="585028"/>
                </a:cubicBezTo>
                <a:cubicBezTo>
                  <a:pt x="1896741" y="674655"/>
                  <a:pt x="1927641" y="764581"/>
                  <a:pt x="1927641" y="876627"/>
                </a:cubicBezTo>
                <a:cubicBezTo>
                  <a:pt x="1927641" y="1157465"/>
                  <a:pt x="1847806" y="1409971"/>
                  <a:pt x="1702819" y="1587653"/>
                </a:cubicBezTo>
                <a:cubicBezTo>
                  <a:pt x="1631877" y="1674559"/>
                  <a:pt x="1546788" y="1742110"/>
                  <a:pt x="1449910" y="1788391"/>
                </a:cubicBezTo>
                <a:cubicBezTo>
                  <a:pt x="1346536" y="1837735"/>
                  <a:pt x="1229885" y="1862790"/>
                  <a:pt x="1103141" y="1862790"/>
                </a:cubicBezTo>
                <a:cubicBezTo>
                  <a:pt x="968744" y="1862790"/>
                  <a:pt x="832527" y="1835863"/>
                  <a:pt x="698418" y="1782734"/>
                </a:cubicBezTo>
                <a:cubicBezTo>
                  <a:pt x="567827" y="1731092"/>
                  <a:pt x="443523" y="1655034"/>
                  <a:pt x="338868" y="1562811"/>
                </a:cubicBezTo>
                <a:cubicBezTo>
                  <a:pt x="232393" y="1469013"/>
                  <a:pt x="148710" y="1362286"/>
                  <a:pt x="90178" y="1245689"/>
                </a:cubicBezTo>
                <a:cubicBezTo>
                  <a:pt x="30362" y="1126497"/>
                  <a:pt x="0" y="1002327"/>
                  <a:pt x="0" y="876627"/>
                </a:cubicBezTo>
                <a:cubicBezTo>
                  <a:pt x="0" y="750033"/>
                  <a:pt x="48440" y="676102"/>
                  <a:pt x="149248" y="533940"/>
                </a:cubicBezTo>
                <a:cubicBezTo>
                  <a:pt x="173571" y="499653"/>
                  <a:pt x="198722" y="464177"/>
                  <a:pt x="224450" y="425169"/>
                </a:cubicBezTo>
                <a:cubicBezTo>
                  <a:pt x="421062" y="127147"/>
                  <a:pt x="632109" y="0"/>
                  <a:pt x="930108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8B4F62E2-011C-4BC3-B545-42D8C5D1C06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45285" y="4735308"/>
            <a:ext cx="2299136" cy="557784"/>
          </a:xfrm>
        </p:spPr>
        <p:txBody>
          <a:bodyPr/>
          <a:lstStyle>
            <a:lvl1pPr marL="0" algn="ctr">
              <a:lnSpc>
                <a:spcPts val="1800"/>
              </a:lnSpc>
              <a:spcBef>
                <a:spcPts val="0"/>
              </a:spcBef>
              <a:buNone/>
              <a:defRPr sz="18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58265EB5-C710-46C7-8816-3B113860B88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545285" y="5312140"/>
            <a:ext cx="2299136" cy="602885"/>
          </a:xfrm>
        </p:spPr>
        <p:txBody>
          <a:bodyPr/>
          <a:lstStyle>
            <a:lvl1pPr algn="ctr">
              <a:lnSpc>
                <a:spcPct val="100000"/>
              </a:lnSpc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Picture Placeholder 31">
            <a:extLst>
              <a:ext uri="{FF2B5EF4-FFF2-40B4-BE49-F238E27FC236}">
                <a16:creationId xmlns:a16="http://schemas.microsoft.com/office/drawing/2014/main" id="{7B8FE200-2B7E-4E89-90F3-E9F9EC7500F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32191" y="2374487"/>
            <a:ext cx="1899747" cy="1988131"/>
          </a:xfrm>
          <a:custGeom>
            <a:avLst/>
            <a:gdLst>
              <a:gd name="connsiteX0" fmla="*/ 925844 w 1899747"/>
              <a:gd name="connsiteY0" fmla="*/ 1220 h 1988131"/>
              <a:gd name="connsiteX1" fmla="*/ 1484268 w 1899747"/>
              <a:gd name="connsiteY1" fmla="*/ 115729 h 1988131"/>
              <a:gd name="connsiteX2" fmla="*/ 1738310 w 1899747"/>
              <a:gd name="connsiteY2" fmla="*/ 333096 h 1988131"/>
              <a:gd name="connsiteX3" fmla="*/ 1881237 w 1899747"/>
              <a:gd name="connsiteY3" fmla="*/ 670182 h 1988131"/>
              <a:gd name="connsiteX4" fmla="*/ 1877373 w 1899747"/>
              <a:gd name="connsiteY4" fmla="*/ 1096054 h 1988131"/>
              <a:gd name="connsiteX5" fmla="*/ 1721762 w 1899747"/>
              <a:gd name="connsiteY5" fmla="*/ 1503326 h 1988131"/>
              <a:gd name="connsiteX6" fmla="*/ 1445376 w 1899747"/>
              <a:gd name="connsiteY6" fmla="*/ 1817108 h 1988131"/>
              <a:gd name="connsiteX7" fmla="*/ 1085319 w 1899747"/>
              <a:gd name="connsiteY7" fmla="*/ 1980291 h 1988131"/>
              <a:gd name="connsiteX8" fmla="*/ 706086 w 1899747"/>
              <a:gd name="connsiteY8" fmla="*/ 1895617 h 1988131"/>
              <a:gd name="connsiteX9" fmla="*/ 580352 w 1899747"/>
              <a:gd name="connsiteY9" fmla="*/ 1840527 h 1988131"/>
              <a:gd name="connsiteX10" fmla="*/ 9519 w 1899747"/>
              <a:gd name="connsiteY10" fmla="*/ 1207805 h 1988131"/>
              <a:gd name="connsiteX11" fmla="*/ 173770 w 1899747"/>
              <a:gd name="connsiteY11" fmla="*/ 613870 h 1988131"/>
              <a:gd name="connsiteX12" fmla="*/ 214321 w 1899747"/>
              <a:gd name="connsiteY12" fmla="*/ 537679 h 1988131"/>
              <a:gd name="connsiteX13" fmla="*/ 434855 w 1899747"/>
              <a:gd name="connsiteY13" fmla="*/ 184284 h 1988131"/>
              <a:gd name="connsiteX14" fmla="*/ 713770 w 1899747"/>
              <a:gd name="connsiteY14" fmla="*/ 26058 h 1988131"/>
              <a:gd name="connsiteX15" fmla="*/ 925844 w 1899747"/>
              <a:gd name="connsiteY15" fmla="*/ 1220 h 1988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899747" h="1988131">
                <a:moveTo>
                  <a:pt x="925844" y="1220"/>
                </a:moveTo>
                <a:cubicBezTo>
                  <a:pt x="1133796" y="-7591"/>
                  <a:pt x="1327023" y="31400"/>
                  <a:pt x="1484268" y="115729"/>
                </a:cubicBezTo>
                <a:cubicBezTo>
                  <a:pt x="1586821" y="170751"/>
                  <a:pt x="1672305" y="243880"/>
                  <a:pt x="1738310" y="333096"/>
                </a:cubicBezTo>
                <a:cubicBezTo>
                  <a:pt x="1808699" y="428301"/>
                  <a:pt x="1856807" y="541689"/>
                  <a:pt x="1881237" y="670182"/>
                </a:cubicBezTo>
                <a:cubicBezTo>
                  <a:pt x="1907142" y="806433"/>
                  <a:pt x="1905859" y="949765"/>
                  <a:pt x="1877373" y="1096054"/>
                </a:cubicBezTo>
                <a:cubicBezTo>
                  <a:pt x="1849730" y="1238488"/>
                  <a:pt x="1795905" y="1379295"/>
                  <a:pt x="1721762" y="1503326"/>
                </a:cubicBezTo>
                <a:cubicBezTo>
                  <a:pt x="1646358" y="1629508"/>
                  <a:pt x="1553338" y="1735098"/>
                  <a:pt x="1445376" y="1817108"/>
                </a:cubicBezTo>
                <a:cubicBezTo>
                  <a:pt x="1335008" y="1900925"/>
                  <a:pt x="1213872" y="1955850"/>
                  <a:pt x="1085319" y="1980291"/>
                </a:cubicBezTo>
                <a:cubicBezTo>
                  <a:pt x="955852" y="2004906"/>
                  <a:pt x="870906" y="1970174"/>
                  <a:pt x="706086" y="1895617"/>
                </a:cubicBezTo>
                <a:cubicBezTo>
                  <a:pt x="666333" y="1877626"/>
                  <a:pt x="625204" y="1859026"/>
                  <a:pt x="580352" y="1840527"/>
                </a:cubicBezTo>
                <a:cubicBezTo>
                  <a:pt x="237669" y="1699150"/>
                  <a:pt x="66957" y="1509914"/>
                  <a:pt x="9519" y="1207805"/>
                </a:cubicBezTo>
                <a:cubicBezTo>
                  <a:pt x="-28179" y="1009531"/>
                  <a:pt x="50093" y="843911"/>
                  <a:pt x="173770" y="613870"/>
                </a:cubicBezTo>
                <a:cubicBezTo>
                  <a:pt x="187589" y="588170"/>
                  <a:pt x="201192" y="562511"/>
                  <a:pt x="214321" y="537679"/>
                </a:cubicBezTo>
                <a:cubicBezTo>
                  <a:pt x="285598" y="403070"/>
                  <a:pt x="352934" y="275945"/>
                  <a:pt x="434855" y="184284"/>
                </a:cubicBezTo>
                <a:cubicBezTo>
                  <a:pt x="513170" y="96656"/>
                  <a:pt x="599180" y="47844"/>
                  <a:pt x="713770" y="26058"/>
                </a:cubicBezTo>
                <a:cubicBezTo>
                  <a:pt x="785572" y="12407"/>
                  <a:pt x="856526" y="4158"/>
                  <a:pt x="925844" y="122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01A1C005-8783-4E18-B3C6-599A2CBC7E9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162558" y="4735308"/>
            <a:ext cx="2299136" cy="557784"/>
          </a:xfrm>
        </p:spPr>
        <p:txBody>
          <a:bodyPr/>
          <a:lstStyle>
            <a:lvl1pPr marL="0" algn="ctr">
              <a:lnSpc>
                <a:spcPts val="1800"/>
              </a:lnSpc>
              <a:spcBef>
                <a:spcPts val="0"/>
              </a:spcBef>
              <a:buNone/>
              <a:defRPr sz="18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BE9A3D5B-EC8F-4A64-BB06-F697506D31D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162558" y="5312140"/>
            <a:ext cx="2299136" cy="602885"/>
          </a:xfrm>
        </p:spPr>
        <p:txBody>
          <a:bodyPr/>
          <a:lstStyle>
            <a:lvl1pPr algn="ctr">
              <a:lnSpc>
                <a:spcPct val="100000"/>
              </a:lnSpc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7" name="Picture Placeholder 34">
            <a:extLst>
              <a:ext uri="{FF2B5EF4-FFF2-40B4-BE49-F238E27FC236}">
                <a16:creationId xmlns:a16="http://schemas.microsoft.com/office/drawing/2014/main" id="{8201F6F8-BF7C-4F3A-8B60-C8D2624630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60878" y="2373917"/>
            <a:ext cx="1952033" cy="1953149"/>
          </a:xfrm>
          <a:custGeom>
            <a:avLst/>
            <a:gdLst>
              <a:gd name="connsiteX0" fmla="*/ 834934 w 1952033"/>
              <a:gd name="connsiteY0" fmla="*/ 0 h 1953149"/>
              <a:gd name="connsiteX1" fmla="*/ 1244777 w 1952033"/>
              <a:gd name="connsiteY1" fmla="*/ 83940 h 1953149"/>
              <a:gd name="connsiteX2" fmla="*/ 1608877 w 1952033"/>
              <a:gd name="connsiteY2" fmla="*/ 314531 h 1953149"/>
              <a:gd name="connsiteX3" fmla="*/ 1860714 w 1952033"/>
              <a:gd name="connsiteY3" fmla="*/ 647036 h 1953149"/>
              <a:gd name="connsiteX4" fmla="*/ 1952033 w 1952033"/>
              <a:gd name="connsiteY4" fmla="*/ 1033999 h 1953149"/>
              <a:gd name="connsiteX5" fmla="*/ 1800896 w 1952033"/>
              <a:gd name="connsiteY5" fmla="*/ 1393310 h 1953149"/>
              <a:gd name="connsiteX6" fmla="*/ 1724743 w 1952033"/>
              <a:gd name="connsiteY6" fmla="*/ 1507357 h 1953149"/>
              <a:gd name="connsiteX7" fmla="*/ 1010156 w 1952033"/>
              <a:gd name="connsiteY7" fmla="*/ 1953149 h 1953149"/>
              <a:gd name="connsiteX8" fmla="*/ 467692 w 1952033"/>
              <a:gd name="connsiteY8" fmla="*/ 1678894 h 1953149"/>
              <a:gd name="connsiteX9" fmla="*/ 401674 w 1952033"/>
              <a:gd name="connsiteY9" fmla="*/ 1624436 h 1953149"/>
              <a:gd name="connsiteX10" fmla="*/ 101413 w 1952033"/>
              <a:gd name="connsiteY10" fmla="*/ 1339743 h 1953149"/>
              <a:gd name="connsiteX11" fmla="*/ 0 w 1952033"/>
              <a:gd name="connsiteY11" fmla="*/ 1033999 h 1953149"/>
              <a:gd name="connsiteX12" fmla="*/ 227668 w 1952033"/>
              <a:gd name="connsiteY12" fmla="*/ 288483 h 1953149"/>
              <a:gd name="connsiteX13" fmla="*/ 483777 w 1952033"/>
              <a:gd name="connsiteY13" fmla="*/ 78009 h 1953149"/>
              <a:gd name="connsiteX14" fmla="*/ 834934 w 1952033"/>
              <a:gd name="connsiteY14" fmla="*/ 0 h 1953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952033" h="1953149">
                <a:moveTo>
                  <a:pt x="834934" y="0"/>
                </a:moveTo>
                <a:cubicBezTo>
                  <a:pt x="971031" y="0"/>
                  <a:pt x="1108972" y="28233"/>
                  <a:pt x="1244777" y="83940"/>
                </a:cubicBezTo>
                <a:cubicBezTo>
                  <a:pt x="1377021" y="138088"/>
                  <a:pt x="1502898" y="217834"/>
                  <a:pt x="1608877" y="314531"/>
                </a:cubicBezTo>
                <a:cubicBezTo>
                  <a:pt x="1716700" y="412878"/>
                  <a:pt x="1801441" y="524782"/>
                  <a:pt x="1860714" y="647036"/>
                </a:cubicBezTo>
                <a:cubicBezTo>
                  <a:pt x="1921287" y="772009"/>
                  <a:pt x="1952033" y="902202"/>
                  <a:pt x="1952033" y="1033999"/>
                </a:cubicBezTo>
                <a:cubicBezTo>
                  <a:pt x="1952033" y="1166735"/>
                  <a:pt x="1902980" y="1244252"/>
                  <a:pt x="1800896" y="1393310"/>
                </a:cubicBezTo>
                <a:cubicBezTo>
                  <a:pt x="1776266" y="1429260"/>
                  <a:pt x="1750797" y="1466457"/>
                  <a:pt x="1724743" y="1507357"/>
                </a:cubicBezTo>
                <a:cubicBezTo>
                  <a:pt x="1525643" y="1819835"/>
                  <a:pt x="1311925" y="1953149"/>
                  <a:pt x="1010156" y="1953149"/>
                </a:cubicBezTo>
                <a:cubicBezTo>
                  <a:pt x="812105" y="1953149"/>
                  <a:pt x="666791" y="1844544"/>
                  <a:pt x="467692" y="1678894"/>
                </a:cubicBezTo>
                <a:cubicBezTo>
                  <a:pt x="445449" y="1660385"/>
                  <a:pt x="423206" y="1642098"/>
                  <a:pt x="401674" y="1624436"/>
                </a:cubicBezTo>
                <a:cubicBezTo>
                  <a:pt x="284972" y="1528587"/>
                  <a:pt x="174762" y="1438046"/>
                  <a:pt x="101413" y="1339743"/>
                </a:cubicBezTo>
                <a:cubicBezTo>
                  <a:pt x="31291" y="1245768"/>
                  <a:pt x="0" y="1151481"/>
                  <a:pt x="0" y="1033999"/>
                </a:cubicBezTo>
                <a:cubicBezTo>
                  <a:pt x="0" y="739540"/>
                  <a:pt x="80846" y="474784"/>
                  <a:pt x="227668" y="288483"/>
                </a:cubicBezTo>
                <a:cubicBezTo>
                  <a:pt x="299507" y="197362"/>
                  <a:pt x="385673" y="126535"/>
                  <a:pt x="483777" y="78009"/>
                </a:cubicBezTo>
                <a:cubicBezTo>
                  <a:pt x="588458" y="26271"/>
                  <a:pt x="706585" y="0"/>
                  <a:pt x="834934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DC4743B1-EFFF-41A0-9B71-BA682DEA6BE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845983" y="4735308"/>
            <a:ext cx="2299136" cy="557784"/>
          </a:xfrm>
        </p:spPr>
        <p:txBody>
          <a:bodyPr/>
          <a:lstStyle>
            <a:lvl1pPr marL="0" algn="ctr">
              <a:lnSpc>
                <a:spcPts val="1800"/>
              </a:lnSpc>
              <a:spcBef>
                <a:spcPts val="0"/>
              </a:spcBef>
              <a:buNone/>
              <a:defRPr sz="18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F3E67B36-FF15-486B-A34D-9EC0A6AD246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845983" y="5312140"/>
            <a:ext cx="2299136" cy="602885"/>
          </a:xfrm>
        </p:spPr>
        <p:txBody>
          <a:bodyPr/>
          <a:lstStyle>
            <a:lvl1pPr algn="ctr">
              <a:lnSpc>
                <a:spcPct val="100000"/>
              </a:lnSpc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061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 2 column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6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6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600"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FAFFB3B-DDD9-4451-A445-1716F21B5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72835" y="0"/>
            <a:ext cx="4154519" cy="1314451"/>
            <a:chOff x="5872835" y="0"/>
            <a:chExt cx="4154519" cy="1314451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B9FEA5-95BE-43A3-A0DC-93B8477BC6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5872835" y="0"/>
              <a:ext cx="3991773" cy="1314450"/>
            </a:xfrm>
            <a:custGeom>
              <a:avLst/>
              <a:gdLst>
                <a:gd name="connsiteX0" fmla="*/ 3174283 w 5796193"/>
                <a:gd name="connsiteY0" fmla="*/ 18 h 1908627"/>
                <a:gd name="connsiteX1" fmla="*/ 5218462 w 5796193"/>
                <a:gd name="connsiteY1" fmla="*/ 1459807 h 1908627"/>
                <a:gd name="connsiteX2" fmla="*/ 5309125 w 5796193"/>
                <a:gd name="connsiteY2" fmla="*/ 1537598 h 1908627"/>
                <a:gd name="connsiteX3" fmla="*/ 5693890 w 5796193"/>
                <a:gd name="connsiteY3" fmla="*/ 1830997 h 1908627"/>
                <a:gd name="connsiteX4" fmla="*/ 5796193 w 5796193"/>
                <a:gd name="connsiteY4" fmla="*/ 1908627 h 1908627"/>
                <a:gd name="connsiteX5" fmla="*/ 0 w 5796193"/>
                <a:gd name="connsiteY5" fmla="*/ 1908627 h 1908627"/>
                <a:gd name="connsiteX6" fmla="*/ 36796 w 5796193"/>
                <a:gd name="connsiteY6" fmla="*/ 1862978 h 1908627"/>
                <a:gd name="connsiteX7" fmla="*/ 930039 w 5796193"/>
                <a:gd name="connsiteY7" fmla="*/ 1021399 h 1908627"/>
                <a:gd name="connsiteX8" fmla="*/ 3174283 w 5796193"/>
                <a:gd name="connsiteY8" fmla="*/ 18 h 1908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96193" h="1908627">
                  <a:moveTo>
                    <a:pt x="3174283" y="18"/>
                  </a:moveTo>
                  <a:cubicBezTo>
                    <a:pt x="3946119" y="-4705"/>
                    <a:pt x="4675803" y="959667"/>
                    <a:pt x="5218462" y="1459807"/>
                  </a:cubicBezTo>
                  <a:cubicBezTo>
                    <a:pt x="5237529" y="1477442"/>
                    <a:pt x="5268648" y="1503898"/>
                    <a:pt x="5309125" y="1537598"/>
                  </a:cubicBezTo>
                  <a:cubicBezTo>
                    <a:pt x="5427311" y="1636255"/>
                    <a:pt x="5560174" y="1732098"/>
                    <a:pt x="5693890" y="1830997"/>
                  </a:cubicBezTo>
                  <a:lnTo>
                    <a:pt x="5796193" y="1908627"/>
                  </a:lnTo>
                  <a:lnTo>
                    <a:pt x="0" y="1908627"/>
                  </a:lnTo>
                  <a:lnTo>
                    <a:pt x="36796" y="1862978"/>
                  </a:lnTo>
                  <a:cubicBezTo>
                    <a:pt x="326152" y="1521692"/>
                    <a:pt x="689989" y="1221705"/>
                    <a:pt x="930039" y="1021399"/>
                  </a:cubicBezTo>
                  <a:cubicBezTo>
                    <a:pt x="1540951" y="511494"/>
                    <a:pt x="2324829" y="5378"/>
                    <a:pt x="3174283" y="1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79F2365-436D-4300-8A80-42A44D63E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660515" y="0"/>
              <a:ext cx="3366839" cy="1314451"/>
            </a:xfrm>
            <a:custGeom>
              <a:avLst/>
              <a:gdLst>
                <a:gd name="connsiteX0" fmla="*/ 0 w 4200872"/>
                <a:gd name="connsiteY0" fmla="*/ 0 h 1514020"/>
                <a:gd name="connsiteX1" fmla="*/ 4200872 w 4200872"/>
                <a:gd name="connsiteY1" fmla="*/ 0 h 1514020"/>
                <a:gd name="connsiteX2" fmla="*/ 4142607 w 4200872"/>
                <a:gd name="connsiteY2" fmla="*/ 38563 h 1514020"/>
                <a:gd name="connsiteX3" fmla="*/ 3008795 w 4200872"/>
                <a:gd name="connsiteY3" fmla="*/ 1083181 h 1514020"/>
                <a:gd name="connsiteX4" fmla="*/ 709479 w 4200872"/>
                <a:gd name="connsiteY4" fmla="*/ 810018 h 1514020"/>
                <a:gd name="connsiteX5" fmla="*/ 214372 w 4200872"/>
                <a:gd name="connsiteY5" fmla="*/ 268967 h 1514020"/>
                <a:gd name="connsiteX0" fmla="*/ 4111158 w 4111158"/>
                <a:gd name="connsiteY0" fmla="*/ 0 h 1514020"/>
                <a:gd name="connsiteX1" fmla="*/ 4052893 w 4111158"/>
                <a:gd name="connsiteY1" fmla="*/ 38563 h 1514020"/>
                <a:gd name="connsiteX2" fmla="*/ 2919081 w 4111158"/>
                <a:gd name="connsiteY2" fmla="*/ 1083181 h 1514020"/>
                <a:gd name="connsiteX3" fmla="*/ 619765 w 4111158"/>
                <a:gd name="connsiteY3" fmla="*/ 810018 h 1514020"/>
                <a:gd name="connsiteX4" fmla="*/ 124658 w 4111158"/>
                <a:gd name="connsiteY4" fmla="*/ 268967 h 1514020"/>
                <a:gd name="connsiteX5" fmla="*/ 0 w 4111158"/>
                <a:gd name="connsiteY5" fmla="*/ 83899 h 1514020"/>
                <a:gd name="connsiteX0" fmla="*/ 4146758 w 4146758"/>
                <a:gd name="connsiteY0" fmla="*/ 0 h 1514020"/>
                <a:gd name="connsiteX1" fmla="*/ 4088493 w 4146758"/>
                <a:gd name="connsiteY1" fmla="*/ 38563 h 1514020"/>
                <a:gd name="connsiteX2" fmla="*/ 2954681 w 4146758"/>
                <a:gd name="connsiteY2" fmla="*/ 1083181 h 1514020"/>
                <a:gd name="connsiteX3" fmla="*/ 655365 w 4146758"/>
                <a:gd name="connsiteY3" fmla="*/ 810018 h 1514020"/>
                <a:gd name="connsiteX4" fmla="*/ 160258 w 4146758"/>
                <a:gd name="connsiteY4" fmla="*/ 268967 h 1514020"/>
                <a:gd name="connsiteX5" fmla="*/ 0 w 4146758"/>
                <a:gd name="connsiteY5" fmla="*/ 10654 h 1514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146758" h="1514020">
                  <a:moveTo>
                    <a:pt x="4146758" y="0"/>
                  </a:moveTo>
                  <a:lnTo>
                    <a:pt x="4088493" y="38563"/>
                  </a:lnTo>
                  <a:cubicBezTo>
                    <a:pt x="3683117" y="337805"/>
                    <a:pt x="3339000" y="765216"/>
                    <a:pt x="2954681" y="1083181"/>
                  </a:cubicBezTo>
                  <a:cubicBezTo>
                    <a:pt x="2434478" y="1512793"/>
                    <a:pt x="1773669" y="1891699"/>
                    <a:pt x="655365" y="810018"/>
                  </a:cubicBezTo>
                  <a:cubicBezTo>
                    <a:pt x="490981" y="651095"/>
                    <a:pt x="325676" y="468539"/>
                    <a:pt x="160258" y="268967"/>
                  </a:cubicBezTo>
                  <a:cubicBezTo>
                    <a:pt x="88801" y="179311"/>
                    <a:pt x="0" y="10654"/>
                    <a:pt x="0" y="10654"/>
                  </a:cubicBezTo>
                </a:path>
              </a:pathLst>
            </a:custGeom>
            <a:noFill/>
            <a:ln w="1905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prstClr val="white"/>
                </a:solidFill>
                <a:latin typeface="Avenir Next LT Pro Ligh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33876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203B704-015A-403C-A5A1-762756C468F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107467" y="0"/>
            <a:ext cx="5820494" cy="2302951"/>
          </a:xfrm>
          <a:custGeom>
            <a:avLst/>
            <a:gdLst>
              <a:gd name="connsiteX0" fmla="*/ 331087 w 5820494"/>
              <a:gd name="connsiteY0" fmla="*/ 0 h 2302951"/>
              <a:gd name="connsiteX1" fmla="*/ 5820494 w 5820494"/>
              <a:gd name="connsiteY1" fmla="*/ 0 h 2302951"/>
              <a:gd name="connsiteX2" fmla="*/ 5709900 w 5820494"/>
              <a:gd name="connsiteY2" fmla="*/ 213766 h 2302951"/>
              <a:gd name="connsiteX3" fmla="*/ 4932484 w 5820494"/>
              <a:gd name="connsiteY3" fmla="*/ 1340037 h 2302951"/>
              <a:gd name="connsiteX4" fmla="*/ 3361811 w 5820494"/>
              <a:gd name="connsiteY4" fmla="*/ 2268288 h 2302951"/>
              <a:gd name="connsiteX5" fmla="*/ 286590 w 5820494"/>
              <a:gd name="connsiteY5" fmla="*/ 1322722 h 2302951"/>
              <a:gd name="connsiteX6" fmla="*/ 251826 w 5820494"/>
              <a:gd name="connsiteY6" fmla="*/ 87954 h 2302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20494" h="2302951">
                <a:moveTo>
                  <a:pt x="331087" y="0"/>
                </a:moveTo>
                <a:lnTo>
                  <a:pt x="5820494" y="0"/>
                </a:lnTo>
                <a:lnTo>
                  <a:pt x="5709900" y="213766"/>
                </a:lnTo>
                <a:cubicBezTo>
                  <a:pt x="5432869" y="711271"/>
                  <a:pt x="5095500" y="1152643"/>
                  <a:pt x="4932484" y="1340037"/>
                </a:cubicBezTo>
                <a:cubicBezTo>
                  <a:pt x="4535940" y="1795562"/>
                  <a:pt x="3997053" y="2167493"/>
                  <a:pt x="3361811" y="2268288"/>
                </a:cubicBezTo>
                <a:cubicBezTo>
                  <a:pt x="2395334" y="2421964"/>
                  <a:pt x="953447" y="2057186"/>
                  <a:pt x="286590" y="1322722"/>
                </a:cubicBezTo>
                <a:cubicBezTo>
                  <a:pt x="-136161" y="857205"/>
                  <a:pt x="-42091" y="443733"/>
                  <a:pt x="251826" y="87954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3200400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7999"/>
            <a:ext cx="3200400" cy="3048000"/>
          </a:xfrm>
        </p:spPr>
        <p:txBody>
          <a:bodyPr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5800" y="2285999"/>
            <a:ext cx="3200400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5800" y="3047999"/>
            <a:ext cx="3200400" cy="3048000"/>
          </a:xfrm>
        </p:spPr>
        <p:txBody>
          <a:bodyPr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4EB2F7F-9194-43CA-B2EE-6C327D14A4F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29600" y="2286001"/>
            <a:ext cx="3200400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FB1243F-4E49-476D-B798-341DC014DE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29600" y="3047999"/>
            <a:ext cx="3200400" cy="3048000"/>
          </a:xfrm>
        </p:spPr>
        <p:txBody>
          <a:bodyPr/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2pPr>
            <a:lvl3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3pPr>
            <a:lvl4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4pPr>
            <a:lvl5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754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3D2C5742-73C7-4BB8-A3EC-3EB758A11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3997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/>
              <a:t>Click to edit Master title style</a:t>
            </a:r>
            <a:endParaRPr lang="en-US" sz="320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31BD5D5-F76D-4DB4-A86B-AA4CA5CD353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07467" y="0"/>
            <a:ext cx="5820494" cy="2302951"/>
          </a:xfrm>
          <a:custGeom>
            <a:avLst/>
            <a:gdLst>
              <a:gd name="connsiteX0" fmla="*/ 331087 w 5820494"/>
              <a:gd name="connsiteY0" fmla="*/ 0 h 2302951"/>
              <a:gd name="connsiteX1" fmla="*/ 5820494 w 5820494"/>
              <a:gd name="connsiteY1" fmla="*/ 0 h 2302951"/>
              <a:gd name="connsiteX2" fmla="*/ 5709900 w 5820494"/>
              <a:gd name="connsiteY2" fmla="*/ 213766 h 2302951"/>
              <a:gd name="connsiteX3" fmla="*/ 4932484 w 5820494"/>
              <a:gd name="connsiteY3" fmla="*/ 1340037 h 2302951"/>
              <a:gd name="connsiteX4" fmla="*/ 3361811 w 5820494"/>
              <a:gd name="connsiteY4" fmla="*/ 2268288 h 2302951"/>
              <a:gd name="connsiteX5" fmla="*/ 286590 w 5820494"/>
              <a:gd name="connsiteY5" fmla="*/ 1322722 h 2302951"/>
              <a:gd name="connsiteX6" fmla="*/ 251826 w 5820494"/>
              <a:gd name="connsiteY6" fmla="*/ 87954 h 2302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20494" h="2302951">
                <a:moveTo>
                  <a:pt x="331087" y="0"/>
                </a:moveTo>
                <a:lnTo>
                  <a:pt x="5820494" y="0"/>
                </a:lnTo>
                <a:lnTo>
                  <a:pt x="5709900" y="213766"/>
                </a:lnTo>
                <a:cubicBezTo>
                  <a:pt x="5432869" y="711271"/>
                  <a:pt x="5095500" y="1152643"/>
                  <a:pt x="4932484" y="1340037"/>
                </a:cubicBezTo>
                <a:cubicBezTo>
                  <a:pt x="4535940" y="1795562"/>
                  <a:pt x="3997053" y="2167493"/>
                  <a:pt x="3361811" y="2268288"/>
                </a:cubicBezTo>
                <a:cubicBezTo>
                  <a:pt x="2395334" y="2421964"/>
                  <a:pt x="953447" y="2057186"/>
                  <a:pt x="286590" y="1322722"/>
                </a:cubicBezTo>
                <a:cubicBezTo>
                  <a:pt x="-136161" y="857205"/>
                  <a:pt x="-42091" y="443733"/>
                  <a:pt x="251826" y="87954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BDE11C6-AF87-4968-A76C-01F97038AF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3047999"/>
            <a:ext cx="5334000" cy="3047999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53546A48-F275-42D1-A2AB-BA54F9390C3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16382" y="3048002"/>
            <a:ext cx="4176866" cy="3809998"/>
          </a:xfrm>
          <a:custGeom>
            <a:avLst/>
            <a:gdLst>
              <a:gd name="connsiteX0" fmla="*/ 2183095 w 4176866"/>
              <a:gd name="connsiteY0" fmla="*/ 18 h 3809998"/>
              <a:gd name="connsiteX1" fmla="*/ 3425027 w 4176866"/>
              <a:gd name="connsiteY1" fmla="*/ 1440807 h 3809998"/>
              <a:gd name="connsiteX2" fmla="*/ 3480109 w 4176866"/>
              <a:gd name="connsiteY2" fmla="*/ 1517585 h 3809998"/>
              <a:gd name="connsiteX3" fmla="*/ 4110688 w 4176866"/>
              <a:gd name="connsiteY3" fmla="*/ 2402159 h 3809998"/>
              <a:gd name="connsiteX4" fmla="*/ 4176866 w 4176866"/>
              <a:gd name="connsiteY4" fmla="*/ 2587346 h 3809998"/>
              <a:gd name="connsiteX5" fmla="*/ 4176866 w 4176866"/>
              <a:gd name="connsiteY5" fmla="*/ 3809998 h 3809998"/>
              <a:gd name="connsiteX6" fmla="*/ 4077743 w 4176866"/>
              <a:gd name="connsiteY6" fmla="*/ 3809998 h 3809998"/>
              <a:gd name="connsiteX7" fmla="*/ 892220 w 4176866"/>
              <a:gd name="connsiteY7" fmla="*/ 3809998 h 3809998"/>
              <a:gd name="connsiteX8" fmla="*/ 840654 w 4176866"/>
              <a:gd name="connsiteY8" fmla="*/ 3790763 h 3809998"/>
              <a:gd name="connsiteX9" fmla="*/ 5750 w 4176866"/>
              <a:gd name="connsiteY9" fmla="*/ 2913921 h 3809998"/>
              <a:gd name="connsiteX10" fmla="*/ 819614 w 4176866"/>
              <a:gd name="connsiteY10" fmla="*/ 1008105 h 3809998"/>
              <a:gd name="connsiteX11" fmla="*/ 2183095 w 4176866"/>
              <a:gd name="connsiteY11" fmla="*/ 18 h 3809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176866" h="3809998">
                <a:moveTo>
                  <a:pt x="2183095" y="18"/>
                </a:moveTo>
                <a:cubicBezTo>
                  <a:pt x="2652021" y="-4644"/>
                  <a:pt x="3095337" y="947177"/>
                  <a:pt x="3425027" y="1440807"/>
                </a:cubicBezTo>
                <a:cubicBezTo>
                  <a:pt x="3436611" y="1458213"/>
                  <a:pt x="3455517" y="1484324"/>
                  <a:pt x="3480109" y="1517585"/>
                </a:cubicBezTo>
                <a:cubicBezTo>
                  <a:pt x="3682056" y="1791449"/>
                  <a:pt x="3954543" y="2043338"/>
                  <a:pt x="4110688" y="2402159"/>
                </a:cubicBezTo>
                <a:lnTo>
                  <a:pt x="4176866" y="2587346"/>
                </a:lnTo>
                <a:lnTo>
                  <a:pt x="4176866" y="3809998"/>
                </a:lnTo>
                <a:lnTo>
                  <a:pt x="4077743" y="3809998"/>
                </a:lnTo>
                <a:lnTo>
                  <a:pt x="892220" y="3809998"/>
                </a:lnTo>
                <a:lnTo>
                  <a:pt x="840654" y="3790763"/>
                </a:lnTo>
                <a:cubicBezTo>
                  <a:pt x="487978" y="3656636"/>
                  <a:pt x="58498" y="3454097"/>
                  <a:pt x="5750" y="2913921"/>
                </a:cubicBezTo>
                <a:cubicBezTo>
                  <a:pt x="-64577" y="2192439"/>
                  <a:pt x="527932" y="1403503"/>
                  <a:pt x="819614" y="1008105"/>
                </a:cubicBezTo>
                <a:cubicBezTo>
                  <a:pt x="1190771" y="504837"/>
                  <a:pt x="1667013" y="5308"/>
                  <a:pt x="2183095" y="18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895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1FAA1E16-84B5-4131-9CE1-7C6D43D1E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523990"/>
            <a:ext cx="4572000" cy="1524010"/>
          </a:xfrm>
        </p:spPr>
        <p:txBody>
          <a:bodyPr anchor="t" anchorCtr="0">
            <a:normAutofit/>
          </a:bodyPr>
          <a:lstStyle/>
          <a:p>
            <a:r>
              <a:rPr lang="en-GB" sz="3200"/>
              <a:t>Click to edit Master title style</a:t>
            </a:r>
            <a:endParaRPr lang="en-US" sz="3200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5ED8B7F-F797-40AD-8F10-7B52ECFAC8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762007"/>
            <a:ext cx="5948797" cy="6095979"/>
          </a:xfrm>
          <a:custGeom>
            <a:avLst/>
            <a:gdLst>
              <a:gd name="connsiteX0" fmla="*/ 1573824 w 5948797"/>
              <a:gd name="connsiteY0" fmla="*/ 765 h 6095979"/>
              <a:gd name="connsiteX1" fmla="*/ 2734655 w 5948797"/>
              <a:gd name="connsiteY1" fmla="*/ 238687 h 6095979"/>
              <a:gd name="connsiteX2" fmla="*/ 5668308 w 5948797"/>
              <a:gd name="connsiteY2" fmla="*/ 3639516 h 6095979"/>
              <a:gd name="connsiteX3" fmla="*/ 5937014 w 5948797"/>
              <a:gd name="connsiteY3" fmla="*/ 5865869 h 6095979"/>
              <a:gd name="connsiteX4" fmla="*/ 5948797 w 5948797"/>
              <a:gd name="connsiteY4" fmla="*/ 6095979 h 6095979"/>
              <a:gd name="connsiteX5" fmla="*/ 0 w 5948797"/>
              <a:gd name="connsiteY5" fmla="*/ 6095979 h 6095979"/>
              <a:gd name="connsiteX6" fmla="*/ 0 w 5948797"/>
              <a:gd name="connsiteY6" fmla="*/ 1621650 h 6095979"/>
              <a:gd name="connsiteX7" fmla="*/ 36302 w 5948797"/>
              <a:gd name="connsiteY7" fmla="*/ 1518814 h 6095979"/>
              <a:gd name="connsiteX8" fmla="*/ 287883 w 5948797"/>
              <a:gd name="connsiteY8" fmla="*/ 956872 h 6095979"/>
              <a:gd name="connsiteX9" fmla="*/ 1573824 w 5948797"/>
              <a:gd name="connsiteY9" fmla="*/ 765 h 6095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948797" h="6095979">
                <a:moveTo>
                  <a:pt x="1573824" y="765"/>
                </a:moveTo>
                <a:cubicBezTo>
                  <a:pt x="1940182" y="-10734"/>
                  <a:pt x="2329337" y="109280"/>
                  <a:pt x="2734655" y="238687"/>
                </a:cubicBezTo>
                <a:cubicBezTo>
                  <a:pt x="4118236" y="680647"/>
                  <a:pt x="5296689" y="1302752"/>
                  <a:pt x="5668308" y="3639516"/>
                </a:cubicBezTo>
                <a:cubicBezTo>
                  <a:pt x="5788290" y="4393559"/>
                  <a:pt x="5890538" y="5142244"/>
                  <a:pt x="5937014" y="5865869"/>
                </a:cubicBezTo>
                <a:lnTo>
                  <a:pt x="5948797" y="6095979"/>
                </a:lnTo>
                <a:lnTo>
                  <a:pt x="0" y="6095979"/>
                </a:lnTo>
                <a:lnTo>
                  <a:pt x="0" y="1621650"/>
                </a:lnTo>
                <a:lnTo>
                  <a:pt x="36302" y="1518814"/>
                </a:lnTo>
                <a:cubicBezTo>
                  <a:pt x="109797" y="1321982"/>
                  <a:pt x="192747" y="1133640"/>
                  <a:pt x="287883" y="956872"/>
                </a:cubicBezTo>
                <a:cubicBezTo>
                  <a:pt x="669445" y="247734"/>
                  <a:pt x="1102792" y="15549"/>
                  <a:pt x="1573824" y="765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3BF507F0-BF7D-45F6-B6FD-A124B9BAB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1" y="3048000"/>
            <a:ext cx="4572000" cy="3048001"/>
          </a:xfrm>
        </p:spPr>
        <p:txBody>
          <a:bodyPr vert="horz" lIns="91440" tIns="45720" rIns="91440" bIns="45720" rtlCol="0">
            <a:normAutofit/>
          </a:bodyPr>
          <a:lstStyle/>
          <a:p>
            <a:pPr marL="0" lvl="0" indent="0">
              <a:buNone/>
            </a:pPr>
            <a:r>
              <a:rPr lang="en-GB" sz="240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F7884FE9-B11F-40BA-879F-2988D7F36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223838" y="538152"/>
            <a:ext cx="6095989" cy="654368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33786028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5222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6384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1626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56691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1204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645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2311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0593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4553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72" r:id="rId2"/>
    <p:sldLayoutId id="2147483662" r:id="rId3"/>
    <p:sldLayoutId id="2147483667" r:id="rId4"/>
    <p:sldLayoutId id="2147483650" r:id="rId5"/>
    <p:sldLayoutId id="2147483655" r:id="rId6"/>
    <p:sldLayoutId id="2147483670" r:id="rId7"/>
    <p:sldLayoutId id="2147483653" r:id="rId8"/>
    <p:sldLayoutId id="2147483671" r:id="rId9"/>
    <p:sldLayoutId id="2147483666" r:id="rId10"/>
    <p:sldLayoutId id="2147483663" r:id="rId11"/>
    <p:sldLayoutId id="2147483651" r:id="rId12"/>
    <p:sldLayoutId id="2147483649" r:id="rId13"/>
    <p:sldLayoutId id="2147483652" r:id="rId14"/>
    <p:sldLayoutId id="2147483654" r:id="rId15"/>
    <p:sldLayoutId id="2147483669" r:id="rId16"/>
    <p:sldLayoutId id="2147483656" r:id="rId17"/>
    <p:sldLayoutId id="2147483657" r:id="rId18"/>
    <p:sldLayoutId id="2147483658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None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None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None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None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>
          <p15:clr>
            <a:srgbClr val="F26B43"/>
          </p15:clr>
        </p15:guide>
        <p15:guide id="2" pos="480">
          <p15:clr>
            <a:srgbClr val="F26B43"/>
          </p15:clr>
        </p15:guide>
        <p15:guide id="3" pos="960">
          <p15:clr>
            <a:srgbClr val="F26B43"/>
          </p15:clr>
        </p15:guide>
        <p15:guide id="4" pos="1440">
          <p15:clr>
            <a:srgbClr val="F26B43"/>
          </p15:clr>
        </p15:guide>
        <p15:guide id="5" pos="1920">
          <p15:clr>
            <a:srgbClr val="F26B43"/>
          </p15:clr>
        </p15:guide>
        <p15:guide id="6" pos="2400">
          <p15:clr>
            <a:srgbClr val="F26B43"/>
          </p15:clr>
        </p15:guide>
        <p15:guide id="7" pos="2880">
          <p15:clr>
            <a:srgbClr val="F26B43"/>
          </p15:clr>
        </p15:guide>
        <p15:guide id="8" pos="3360">
          <p15:clr>
            <a:srgbClr val="F26B43"/>
          </p15:clr>
        </p15:guide>
        <p15:guide id="9" pos="3840">
          <p15:clr>
            <a:srgbClr val="F26B43"/>
          </p15:clr>
        </p15:guide>
        <p15:guide id="10" pos="4320">
          <p15:clr>
            <a:srgbClr val="F26B43"/>
          </p15:clr>
        </p15:guide>
        <p15:guide id="11" pos="4800">
          <p15:clr>
            <a:srgbClr val="F26B43"/>
          </p15:clr>
        </p15:guide>
        <p15:guide id="12" pos="5280">
          <p15:clr>
            <a:srgbClr val="F26B43"/>
          </p15:clr>
        </p15:guide>
        <p15:guide id="13" pos="5760">
          <p15:clr>
            <a:srgbClr val="F26B43"/>
          </p15:clr>
        </p15:guide>
        <p15:guide id="14" pos="6240">
          <p15:clr>
            <a:srgbClr val="F26B43"/>
          </p15:clr>
        </p15:guide>
        <p15:guide id="15" pos="6720">
          <p15:clr>
            <a:srgbClr val="F26B43"/>
          </p15:clr>
        </p15:guide>
        <p15:guide id="16" pos="7200">
          <p15:clr>
            <a:srgbClr val="F26B43"/>
          </p15:clr>
        </p15:guide>
        <p15:guide id="17" pos="7680">
          <p15:clr>
            <a:srgbClr val="F26B43"/>
          </p15:clr>
        </p15:guide>
        <p15:guide id="18" orient="horz">
          <p15:clr>
            <a:srgbClr val="F26B43"/>
          </p15:clr>
        </p15:guide>
        <p15:guide id="19" orient="horz" pos="480">
          <p15:clr>
            <a:srgbClr val="F26B43"/>
          </p15:clr>
        </p15:guide>
        <p15:guide id="20" orient="horz" pos="960">
          <p15:clr>
            <a:srgbClr val="F26B43"/>
          </p15:clr>
        </p15:guide>
        <p15:guide id="21" orient="horz" pos="1440">
          <p15:clr>
            <a:srgbClr val="F26B43"/>
          </p15:clr>
        </p15:guide>
        <p15:guide id="22" orient="horz" pos="1920">
          <p15:clr>
            <a:srgbClr val="F26B43"/>
          </p15:clr>
        </p15:guide>
        <p15:guide id="23" orient="horz" pos="2400">
          <p15:clr>
            <a:srgbClr val="F26B43"/>
          </p15:clr>
        </p15:guide>
        <p15:guide id="24" orient="horz" pos="2880">
          <p15:clr>
            <a:srgbClr val="F26B43"/>
          </p15:clr>
        </p15:guide>
        <p15:guide id="25" orient="horz" pos="3360">
          <p15:clr>
            <a:srgbClr val="F26B43"/>
          </p15:clr>
        </p15:guide>
        <p15:guide id="26" orient="horz" pos="3840">
          <p15:clr>
            <a:srgbClr val="F26B43"/>
          </p15:clr>
        </p15:guide>
        <p15:guide id="27" orient="horz" pos="432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13.pn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Placeholder 51" descr="Coffee Beans">
            <a:extLst>
              <a:ext uri="{FF2B5EF4-FFF2-40B4-BE49-F238E27FC236}">
                <a16:creationId xmlns:a16="http://schemas.microsoft.com/office/drawing/2014/main" id="{C388A144-7F73-4841-9C0E-A3A1C8B66D9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825592" y="0"/>
            <a:ext cx="12198985" cy="6877685"/>
          </a:xfr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514543A8-30F8-48A3-9966-2C87455FC5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3137" y="636814"/>
            <a:ext cx="7315200" cy="545374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DS3 Digital Portfolio – Valley Coffee Weekly Sales Analysis</a:t>
            </a: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Marius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Lonut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Stancu</a:t>
            </a: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2510133</a:t>
            </a: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DS3 Digital Skills</a:t>
            </a: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Koushik Modak</a:t>
            </a:r>
            <a:b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7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DE0ACD1F-5E64-47CD-BF6C-FED863721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36525"/>
            <a:ext cx="6130391" cy="672147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1808338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Coffee machine at work">
            <a:extLst>
              <a:ext uri="{FF2B5EF4-FFF2-40B4-BE49-F238E27FC236}">
                <a16:creationId xmlns:a16="http://schemas.microsoft.com/office/drawing/2014/main" id="{E34F2790-963F-4737-9DB8-67C3899EF68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859185" y="-391886"/>
            <a:ext cx="5578823" cy="6343083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745D60-F862-41F6-9EF8-EA972E722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524000" cy="365125"/>
          </a:xfrm>
        </p:spPr>
        <p:txBody>
          <a:bodyPr/>
          <a:lstStyle/>
          <a:p>
            <a:fld id="{07CE569E-9B7C-4CB9-AB80-C0841F922CFF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86CC949-024C-450A-92AD-EF1695756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859185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D9115AE1-6704-CE53-C3A2-790DFEFF9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8186" y="-442913"/>
            <a:ext cx="5829300" cy="2149475"/>
          </a:xfrm>
        </p:spPr>
        <p:txBody>
          <a:bodyPr/>
          <a:lstStyle/>
          <a:p>
            <a:r>
              <a:rPr lang="en-GB" dirty="0"/>
              <a:t>Artefact 1: Valley Coffee Excel Sheet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72584AF-A775-941C-4929-98B42475B092}"/>
              </a:ext>
            </a:extLst>
          </p:cNvPr>
          <p:cNvSpPr txBox="1"/>
          <p:nvPr/>
        </p:nvSpPr>
        <p:spPr>
          <a:xfrm>
            <a:off x="5476304" y="2071191"/>
            <a:ext cx="6911639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/>
              <a:t>What I created:</a:t>
            </a:r>
          </a:p>
          <a:p>
            <a:pPr lvl="0"/>
            <a:r>
              <a:rPr lang="en-GB" sz="2800" b="1" dirty="0"/>
              <a:t>A weekly sales dataset for Valley Coffee</a:t>
            </a:r>
          </a:p>
          <a:p>
            <a:pPr lvl="0"/>
            <a:r>
              <a:rPr lang="en-GB" sz="2800" b="1" dirty="0"/>
              <a:t>A structured table with product names, units sold, prices, and total sales</a:t>
            </a:r>
          </a:p>
          <a:p>
            <a:pPr lvl="0"/>
            <a:r>
              <a:rPr lang="en-GB" sz="2800" b="1" dirty="0"/>
              <a:t>A bar chart comparing product performance</a:t>
            </a:r>
          </a:p>
          <a:p>
            <a:r>
              <a:rPr lang="en-GB" sz="3200" b="1" dirty="0"/>
              <a:t>Why it’s important</a:t>
            </a:r>
          </a:p>
          <a:p>
            <a:r>
              <a:rPr lang="en-GB" sz="3200" b="1" dirty="0"/>
              <a:t>: </a:t>
            </a:r>
            <a:r>
              <a:rPr lang="en-GB" sz="2800" b="1" dirty="0"/>
              <a:t>Shows my ability to organise data, calculate totals, and create visual charts.</a:t>
            </a:r>
          </a:p>
        </p:txBody>
      </p:sp>
    </p:spTree>
    <p:extLst>
      <p:ext uri="{BB962C8B-B14F-4D97-AF65-F5344CB8AC3E}">
        <p14:creationId xmlns:p14="http://schemas.microsoft.com/office/powerpoint/2010/main" val="1306658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9A76E37-1467-4F0D-927C-AEC0E2846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7786" y="348940"/>
            <a:ext cx="4980214" cy="1610490"/>
          </a:xfrm>
        </p:spPr>
        <p:txBody>
          <a:bodyPr>
            <a:normAutofit/>
          </a:bodyPr>
          <a:lstStyle/>
          <a:p>
            <a:r>
              <a:rPr lang="en-GB" b="1" dirty="0"/>
              <a:t> Excel Table</a:t>
            </a:r>
            <a:br>
              <a:rPr lang="en-GB" b="1" dirty="0"/>
            </a:br>
            <a:endParaRPr lang="en-US" dirty="0"/>
          </a:p>
        </p:txBody>
      </p:sp>
      <p:pic>
        <p:nvPicPr>
          <p:cNvPr id="11" name="Picture Placeholder 10" descr="A picture containing food, different, several, variety">
            <a:extLst>
              <a:ext uri="{FF2B5EF4-FFF2-40B4-BE49-F238E27FC236}">
                <a16:creationId xmlns:a16="http://schemas.microsoft.com/office/drawing/2014/main" id="{AF040032-2C50-4A91-A8A9-750A9E1CA99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348939"/>
            <a:ext cx="1588691" cy="5824901"/>
          </a:xfrm>
        </p:spPr>
      </p:pic>
      <p:pic>
        <p:nvPicPr>
          <p:cNvPr id="13" name="Picture Placeholder 12" descr="Coffee on a wooden table with water ">
            <a:extLst>
              <a:ext uri="{FF2B5EF4-FFF2-40B4-BE49-F238E27FC236}">
                <a16:creationId xmlns:a16="http://schemas.microsoft.com/office/drawing/2014/main" id="{730189FF-93BC-4663-B776-E572DC6C0E4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07466" y="0"/>
            <a:ext cx="5820495" cy="2302951"/>
          </a:xfr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7D9780-42D9-4BF5-961F-92F29C30A1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89165" y="194320"/>
            <a:ext cx="2040835" cy="365125"/>
          </a:xfrm>
        </p:spPr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54CFD6-7409-4287-B008-E6E9200ED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524000" cy="365125"/>
          </a:xfrm>
        </p:spPr>
        <p:txBody>
          <a:bodyPr/>
          <a:lstStyle/>
          <a:p>
            <a:fld id="{07CE569E-9B7C-4CB9-AB80-C0841F922CFF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A837396-9198-4DFD-BAAD-EF9260C96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4885154" flipH="1">
            <a:off x="7164734" y="-2511844"/>
            <a:ext cx="3825181" cy="624345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10" name="Picture 9" descr="The image shows a Microsoft Excel spreadsheet with data on Valley Coffee's weekly sales, including different coffee types, prices, and total sales figures.&#10;&#10;AI-generated content may be incorrect.">
            <a:extLst>
              <a:ext uri="{FF2B5EF4-FFF2-40B4-BE49-F238E27FC236}">
                <a16:creationId xmlns:a16="http://schemas.microsoft.com/office/drawing/2014/main" id="{9C2FCA1A-7515-D143-FF78-B2641B79A1A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5238" r="78036" b="20476"/>
          <a:stretch>
            <a:fillRect/>
          </a:stretch>
        </p:blipFill>
        <p:spPr>
          <a:xfrm>
            <a:off x="8123463" y="222693"/>
            <a:ext cx="4068536" cy="565625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1CA8ABB-193B-8458-CD23-17A679961A7C}"/>
              </a:ext>
            </a:extLst>
          </p:cNvPr>
          <p:cNvSpPr txBox="1"/>
          <p:nvPr/>
        </p:nvSpPr>
        <p:spPr>
          <a:xfrm>
            <a:off x="2854155" y="1959430"/>
            <a:ext cx="447737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>
                <a:effectLst/>
              </a:rPr>
              <a:t>Key data:</a:t>
            </a:r>
            <a:endParaRPr lang="en-GB" sz="32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</a:rPr>
              <a:t>Highest units sold: Cappuccino (78)</a:t>
            </a:r>
            <a:endParaRPr lang="en-GB" sz="32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</a:rPr>
              <a:t>Highest revenue: Cappuccino (£351)</a:t>
            </a:r>
            <a:endParaRPr lang="en-GB" sz="32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</a:rPr>
              <a:t>Total weekly revenue: </a:t>
            </a:r>
            <a:r>
              <a:rPr lang="en-GB" sz="3200" b="1" dirty="0">
                <a:effectLst/>
              </a:rPr>
              <a:t>£1,847.98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091074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544876-723D-4D03-A88B-95451971C2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6332" y="2332236"/>
            <a:ext cx="5055918" cy="2683986"/>
          </a:xfrm>
        </p:spPr>
        <p:txBody>
          <a:bodyPr>
            <a:noAutofit/>
          </a:bodyPr>
          <a:lstStyle/>
          <a:p>
            <a:r>
              <a:rPr lang="en-GB" sz="3600" b="1" dirty="0"/>
              <a:t>What the chart shows:</a:t>
            </a:r>
            <a:br>
              <a:rPr lang="en-GB" sz="3200" dirty="0"/>
            </a:br>
            <a:r>
              <a:rPr lang="en-GB" sz="3200" dirty="0"/>
              <a:t>Which drinks sell the most</a:t>
            </a:r>
            <a:br>
              <a:rPr lang="en-GB" sz="3200" dirty="0"/>
            </a:br>
            <a:r>
              <a:rPr lang="en-GB" sz="3200" dirty="0"/>
              <a:t>Price differences</a:t>
            </a:r>
            <a:br>
              <a:rPr lang="en-GB" sz="3200" dirty="0"/>
            </a:br>
            <a:r>
              <a:rPr lang="en-GB" sz="3200" dirty="0"/>
              <a:t>Total revenue per product</a:t>
            </a:r>
            <a:br>
              <a:rPr lang="en-GB" sz="3200" dirty="0"/>
            </a:br>
            <a:r>
              <a:rPr lang="en-GB" sz="3200" dirty="0"/>
              <a:t>Easy comparison between items</a:t>
            </a:r>
            <a:br>
              <a:rPr lang="en-GB" sz="3200" dirty="0"/>
            </a:br>
            <a:endParaRPr lang="en-US" sz="3200" dirty="0"/>
          </a:p>
        </p:txBody>
      </p:sp>
      <p:pic>
        <p:nvPicPr>
          <p:cNvPr id="18" name="Picture Placeholder 17" descr="Coffee on a wooden table with water ">
            <a:extLst>
              <a:ext uri="{FF2B5EF4-FFF2-40B4-BE49-F238E27FC236}">
                <a16:creationId xmlns:a16="http://schemas.microsoft.com/office/drawing/2014/main" id="{C9C7ADB3-E944-4AEF-8DD1-73B56BC3701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"/>
            <a:ext cx="2915897" cy="3150803"/>
          </a:xfrm>
        </p:spPr>
      </p:pic>
      <p:pic>
        <p:nvPicPr>
          <p:cNvPr id="20" name="Picture Placeholder 19" descr="A plate of food and a cup of coffee on a table">
            <a:extLst>
              <a:ext uri="{FF2B5EF4-FFF2-40B4-BE49-F238E27FC236}">
                <a16:creationId xmlns:a16="http://schemas.microsoft.com/office/drawing/2014/main" id="{5F2F1E05-E671-4833-BADB-C56DF973DF3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24588" y="0"/>
            <a:ext cx="5820494" cy="2008700"/>
          </a:xfrm>
        </p:spPr>
      </p:pic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690DDA71-E11D-4244-961C-4343C23F5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 flipV="1">
            <a:off x="-2411" y="0"/>
            <a:ext cx="2981385" cy="3186211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10" name="Picture 9" descr="The image displays a data table with columns for different coffee products (Latte, Cappuccino, Espresso) and rows for different time intervals, showing sales figures in both euros and pounds.&#10;&#10;AI-generated content may be incorrect.">
            <a:extLst>
              <a:ext uri="{FF2B5EF4-FFF2-40B4-BE49-F238E27FC236}">
                <a16:creationId xmlns:a16="http://schemas.microsoft.com/office/drawing/2014/main" id="{B8C86322-A1CD-7740-6DA2-3D34204B43B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902" t="31236" r="29358" b="10815"/>
          <a:stretch>
            <a:fillRect/>
          </a:stretch>
        </p:blipFill>
        <p:spPr>
          <a:xfrm>
            <a:off x="245367" y="2332236"/>
            <a:ext cx="6715598" cy="4067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728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4ABDAF7-BFCA-4B52-805A-736887EB7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0"/>
            <a:ext cx="11247120" cy="2286000"/>
          </a:xfrm>
        </p:spPr>
        <p:txBody>
          <a:bodyPr>
            <a:normAutofit/>
          </a:bodyPr>
          <a:lstStyle/>
          <a:p>
            <a:r>
              <a:rPr lang="en-US" sz="6000" dirty="0"/>
              <a:t>Word Document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71E0E5CE-236B-487E-AC72-58779AC36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524000" cy="365125"/>
          </a:xfrm>
        </p:spPr>
        <p:txBody>
          <a:bodyPr/>
          <a:lstStyle/>
          <a:p>
            <a:fld id="{07CE569E-9B7C-4CB9-AB80-C0841F922CFF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4" name="Picture Placeholder 13" descr="Barista pouring milk froth into coffee">
            <a:extLst>
              <a:ext uri="{FF2B5EF4-FFF2-40B4-BE49-F238E27FC236}">
                <a16:creationId xmlns:a16="http://schemas.microsoft.com/office/drawing/2014/main" id="{1F222BAD-3391-8E37-122D-6535C4C758B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35910" y="1"/>
            <a:ext cx="5756090" cy="3960681"/>
          </a:xfrm>
          <a:custGeom>
            <a:avLst/>
            <a:gdLst>
              <a:gd name="connsiteX0" fmla="*/ 0 w 5756090"/>
              <a:gd name="connsiteY0" fmla="*/ 0 h 3960681"/>
              <a:gd name="connsiteX1" fmla="*/ 5756090 w 5756090"/>
              <a:gd name="connsiteY1" fmla="*/ 0 h 3960681"/>
              <a:gd name="connsiteX2" fmla="*/ 5756090 w 5756090"/>
              <a:gd name="connsiteY2" fmla="*/ 3463038 h 3960681"/>
              <a:gd name="connsiteX3" fmla="*/ 5558511 w 5756090"/>
              <a:gd name="connsiteY3" fmla="*/ 3561320 h 3960681"/>
              <a:gd name="connsiteX4" fmla="*/ 3480391 w 5756090"/>
              <a:gd name="connsiteY4" fmla="*/ 3940416 h 3960681"/>
              <a:gd name="connsiteX5" fmla="*/ 1605774 w 5756090"/>
              <a:gd name="connsiteY5" fmla="*/ 2854397 h 3960681"/>
              <a:gd name="connsiteX6" fmla="*/ 74389 w 5756090"/>
              <a:gd name="connsiteY6" fmla="*/ 325223 h 3960681"/>
              <a:gd name="connsiteX7" fmla="*/ 16895 w 5756090"/>
              <a:gd name="connsiteY7" fmla="*/ 104576 h 3960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56090" h="3960681">
                <a:moveTo>
                  <a:pt x="0" y="0"/>
                </a:moveTo>
                <a:lnTo>
                  <a:pt x="5756090" y="0"/>
                </a:lnTo>
                <a:lnTo>
                  <a:pt x="5756090" y="3463038"/>
                </a:lnTo>
                <a:lnTo>
                  <a:pt x="5558511" y="3561320"/>
                </a:lnTo>
                <a:cubicBezTo>
                  <a:pt x="4879339" y="3874528"/>
                  <a:pt x="4103797" y="4016776"/>
                  <a:pt x="3480391" y="3940416"/>
                </a:cubicBezTo>
                <a:cubicBezTo>
                  <a:pt x="2751968" y="3851461"/>
                  <a:pt x="2103010" y="3410677"/>
                  <a:pt x="1605774" y="2854397"/>
                </a:cubicBezTo>
                <a:cubicBezTo>
                  <a:pt x="1278696" y="2488237"/>
                  <a:pt x="377050" y="1320622"/>
                  <a:pt x="74389" y="325223"/>
                </a:cubicBezTo>
                <a:cubicBezTo>
                  <a:pt x="51690" y="250568"/>
                  <a:pt x="32361" y="176882"/>
                  <a:pt x="16895" y="104576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0AC17BF-BC53-8005-BCCB-64F9B775900F}"/>
              </a:ext>
            </a:extLst>
          </p:cNvPr>
          <p:cNvSpPr txBox="1"/>
          <p:nvPr/>
        </p:nvSpPr>
        <p:spPr>
          <a:xfrm>
            <a:off x="345440" y="1849120"/>
            <a:ext cx="875284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b="1" dirty="0">
                <a:effectLst/>
              </a:rPr>
              <a:t>What I created:</a:t>
            </a:r>
            <a:endParaRPr lang="en-GB" sz="36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</a:rPr>
              <a:t>A clean, structured information sheet</a:t>
            </a:r>
            <a:endParaRPr lang="en-GB" sz="32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</a:rPr>
              <a:t>Clear headings and spacing</a:t>
            </a:r>
            <a:endParaRPr lang="en-GB" sz="32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</a:rPr>
              <a:t>Professional formatting</a:t>
            </a:r>
            <a:endParaRPr lang="en-GB" sz="32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</a:rPr>
              <a:t>Improved layout based on feedback</a:t>
            </a:r>
            <a:endParaRPr lang="en-GB" sz="3200" dirty="0"/>
          </a:p>
          <a:p>
            <a:pPr>
              <a:buNone/>
            </a:pPr>
            <a:r>
              <a:rPr lang="en-GB" sz="3600" b="1" dirty="0">
                <a:effectLst/>
              </a:rPr>
              <a:t>Skills shown</a:t>
            </a:r>
            <a:r>
              <a:rPr lang="en-GB" sz="3200" b="1" dirty="0">
                <a:effectLst/>
              </a:rPr>
              <a:t>:</a:t>
            </a:r>
            <a:r>
              <a:rPr lang="en-GB" sz="3200" dirty="0">
                <a:effectLst/>
              </a:rPr>
              <a:t> </a:t>
            </a:r>
          </a:p>
          <a:p>
            <a:pPr>
              <a:buNone/>
            </a:pPr>
            <a:r>
              <a:rPr lang="en-GB" sz="3200" dirty="0">
                <a:effectLst/>
              </a:rPr>
              <a:t>Digital communication, formatting, organisation.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83819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75A73F-B407-4F1B-BA54-CF25554AD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 dirty="0"/>
              <a:t>PowerPoint Slide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63C127-A8DA-4EC3-801E-732A899AC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524000" cy="365125"/>
          </a:xfrm>
        </p:spPr>
        <p:txBody>
          <a:bodyPr/>
          <a:lstStyle/>
          <a:p>
            <a:fld id="{07CE569E-9B7C-4CB9-AB80-C0841F922CFF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EBE9C8-4F61-E688-72F6-E7A4D055DF72}"/>
              </a:ext>
            </a:extLst>
          </p:cNvPr>
          <p:cNvSpPr txBox="1"/>
          <p:nvPr/>
        </p:nvSpPr>
        <p:spPr>
          <a:xfrm>
            <a:off x="1950720" y="2286000"/>
            <a:ext cx="7782560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b="1" dirty="0">
                <a:effectLst/>
              </a:rPr>
              <a:t>What I created:</a:t>
            </a:r>
            <a:endParaRPr lang="en-GB" sz="36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</a:rPr>
              <a:t>A visually balanced slide</a:t>
            </a:r>
            <a:endParaRPr lang="en-GB" sz="32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</a:rPr>
              <a:t>Icons, colour contrast, and spacing</a:t>
            </a:r>
            <a:endParaRPr lang="en-GB" sz="32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</a:rPr>
              <a:t>Clear presentation of information</a:t>
            </a:r>
            <a:endParaRPr lang="en-GB" sz="3200" dirty="0"/>
          </a:p>
          <a:p>
            <a:pPr>
              <a:buNone/>
            </a:pPr>
            <a:r>
              <a:rPr lang="en-GB" sz="4000" b="1" dirty="0">
                <a:effectLst/>
              </a:rPr>
              <a:t>Skills shown: </a:t>
            </a:r>
          </a:p>
          <a:p>
            <a:pPr>
              <a:buNone/>
            </a:pPr>
            <a:r>
              <a:rPr lang="en-GB" sz="3200" dirty="0">
                <a:effectLst/>
              </a:rPr>
              <a:t>Visual communication, design, layout.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472162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D66DAC07-E75A-4734-B2FD-40A29CC0D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494" y="256574"/>
            <a:ext cx="5922530" cy="2518538"/>
          </a:xfrm>
        </p:spPr>
        <p:txBody>
          <a:bodyPr>
            <a:noAutofit/>
          </a:bodyPr>
          <a:lstStyle/>
          <a:p>
            <a:r>
              <a:rPr lang="en-US" sz="6000" dirty="0"/>
              <a:t>My Development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B59987-20C7-44CA-B0D1-D87A4503393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89165" y="194320"/>
            <a:ext cx="2040835" cy="365125"/>
          </a:xfrm>
        </p:spPr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pic>
        <p:nvPicPr>
          <p:cNvPr id="14" name="Picture Placeholder 13" descr="Barista pouring milk froth into coffee">
            <a:extLst>
              <a:ext uri="{FF2B5EF4-FFF2-40B4-BE49-F238E27FC236}">
                <a16:creationId xmlns:a16="http://schemas.microsoft.com/office/drawing/2014/main" id="{971D22D0-EEF4-49B5-9AA4-005141F0ED0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35910" y="1"/>
            <a:ext cx="5756090" cy="3960681"/>
          </a:xfrm>
        </p:spPr>
      </p:pic>
      <p:pic>
        <p:nvPicPr>
          <p:cNvPr id="16" name="Picture Placeholder 15" descr="Coffee Beans">
            <a:extLst>
              <a:ext uri="{FF2B5EF4-FFF2-40B4-BE49-F238E27FC236}">
                <a16:creationId xmlns:a16="http://schemas.microsoft.com/office/drawing/2014/main" id="{B5CEF503-B56A-4BFB-9020-F19AB6AEE4A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28871" y="4949374"/>
            <a:ext cx="5796193" cy="1908627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CAC315-D873-41E8-BB24-C4382A056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524000" cy="365125"/>
          </a:xfrm>
        </p:spPr>
        <p:txBody>
          <a:bodyPr/>
          <a:lstStyle/>
          <a:p>
            <a:fld id="{07CE569E-9B7C-4CB9-AB80-C0841F922CFF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2E15A2B6-8566-44EC-A8C8-8A7296911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74051" y="-22158"/>
            <a:ext cx="5517949" cy="4594156"/>
          </a:xfrm>
          <a:custGeom>
            <a:avLst/>
            <a:gdLst>
              <a:gd name="connsiteX0" fmla="*/ 0 w 5756090"/>
              <a:gd name="connsiteY0" fmla="*/ 0 h 3960681"/>
              <a:gd name="connsiteX1" fmla="*/ 5756090 w 5756090"/>
              <a:gd name="connsiteY1" fmla="*/ 0 h 3960681"/>
              <a:gd name="connsiteX2" fmla="*/ 5756090 w 5756090"/>
              <a:gd name="connsiteY2" fmla="*/ 3463038 h 3960681"/>
              <a:gd name="connsiteX3" fmla="*/ 5558511 w 5756090"/>
              <a:gd name="connsiteY3" fmla="*/ 3561320 h 3960681"/>
              <a:gd name="connsiteX4" fmla="*/ 3480391 w 5756090"/>
              <a:gd name="connsiteY4" fmla="*/ 3940416 h 3960681"/>
              <a:gd name="connsiteX5" fmla="*/ 1605774 w 5756090"/>
              <a:gd name="connsiteY5" fmla="*/ 2854397 h 3960681"/>
              <a:gd name="connsiteX6" fmla="*/ 74389 w 5756090"/>
              <a:gd name="connsiteY6" fmla="*/ 325223 h 3960681"/>
              <a:gd name="connsiteX7" fmla="*/ 16895 w 5756090"/>
              <a:gd name="connsiteY7" fmla="*/ 104576 h 3960681"/>
              <a:gd name="connsiteX0" fmla="*/ 5739463 w 5739463"/>
              <a:gd name="connsiteY0" fmla="*/ 0 h 3960681"/>
              <a:gd name="connsiteX1" fmla="*/ 5739463 w 5739463"/>
              <a:gd name="connsiteY1" fmla="*/ 3463038 h 3960681"/>
              <a:gd name="connsiteX2" fmla="*/ 5541884 w 5739463"/>
              <a:gd name="connsiteY2" fmla="*/ 3561320 h 3960681"/>
              <a:gd name="connsiteX3" fmla="*/ 3463764 w 5739463"/>
              <a:gd name="connsiteY3" fmla="*/ 3940416 h 3960681"/>
              <a:gd name="connsiteX4" fmla="*/ 1589147 w 5739463"/>
              <a:gd name="connsiteY4" fmla="*/ 2854397 h 3960681"/>
              <a:gd name="connsiteX5" fmla="*/ 57762 w 5739463"/>
              <a:gd name="connsiteY5" fmla="*/ 325223 h 3960681"/>
              <a:gd name="connsiteX6" fmla="*/ 268 w 5739463"/>
              <a:gd name="connsiteY6" fmla="*/ 104576 h 3960681"/>
              <a:gd name="connsiteX7" fmla="*/ 79475 w 5739463"/>
              <a:gd name="connsiteY7" fmla="*/ 79214 h 3960681"/>
              <a:gd name="connsiteX0" fmla="*/ 5739195 w 5739195"/>
              <a:gd name="connsiteY0" fmla="*/ 0 h 3960681"/>
              <a:gd name="connsiteX1" fmla="*/ 5739195 w 5739195"/>
              <a:gd name="connsiteY1" fmla="*/ 3463038 h 3960681"/>
              <a:gd name="connsiteX2" fmla="*/ 5541616 w 5739195"/>
              <a:gd name="connsiteY2" fmla="*/ 3561320 h 3960681"/>
              <a:gd name="connsiteX3" fmla="*/ 3463496 w 5739195"/>
              <a:gd name="connsiteY3" fmla="*/ 3940416 h 3960681"/>
              <a:gd name="connsiteX4" fmla="*/ 1588879 w 5739195"/>
              <a:gd name="connsiteY4" fmla="*/ 2854397 h 3960681"/>
              <a:gd name="connsiteX5" fmla="*/ 57494 w 5739195"/>
              <a:gd name="connsiteY5" fmla="*/ 325223 h 3960681"/>
              <a:gd name="connsiteX6" fmla="*/ 0 w 5739195"/>
              <a:gd name="connsiteY6" fmla="*/ 104576 h 3960681"/>
              <a:gd name="connsiteX0" fmla="*/ 5739195 w 5739195"/>
              <a:gd name="connsiteY0" fmla="*/ 3358462 h 3856105"/>
              <a:gd name="connsiteX1" fmla="*/ 5541616 w 5739195"/>
              <a:gd name="connsiteY1" fmla="*/ 3456744 h 3856105"/>
              <a:gd name="connsiteX2" fmla="*/ 3463496 w 5739195"/>
              <a:gd name="connsiteY2" fmla="*/ 3835840 h 3856105"/>
              <a:gd name="connsiteX3" fmla="*/ 1588879 w 5739195"/>
              <a:gd name="connsiteY3" fmla="*/ 2749821 h 3856105"/>
              <a:gd name="connsiteX4" fmla="*/ 57494 w 5739195"/>
              <a:gd name="connsiteY4" fmla="*/ 220647 h 3856105"/>
              <a:gd name="connsiteX5" fmla="*/ 0 w 5739195"/>
              <a:gd name="connsiteY5" fmla="*/ 0 h 3856105"/>
              <a:gd name="connsiteX0" fmla="*/ 5799259 w 5799259"/>
              <a:gd name="connsiteY0" fmla="*/ 3482233 h 3979876"/>
              <a:gd name="connsiteX1" fmla="*/ 5601680 w 5799259"/>
              <a:gd name="connsiteY1" fmla="*/ 3580515 h 3979876"/>
              <a:gd name="connsiteX2" fmla="*/ 3523560 w 5799259"/>
              <a:gd name="connsiteY2" fmla="*/ 3959611 h 3979876"/>
              <a:gd name="connsiteX3" fmla="*/ 1648943 w 5799259"/>
              <a:gd name="connsiteY3" fmla="*/ 2873592 h 3979876"/>
              <a:gd name="connsiteX4" fmla="*/ 117558 w 5799259"/>
              <a:gd name="connsiteY4" fmla="*/ 344418 h 3979876"/>
              <a:gd name="connsiteX5" fmla="*/ 0 w 5799259"/>
              <a:gd name="connsiteY5" fmla="*/ 0 h 3979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9259" h="3979876">
                <a:moveTo>
                  <a:pt x="5799259" y="3482233"/>
                </a:moveTo>
                <a:lnTo>
                  <a:pt x="5601680" y="3580515"/>
                </a:lnTo>
                <a:cubicBezTo>
                  <a:pt x="4922508" y="3893723"/>
                  <a:pt x="4146966" y="4035971"/>
                  <a:pt x="3523560" y="3959611"/>
                </a:cubicBezTo>
                <a:cubicBezTo>
                  <a:pt x="2795137" y="3870656"/>
                  <a:pt x="2146179" y="3429872"/>
                  <a:pt x="1648943" y="2873592"/>
                </a:cubicBezTo>
                <a:cubicBezTo>
                  <a:pt x="1321865" y="2507432"/>
                  <a:pt x="420219" y="1339817"/>
                  <a:pt x="117558" y="344418"/>
                </a:cubicBezTo>
                <a:cubicBezTo>
                  <a:pt x="94859" y="269763"/>
                  <a:pt x="15466" y="72306"/>
                  <a:pt x="0" y="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26A18C-6C47-F413-1948-01EAEA630B63}"/>
              </a:ext>
            </a:extLst>
          </p:cNvPr>
          <p:cNvSpPr txBox="1"/>
          <p:nvPr/>
        </p:nvSpPr>
        <p:spPr>
          <a:xfrm>
            <a:off x="0" y="2487367"/>
            <a:ext cx="1084554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Throughout the module, I improved in: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/>
              <a:t>Organising information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/>
              <a:t>Designing layouts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/>
              <a:t>Using Excel formulas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/>
              <a:t>Creating charts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/>
              <a:t>Formatting documents professionally</a:t>
            </a:r>
          </a:p>
        </p:txBody>
      </p:sp>
    </p:spTree>
    <p:extLst>
      <p:ext uri="{BB962C8B-B14F-4D97-AF65-F5344CB8AC3E}">
        <p14:creationId xmlns:p14="http://schemas.microsoft.com/office/powerpoint/2010/main" val="2847659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A13B60C-56B1-46B4-98A6-1482A52E7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1865" y="-31864"/>
            <a:ext cx="4785362" cy="4849091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0" name="Freeform: Shape 16">
            <a:extLst>
              <a:ext uri="{FF2B5EF4-FFF2-40B4-BE49-F238E27FC236}">
                <a16:creationId xmlns:a16="http://schemas.microsoft.com/office/drawing/2014/main" id="{F024A8E9-062E-406A-BE10-CED280011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41352" y="-341351"/>
            <a:ext cx="4651297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91067B3-777C-430E-B0BE-B532F38EA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Challenges I Faced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EF18CC-FFF0-4445-8902-DB8E13313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5240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7CE569E-9B7C-4CB9-AB80-C0841F922CFF}" type="slidenum">
              <a:rPr lang="en-US">
                <a:solidFill>
                  <a:schemeClr val="tx1">
                    <a:alpha val="70000"/>
                  </a:schemeClr>
                </a:solidFill>
              </a:rPr>
              <a:pPr>
                <a:spcAft>
                  <a:spcPts val="600"/>
                </a:spcAft>
              </a:pPr>
              <a:t>8</a:t>
            </a:fld>
            <a:endParaRPr lang="en-US">
              <a:solidFill>
                <a:schemeClr val="tx1">
                  <a:alpha val="70000"/>
                </a:schemeClr>
              </a:solidFill>
            </a:endParaRPr>
          </a:p>
        </p:txBody>
      </p:sp>
      <p:graphicFrame>
        <p:nvGraphicFramePr>
          <p:cNvPr id="11" name="TextBox 6">
            <a:extLst>
              <a:ext uri="{FF2B5EF4-FFF2-40B4-BE49-F238E27FC236}">
                <a16:creationId xmlns:a16="http://schemas.microsoft.com/office/drawing/2014/main" id="{02A8D19C-25F4-8D81-EDD3-DBFD35CE34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50373526"/>
              </p:ext>
            </p:extLst>
          </p:nvPr>
        </p:nvGraphicFramePr>
        <p:xfrm>
          <a:off x="4817165" y="762000"/>
          <a:ext cx="6612835" cy="5594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97203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992A4-6434-44C3-ABF9-12D9E3DCB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721" y="57795"/>
            <a:ext cx="10668000" cy="1524000"/>
          </a:xfrm>
        </p:spPr>
        <p:txBody>
          <a:bodyPr/>
          <a:lstStyle/>
          <a:p>
            <a:r>
              <a:rPr lang="en-US" dirty="0"/>
              <a:t>Reflection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236781-A093-417B-B5C4-87EC3DB649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6720" y="1910080"/>
            <a:ext cx="5151121" cy="4612640"/>
          </a:xfrm>
        </p:spPr>
        <p:txBody>
          <a:bodyPr>
            <a:normAutofit fontScale="92500" lnSpcReduction="1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000" dirty="0">
                <a:solidFill>
                  <a:schemeClr val="tx2"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 information clearly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000" dirty="0">
                <a:solidFill>
                  <a:schemeClr val="tx2"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Analyse data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000" dirty="0">
                <a:solidFill>
                  <a:schemeClr val="tx2"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Design visually appealing layouts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3000" dirty="0">
                <a:solidFill>
                  <a:schemeClr val="tx2"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 digital tools confidently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000" dirty="0">
                <a:solidFill>
                  <a:schemeClr val="tx2"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These skills will support me in future academic work and professional tasks</a:t>
            </a:r>
            <a:r>
              <a:rPr lang="en-GB" sz="3000" dirty="0">
                <a:solidFill>
                  <a:schemeClr val="bg1"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348A3D-676E-4B0D-946B-E4C193C32C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-568959"/>
            <a:ext cx="6156962" cy="1849120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tx2"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B0D7BF-989E-4111-9041-3AA7A59622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6000" y="1318895"/>
            <a:ext cx="5669282" cy="49987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2"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digital skills I developed will help me in:</a:t>
            </a:r>
          </a:p>
          <a:p>
            <a:pPr lvl="0"/>
            <a:r>
              <a:rPr lang="en-GB" sz="2800" b="1" dirty="0">
                <a:solidFill>
                  <a:schemeClr val="tx2"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University assignments</a:t>
            </a:r>
          </a:p>
          <a:p>
            <a:pPr lvl="0"/>
            <a:r>
              <a:rPr lang="en-GB" sz="2800" b="1" dirty="0">
                <a:solidFill>
                  <a:schemeClr val="tx2"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and marketing roles</a:t>
            </a:r>
          </a:p>
          <a:p>
            <a:pPr lvl="0"/>
            <a:r>
              <a:rPr lang="en-GB" sz="2800" b="1" dirty="0">
                <a:solidFill>
                  <a:schemeClr val="tx2"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Everyday digital tasks</a:t>
            </a:r>
          </a:p>
          <a:p>
            <a:r>
              <a:rPr lang="en-GB" sz="2800" b="1" dirty="0">
                <a:solidFill>
                  <a:schemeClr val="tx2">
                    <a:alpha val="7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now feel confident creating organised, visually clear, and professional digital content.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5C6061-88FC-4981-A127-DF7D7EACB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524000" cy="365125"/>
          </a:xfrm>
        </p:spPr>
        <p:txBody>
          <a:bodyPr/>
          <a:lstStyle/>
          <a:p>
            <a:fld id="{07CE569E-9B7C-4CB9-AB80-C0841F922CFF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85702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EAF89CD-F3F9-40F6-939A-840F45692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3997"/>
            <a:ext cx="5334000" cy="1524000"/>
          </a:xfrm>
        </p:spPr>
        <p:txBody>
          <a:bodyPr/>
          <a:lstStyle/>
          <a:p>
            <a:r>
              <a:rPr lang="en-US" dirty="0" err="1"/>
              <a:t>Refernces</a:t>
            </a:r>
            <a:endParaRPr lang="en-US" dirty="0"/>
          </a:p>
        </p:txBody>
      </p:sp>
      <p:pic>
        <p:nvPicPr>
          <p:cNvPr id="10" name="Picture Placeholder 9" descr="Coffee machine at work">
            <a:extLst>
              <a:ext uri="{FF2B5EF4-FFF2-40B4-BE49-F238E27FC236}">
                <a16:creationId xmlns:a16="http://schemas.microsoft.com/office/drawing/2014/main" id="{72BB3FC2-928F-49D2-BAAE-2C2A055F192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07467" y="0"/>
            <a:ext cx="5820494" cy="2302951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896496-4BA0-472A-993B-7FA4D3681B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3047999"/>
            <a:ext cx="7406640" cy="3047999"/>
          </a:xfrm>
        </p:spPr>
        <p:txBody>
          <a:bodyPr>
            <a:normAutofit/>
          </a:bodyPr>
          <a:lstStyle/>
          <a:p>
            <a:r>
              <a:rPr lang="en-GB" dirty="0"/>
              <a:t>Microsoft (2024) </a:t>
            </a:r>
            <a:r>
              <a:rPr lang="en-GB" i="1" dirty="0"/>
              <a:t>Get started with Microsoft 365 apps.</a:t>
            </a:r>
          </a:p>
          <a:p>
            <a:r>
              <a:rPr lang="en-GB" dirty="0"/>
              <a:t> University of Wales Trinity Saint David (2026) </a:t>
            </a:r>
            <a:r>
              <a:rPr lang="en-GB" i="1" dirty="0"/>
              <a:t>Digital Skills 2 Assessment Brief.</a:t>
            </a:r>
            <a:endParaRPr lang="en-GB" dirty="0"/>
          </a:p>
        </p:txBody>
      </p:sp>
      <p:pic>
        <p:nvPicPr>
          <p:cNvPr id="12" name="Picture Placeholder 11" descr="A plate of food and a cup of coffee on a table">
            <a:extLst>
              <a:ext uri="{FF2B5EF4-FFF2-40B4-BE49-F238E27FC236}">
                <a16:creationId xmlns:a16="http://schemas.microsoft.com/office/drawing/2014/main" id="{A2A14B2C-861B-4D89-8E2E-55D212D4AC5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016382" y="3048002"/>
            <a:ext cx="4176866" cy="3809998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ACB9B2-2869-4919-8264-DE5ADE141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524000" cy="365125"/>
          </a:xfrm>
        </p:spPr>
        <p:txBody>
          <a:bodyPr/>
          <a:lstStyle/>
          <a:p>
            <a:fld id="{07CE569E-9B7C-4CB9-AB80-C0841F922CFF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EA3BCB6-65D7-413C-9C17-C82003C82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4885154" flipH="1">
            <a:off x="7260230" y="-2526873"/>
            <a:ext cx="3738966" cy="620627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1002514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4A90A-8F98-3176-86A6-F687F4A3B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Here is my Audio Reflection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794576B-30F1-B558-9482-2F94BA100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11</a:t>
            </a:fld>
            <a:endParaRPr lang="en-US" dirty="0"/>
          </a:p>
        </p:txBody>
      </p:sp>
      <p:pic>
        <p:nvPicPr>
          <p:cNvPr id="9" name="Picture Placeholder 8" descr="Coffee machine at work">
            <a:extLst>
              <a:ext uri="{FF2B5EF4-FFF2-40B4-BE49-F238E27FC236}">
                <a16:creationId xmlns:a16="http://schemas.microsoft.com/office/drawing/2014/main" id="{0250B70D-202B-6F13-B174-146E463090B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3" b="7803"/>
          <a:stretch/>
        </p:blipFill>
        <p:spPr>
          <a:xfrm>
            <a:off x="8016875" y="3048000"/>
            <a:ext cx="4176713" cy="3810000"/>
          </a:xfrm>
        </p:spPr>
      </p:pic>
      <p:pic>
        <p:nvPicPr>
          <p:cNvPr id="10" name="ElevenLabs_2026-08-11T23_06_13_Viraj - Energetic, Clear Narrator_pvc_sp93_s41_sb75_se0_b_m2">
            <a:hlinkClick r:id="" action="ppaction://media"/>
            <a:extLst>
              <a:ext uri="{FF2B5EF4-FFF2-40B4-BE49-F238E27FC236}">
                <a16:creationId xmlns:a16="http://schemas.microsoft.com/office/drawing/2014/main" id="{377077E6-BBCD-E2A8-9B61-78D3C89BC4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17316" y="3322641"/>
            <a:ext cx="2818356" cy="1950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41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7124D3B-1715-4E5A-BB52-98DE8D559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0621" y="2725420"/>
            <a:ext cx="7177922" cy="1407160"/>
          </a:xfrm>
        </p:spPr>
        <p:txBody>
          <a:bodyPr>
            <a:normAutofit/>
          </a:bodyPr>
          <a:lstStyle/>
          <a:p>
            <a:r>
              <a:rPr lang="en-US" sz="5400" dirty="0"/>
              <a:t>Thank You</a:t>
            </a:r>
          </a:p>
        </p:txBody>
      </p:sp>
      <p:pic>
        <p:nvPicPr>
          <p:cNvPr id="9" name="Picture Placeholder 8" descr="Coffee on a wooden table with water ">
            <a:extLst>
              <a:ext uri="{FF2B5EF4-FFF2-40B4-BE49-F238E27FC236}">
                <a16:creationId xmlns:a16="http://schemas.microsoft.com/office/drawing/2014/main" id="{A6793210-E409-4229-B0C0-76710EC7F3B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762007"/>
            <a:ext cx="5948797" cy="6095979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2B8226-9692-4F45-80E6-82C909042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1999" y="6356350"/>
            <a:ext cx="661283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6AE42-5A86-4D0E-B9C7-17DFAE86E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06000" y="6356350"/>
            <a:ext cx="1524000" cy="365125"/>
          </a:xfrm>
        </p:spPr>
        <p:txBody>
          <a:bodyPr/>
          <a:lstStyle/>
          <a:p>
            <a:fld id="{07CE569E-9B7C-4CB9-AB80-C0841F922CFF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E4F2156-6613-4004-9B59-5568A455A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H="1">
            <a:off x="223838" y="538152"/>
            <a:ext cx="6095989" cy="654368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3462165073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Blush 3">
      <a:dk1>
        <a:sysClr val="windowText" lastClr="000000"/>
      </a:dk1>
      <a:lt1>
        <a:sysClr val="window" lastClr="FFFFFF"/>
      </a:lt1>
      <a:dk2>
        <a:srgbClr val="B15E4E"/>
      </a:dk2>
      <a:lt2>
        <a:srgbClr val="FFFFFF"/>
      </a:lt2>
      <a:accent1>
        <a:srgbClr val="C5B096"/>
      </a:accent1>
      <a:accent2>
        <a:srgbClr val="ECA855"/>
      </a:accent2>
      <a:accent3>
        <a:srgbClr val="9BBFB0"/>
      </a:accent3>
      <a:accent4>
        <a:srgbClr val="A9AEA7"/>
      </a:accent4>
      <a:accent5>
        <a:srgbClr val="6A787C"/>
      </a:accent5>
      <a:accent6>
        <a:srgbClr val="3B4345"/>
      </a:accent6>
      <a:hlink>
        <a:srgbClr val="ECA855"/>
      </a:hlink>
      <a:folHlink>
        <a:srgbClr val="6A392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609E108-931D-49EA-88D9-2D9B8E90167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09F7E09F-F817-4A99-A43E-1B7B2298E82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56FC496-221D-4D11-9DFD-2E47AEB2A1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Pebble design</Template>
  <TotalTime>62</TotalTime>
  <Words>378</Words>
  <Application>Microsoft Office PowerPoint</Application>
  <PresentationFormat>Widescreen</PresentationFormat>
  <Paragraphs>73</Paragraphs>
  <Slides>12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Meiryo</vt:lpstr>
      <vt:lpstr>Arial</vt:lpstr>
      <vt:lpstr>Avenir Next LT Pro</vt:lpstr>
      <vt:lpstr>Avenir Next LT Pro Light</vt:lpstr>
      <vt:lpstr>Calibri</vt:lpstr>
      <vt:lpstr>Sitka Subheading</vt:lpstr>
      <vt:lpstr>Times New Roman</vt:lpstr>
      <vt:lpstr>PebbleVTI</vt:lpstr>
      <vt:lpstr>DS3 Digital Portfolio – Valley Coffee Weekly Sales Analysis Student Name: Marius Lonut Stancu Student ID: 2510133 Module: DS3 Digital Skills Lecturer: Koushik Modak Group 7</vt:lpstr>
      <vt:lpstr>Artefact 1: Valley Coffee Excel Sheet</vt:lpstr>
      <vt:lpstr> Excel Table </vt:lpstr>
      <vt:lpstr>What the chart shows: Which drinks sell the most Price differences Total revenue per product Easy comparison between items </vt:lpstr>
      <vt:lpstr>Word Document</vt:lpstr>
      <vt:lpstr>PowerPoint Slide</vt:lpstr>
      <vt:lpstr>My Development</vt:lpstr>
      <vt:lpstr>Challenges I Faced</vt:lpstr>
      <vt:lpstr>Reflection</vt:lpstr>
      <vt:lpstr>Refernces</vt:lpstr>
      <vt:lpstr>Here is my Audio Reflection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KULSOOM ALI</dc:creator>
  <cp:lastModifiedBy>KULSOOM ALI</cp:lastModifiedBy>
  <cp:revision>1</cp:revision>
  <dcterms:created xsi:type="dcterms:W3CDTF">2026-08-11T22:07:00Z</dcterms:created>
  <dcterms:modified xsi:type="dcterms:W3CDTF">2026-08-11T23:09:53Z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