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6" d="100"/>
          <a:sy n="76" d="100"/>
        </p:scale>
        <p:origin x="72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B84240-3139-47DB-B20D-13A5BF1B0E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99DD41-4674-4CDF-8A7A-D1D897AB09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AB5F94-4673-4711-94DE-C4ADE62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C9BD25-0A49-4CF0-8119-1BB0F77FF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33ECCF-DC4A-486A-96F7-88ADA56F0F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836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80A122-6CA9-4AE9-8F82-5C5C637A4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89AC7D-9085-4043-977A-8667B8DED4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DCFA8-7245-49EA-A72A-BF92BE766F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A69EA6-9710-4A58-BBA8-806B862B7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FEB26-D0D3-458A-8744-60FF423D0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0565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8CD90-8335-46AC-9CAA-EDCD098A8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01C079-69AF-4758-94B7-DCE289F99B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CF979-B6CE-4989-9D09-3E028355F3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2663C6-B794-42E3-9E32-40B398234D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5A19-2C98-4560-8931-CAE253531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9577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2C853C-0496-4610-B95F-D85D715E3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5F1635-1B26-4493-92F5-58D0808817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9B52A-520B-483A-95FE-4C5513F90C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7DDC4E-4A53-40D3-A90B-FDCF69760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465373-92C0-45F5-A2EB-D87C3B7348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BB5A9D-8E77-47E4-96EF-F6D2C649B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4161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39872-7CD4-4DBA-B875-EBA3ED0DD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C77933-B81C-4135-9AFD-AE5450601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291054-AC65-4D09-B516-BFD2C44A37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B4EBE4-E1B6-4623-9995-22C80B1DB9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F27DBEC-7C39-476A-A745-B204B9F0DCE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3D50AD0-2258-4D80-B0FA-86017B257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FCE9C6-31A6-4357-97A2-7966065F8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B98550B-B533-4EE6-9663-DA1EC9999C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16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AB9BD-4F93-4E35-B380-08C1D82AAD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4F0DD71-CBCB-4B70-9069-C0BCAA079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3B5C48-26C6-48E9-84E5-BBA03CDB0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D3AEFB-BAC5-42CE-9023-47638F206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079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149F5A-CE70-4515-88F1-67F137ED0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108E4D5-A2D0-4C23-B6D8-D94B74A263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45B026-EA63-450E-9C6F-65AF77222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552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C4411-67E4-4DF3-9A9B-90EDB17ED5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2984A-48F3-4C82-B42F-72BEADB36E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BC33F9-E5F3-41D9-A5B5-D1D0C2CFB3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83D19D-FA01-42DB-841D-3D91A75EE7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D0AD3D-BE89-434A-BEC3-CC24647105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DCDC4-B904-45F9-A8AF-1AC3435FA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5120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DBE5F8-A7FC-4F85-9E33-12CDD6CFF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541A39C-0258-4F7B-863E-FFBDBFD4AA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4F3265-8BC5-470F-84A3-7672344C336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A7C0A9-5035-403E-A0B7-31B954B2F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703387-BA80-4F6C-93CA-0164C4DC3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BDE415-5941-4DCC-87D6-18E0AAC157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82834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AB3EBA-7063-4B59-9372-F9F3094D94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F69EBB-B6D4-4675-9EF1-9D4FEC75EB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215513-A1FF-4252-878B-652BDAE378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CB552-C916-4488-AE46-1D10ED2C92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4515B-0809-4F6C-9BCD-80408BC68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4905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AB02D10-CAE9-4A72-9976-CA0701AA2C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AAC760-4EA0-4551-8EC7-8424137A74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161A1D-D442-4B77-9278-B4F746A1F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2A6A8-0BF4-475C-88E5-28D13B97D2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154922-F667-4881-B768-7B43C45E2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0401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6FC9F6-B513-4FE9-BEEA-FC1DC8DB9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A32C4-4ACC-431A-A425-87FAA755C0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81CFB-78CE-4917-BBC1-84C8BC8BFF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EED9D3-6C24-4A5C-8889-58B8F1BA9F9C}" type="datetimeFigureOut">
              <a:rPr lang="en-US" smtClean="0"/>
              <a:t>11/14/2022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AE109-67B0-4175-9DEE-9158E51093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BE98F8-321C-4F80-B7D5-C7F1CE6B9EB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CDED43-D887-4D9E-A383-9D96288304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87337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1AC19-D70D-4D64-804C-0A43BA6BEC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Christmas Menu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9FE84F-25CA-492D-BABA-C959000BEB2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Student: Alina Radoi</a:t>
            </a:r>
          </a:p>
          <a:p>
            <a:r>
              <a:rPr lang="en-US" dirty="0"/>
              <a:t>Student number 2126976</a:t>
            </a:r>
          </a:p>
          <a:p>
            <a:r>
              <a:rPr lang="en-US" dirty="0"/>
              <a:t>Tutor: Tristan Hawkins</a:t>
            </a:r>
          </a:p>
        </p:txBody>
      </p:sp>
    </p:spTree>
    <p:extLst>
      <p:ext uri="{BB962C8B-B14F-4D97-AF65-F5344CB8AC3E}">
        <p14:creationId xmlns:p14="http://schemas.microsoft.com/office/powerpoint/2010/main" val="36492490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0E2D0558-1868-4D21-B577-66337A771E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2835966" y="0"/>
            <a:ext cx="655982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97351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80244-D5AF-4368-B45A-01CB8058C9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336F61-743F-4DD7-87CE-5875B2D859D3}"/>
              </a:ext>
            </a:extLst>
          </p:cNvPr>
          <p:cNvSpPr txBox="1">
            <a:spLocks/>
          </p:cNvSpPr>
          <p:nvPr/>
        </p:nvSpPr>
        <p:spPr>
          <a:xfrm>
            <a:off x="570580" y="1661334"/>
            <a:ext cx="11050840" cy="4831541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2400" dirty="0" err="1"/>
              <a:t>Davronov</a:t>
            </a:r>
            <a:r>
              <a:rPr lang="en-GB" sz="2400" dirty="0"/>
              <a:t>, I.O. and </a:t>
            </a:r>
            <a:r>
              <a:rPr lang="en-GB" sz="2400" dirty="0" err="1"/>
              <a:t>Shadiyev</a:t>
            </a:r>
            <a:r>
              <a:rPr lang="en-GB" sz="2400" dirty="0"/>
              <a:t>, A.K., 2020. The cost-effectiveness of improving the quality of hotel services. </a:t>
            </a:r>
            <a:r>
              <a:rPr lang="en-GB" sz="2400" i="1" dirty="0"/>
              <a:t>Academy</a:t>
            </a:r>
            <a:r>
              <a:rPr lang="en-GB" sz="2400" dirty="0"/>
              <a:t>, (4), pp.40-42.</a:t>
            </a:r>
          </a:p>
          <a:p>
            <a:pPr algn="just"/>
            <a:r>
              <a:rPr lang="en-GB" sz="2400" dirty="0" err="1"/>
              <a:t>Dzhandzhugazova</a:t>
            </a:r>
            <a:r>
              <a:rPr lang="en-GB" sz="2400" dirty="0"/>
              <a:t>, E.A., </a:t>
            </a:r>
            <a:r>
              <a:rPr lang="en-GB" sz="2400" dirty="0" err="1"/>
              <a:t>Blinova</a:t>
            </a:r>
            <a:r>
              <a:rPr lang="en-GB" sz="2400" dirty="0"/>
              <a:t>, E.A., </a:t>
            </a:r>
            <a:r>
              <a:rPr lang="en-GB" sz="2400" dirty="0" err="1"/>
              <a:t>Orlova</a:t>
            </a:r>
            <a:r>
              <a:rPr lang="en-GB" sz="2400" dirty="0"/>
              <a:t>, L.N. and Romanova, M.M., 2016. Innovations in hospitality industry. </a:t>
            </a:r>
            <a:r>
              <a:rPr lang="en-GB" sz="2400" i="1" dirty="0"/>
              <a:t>International Journal of Environmental and Science Education</a:t>
            </a:r>
            <a:r>
              <a:rPr lang="en-GB" sz="2400" dirty="0"/>
              <a:t>, </a:t>
            </a:r>
            <a:r>
              <a:rPr lang="en-GB" sz="2400" i="1" dirty="0"/>
              <a:t>11</a:t>
            </a:r>
            <a:r>
              <a:rPr lang="en-GB" sz="2400" dirty="0"/>
              <a:t>(17), pp.10387-10400.</a:t>
            </a:r>
          </a:p>
          <a:p>
            <a:pPr algn="just"/>
            <a:r>
              <a:rPr lang="en-GB" sz="2400" dirty="0" err="1"/>
              <a:t>Kryukova</a:t>
            </a:r>
            <a:r>
              <a:rPr lang="en-GB" sz="2400" dirty="0"/>
              <a:t>, E.M. and </a:t>
            </a:r>
            <a:r>
              <a:rPr lang="en-GB" sz="2400" dirty="0" err="1"/>
              <a:t>Khetagurova</a:t>
            </a:r>
            <a:r>
              <a:rPr lang="en-GB" sz="2400" dirty="0"/>
              <a:t>, V.S., 2020. Modern methods and approaches to the management of the hotel services promotion. </a:t>
            </a:r>
            <a:r>
              <a:rPr lang="en-GB" sz="2400" i="1" dirty="0" err="1"/>
              <a:t>Revista</a:t>
            </a:r>
            <a:r>
              <a:rPr lang="en-GB" sz="2400" i="1" dirty="0"/>
              <a:t> Turismo </a:t>
            </a:r>
            <a:r>
              <a:rPr lang="en-GB" sz="2400" i="1" dirty="0" err="1"/>
              <a:t>Estudos</a:t>
            </a:r>
            <a:r>
              <a:rPr lang="en-GB" sz="2400" i="1" dirty="0"/>
              <a:t> &amp; </a:t>
            </a:r>
            <a:r>
              <a:rPr lang="en-GB" sz="2400" i="1" dirty="0" err="1"/>
              <a:t>Práticas</a:t>
            </a:r>
            <a:r>
              <a:rPr lang="en-GB" sz="2400" dirty="0"/>
              <a:t>, (S3), pp.2-2.</a:t>
            </a:r>
          </a:p>
          <a:p>
            <a:pPr algn="just"/>
            <a:r>
              <a:rPr lang="en-GB" sz="2400" dirty="0" err="1"/>
              <a:t>Mmutle</a:t>
            </a:r>
            <a:r>
              <a:rPr lang="en-GB" sz="2400" dirty="0"/>
              <a:t>, T. and </a:t>
            </a:r>
            <a:r>
              <a:rPr lang="en-GB" sz="2400" dirty="0" err="1"/>
              <a:t>Shonhe</a:t>
            </a:r>
            <a:r>
              <a:rPr lang="en-GB" sz="2400" dirty="0"/>
              <a:t>, L., 2017. Customers' perception of service quality and its impact on reputation in the hospitality industry.</a:t>
            </a:r>
          </a:p>
          <a:p>
            <a:pPr algn="just"/>
            <a:r>
              <a:rPr lang="en-GB" sz="2400" dirty="0" err="1"/>
              <a:t>Naumov</a:t>
            </a:r>
            <a:r>
              <a:rPr lang="en-GB" sz="2400" dirty="0"/>
              <a:t>, N., 2019. The impact of robots, artificial intelligence, and service automation on service quality and service experience in hospitality. In </a:t>
            </a:r>
            <a:r>
              <a:rPr lang="en-GB" sz="2400" i="1" dirty="0"/>
              <a:t>Robots, artificial intelligence, and service automation in travel, tourism and hospitality</a:t>
            </a:r>
            <a:r>
              <a:rPr lang="en-GB" sz="2400" dirty="0"/>
              <a:t>. Emerald Publishing Limited.</a:t>
            </a:r>
          </a:p>
          <a:p>
            <a:pPr algn="just"/>
            <a:r>
              <a:rPr lang="en-GB" sz="2400" dirty="0" err="1"/>
              <a:t>Olimovich</a:t>
            </a:r>
            <a:r>
              <a:rPr lang="en-GB" sz="2400" dirty="0"/>
              <a:t>, D.I., </a:t>
            </a:r>
            <a:r>
              <a:rPr lang="en-GB" sz="2400" dirty="0" err="1"/>
              <a:t>Bakhtiyorovich</a:t>
            </a:r>
            <a:r>
              <a:rPr lang="en-GB" sz="2400" dirty="0"/>
              <a:t>, T.M. and </a:t>
            </a:r>
            <a:r>
              <a:rPr lang="en-GB" sz="2400" dirty="0" err="1"/>
              <a:t>Salimovna</a:t>
            </a:r>
            <a:r>
              <a:rPr lang="en-GB" sz="2400" dirty="0"/>
              <a:t>, N.G., 2020. Improving of personnel training in </a:t>
            </a:r>
            <a:r>
              <a:rPr lang="en-GB" sz="2400"/>
              <a:t>hotel business.</a:t>
            </a:r>
            <a:r>
              <a:rPr lang="en-GB" sz="2400" dirty="0"/>
              <a:t> </a:t>
            </a:r>
            <a:r>
              <a:rPr lang="en-GB" sz="2400" i="1" dirty="0"/>
              <a:t>Academy</a:t>
            </a:r>
            <a:r>
              <a:rPr lang="en-GB" sz="2400" dirty="0"/>
              <a:t>, (2 (53)), pp.18-19.</a:t>
            </a:r>
          </a:p>
          <a:p>
            <a:pPr algn="just"/>
            <a:r>
              <a:rPr lang="en-GB" sz="2400" dirty="0"/>
              <a:t>Sharma, U. and Gupta, D., 2021, July. </a:t>
            </a:r>
            <a:r>
              <a:rPr lang="en-GB" sz="2400" dirty="0" err="1"/>
              <a:t>Analyzing</a:t>
            </a:r>
            <a:r>
              <a:rPr lang="en-GB" sz="2400" dirty="0"/>
              <a:t> the applications of internet of things in hotel industry. In </a:t>
            </a:r>
            <a:r>
              <a:rPr lang="en-GB" sz="2400" i="1" dirty="0"/>
              <a:t>Journal of Physics: Conference Series</a:t>
            </a:r>
            <a:r>
              <a:rPr lang="en-GB" sz="2400" dirty="0"/>
              <a:t> (Vol. 1969, No. 1, p. 012041). IOP Publishing.</a:t>
            </a:r>
          </a:p>
          <a:p>
            <a:pPr algn="just"/>
            <a:r>
              <a:rPr lang="en-GB" sz="2400" dirty="0" err="1"/>
              <a:t>Tovmasyan</a:t>
            </a:r>
            <a:r>
              <a:rPr lang="en-GB" sz="2400" dirty="0"/>
              <a:t>, G., 2020. Evaluating the quality of hotel services based on tourists' perceptions and expectations: The case study of Armenia. </a:t>
            </a:r>
            <a:r>
              <a:rPr lang="en-GB" sz="2400" i="1" dirty="0"/>
              <a:t>Journal of International Studies</a:t>
            </a:r>
            <a:r>
              <a:rPr lang="en-GB" sz="2400" dirty="0"/>
              <a:t>, </a:t>
            </a:r>
            <a:r>
              <a:rPr lang="en-GB" sz="2400" i="1" dirty="0"/>
              <a:t>13</a:t>
            </a:r>
            <a:r>
              <a:rPr lang="en-GB" sz="2400" dirty="0"/>
              <a:t>(1).</a:t>
            </a:r>
          </a:p>
          <a:p>
            <a:pPr algn="just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17853597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328</Words>
  <Application>Microsoft Office PowerPoint</Application>
  <PresentationFormat>Widescreen</PresentationFormat>
  <Paragraphs>13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Christmas Menu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Menu</dc:title>
  <dc:creator>SourceCode</dc:creator>
  <cp:lastModifiedBy>Alina Radoi (2126976)</cp:lastModifiedBy>
  <cp:revision>4</cp:revision>
  <dcterms:created xsi:type="dcterms:W3CDTF">2022-10-24T09:14:13Z</dcterms:created>
  <dcterms:modified xsi:type="dcterms:W3CDTF">2022-11-14T18:39:24Z</dcterms:modified>
</cp:coreProperties>
</file>