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63" r:id="rId4"/>
    <p:sldId id="265" r:id="rId5"/>
    <p:sldId id="264" r:id="rId6"/>
    <p:sldId id="266" r:id="rId7"/>
    <p:sldId id="267" r:id="rId8"/>
    <p:sldId id="268" r:id="rId9"/>
    <p:sldId id="257" r:id="rId10"/>
    <p:sldId id="261" r:id="rId11"/>
    <p:sldId id="262" r:id="rId12"/>
    <p:sldId id="258" r:id="rId13"/>
    <p:sldId id="259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705A2B-1711-4818-9C20-965BB7641A9A}" v="523" dt="2025-11-30T20:41:34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84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3D634A-F7E9-45BB-9794-92982075852D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451E91-6EDF-42B9-9E3A-5F1274B5B5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437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78F1D-AA82-34D7-670C-2D4C26AFF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DF5731-0AC2-BEA3-F230-6183FBD8AC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8ABD8-7923-A60D-FF4F-D609222CC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E7857-1A4D-0CD2-CF4D-196EDCBCC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58B27-791B-22CF-AFE4-E0F0C99A7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81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46E51-B4EC-7307-208C-5937E01F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9DB84-0DB3-FF1F-D3E0-1933994A5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CB350-D23B-9DD7-CA1A-522BA71D5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27DAA-1FA5-5A93-CAE7-6EAA9F966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3CE51-3B93-02EC-C36D-75FD346BC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6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12A64-7160-EF0B-25AE-C64EFF29E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2717C1-5AC7-4DAB-C45B-27B675C43D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1444A-F5B5-5883-2262-2006D8B1B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09589-DB80-9C6F-F9C0-A754E8EA9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C023F-3551-CB6D-154B-DA701FAF0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16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FE35-50F2-D6DA-F997-7F30CB7B6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C22BB-EBAC-B86E-0B15-B67242807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62B570-F9EB-5BA1-DB48-3B30B84F3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2213C7-237C-9ED3-CAB9-DDD3A1E16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BBA2E-03D2-EFF3-EF35-5493C5A34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BB70A9-4CDE-5C26-6B06-211EDF9C7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1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A5273-4AF4-558E-A44F-E4C6127FD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B10E0-2A22-15C6-D676-E000F8564F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90C487-FD88-B5E0-20DB-23EA46E368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04C24C-19A8-B151-7922-87915D0136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9E60F5-9C82-A35D-6641-1D8FC41F3A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DE0395-FFF6-734F-6F4C-5547DF30A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2977D1-5780-3ECD-F241-6BB1329B7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1E1678-45A2-D969-E68E-9E88A6E96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3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9653E-9C6E-12E3-57CB-AD3904B85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B4648E-BC4B-91F4-1955-A5998B4B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ABDB4C-E377-0242-1B2B-1D63B5B5E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85AF31-7876-4FA4-F4E4-A39BEA089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3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7C67C3-C4D2-C66B-28D9-79A3E371D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B325D0-A85E-5D8B-5944-3A7FD507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9CE13F-B4E5-C3B7-E5C1-611C7D213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017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1F38E-899B-970B-9A1D-3787F118B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EF557-EF7E-29A0-4E0C-E3C2B8297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C0BD4-4A61-0D19-E4F2-0164F23218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7B0685-04A4-90A5-354D-2C1CF6BCE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08A38-B4C6-89A1-F5A9-DAC9D19D4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CB6CA0-461E-2F87-3B51-68234BD3A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02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B1FB-6DB1-8523-0259-2FDFAD539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976AEC-F001-3599-7494-447F0B50E0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591964-3016-865E-4866-3195D7320D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2B465-F170-2D40-19AB-E8FC593EE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F0114C-CCEF-67A0-9996-E51553F0B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CC0105-D0E0-4C5C-76B5-AED3BB0B9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75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3EDCF-1BCB-2047-33EC-AA30EE161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D0A8A-EECC-CEF9-AA2C-FD3228A284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E97F0-075F-2898-717B-8F69BF631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1DB3A-59D5-6EDC-3DAA-95C40C468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6DEC5-BCE7-C1FA-2C14-0A70919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5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A9B52E-1990-0A22-1FCC-E106958F2C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D951C0-DD7D-D65B-3373-BA67CD4E52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1B326-F2DB-07AF-FD62-8E5A62CC4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3F100-DE06-4B3F-5504-66D43B7CB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0A888-3C8E-0731-FD9F-7343EAEE3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72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993594-0108-A65C-4D93-0218BE53A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4E6F8-98C8-BD53-8925-6F30E1835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44E8F-7B17-4A75-5936-D282A08A1E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58DAA0-D0C7-47BA-95FD-5060D6EB8BE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E0F7B-260E-4959-7098-DEB9C4699F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E2118-2F5A-043A-C3D3-C71AC34351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87A2DE-F835-4E9F-BE1E-069B92545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7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45E5F87A-25BF-E69D-3F75-C13CE74A35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FA60D8F-1AC7-70D8-6ECA-209F947F6FB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E48921-4E71-7BAE-B803-6D91857B9908}"/>
              </a:ext>
            </a:extLst>
          </p:cNvPr>
          <p:cNvSpPr txBox="1"/>
          <p:nvPr/>
        </p:nvSpPr>
        <p:spPr>
          <a:xfrm>
            <a:off x="3104317" y="521866"/>
            <a:ext cx="59833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Reflective</a:t>
            </a:r>
            <a:r>
              <a:rPr lang="en-GB" sz="4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4000" b="1" i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Presentation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E3C21A6-098C-18C7-F896-3FEB9675A59E}"/>
              </a:ext>
            </a:extLst>
          </p:cNvPr>
          <p:cNvSpPr txBox="1"/>
          <p:nvPr/>
        </p:nvSpPr>
        <p:spPr>
          <a:xfrm>
            <a:off x="848139" y="2705724"/>
            <a:ext cx="104957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</a:rPr>
              <a:t>Digital Skills For Personal Development</a:t>
            </a:r>
          </a:p>
          <a:p>
            <a:pPr algn="ctr"/>
            <a:r>
              <a:rPr lang="en-GB" sz="2800" i="1" dirty="0">
                <a:solidFill>
                  <a:schemeClr val="bg1"/>
                </a:solidFill>
              </a:rPr>
              <a:t>&amp; </a:t>
            </a:r>
          </a:p>
          <a:p>
            <a:pPr algn="ctr"/>
            <a:r>
              <a:rPr lang="en-GB" sz="2800" i="1" dirty="0">
                <a:solidFill>
                  <a:schemeClr val="bg1"/>
                </a:solidFill>
              </a:rPr>
              <a:t>Business Growth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49F6E43-037C-10C6-A2DF-20E1E3B9672D}"/>
              </a:ext>
            </a:extLst>
          </p:cNvPr>
          <p:cNvSpPr txBox="1"/>
          <p:nvPr/>
        </p:nvSpPr>
        <p:spPr>
          <a:xfrm>
            <a:off x="9813236" y="6135756"/>
            <a:ext cx="2749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By Lauren Dalling</a:t>
            </a:r>
          </a:p>
        </p:txBody>
      </p:sp>
    </p:spTree>
    <p:extLst>
      <p:ext uri="{BB962C8B-B14F-4D97-AF65-F5344CB8AC3E}">
        <p14:creationId xmlns:p14="http://schemas.microsoft.com/office/powerpoint/2010/main" val="515501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allAtOnce"/>
      <p:bldP spid="3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4C4E0-E09A-FF4E-766E-EB147D6AE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FAA031F9-45FC-3F5B-3343-7A6A537ACF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B720B15-3E98-A732-04CC-0A2364959007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3C0557-C06F-6521-1230-2C2575BDE7E3}"/>
              </a:ext>
            </a:extLst>
          </p:cNvPr>
          <p:cNvSpPr txBox="1"/>
          <p:nvPr/>
        </p:nvSpPr>
        <p:spPr>
          <a:xfrm>
            <a:off x="2976662" y="835126"/>
            <a:ext cx="114962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>
                    <a:lumMod val="95000"/>
                  </a:schemeClr>
                </a:solidFill>
              </a:rPr>
              <a:t>What I have learned throughout the module</a:t>
            </a:r>
          </a:p>
        </p:txBody>
      </p:sp>
      <p:pic>
        <p:nvPicPr>
          <p:cNvPr id="6" name="Picture 5" descr="A blue background with white text">
            <a:extLst>
              <a:ext uri="{FF2B5EF4-FFF2-40B4-BE49-F238E27FC236}">
                <a16:creationId xmlns:a16="http://schemas.microsoft.com/office/drawing/2014/main" id="{D0741955-846E-F945-6B87-BA0221C17A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3201392" y="1974483"/>
            <a:ext cx="2363495" cy="1980000"/>
          </a:xfrm>
          <a:prstGeom prst="rect">
            <a:avLst/>
          </a:prstGeom>
        </p:spPr>
      </p:pic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4FDF9023-3B42-BD50-8A2D-639D9F13A8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5219633" y="4570620"/>
            <a:ext cx="2363495" cy="1980000"/>
          </a:xfrm>
          <a:prstGeom prst="rect">
            <a:avLst/>
          </a:prstGeom>
        </p:spPr>
      </p:pic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73242B0F-3134-2C17-B8C0-3F027B8FAB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300375" y="4570620"/>
            <a:ext cx="2363494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3C04E07C-EC78-6376-C6DC-F79C22BC59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2132820" y="4570620"/>
            <a:ext cx="2369567" cy="1980000"/>
          </a:xfrm>
          <a:prstGeom prst="rect">
            <a:avLst/>
          </a:prstGeom>
        </p:spPr>
      </p:pic>
      <p:pic>
        <p:nvPicPr>
          <p:cNvPr id="22" name="Picture 21" descr="A machine head with a circuit board&#10;&#10;AI-generated content may be incorrect.">
            <a:extLst>
              <a:ext uri="{FF2B5EF4-FFF2-40B4-BE49-F238E27FC236}">
                <a16:creationId xmlns:a16="http://schemas.microsoft.com/office/drawing/2014/main" id="{FD209296-F75E-42CE-5DD8-2EC30CDEE8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r="19669"/>
          <a:stretch>
            <a:fillRect/>
          </a:stretch>
        </p:blipFill>
        <p:spPr>
          <a:xfrm>
            <a:off x="6627114" y="1974483"/>
            <a:ext cx="2363494" cy="19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4985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8"/>
            </p:par>
          </p:childTnLst>
        </p:cTn>
      </p:par>
    </p:tnLst>
    <p:bldLst>
      <p:bldP spid="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27915-AAD0-70C4-12ED-84016B390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67ECEFBE-5BD9-FD77-A77D-C757E3BC3A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252874" y="3840288"/>
            <a:ext cx="2363494" cy="1980000"/>
          </a:xfrm>
          <a:prstGeom prst="rect">
            <a:avLst/>
          </a:prstGeom>
        </p:spPr>
      </p:pic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72CA40B7-8F2E-0776-6BA4-1F795EE77C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4914252" y="3840288"/>
            <a:ext cx="2363495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C8CBC3BD-57F7-DC35-517B-3F7605F109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1856291" y="3888000"/>
            <a:ext cx="2369567" cy="1980000"/>
          </a:xfrm>
          <a:prstGeom prst="rect">
            <a:avLst/>
          </a:prstGeom>
        </p:spPr>
      </p:pic>
      <p:pic>
        <p:nvPicPr>
          <p:cNvPr id="22" name="Picture 21" descr="A machine head with a circuit board&#10;&#10;AI-generated content may be incorrect.">
            <a:extLst>
              <a:ext uri="{FF2B5EF4-FFF2-40B4-BE49-F238E27FC236}">
                <a16:creationId xmlns:a16="http://schemas.microsoft.com/office/drawing/2014/main" id="{DDA35C47-A5BB-6F8F-E2DF-D4CFC7638B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r="19669"/>
          <a:stretch>
            <a:fillRect/>
          </a:stretch>
        </p:blipFill>
        <p:spPr>
          <a:xfrm>
            <a:off x="6597425" y="1292552"/>
            <a:ext cx="2363494" cy="1980000"/>
          </a:xfrm>
          <a:prstGeom prst="rect">
            <a:avLst/>
          </a:prstGeom>
        </p:spPr>
      </p:pic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E600CEE5-F32B-B25A-B4EF-502EDE4658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B9F9EF5-1DF6-D47E-F709-57FDEBD8FB3D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 descr="A blue background with white text">
            <a:extLst>
              <a:ext uri="{FF2B5EF4-FFF2-40B4-BE49-F238E27FC236}">
                <a16:creationId xmlns:a16="http://schemas.microsoft.com/office/drawing/2014/main" id="{1ECB05FE-D484-B7C8-068C-BA4AD82011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999751" y="2114999"/>
            <a:ext cx="3137002" cy="262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E94CC2-930D-9C10-9951-EB12CB7E4275}"/>
              </a:ext>
            </a:extLst>
          </p:cNvPr>
          <p:cNvSpPr txBox="1"/>
          <p:nvPr/>
        </p:nvSpPr>
        <p:spPr>
          <a:xfrm>
            <a:off x="4993293" y="1997838"/>
            <a:ext cx="49244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95000"/>
                  </a:schemeClr>
                </a:solidFill>
              </a:rPr>
              <a:t>Outlook &amp; Task Management; 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Email and Task Management I found very useful as I have learned how to organise tasks and how to organise my emails, which is great for me as an organised person. 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I also found Outlook Callendar useful and now use this regularly.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5174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4"/>
            </p:par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1965C-5568-A690-0011-416218FC4D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background with white text">
            <a:extLst>
              <a:ext uri="{FF2B5EF4-FFF2-40B4-BE49-F238E27FC236}">
                <a16:creationId xmlns:a16="http://schemas.microsoft.com/office/drawing/2014/main" id="{7FEF6BE4-CB85-9F7A-CC6E-5D6207DC2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3041075" y="1292552"/>
            <a:ext cx="2363495" cy="1980000"/>
          </a:xfrm>
          <a:prstGeom prst="rect">
            <a:avLst/>
          </a:prstGeom>
        </p:spPr>
      </p:pic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65C482C6-27AF-B4B6-88AF-2372C0061B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14B1D5A-EB66-70A0-1E38-04866444BE30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2A2224BD-242B-971C-4E42-3BF1BF209E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4914252" y="3840288"/>
            <a:ext cx="2363495" cy="1980000"/>
          </a:xfrm>
          <a:prstGeom prst="rect">
            <a:avLst/>
          </a:prstGeom>
        </p:spPr>
      </p:pic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3557EEDD-1769-4111-3701-8A3FD3530A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252874" y="3840288"/>
            <a:ext cx="2363494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51AC9D3B-FF58-70DD-094D-668D9F7E5D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1856291" y="3888000"/>
            <a:ext cx="2369567" cy="1980000"/>
          </a:xfrm>
          <a:prstGeom prst="rect">
            <a:avLst/>
          </a:prstGeom>
        </p:spPr>
      </p:pic>
      <p:pic>
        <p:nvPicPr>
          <p:cNvPr id="22" name="Picture 21" descr="A machine head with a circuit board&#10;&#10;AI-generated content may be incorrect.">
            <a:extLst>
              <a:ext uri="{FF2B5EF4-FFF2-40B4-BE49-F238E27FC236}">
                <a16:creationId xmlns:a16="http://schemas.microsoft.com/office/drawing/2014/main" id="{85F687F2-F888-622C-C7D6-3D00EC4B4E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r="19669"/>
          <a:stretch>
            <a:fillRect/>
          </a:stretch>
        </p:blipFill>
        <p:spPr>
          <a:xfrm>
            <a:off x="6597425" y="1292552"/>
            <a:ext cx="2363494" cy="1980000"/>
          </a:xfrm>
          <a:prstGeom prst="rect">
            <a:avLst/>
          </a:prstGeom>
        </p:spPr>
      </p:pic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1A0C1DAD-FA4B-4450-94A5-ED055F1433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3231081" y="1292552"/>
            <a:ext cx="2363495" cy="19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484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par>
              <p:cTn id="2"/>
            </p:par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76689-171E-730C-A9B4-A4EA008B3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6EE47093-0D3E-C802-753C-F2E9DE5CB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252874" y="3840288"/>
            <a:ext cx="2363494" cy="1980000"/>
          </a:xfrm>
          <a:prstGeom prst="rect">
            <a:avLst/>
          </a:prstGeom>
        </p:spPr>
      </p:pic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62CFE63E-FAFC-4654-C572-6A20F38021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4914252" y="3840288"/>
            <a:ext cx="2363495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87A7DD3E-AAC9-AD7A-4414-67F8DEBAF2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1856291" y="3888000"/>
            <a:ext cx="2369567" cy="1980000"/>
          </a:xfrm>
          <a:prstGeom prst="rect">
            <a:avLst/>
          </a:prstGeom>
        </p:spPr>
      </p:pic>
      <p:pic>
        <p:nvPicPr>
          <p:cNvPr id="6" name="Picture 5" descr="A blue background with white text">
            <a:extLst>
              <a:ext uri="{FF2B5EF4-FFF2-40B4-BE49-F238E27FC236}">
                <a16:creationId xmlns:a16="http://schemas.microsoft.com/office/drawing/2014/main" id="{43F588DF-51BD-7FCE-44D9-F75560A8E2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3044110" y="1292552"/>
            <a:ext cx="2363495" cy="1980000"/>
          </a:xfrm>
          <a:prstGeom prst="rect">
            <a:avLst/>
          </a:prstGeom>
        </p:spPr>
      </p:pic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EB5E09EC-1801-B1BE-DE9B-6680BD7BA1E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983CEC1-AF31-8F2E-B884-797F7530BA20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2" name="Picture 21" descr="A machine head with a circuit board&#10;&#10;AI-generated content may be incorrect.">
            <a:extLst>
              <a:ext uri="{FF2B5EF4-FFF2-40B4-BE49-F238E27FC236}">
                <a16:creationId xmlns:a16="http://schemas.microsoft.com/office/drawing/2014/main" id="{7EAAB390-C523-1D20-EEFC-087EF57334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r="19669"/>
          <a:stretch>
            <a:fillRect/>
          </a:stretch>
        </p:blipFill>
        <p:spPr>
          <a:xfrm>
            <a:off x="881164" y="2114999"/>
            <a:ext cx="3137001" cy="262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057A23-96EC-7FE8-92B8-04A853E25150}"/>
              </a:ext>
            </a:extLst>
          </p:cNvPr>
          <p:cNvSpPr txBox="1"/>
          <p:nvPr/>
        </p:nvSpPr>
        <p:spPr>
          <a:xfrm>
            <a:off x="5076701" y="2232561"/>
            <a:ext cx="51538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95000"/>
                  </a:schemeClr>
                </a:solidFill>
              </a:rPr>
              <a:t>Artificial Intelligence;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ChatGPT, I have used to design some new kitchen ideas. However, I  do not use AI for information as I have learned it can occasionally generate incorrect information, biased content and has limited knowledge of the world and events after 2021</a:t>
            </a:r>
          </a:p>
        </p:txBody>
      </p:sp>
    </p:spTree>
    <p:extLst>
      <p:ext uri="{BB962C8B-B14F-4D97-AF65-F5344CB8AC3E}">
        <p14:creationId xmlns:p14="http://schemas.microsoft.com/office/powerpoint/2010/main" val="1410023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1"/>
            </p:par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4941BA-DEB3-5B3C-BB9E-28F4D29C3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E4EDD2EA-E27C-DAF8-359D-332FA9DF8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563B02B-F5DD-85F3-B5C4-598947FD83FD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 descr="A blue background with white text">
            <a:extLst>
              <a:ext uri="{FF2B5EF4-FFF2-40B4-BE49-F238E27FC236}">
                <a16:creationId xmlns:a16="http://schemas.microsoft.com/office/drawing/2014/main" id="{A40E0DC2-2787-9077-5B0D-2EB9E3EFBF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3041075" y="1292552"/>
            <a:ext cx="2363495" cy="1980000"/>
          </a:xfrm>
          <a:prstGeom prst="rect">
            <a:avLst/>
          </a:prstGeom>
        </p:spPr>
      </p:pic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BE511E7B-51CF-5A15-5CB4-C954926A97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4914252" y="3840288"/>
            <a:ext cx="2363495" cy="1980000"/>
          </a:xfrm>
          <a:prstGeom prst="rect">
            <a:avLst/>
          </a:prstGeom>
        </p:spPr>
      </p:pic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4E15CF1D-002E-46B4-60A0-291D128523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252874" y="3840288"/>
            <a:ext cx="2363494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F0A44867-860B-967A-D01E-30671307F5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1856291" y="3888000"/>
            <a:ext cx="2369567" cy="1980000"/>
          </a:xfrm>
          <a:prstGeom prst="rect">
            <a:avLst/>
          </a:prstGeom>
        </p:spPr>
      </p:pic>
      <p:pic>
        <p:nvPicPr>
          <p:cNvPr id="22" name="Picture 21" descr="A machine head with a circuit board&#10;&#10;AI-generated content may be incorrect.">
            <a:extLst>
              <a:ext uri="{FF2B5EF4-FFF2-40B4-BE49-F238E27FC236}">
                <a16:creationId xmlns:a16="http://schemas.microsoft.com/office/drawing/2014/main" id="{B5D24A6E-AFBB-AF20-41E4-0454EDE230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r="19669"/>
          <a:stretch>
            <a:fillRect/>
          </a:stretch>
        </p:blipFill>
        <p:spPr>
          <a:xfrm>
            <a:off x="6597425" y="1292552"/>
            <a:ext cx="2363494" cy="19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5105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par>
              <p:cTn id="2"/>
            </p:par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C44E8-2447-D427-3705-27AC91665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background with white text">
            <a:extLst>
              <a:ext uri="{FF2B5EF4-FFF2-40B4-BE49-F238E27FC236}">
                <a16:creationId xmlns:a16="http://schemas.microsoft.com/office/drawing/2014/main" id="{2C6D0F32-61CE-DFCD-C64B-16077DF4EE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9" r="20151"/>
          <a:stretch>
            <a:fillRect/>
          </a:stretch>
        </p:blipFill>
        <p:spPr>
          <a:xfrm>
            <a:off x="3041075" y="1292552"/>
            <a:ext cx="2363495" cy="1980000"/>
          </a:xfrm>
          <a:prstGeom prst="rect">
            <a:avLst/>
          </a:prstGeom>
        </p:spPr>
      </p:pic>
      <p:pic>
        <p:nvPicPr>
          <p:cNvPr id="22" name="Picture 21" descr="A machine head with a circuit board&#10;&#10;AI-generated content may be incorrect.">
            <a:extLst>
              <a:ext uri="{FF2B5EF4-FFF2-40B4-BE49-F238E27FC236}">
                <a16:creationId xmlns:a16="http://schemas.microsoft.com/office/drawing/2014/main" id="{8A69EBE3-8A1B-A043-A4AC-8A98CB29F2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r="19669"/>
          <a:stretch>
            <a:fillRect/>
          </a:stretch>
        </p:blipFill>
        <p:spPr>
          <a:xfrm>
            <a:off x="6597425" y="1292552"/>
            <a:ext cx="2363494" cy="1980000"/>
          </a:xfrm>
          <a:prstGeom prst="rect">
            <a:avLst/>
          </a:prstGeom>
        </p:spPr>
      </p:pic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C2510603-9952-58AB-AD91-3A3381986F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33EFEAD-44A1-466F-9882-37A10C1116B7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E6E64EE8-18DC-2264-BF42-189294F0BB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4914252" y="3840288"/>
            <a:ext cx="2363495" cy="1980000"/>
          </a:xfrm>
          <a:prstGeom prst="rect">
            <a:avLst/>
          </a:prstGeom>
        </p:spPr>
      </p:pic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9C56F35C-B4A3-2F61-6EA4-D8745C6293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252874" y="3840288"/>
            <a:ext cx="2363494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92D2C1AC-AADD-A75F-F864-B5F296A3C07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1856291" y="3888000"/>
            <a:ext cx="2369567" cy="19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7712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par>
              <p:cTn id="2"/>
            </p:par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BB07C-AE95-74E9-6DA2-C7D154966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9B70924A-A3FA-7EE5-FB4E-7E654A53CE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D8C93DA-8508-79AA-38EA-B4B6CF90D362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 descr="A red circle and a red square with a white letter on it&#10;&#10;AI-generated content may be incorrect.">
            <a:extLst>
              <a:ext uri="{FF2B5EF4-FFF2-40B4-BE49-F238E27FC236}">
                <a16:creationId xmlns:a16="http://schemas.microsoft.com/office/drawing/2014/main" id="{AFC24B66-6BAC-5C8B-CF3D-D1E4D2F4B8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r="14919"/>
          <a:stretch>
            <a:fillRect/>
          </a:stretch>
        </p:blipFill>
        <p:spPr>
          <a:xfrm>
            <a:off x="900461" y="2438999"/>
            <a:ext cx="2363495" cy="1980000"/>
          </a:xfrm>
          <a:prstGeom prst="rect">
            <a:avLst/>
          </a:prstGeom>
        </p:spPr>
      </p:pic>
      <p:pic>
        <p:nvPicPr>
          <p:cNvPr id="16" name="Picture 15" descr="A green square with white x on it&#10;&#10;AI-generated content may be incorrect.">
            <a:extLst>
              <a:ext uri="{FF2B5EF4-FFF2-40B4-BE49-F238E27FC236}">
                <a16:creationId xmlns:a16="http://schemas.microsoft.com/office/drawing/2014/main" id="{A1D29C0F-78FC-24BB-E62E-C02314E8E3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9" r="12580"/>
          <a:stretch>
            <a:fillRect/>
          </a:stretch>
        </p:blipFill>
        <p:spPr>
          <a:xfrm>
            <a:off x="894389" y="4648499"/>
            <a:ext cx="2363494" cy="1980000"/>
          </a:xfrm>
          <a:prstGeom prst="rect">
            <a:avLst/>
          </a:prstGeom>
        </p:spPr>
      </p:pic>
      <p:pic>
        <p:nvPicPr>
          <p:cNvPr id="18" name="Picture 17" descr="A blue square with white letters and a w on it&#10;&#10;AI-generated content may be incorrect.">
            <a:extLst>
              <a:ext uri="{FF2B5EF4-FFF2-40B4-BE49-F238E27FC236}">
                <a16:creationId xmlns:a16="http://schemas.microsoft.com/office/drawing/2014/main" id="{F6DC796A-1E36-873D-55C9-18FDD65328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647"/>
          <a:stretch>
            <a:fillRect/>
          </a:stretch>
        </p:blipFill>
        <p:spPr>
          <a:xfrm>
            <a:off x="894389" y="236337"/>
            <a:ext cx="2369567" cy="1980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013873-867B-7C26-6D77-941FDF4ED7A9}"/>
              </a:ext>
            </a:extLst>
          </p:cNvPr>
          <p:cNvSpPr txBox="1"/>
          <p:nvPr/>
        </p:nvSpPr>
        <p:spPr>
          <a:xfrm>
            <a:off x="4257305" y="338446"/>
            <a:ext cx="559327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95000"/>
                  </a:schemeClr>
                </a:solidFill>
              </a:rPr>
              <a:t>Office 365, Word, PowerPoint and Excel;</a:t>
            </a:r>
          </a:p>
          <a:p>
            <a:endParaRPr lang="en-GB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Word I have always been somewhat confident with as this was something I often used in both school and college, I have now learned so much more it has to offer. 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C54872-5085-AE7A-FB8E-19E4627F18DF}"/>
              </a:ext>
            </a:extLst>
          </p:cNvPr>
          <p:cNvSpPr txBox="1"/>
          <p:nvPr/>
        </p:nvSpPr>
        <p:spPr>
          <a:xfrm>
            <a:off x="4334495" y="2630384"/>
            <a:ext cx="48154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PowerPoint I am a lot more confident with and have enjoyed playing around with different transitions and animations, and images with a shape over, then made transparent like I have done throughout my slides for today.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E1B3F8-C317-6F4E-04D3-DA57CD1E28CF}"/>
              </a:ext>
            </a:extLst>
          </p:cNvPr>
          <p:cNvSpPr txBox="1"/>
          <p:nvPr/>
        </p:nvSpPr>
        <p:spPr>
          <a:xfrm>
            <a:off x="4405745" y="4779818"/>
            <a:ext cx="47026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Excel I am still trying to navigate and get used to, as there are so many options and it is completely new to me. I have completed courses to better my skills and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19846178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27"/>
            </p:par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ED38F5-BBC7-39F7-6DF2-D8045ABF3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8E7B0F8B-7A1E-58BD-818C-3891249A71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B42BE7A-FC30-0847-B0B6-C5ABB79D75C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019E89-838C-54FD-472B-65C005713A30}"/>
              </a:ext>
            </a:extLst>
          </p:cNvPr>
          <p:cNvSpPr txBox="1"/>
          <p:nvPr/>
        </p:nvSpPr>
        <p:spPr>
          <a:xfrm>
            <a:off x="207818" y="433449"/>
            <a:ext cx="11471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I completed a JISC Discovery assessment of my digital skills to understand my strengths and weaknesses;</a:t>
            </a:r>
          </a:p>
        </p:txBody>
      </p:sp>
      <p:pic>
        <p:nvPicPr>
          <p:cNvPr id="4" name="Picture 3" descr="A circular chart with different colored circles">
            <a:extLst>
              <a:ext uri="{FF2B5EF4-FFF2-40B4-BE49-F238E27FC236}">
                <a16:creationId xmlns:a16="http://schemas.microsoft.com/office/drawing/2014/main" id="{A4B11445-45D6-9B8E-F8E8-65D1D21117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131" y="1574784"/>
            <a:ext cx="5933103" cy="382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19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5"/>
            </p:par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DC2C55-62F6-D22F-645D-EB5F981F25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E9BAED09-757B-F02D-0AE5-B0F565075A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D73F94E-C1B8-E666-822A-EF6BA8D2BC7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E86DB4-FB17-053F-2495-A332528EF91A}"/>
              </a:ext>
            </a:extLst>
          </p:cNvPr>
          <p:cNvSpPr txBox="1"/>
          <p:nvPr/>
        </p:nvSpPr>
        <p:spPr>
          <a:xfrm>
            <a:off x="207818" y="433449"/>
            <a:ext cx="11471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I then worked on my weaknesses to gain skills and more of an understanding, I earned many different badges such as;</a:t>
            </a:r>
          </a:p>
        </p:txBody>
      </p:sp>
      <p:pic>
        <p:nvPicPr>
          <p:cNvPr id="6" name="Picture 5" descr="A green shield with white text&#10;&#10;AI-generated content may be incorrect.">
            <a:extLst>
              <a:ext uri="{FF2B5EF4-FFF2-40B4-BE49-F238E27FC236}">
                <a16:creationId xmlns:a16="http://schemas.microsoft.com/office/drawing/2014/main" id="{B701D6B8-40EA-6D88-BD88-C1302A4367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291" y="1588715"/>
            <a:ext cx="2160000" cy="2160000"/>
          </a:xfrm>
          <a:prstGeom prst="rect">
            <a:avLst/>
          </a:prstGeom>
        </p:spPr>
      </p:pic>
      <p:pic>
        <p:nvPicPr>
          <p:cNvPr id="8" name="Picture 7" descr="A pink shield with white text and a pink ribbon&#10;&#10;AI-generated content may be incorrect.">
            <a:extLst>
              <a:ext uri="{FF2B5EF4-FFF2-40B4-BE49-F238E27FC236}">
                <a16:creationId xmlns:a16="http://schemas.microsoft.com/office/drawing/2014/main" id="{E59B03DB-B983-D0BA-E347-C3211F5CB2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5947" y="1588715"/>
            <a:ext cx="2160000" cy="2160000"/>
          </a:xfrm>
          <a:prstGeom prst="rect">
            <a:avLst/>
          </a:prstGeom>
        </p:spPr>
      </p:pic>
      <p:pic>
        <p:nvPicPr>
          <p:cNvPr id="10" name="Picture 9" descr="A purple shield with white text and a pencil&#10;&#10;AI-generated content may be incorrect.">
            <a:extLst>
              <a:ext uri="{FF2B5EF4-FFF2-40B4-BE49-F238E27FC236}">
                <a16:creationId xmlns:a16="http://schemas.microsoft.com/office/drawing/2014/main" id="{C30A43AC-57F6-21F4-D671-7E694564BB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4604" y="1571078"/>
            <a:ext cx="2160000" cy="2160000"/>
          </a:xfrm>
          <a:prstGeom prst="rect">
            <a:avLst/>
          </a:prstGeom>
        </p:spPr>
      </p:pic>
      <p:pic>
        <p:nvPicPr>
          <p:cNvPr id="12" name="Picture 11" descr="A yellow shield with white text and a logo&#10;&#10;AI-generated content may be incorrect.">
            <a:extLst>
              <a:ext uri="{FF2B5EF4-FFF2-40B4-BE49-F238E27FC236}">
                <a16:creationId xmlns:a16="http://schemas.microsoft.com/office/drawing/2014/main" id="{2A80FFB7-8C93-5A48-B522-D861F56972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630" y="1588715"/>
            <a:ext cx="2160000" cy="2160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BEE4C4F-7CBD-051E-55D1-95AB5116CAC1}"/>
              </a:ext>
            </a:extLst>
          </p:cNvPr>
          <p:cNvSpPr txBox="1"/>
          <p:nvPr/>
        </p:nvSpPr>
        <p:spPr>
          <a:xfrm>
            <a:off x="55841" y="3853044"/>
            <a:ext cx="4962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I also gained some advanced badges;</a:t>
            </a:r>
          </a:p>
        </p:txBody>
      </p:sp>
      <p:pic>
        <p:nvPicPr>
          <p:cNvPr id="17" name="Picture 16" descr="A silver shield with a black background">
            <a:extLst>
              <a:ext uri="{FF2B5EF4-FFF2-40B4-BE49-F238E27FC236}">
                <a16:creationId xmlns:a16="http://schemas.microsoft.com/office/drawing/2014/main" id="{76957E4C-B25C-AB94-CADC-38010D18A4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5947" y="4423085"/>
            <a:ext cx="2160000" cy="2160000"/>
          </a:xfrm>
          <a:prstGeom prst="rect">
            <a:avLst/>
          </a:prstGeom>
        </p:spPr>
      </p:pic>
      <p:pic>
        <p:nvPicPr>
          <p:cNvPr id="19" name="Picture 18" descr="A silver shield with a black background&#10;&#10;AI-generated content may be incorrect.">
            <a:extLst>
              <a:ext uri="{FF2B5EF4-FFF2-40B4-BE49-F238E27FC236}">
                <a16:creationId xmlns:a16="http://schemas.microsoft.com/office/drawing/2014/main" id="{7858EEB3-5555-6292-6EA8-8DE139D76D4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291" y="4366532"/>
            <a:ext cx="2160000" cy="2160000"/>
          </a:xfrm>
          <a:prstGeom prst="rect">
            <a:avLst/>
          </a:prstGeom>
        </p:spPr>
      </p:pic>
      <p:pic>
        <p:nvPicPr>
          <p:cNvPr id="27" name="Picture 26" descr="A silver shield with a pencil and a grey ribbon&#10;&#10;AI-generated content may be incorrect.">
            <a:extLst>
              <a:ext uri="{FF2B5EF4-FFF2-40B4-BE49-F238E27FC236}">
                <a16:creationId xmlns:a16="http://schemas.microsoft.com/office/drawing/2014/main" id="{F8F9B69D-689B-7B6F-D330-E0F5AE8778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925" y="4366532"/>
            <a:ext cx="2160000" cy="2160000"/>
          </a:xfrm>
          <a:prstGeom prst="rect">
            <a:avLst/>
          </a:prstGeom>
        </p:spPr>
      </p:pic>
      <p:pic>
        <p:nvPicPr>
          <p:cNvPr id="29" name="Picture 28" descr="A silver shield with a logo&#10;&#10;AI-generated content may be incorrect.">
            <a:extLst>
              <a:ext uri="{FF2B5EF4-FFF2-40B4-BE49-F238E27FC236}">
                <a16:creationId xmlns:a16="http://schemas.microsoft.com/office/drawing/2014/main" id="{1AAD58F4-956F-65EA-4271-0DA0FBD6495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7514" y="4366532"/>
            <a:ext cx="2160000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1508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69"/>
            </p:par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5B566-E92E-32F3-6CD1-6F730FC80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155EEF75-7DA4-E69B-EEA8-240FE4DCBC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BAD3AB7-7E26-1F96-D5F2-B868DD46300D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19DB59-08C3-B62C-E747-5914B1C48079}"/>
              </a:ext>
            </a:extLst>
          </p:cNvPr>
          <p:cNvSpPr txBox="1"/>
          <p:nvPr/>
        </p:nvSpPr>
        <p:spPr>
          <a:xfrm>
            <a:off x="314107" y="523511"/>
            <a:ext cx="97303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I also gained some digital skills by taking LinkedIn learning courses such as Office 365 Word, PowerPoint &amp; Excel, which I obtained certificates from once completed. </a:t>
            </a: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The certificates I achieved altogether are; </a:t>
            </a:r>
          </a:p>
        </p:txBody>
      </p:sp>
      <p:pic>
        <p:nvPicPr>
          <p:cNvPr id="4" name="Picture 3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FC8A9543-1470-B7DE-A8BD-0E0B83CAE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193" y="4250389"/>
            <a:ext cx="2792508" cy="2160000"/>
          </a:xfrm>
          <a:prstGeom prst="rect">
            <a:avLst/>
          </a:prstGeom>
        </p:spPr>
      </p:pic>
      <p:pic>
        <p:nvPicPr>
          <p:cNvPr id="6" name="Picture 5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63AC04A9-DB48-1C3B-7EEB-5F0B55BCB9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013" y="4250389"/>
            <a:ext cx="2791974" cy="2160000"/>
          </a:xfrm>
          <a:prstGeom prst="rect">
            <a:avLst/>
          </a:prstGeom>
        </p:spPr>
      </p:pic>
      <p:pic>
        <p:nvPicPr>
          <p:cNvPr id="8" name="Picture 7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69025111-FA58-546D-2350-B110315E2F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69" y="1905883"/>
            <a:ext cx="2791973" cy="2160000"/>
          </a:xfrm>
          <a:prstGeom prst="rect">
            <a:avLst/>
          </a:prstGeom>
        </p:spPr>
      </p:pic>
      <p:pic>
        <p:nvPicPr>
          <p:cNvPr id="10" name="Picture 9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5BF878E0-A815-87DD-A610-F1DB3F4578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7497" y="1905883"/>
            <a:ext cx="2746830" cy="2160000"/>
          </a:xfrm>
          <a:prstGeom prst="rect">
            <a:avLst/>
          </a:prstGeom>
        </p:spPr>
      </p:pic>
      <p:pic>
        <p:nvPicPr>
          <p:cNvPr id="12" name="Picture 11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65BD33BD-1BDD-1C30-E4D0-575E9E75EA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983" y="1905883"/>
            <a:ext cx="2794773" cy="2160000"/>
          </a:xfrm>
          <a:prstGeom prst="rect">
            <a:avLst/>
          </a:prstGeom>
        </p:spPr>
      </p:pic>
      <p:pic>
        <p:nvPicPr>
          <p:cNvPr id="14" name="Picture 13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F5FA88F9-A4D4-2057-0A32-A8C0975218E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4452" y="1905883"/>
            <a:ext cx="2794770" cy="2160000"/>
          </a:xfrm>
          <a:prstGeom prst="rect">
            <a:avLst/>
          </a:prstGeom>
        </p:spPr>
      </p:pic>
      <p:pic>
        <p:nvPicPr>
          <p:cNvPr id="16" name="Picture 15" descr="A close up of a certificate&#10;&#10;AI-generated content may be incorrect.">
            <a:extLst>
              <a:ext uri="{FF2B5EF4-FFF2-40B4-BE49-F238E27FC236}">
                <a16:creationId xmlns:a16="http://schemas.microsoft.com/office/drawing/2014/main" id="{AA908513-BBA9-A9FA-75D0-043EC048C44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299" y="4250389"/>
            <a:ext cx="2796538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9295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57"/>
            </p:par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B48B03-DFA6-6068-2688-141AE5054E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7DBCF5DB-1E6A-0263-254C-3DB50C0F0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2C5E7CB-D58D-0DAA-35FC-64EEA18F07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1FCAEA-C850-E1BF-B24D-4337100E7364}"/>
              </a:ext>
            </a:extLst>
          </p:cNvPr>
          <p:cNvSpPr txBox="1"/>
          <p:nvPr/>
        </p:nvSpPr>
        <p:spPr>
          <a:xfrm>
            <a:off x="1181594" y="1935677"/>
            <a:ext cx="1017715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>
                <a:solidFill>
                  <a:schemeClr val="bg1">
                    <a:lumMod val="95000"/>
                  </a:schemeClr>
                </a:solidFill>
              </a:rPr>
              <a:t>I have applied my skills by completing two PowerPoint presentations and I am sure I will complete more for future studies, as well as utilising more of Word, and bettering my understand of Excel as much as I can to complete my spreadsheet required in my portfolio. I will also use some of these skills in everyday life as well as in the future. 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74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21"/>
            </p:par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4C0EC-D26B-2674-A759-8EFAFDC5D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B7A16B50-905F-1C39-B390-F8405A005D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19A40B6-255A-7BBE-DFFC-889CE022EEA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0E0832-FFAE-4271-7EA3-B79198AF520C}"/>
              </a:ext>
            </a:extLst>
          </p:cNvPr>
          <p:cNvSpPr txBox="1"/>
          <p:nvPr/>
        </p:nvSpPr>
        <p:spPr>
          <a:xfrm>
            <a:off x="3082637" y="2921167"/>
            <a:ext cx="7629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>
                    <a:lumMod val="95000"/>
                  </a:schemeClr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3857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8"/>
            </p:par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390AC-83D9-97B2-B329-DC13BE6F2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0E18C7B8-3257-478F-8B61-00B429B74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FEF7BBDF-62F9-DAF8-BC00-FBF60F917341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BD5CC-F536-3E1A-D550-191EC547A80A}"/>
              </a:ext>
            </a:extLst>
          </p:cNvPr>
          <p:cNvSpPr txBox="1"/>
          <p:nvPr/>
        </p:nvSpPr>
        <p:spPr>
          <a:xfrm>
            <a:off x="1648691" y="2921167"/>
            <a:ext cx="88946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chemeClr val="bg1">
                    <a:lumMod val="95000"/>
                  </a:schemeClr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5687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0"/>
            </p:par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5C080-8B7F-180C-532C-D4E1DF0E5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and touching a screen">
            <a:extLst>
              <a:ext uri="{FF2B5EF4-FFF2-40B4-BE49-F238E27FC236}">
                <a16:creationId xmlns:a16="http://schemas.microsoft.com/office/drawing/2014/main" id="{40BAAC27-9884-9167-6CA7-BFDF500848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AD02EFB-9A2E-CDD8-0650-5E6B7816FBBF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tx1">
              <a:alpha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250C7FB6-E669-D063-7B9B-4F9B1F3BB2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310" y="1256309"/>
            <a:ext cx="4345379" cy="43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4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10"/>
            </p:par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392</Words>
  <Application>Microsoft Office PowerPoint</Application>
  <PresentationFormat>Widescreen</PresentationFormat>
  <Paragraphs>33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Dalling</dc:creator>
  <cp:lastModifiedBy>Lauren Dalling</cp:lastModifiedBy>
  <cp:revision>2</cp:revision>
  <dcterms:created xsi:type="dcterms:W3CDTF">2025-11-30T11:51:35Z</dcterms:created>
  <dcterms:modified xsi:type="dcterms:W3CDTF">2025-11-30T20:45:56Z</dcterms:modified>
</cp:coreProperties>
</file>