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95" r:id="rId3"/>
    <p:sldId id="273" r:id="rId4"/>
    <p:sldId id="274" r:id="rId5"/>
    <p:sldId id="275" r:id="rId6"/>
    <p:sldId id="276" r:id="rId7"/>
    <p:sldId id="296" r:id="rId8"/>
    <p:sldId id="272" r:id="rId9"/>
    <p:sldId id="290" r:id="rId10"/>
    <p:sldId id="257" r:id="rId11"/>
    <p:sldId id="268" r:id="rId12"/>
    <p:sldId id="269" r:id="rId13"/>
    <p:sldId id="280" r:id="rId14"/>
    <p:sldId id="270" r:id="rId15"/>
    <p:sldId id="271" r:id="rId16"/>
    <p:sldId id="284" r:id="rId17"/>
    <p:sldId id="285" r:id="rId18"/>
    <p:sldId id="286" r:id="rId19"/>
    <p:sldId id="287" r:id="rId20"/>
    <p:sldId id="258" r:id="rId21"/>
    <p:sldId id="281" r:id="rId22"/>
    <p:sldId id="288" r:id="rId23"/>
    <p:sldId id="283" r:id="rId24"/>
    <p:sldId id="291" r:id="rId25"/>
    <p:sldId id="293" r:id="rId26"/>
    <p:sldId id="282" r:id="rId27"/>
    <p:sldId id="267" r:id="rId28"/>
    <p:sldId id="294" r:id="rId29"/>
    <p:sldId id="27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59CE00-D631-4103-9E8C-513AC285BEA0}" v="20" dt="2025-02-18T12:23:21.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4" autoAdjust="0"/>
    <p:restoredTop sz="94660"/>
  </p:normalViewPr>
  <p:slideViewPr>
    <p:cSldViewPr snapToGrid="0">
      <p:cViewPr varScale="1">
        <p:scale>
          <a:sx n="106" d="100"/>
          <a:sy n="106" d="100"/>
        </p:scale>
        <p:origin x="6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BA59CE00-D631-4103-9E8C-513AC285BEA0}"/>
    <pc:docChg chg="undo custSel addSld delSld modSld sldOrd modMainMaster">
      <pc:chgData name="Jonathan Pugh" userId="0c243754-e5db-4f8a-b480-e8b3756bbae8" providerId="ADAL" clId="{BA59CE00-D631-4103-9E8C-513AC285BEA0}" dt="2025-02-18T12:25:24.412" v="4012" actId="6549"/>
      <pc:docMkLst>
        <pc:docMk/>
      </pc:docMkLst>
      <pc:sldChg chg="modSp mod">
        <pc:chgData name="Jonathan Pugh" userId="0c243754-e5db-4f8a-b480-e8b3756bbae8" providerId="ADAL" clId="{BA59CE00-D631-4103-9E8C-513AC285BEA0}" dt="2025-02-17T08:49:05.001" v="3201" actId="20577"/>
        <pc:sldMkLst>
          <pc:docMk/>
          <pc:sldMk cId="1004607542" sldId="257"/>
        </pc:sldMkLst>
        <pc:spChg chg="mod">
          <ac:chgData name="Jonathan Pugh" userId="0c243754-e5db-4f8a-b480-e8b3756bbae8" providerId="ADAL" clId="{BA59CE00-D631-4103-9E8C-513AC285BEA0}" dt="2025-02-17T08:49:05.001" v="3201" actId="20577"/>
          <ac:spMkLst>
            <pc:docMk/>
            <pc:sldMk cId="1004607542" sldId="257"/>
            <ac:spMk id="3" creationId="{CEA233E7-DD88-0649-2E9D-EA969A7C2407}"/>
          </ac:spMkLst>
        </pc:spChg>
      </pc:sldChg>
      <pc:sldChg chg="modSp mod">
        <pc:chgData name="Jonathan Pugh" userId="0c243754-e5db-4f8a-b480-e8b3756bbae8" providerId="ADAL" clId="{BA59CE00-D631-4103-9E8C-513AC285BEA0}" dt="2025-02-17T09:45:00.047" v="3300" actId="20577"/>
        <pc:sldMkLst>
          <pc:docMk/>
          <pc:sldMk cId="1483782401" sldId="258"/>
        </pc:sldMkLst>
        <pc:spChg chg="mod">
          <ac:chgData name="Jonathan Pugh" userId="0c243754-e5db-4f8a-b480-e8b3756bbae8" providerId="ADAL" clId="{BA59CE00-D631-4103-9E8C-513AC285BEA0}" dt="2025-02-17T09:45:00.047" v="3300" actId="20577"/>
          <ac:spMkLst>
            <pc:docMk/>
            <pc:sldMk cId="1483782401" sldId="258"/>
            <ac:spMk id="3" creationId="{3B06128D-A4C4-1F57-0D8E-49770E169C3F}"/>
          </ac:spMkLst>
        </pc:spChg>
      </pc:sldChg>
      <pc:sldChg chg="del">
        <pc:chgData name="Jonathan Pugh" userId="0c243754-e5db-4f8a-b480-e8b3756bbae8" providerId="ADAL" clId="{BA59CE00-D631-4103-9E8C-513AC285BEA0}" dt="2025-02-08T13:15:52.335" v="148" actId="47"/>
        <pc:sldMkLst>
          <pc:docMk/>
          <pc:sldMk cId="737369188" sldId="259"/>
        </pc:sldMkLst>
      </pc:sldChg>
      <pc:sldChg chg="modSp mod">
        <pc:chgData name="Jonathan Pugh" userId="0c243754-e5db-4f8a-b480-e8b3756bbae8" providerId="ADAL" clId="{BA59CE00-D631-4103-9E8C-513AC285BEA0}" dt="2025-02-08T13:01:50.785" v="21" actId="20577"/>
        <pc:sldMkLst>
          <pc:docMk/>
          <pc:sldMk cId="4157927566" sldId="260"/>
        </pc:sldMkLst>
      </pc:sldChg>
      <pc:sldChg chg="del">
        <pc:chgData name="Jonathan Pugh" userId="0c243754-e5db-4f8a-b480-e8b3756bbae8" providerId="ADAL" clId="{BA59CE00-D631-4103-9E8C-513AC285BEA0}" dt="2025-02-08T13:15:54.395" v="149" actId="47"/>
        <pc:sldMkLst>
          <pc:docMk/>
          <pc:sldMk cId="406290815" sldId="261"/>
        </pc:sldMkLst>
      </pc:sldChg>
      <pc:sldChg chg="del">
        <pc:chgData name="Jonathan Pugh" userId="0c243754-e5db-4f8a-b480-e8b3756bbae8" providerId="ADAL" clId="{BA59CE00-D631-4103-9E8C-513AC285BEA0}" dt="2025-02-08T13:15:57.671" v="150" actId="47"/>
        <pc:sldMkLst>
          <pc:docMk/>
          <pc:sldMk cId="4125600835" sldId="262"/>
        </pc:sldMkLst>
      </pc:sldChg>
      <pc:sldChg chg="add del">
        <pc:chgData name="Jonathan Pugh" userId="0c243754-e5db-4f8a-b480-e8b3756bbae8" providerId="ADAL" clId="{BA59CE00-D631-4103-9E8C-513AC285BEA0}" dt="2025-02-08T13:14:55.364" v="75" actId="47"/>
        <pc:sldMkLst>
          <pc:docMk/>
          <pc:sldMk cId="863423968" sldId="263"/>
        </pc:sldMkLst>
      </pc:sldChg>
      <pc:sldChg chg="modSp add del mod">
        <pc:chgData name="Jonathan Pugh" userId="0c243754-e5db-4f8a-b480-e8b3756bbae8" providerId="ADAL" clId="{BA59CE00-D631-4103-9E8C-513AC285BEA0}" dt="2025-02-18T12:15:53.295" v="3415" actId="2696"/>
        <pc:sldMkLst>
          <pc:docMk/>
          <pc:sldMk cId="2192084694" sldId="264"/>
        </pc:sldMkLst>
      </pc:sldChg>
      <pc:sldChg chg="modSp add mod">
        <pc:chgData name="Jonathan Pugh" userId="0c243754-e5db-4f8a-b480-e8b3756bbae8" providerId="ADAL" clId="{BA59CE00-D631-4103-9E8C-513AC285BEA0}" dt="2025-02-14T15:23:58.594" v="177" actId="20577"/>
        <pc:sldMkLst>
          <pc:docMk/>
          <pc:sldMk cId="1287995344" sldId="265"/>
        </pc:sldMkLst>
      </pc:sldChg>
      <pc:sldChg chg="addSp delSp modSp new mod">
        <pc:chgData name="Jonathan Pugh" userId="0c243754-e5db-4f8a-b480-e8b3756bbae8" providerId="ADAL" clId="{BA59CE00-D631-4103-9E8C-513AC285BEA0}" dt="2025-02-08T13:15:36.644" v="147" actId="20577"/>
        <pc:sldMkLst>
          <pc:docMk/>
          <pc:sldMk cId="3212964814" sldId="266"/>
        </pc:sldMkLst>
      </pc:sldChg>
      <pc:sldChg chg="modSp new mod setBg">
        <pc:chgData name="Jonathan Pugh" userId="0c243754-e5db-4f8a-b480-e8b3756bbae8" providerId="ADAL" clId="{BA59CE00-D631-4103-9E8C-513AC285BEA0}" dt="2025-02-18T12:24:13.501" v="3939" actId="20577"/>
        <pc:sldMkLst>
          <pc:docMk/>
          <pc:sldMk cId="623405824" sldId="267"/>
        </pc:sldMkLst>
        <pc:spChg chg="mod">
          <ac:chgData name="Jonathan Pugh" userId="0c243754-e5db-4f8a-b480-e8b3756bbae8" providerId="ADAL" clId="{BA59CE00-D631-4103-9E8C-513AC285BEA0}" dt="2025-02-14T16:25:01.832" v="2373" actId="20577"/>
          <ac:spMkLst>
            <pc:docMk/>
            <pc:sldMk cId="623405824" sldId="267"/>
            <ac:spMk id="2" creationId="{1C2474B1-C43D-A798-4955-C76D99E58BA4}"/>
          </ac:spMkLst>
        </pc:spChg>
        <pc:spChg chg="mod">
          <ac:chgData name="Jonathan Pugh" userId="0c243754-e5db-4f8a-b480-e8b3756bbae8" providerId="ADAL" clId="{BA59CE00-D631-4103-9E8C-513AC285BEA0}" dt="2025-02-18T12:24:13.501" v="3939" actId="20577"/>
          <ac:spMkLst>
            <pc:docMk/>
            <pc:sldMk cId="623405824" sldId="267"/>
            <ac:spMk id="3" creationId="{FD4D3F0A-22F5-E3F3-954C-6825D59172B2}"/>
          </ac:spMkLst>
        </pc:spChg>
      </pc:sldChg>
      <pc:sldChg chg="modSp new mod">
        <pc:chgData name="Jonathan Pugh" userId="0c243754-e5db-4f8a-b480-e8b3756bbae8" providerId="ADAL" clId="{BA59CE00-D631-4103-9E8C-513AC285BEA0}" dt="2025-02-17T08:49:45.573" v="3202" actId="255"/>
        <pc:sldMkLst>
          <pc:docMk/>
          <pc:sldMk cId="92260462" sldId="268"/>
        </pc:sldMkLst>
        <pc:spChg chg="mod">
          <ac:chgData name="Jonathan Pugh" userId="0c243754-e5db-4f8a-b480-e8b3756bbae8" providerId="ADAL" clId="{BA59CE00-D631-4103-9E8C-513AC285BEA0}" dt="2025-02-14T15:33:41.622" v="551"/>
          <ac:spMkLst>
            <pc:docMk/>
            <pc:sldMk cId="92260462" sldId="268"/>
            <ac:spMk id="2" creationId="{51153159-818F-0B5A-3469-20ADE41D56D2}"/>
          </ac:spMkLst>
        </pc:spChg>
        <pc:spChg chg="mod">
          <ac:chgData name="Jonathan Pugh" userId="0c243754-e5db-4f8a-b480-e8b3756bbae8" providerId="ADAL" clId="{BA59CE00-D631-4103-9E8C-513AC285BEA0}" dt="2025-02-17T08:49:45.573" v="3202" actId="255"/>
          <ac:spMkLst>
            <pc:docMk/>
            <pc:sldMk cId="92260462" sldId="268"/>
            <ac:spMk id="3" creationId="{DE8E75A4-2CDB-2AA0-92A1-D532FDCB1D30}"/>
          </ac:spMkLst>
        </pc:spChg>
      </pc:sldChg>
      <pc:sldChg chg="modSp new mod ord">
        <pc:chgData name="Jonathan Pugh" userId="0c243754-e5db-4f8a-b480-e8b3756bbae8" providerId="ADAL" clId="{BA59CE00-D631-4103-9E8C-513AC285BEA0}" dt="2025-02-17T09:05:09.065" v="3205" actId="20577"/>
        <pc:sldMkLst>
          <pc:docMk/>
          <pc:sldMk cId="437112408" sldId="269"/>
        </pc:sldMkLst>
        <pc:spChg chg="mod">
          <ac:chgData name="Jonathan Pugh" userId="0c243754-e5db-4f8a-b480-e8b3756bbae8" providerId="ADAL" clId="{BA59CE00-D631-4103-9E8C-513AC285BEA0}" dt="2025-02-14T15:39:59.134" v="1023"/>
          <ac:spMkLst>
            <pc:docMk/>
            <pc:sldMk cId="437112408" sldId="269"/>
            <ac:spMk id="2" creationId="{134B55D7-0BE5-EA3E-3C31-D8A905DFD5C5}"/>
          </ac:spMkLst>
        </pc:spChg>
        <pc:spChg chg="mod">
          <ac:chgData name="Jonathan Pugh" userId="0c243754-e5db-4f8a-b480-e8b3756bbae8" providerId="ADAL" clId="{BA59CE00-D631-4103-9E8C-513AC285BEA0}" dt="2025-02-17T09:05:09.065" v="3205" actId="20577"/>
          <ac:spMkLst>
            <pc:docMk/>
            <pc:sldMk cId="437112408" sldId="269"/>
            <ac:spMk id="3" creationId="{8FA5C2E1-6C36-3C0E-8FB2-BDDC5E1AB5C4}"/>
          </ac:spMkLst>
        </pc:spChg>
      </pc:sldChg>
      <pc:sldChg chg="modSp new mod">
        <pc:chgData name="Jonathan Pugh" userId="0c243754-e5db-4f8a-b480-e8b3756bbae8" providerId="ADAL" clId="{BA59CE00-D631-4103-9E8C-513AC285BEA0}" dt="2025-02-14T15:47:25.176" v="1787" actId="5793"/>
        <pc:sldMkLst>
          <pc:docMk/>
          <pc:sldMk cId="3029188385" sldId="270"/>
        </pc:sldMkLst>
        <pc:spChg chg="mod">
          <ac:chgData name="Jonathan Pugh" userId="0c243754-e5db-4f8a-b480-e8b3756bbae8" providerId="ADAL" clId="{BA59CE00-D631-4103-9E8C-513AC285BEA0}" dt="2025-02-14T15:45:08.256" v="1542"/>
          <ac:spMkLst>
            <pc:docMk/>
            <pc:sldMk cId="3029188385" sldId="270"/>
            <ac:spMk id="2" creationId="{12089B50-E48D-2F8F-605D-393667285E4B}"/>
          </ac:spMkLst>
        </pc:spChg>
        <pc:spChg chg="mod">
          <ac:chgData name="Jonathan Pugh" userId="0c243754-e5db-4f8a-b480-e8b3756bbae8" providerId="ADAL" clId="{BA59CE00-D631-4103-9E8C-513AC285BEA0}" dt="2025-02-14T15:47:25.176" v="1787" actId="5793"/>
          <ac:spMkLst>
            <pc:docMk/>
            <pc:sldMk cId="3029188385" sldId="270"/>
            <ac:spMk id="3" creationId="{647C3600-1C58-BC64-116A-ADB5F054826F}"/>
          </ac:spMkLst>
        </pc:spChg>
      </pc:sldChg>
      <pc:sldChg chg="modSp new mod">
        <pc:chgData name="Jonathan Pugh" userId="0c243754-e5db-4f8a-b480-e8b3756bbae8" providerId="ADAL" clId="{BA59CE00-D631-4103-9E8C-513AC285BEA0}" dt="2025-02-14T15:50:10.816" v="1919" actId="20577"/>
        <pc:sldMkLst>
          <pc:docMk/>
          <pc:sldMk cId="164580272" sldId="271"/>
        </pc:sldMkLst>
        <pc:spChg chg="mod">
          <ac:chgData name="Jonathan Pugh" userId="0c243754-e5db-4f8a-b480-e8b3756bbae8" providerId="ADAL" clId="{BA59CE00-D631-4103-9E8C-513AC285BEA0}" dt="2025-02-14T15:48:17.746" v="1795"/>
          <ac:spMkLst>
            <pc:docMk/>
            <pc:sldMk cId="164580272" sldId="271"/>
            <ac:spMk id="2" creationId="{7E7BD06C-E283-612D-7512-D5A6DC804168}"/>
          </ac:spMkLst>
        </pc:spChg>
        <pc:spChg chg="mod">
          <ac:chgData name="Jonathan Pugh" userId="0c243754-e5db-4f8a-b480-e8b3756bbae8" providerId="ADAL" clId="{BA59CE00-D631-4103-9E8C-513AC285BEA0}" dt="2025-02-14T15:50:10.816" v="1919" actId="20577"/>
          <ac:spMkLst>
            <pc:docMk/>
            <pc:sldMk cId="164580272" sldId="271"/>
            <ac:spMk id="3" creationId="{A58C999D-63E3-1C5A-2468-18822168DDA2}"/>
          </ac:spMkLst>
        </pc:spChg>
      </pc:sldChg>
      <pc:sldChg chg="modSp new mod">
        <pc:chgData name="Jonathan Pugh" userId="0c243754-e5db-4f8a-b480-e8b3756bbae8" providerId="ADAL" clId="{BA59CE00-D631-4103-9E8C-513AC285BEA0}" dt="2025-02-14T15:54:16.989" v="2284" actId="20577"/>
        <pc:sldMkLst>
          <pc:docMk/>
          <pc:sldMk cId="2402746213" sldId="272"/>
        </pc:sldMkLst>
        <pc:spChg chg="mod">
          <ac:chgData name="Jonathan Pugh" userId="0c243754-e5db-4f8a-b480-e8b3756bbae8" providerId="ADAL" clId="{BA59CE00-D631-4103-9E8C-513AC285BEA0}" dt="2025-02-14T15:51:21.371" v="1944" actId="20577"/>
          <ac:spMkLst>
            <pc:docMk/>
            <pc:sldMk cId="2402746213" sldId="272"/>
            <ac:spMk id="2" creationId="{983104AD-AD66-2AB7-12BF-D515E67E4E64}"/>
          </ac:spMkLst>
        </pc:spChg>
        <pc:spChg chg="mod">
          <ac:chgData name="Jonathan Pugh" userId="0c243754-e5db-4f8a-b480-e8b3756bbae8" providerId="ADAL" clId="{BA59CE00-D631-4103-9E8C-513AC285BEA0}" dt="2025-02-14T15:54:16.989" v="2284" actId="20577"/>
          <ac:spMkLst>
            <pc:docMk/>
            <pc:sldMk cId="2402746213" sldId="272"/>
            <ac:spMk id="3" creationId="{523F0A8B-C641-F278-6EE3-C108C58AB102}"/>
          </ac:spMkLst>
        </pc:spChg>
      </pc:sldChg>
      <pc:sldChg chg="add">
        <pc:chgData name="Jonathan Pugh" userId="0c243754-e5db-4f8a-b480-e8b3756bbae8" providerId="ADAL" clId="{BA59CE00-D631-4103-9E8C-513AC285BEA0}" dt="2025-02-14T15:57:40.680" v="2285"/>
        <pc:sldMkLst>
          <pc:docMk/>
          <pc:sldMk cId="659755760" sldId="273"/>
        </pc:sldMkLst>
      </pc:sldChg>
      <pc:sldChg chg="modSp add mod">
        <pc:chgData name="Jonathan Pugh" userId="0c243754-e5db-4f8a-b480-e8b3756bbae8" providerId="ADAL" clId="{BA59CE00-D631-4103-9E8C-513AC285BEA0}" dt="2025-02-14T15:59:28.124" v="2348" actId="5793"/>
        <pc:sldMkLst>
          <pc:docMk/>
          <pc:sldMk cId="2805599166" sldId="274"/>
        </pc:sldMkLst>
        <pc:spChg chg="mod">
          <ac:chgData name="Jonathan Pugh" userId="0c243754-e5db-4f8a-b480-e8b3756bbae8" providerId="ADAL" clId="{BA59CE00-D631-4103-9E8C-513AC285BEA0}" dt="2025-02-14T15:59:28.124" v="2348" actId="5793"/>
          <ac:spMkLst>
            <pc:docMk/>
            <pc:sldMk cId="2805599166" sldId="274"/>
            <ac:spMk id="3" creationId="{3E53D353-86D7-A7C8-8DC3-E81D30FB4FF8}"/>
          </ac:spMkLst>
        </pc:spChg>
      </pc:sldChg>
      <pc:sldChg chg="add">
        <pc:chgData name="Jonathan Pugh" userId="0c243754-e5db-4f8a-b480-e8b3756bbae8" providerId="ADAL" clId="{BA59CE00-D631-4103-9E8C-513AC285BEA0}" dt="2025-02-14T15:57:40.680" v="2285"/>
        <pc:sldMkLst>
          <pc:docMk/>
          <pc:sldMk cId="2812861036" sldId="275"/>
        </pc:sldMkLst>
      </pc:sldChg>
      <pc:sldChg chg="modSp new mod">
        <pc:chgData name="Jonathan Pugh" userId="0c243754-e5db-4f8a-b480-e8b3756bbae8" providerId="ADAL" clId="{BA59CE00-D631-4103-9E8C-513AC285BEA0}" dt="2025-02-18T12:24:34.089" v="3945" actId="20577"/>
        <pc:sldMkLst>
          <pc:docMk/>
          <pc:sldMk cId="3993022352" sldId="276"/>
        </pc:sldMkLst>
        <pc:spChg chg="mod">
          <ac:chgData name="Jonathan Pugh" userId="0c243754-e5db-4f8a-b480-e8b3756bbae8" providerId="ADAL" clId="{BA59CE00-D631-4103-9E8C-513AC285BEA0}" dt="2025-02-18T12:24:34.089" v="3945" actId="20577"/>
          <ac:spMkLst>
            <pc:docMk/>
            <pc:sldMk cId="3993022352" sldId="276"/>
            <ac:spMk id="2" creationId="{E6AD9470-E495-14B4-DCF2-6EC9A1248D0E}"/>
          </ac:spMkLst>
        </pc:spChg>
        <pc:spChg chg="mod">
          <ac:chgData name="Jonathan Pugh" userId="0c243754-e5db-4f8a-b480-e8b3756bbae8" providerId="ADAL" clId="{BA59CE00-D631-4103-9E8C-513AC285BEA0}" dt="2025-02-14T16:31:05.521" v="2867" actId="20577"/>
          <ac:spMkLst>
            <pc:docMk/>
            <pc:sldMk cId="3993022352" sldId="276"/>
            <ac:spMk id="3" creationId="{EFC252BB-9CD6-3561-691B-CC60D1853889}"/>
          </ac:spMkLst>
        </pc:spChg>
      </pc:sldChg>
      <pc:sldChg chg="del">
        <pc:chgData name="Jonathan Pugh" userId="0c243754-e5db-4f8a-b480-e8b3756bbae8" providerId="ADAL" clId="{BA59CE00-D631-4103-9E8C-513AC285BEA0}" dt="2025-02-17T08:44:49.324" v="3191" actId="2696"/>
        <pc:sldMkLst>
          <pc:docMk/>
          <pc:sldMk cId="541201442" sldId="277"/>
        </pc:sldMkLst>
      </pc:sldChg>
      <pc:sldChg chg="add del ord">
        <pc:chgData name="Jonathan Pugh" userId="0c243754-e5db-4f8a-b480-e8b3756bbae8" providerId="ADAL" clId="{BA59CE00-D631-4103-9E8C-513AC285BEA0}" dt="2025-02-18T12:23:21.157" v="3781"/>
        <pc:sldMkLst>
          <pc:docMk/>
          <pc:sldMk cId="2898596157" sldId="279"/>
        </pc:sldMkLst>
      </pc:sldChg>
      <pc:sldChg chg="modSp mod">
        <pc:chgData name="Jonathan Pugh" userId="0c243754-e5db-4f8a-b480-e8b3756bbae8" providerId="ADAL" clId="{BA59CE00-D631-4103-9E8C-513AC285BEA0}" dt="2025-02-17T09:13:12.206" v="3244" actId="20577"/>
        <pc:sldMkLst>
          <pc:docMk/>
          <pc:sldMk cId="1801677538" sldId="280"/>
        </pc:sldMkLst>
        <pc:spChg chg="mod">
          <ac:chgData name="Jonathan Pugh" userId="0c243754-e5db-4f8a-b480-e8b3756bbae8" providerId="ADAL" clId="{BA59CE00-D631-4103-9E8C-513AC285BEA0}" dt="2025-02-17T09:13:12.206" v="3244" actId="20577"/>
          <ac:spMkLst>
            <pc:docMk/>
            <pc:sldMk cId="1801677538" sldId="280"/>
            <ac:spMk id="3" creationId="{2739AA02-6D10-4E2A-095D-5FDAFAD60FDB}"/>
          </ac:spMkLst>
        </pc:spChg>
      </pc:sldChg>
      <pc:sldChg chg="modSp mod">
        <pc:chgData name="Jonathan Pugh" userId="0c243754-e5db-4f8a-b480-e8b3756bbae8" providerId="ADAL" clId="{BA59CE00-D631-4103-9E8C-513AC285BEA0}" dt="2025-02-17T09:46:41.916" v="3408" actId="20577"/>
        <pc:sldMkLst>
          <pc:docMk/>
          <pc:sldMk cId="1354589240" sldId="282"/>
        </pc:sldMkLst>
        <pc:spChg chg="mod">
          <ac:chgData name="Jonathan Pugh" userId="0c243754-e5db-4f8a-b480-e8b3756bbae8" providerId="ADAL" clId="{BA59CE00-D631-4103-9E8C-513AC285BEA0}" dt="2025-02-17T09:46:41.916" v="3408" actId="20577"/>
          <ac:spMkLst>
            <pc:docMk/>
            <pc:sldMk cId="1354589240" sldId="282"/>
            <ac:spMk id="3" creationId="{8D85E010-D8B5-C813-7605-EEE91ECF2F10}"/>
          </ac:spMkLst>
        </pc:spChg>
      </pc:sldChg>
      <pc:sldChg chg="modSp mod">
        <pc:chgData name="Jonathan Pugh" userId="0c243754-e5db-4f8a-b480-e8b3756bbae8" providerId="ADAL" clId="{BA59CE00-D631-4103-9E8C-513AC285BEA0}" dt="2025-02-17T09:36:40.765" v="3247" actId="255"/>
        <pc:sldMkLst>
          <pc:docMk/>
          <pc:sldMk cId="506879570" sldId="284"/>
        </pc:sldMkLst>
        <pc:spChg chg="mod">
          <ac:chgData name="Jonathan Pugh" userId="0c243754-e5db-4f8a-b480-e8b3756bbae8" providerId="ADAL" clId="{BA59CE00-D631-4103-9E8C-513AC285BEA0}" dt="2025-02-17T09:36:40.765" v="3247" actId="255"/>
          <ac:spMkLst>
            <pc:docMk/>
            <pc:sldMk cId="506879570" sldId="284"/>
            <ac:spMk id="2" creationId="{A4CB8B04-C5E1-7A4D-94A9-FE730ABA8FCD}"/>
          </ac:spMkLst>
        </pc:spChg>
      </pc:sldChg>
      <pc:sldChg chg="modSp mod">
        <pc:chgData name="Jonathan Pugh" userId="0c243754-e5db-4f8a-b480-e8b3756bbae8" providerId="ADAL" clId="{BA59CE00-D631-4103-9E8C-513AC285BEA0}" dt="2025-02-17T09:37:05.860" v="3249" actId="255"/>
        <pc:sldMkLst>
          <pc:docMk/>
          <pc:sldMk cId="1569740736" sldId="285"/>
        </pc:sldMkLst>
        <pc:spChg chg="mod">
          <ac:chgData name="Jonathan Pugh" userId="0c243754-e5db-4f8a-b480-e8b3756bbae8" providerId="ADAL" clId="{BA59CE00-D631-4103-9E8C-513AC285BEA0}" dt="2025-02-17T09:37:05.860" v="3249" actId="255"/>
          <ac:spMkLst>
            <pc:docMk/>
            <pc:sldMk cId="1569740736" sldId="285"/>
            <ac:spMk id="2" creationId="{048903D7-EB88-EE67-6857-EABF81C693CF}"/>
          </ac:spMkLst>
        </pc:spChg>
      </pc:sldChg>
      <pc:sldChg chg="modSp mod">
        <pc:chgData name="Jonathan Pugh" userId="0c243754-e5db-4f8a-b480-e8b3756bbae8" providerId="ADAL" clId="{BA59CE00-D631-4103-9E8C-513AC285BEA0}" dt="2025-02-17T09:38:14.322" v="3276" actId="20577"/>
        <pc:sldMkLst>
          <pc:docMk/>
          <pc:sldMk cId="1834793908" sldId="286"/>
        </pc:sldMkLst>
        <pc:spChg chg="mod">
          <ac:chgData name="Jonathan Pugh" userId="0c243754-e5db-4f8a-b480-e8b3756bbae8" providerId="ADAL" clId="{BA59CE00-D631-4103-9E8C-513AC285BEA0}" dt="2025-02-17T09:38:14.322" v="3276" actId="20577"/>
          <ac:spMkLst>
            <pc:docMk/>
            <pc:sldMk cId="1834793908" sldId="286"/>
            <ac:spMk id="3" creationId="{B9A8687F-665A-F4AA-4570-C2169E7C419A}"/>
          </ac:spMkLst>
        </pc:spChg>
      </pc:sldChg>
      <pc:sldChg chg="modSp mod">
        <pc:chgData name="Jonathan Pugh" userId="0c243754-e5db-4f8a-b480-e8b3756bbae8" providerId="ADAL" clId="{BA59CE00-D631-4103-9E8C-513AC285BEA0}" dt="2025-02-17T09:44:44.770" v="3298" actId="20577"/>
        <pc:sldMkLst>
          <pc:docMk/>
          <pc:sldMk cId="498505217" sldId="287"/>
        </pc:sldMkLst>
        <pc:spChg chg="mod">
          <ac:chgData name="Jonathan Pugh" userId="0c243754-e5db-4f8a-b480-e8b3756bbae8" providerId="ADAL" clId="{BA59CE00-D631-4103-9E8C-513AC285BEA0}" dt="2025-02-17T09:44:44.770" v="3298" actId="20577"/>
          <ac:spMkLst>
            <pc:docMk/>
            <pc:sldMk cId="498505217" sldId="287"/>
            <ac:spMk id="3" creationId="{24EFF59F-5E3A-2213-87BB-73305CAE9725}"/>
          </ac:spMkLst>
        </pc:spChg>
      </pc:sldChg>
      <pc:sldChg chg="modSp mod">
        <pc:chgData name="Jonathan Pugh" userId="0c243754-e5db-4f8a-b480-e8b3756bbae8" providerId="ADAL" clId="{BA59CE00-D631-4103-9E8C-513AC285BEA0}" dt="2025-02-17T09:45:39.416" v="3302" actId="20577"/>
        <pc:sldMkLst>
          <pc:docMk/>
          <pc:sldMk cId="1749046362" sldId="288"/>
        </pc:sldMkLst>
        <pc:spChg chg="mod">
          <ac:chgData name="Jonathan Pugh" userId="0c243754-e5db-4f8a-b480-e8b3756bbae8" providerId="ADAL" clId="{BA59CE00-D631-4103-9E8C-513AC285BEA0}" dt="2025-02-17T09:45:39.416" v="3302" actId="20577"/>
          <ac:spMkLst>
            <pc:docMk/>
            <pc:sldMk cId="1749046362" sldId="288"/>
            <ac:spMk id="3" creationId="{3E15A7FA-92DE-F33C-D9A5-7E001427D732}"/>
          </ac:spMkLst>
        </pc:spChg>
      </pc:sldChg>
      <pc:sldChg chg="del">
        <pc:chgData name="Jonathan Pugh" userId="0c243754-e5db-4f8a-b480-e8b3756bbae8" providerId="ADAL" clId="{BA59CE00-D631-4103-9E8C-513AC285BEA0}" dt="2025-02-18T12:25:11.598" v="3997" actId="47"/>
        <pc:sldMkLst>
          <pc:docMk/>
          <pc:sldMk cId="285548304" sldId="289"/>
        </pc:sldMkLst>
      </pc:sldChg>
      <pc:sldChg chg="modSp mod">
        <pc:chgData name="Jonathan Pugh" userId="0c243754-e5db-4f8a-b480-e8b3756bbae8" providerId="ADAL" clId="{BA59CE00-D631-4103-9E8C-513AC285BEA0}" dt="2025-02-18T12:25:24.412" v="4012" actId="6549"/>
        <pc:sldMkLst>
          <pc:docMk/>
          <pc:sldMk cId="771616350" sldId="290"/>
        </pc:sldMkLst>
        <pc:spChg chg="mod">
          <ac:chgData name="Jonathan Pugh" userId="0c243754-e5db-4f8a-b480-e8b3756bbae8" providerId="ADAL" clId="{BA59CE00-D631-4103-9E8C-513AC285BEA0}" dt="2025-02-18T12:25:24.412" v="4012" actId="6549"/>
          <ac:spMkLst>
            <pc:docMk/>
            <pc:sldMk cId="771616350" sldId="290"/>
            <ac:spMk id="2" creationId="{AC405750-CD3C-940D-3E46-2F5B3507F38A}"/>
          </ac:spMkLst>
        </pc:spChg>
      </pc:sldChg>
      <pc:sldChg chg="modSp mod">
        <pc:chgData name="Jonathan Pugh" userId="0c243754-e5db-4f8a-b480-e8b3756bbae8" providerId="ADAL" clId="{BA59CE00-D631-4103-9E8C-513AC285BEA0}" dt="2025-02-17T09:46:26.115" v="3407" actId="20577"/>
        <pc:sldMkLst>
          <pc:docMk/>
          <pc:sldMk cId="2127310224" sldId="291"/>
        </pc:sldMkLst>
        <pc:spChg chg="mod">
          <ac:chgData name="Jonathan Pugh" userId="0c243754-e5db-4f8a-b480-e8b3756bbae8" providerId="ADAL" clId="{BA59CE00-D631-4103-9E8C-513AC285BEA0}" dt="2025-02-17T09:46:26.115" v="3407" actId="20577"/>
          <ac:spMkLst>
            <pc:docMk/>
            <pc:sldMk cId="2127310224" sldId="291"/>
            <ac:spMk id="3" creationId="{88D976B5-621D-83BE-01E7-EBD4A1C3CD87}"/>
          </ac:spMkLst>
        </pc:spChg>
      </pc:sldChg>
      <pc:sldChg chg="modSp mod">
        <pc:chgData name="Jonathan Pugh" userId="0c243754-e5db-4f8a-b480-e8b3756bbae8" providerId="ADAL" clId="{BA59CE00-D631-4103-9E8C-513AC285BEA0}" dt="2025-02-18T12:23:03.252" v="3780" actId="20577"/>
        <pc:sldMkLst>
          <pc:docMk/>
          <pc:sldMk cId="797199824" sldId="294"/>
        </pc:sldMkLst>
        <pc:spChg chg="mod">
          <ac:chgData name="Jonathan Pugh" userId="0c243754-e5db-4f8a-b480-e8b3756bbae8" providerId="ADAL" clId="{BA59CE00-D631-4103-9E8C-513AC285BEA0}" dt="2025-02-18T12:23:03.252" v="3780" actId="20577"/>
          <ac:spMkLst>
            <pc:docMk/>
            <pc:sldMk cId="797199824" sldId="294"/>
            <ac:spMk id="3" creationId="{E7D72C1B-B346-E35A-1B1C-F0DA0D7DBB42}"/>
          </ac:spMkLst>
        </pc:spChg>
      </pc:sldChg>
      <pc:sldChg chg="modSp new mod">
        <pc:chgData name="Jonathan Pugh" userId="0c243754-e5db-4f8a-b480-e8b3756bbae8" providerId="ADAL" clId="{BA59CE00-D631-4103-9E8C-513AC285BEA0}" dt="2025-02-17T08:44:39.768" v="3190" actId="20577"/>
        <pc:sldMkLst>
          <pc:docMk/>
          <pc:sldMk cId="1675504342" sldId="295"/>
        </pc:sldMkLst>
        <pc:spChg chg="mod">
          <ac:chgData name="Jonathan Pugh" userId="0c243754-e5db-4f8a-b480-e8b3756bbae8" providerId="ADAL" clId="{BA59CE00-D631-4103-9E8C-513AC285BEA0}" dt="2025-02-17T08:41:51.630" v="2883" actId="20577"/>
          <ac:spMkLst>
            <pc:docMk/>
            <pc:sldMk cId="1675504342" sldId="295"/>
            <ac:spMk id="2" creationId="{269F902D-7445-E5FD-F946-A08B08DAE19A}"/>
          </ac:spMkLst>
        </pc:spChg>
        <pc:spChg chg="mod">
          <ac:chgData name="Jonathan Pugh" userId="0c243754-e5db-4f8a-b480-e8b3756bbae8" providerId="ADAL" clId="{BA59CE00-D631-4103-9E8C-513AC285BEA0}" dt="2025-02-17T08:44:39.768" v="3190" actId="20577"/>
          <ac:spMkLst>
            <pc:docMk/>
            <pc:sldMk cId="1675504342" sldId="295"/>
            <ac:spMk id="3" creationId="{C5648AB7-941D-A84B-38A8-3E2A1AAC6B0F}"/>
          </ac:spMkLst>
        </pc:spChg>
      </pc:sldChg>
      <pc:sldChg chg="modSp new mod modNotesTx">
        <pc:chgData name="Jonathan Pugh" userId="0c243754-e5db-4f8a-b480-e8b3756bbae8" providerId="ADAL" clId="{BA59CE00-D631-4103-9E8C-513AC285BEA0}" dt="2025-02-18T12:25:06.153" v="3996" actId="255"/>
        <pc:sldMkLst>
          <pc:docMk/>
          <pc:sldMk cId="1906392438" sldId="296"/>
        </pc:sldMkLst>
        <pc:spChg chg="mod">
          <ac:chgData name="Jonathan Pugh" userId="0c243754-e5db-4f8a-b480-e8b3756bbae8" providerId="ADAL" clId="{BA59CE00-D631-4103-9E8C-513AC285BEA0}" dt="2025-02-18T12:25:06.153" v="3996" actId="255"/>
          <ac:spMkLst>
            <pc:docMk/>
            <pc:sldMk cId="1906392438" sldId="296"/>
            <ac:spMk id="2" creationId="{9515F83B-BA25-F266-2EFF-9F0ACE177366}"/>
          </ac:spMkLst>
        </pc:spChg>
        <pc:spChg chg="mod">
          <ac:chgData name="Jonathan Pugh" userId="0c243754-e5db-4f8a-b480-e8b3756bbae8" providerId="ADAL" clId="{BA59CE00-D631-4103-9E8C-513AC285BEA0}" dt="2025-02-17T08:46:33.990" v="3198" actId="5793"/>
          <ac:spMkLst>
            <pc:docMk/>
            <pc:sldMk cId="1906392438" sldId="296"/>
            <ac:spMk id="3" creationId="{C6220045-39FA-E3C7-8B6B-C1DC6DC2A17B}"/>
          </ac:spMkLst>
        </pc:spChg>
      </pc:sldChg>
      <pc:sldMasterChg chg="setBg modSldLayout">
        <pc:chgData name="Jonathan Pugh" userId="0c243754-e5db-4f8a-b480-e8b3756bbae8" providerId="ADAL" clId="{BA59CE00-D631-4103-9E8C-513AC285BEA0}" dt="2025-02-14T16:26:50.887" v="2553"/>
        <pc:sldMasterMkLst>
          <pc:docMk/>
          <pc:sldMasterMk cId="2244593165" sldId="2147483648"/>
        </pc:sldMasterMkLst>
        <pc:sldLayoutChg chg="setBg">
          <pc:chgData name="Jonathan Pugh" userId="0c243754-e5db-4f8a-b480-e8b3756bbae8" providerId="ADAL" clId="{BA59CE00-D631-4103-9E8C-513AC285BEA0}" dt="2025-02-14T16:26:50.887" v="2553"/>
          <pc:sldLayoutMkLst>
            <pc:docMk/>
            <pc:sldMasterMk cId="2244593165" sldId="2147483648"/>
            <pc:sldLayoutMk cId="843266607" sldId="2147483649"/>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226082399" sldId="2147483650"/>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3828622820" sldId="2147483651"/>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336826682" sldId="2147483652"/>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2411861708" sldId="2147483653"/>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3290076927" sldId="2147483654"/>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2559056095" sldId="2147483655"/>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744483371" sldId="2147483656"/>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615769967" sldId="2147483657"/>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2597845017" sldId="2147483658"/>
          </pc:sldLayoutMkLst>
        </pc:sldLayoutChg>
        <pc:sldLayoutChg chg="setBg">
          <pc:chgData name="Jonathan Pugh" userId="0c243754-e5db-4f8a-b480-e8b3756bbae8" providerId="ADAL" clId="{BA59CE00-D631-4103-9E8C-513AC285BEA0}" dt="2025-02-14T16:26:50.887" v="2553"/>
          <pc:sldLayoutMkLst>
            <pc:docMk/>
            <pc:sldMasterMk cId="2244593165" sldId="2147483648"/>
            <pc:sldLayoutMk cId="2752049218"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865FF2-51FB-4EFE-A9E1-924AF032C799}"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F6D279-0BE9-4315-B107-4028A4C288AD}" type="slidenum">
              <a:rPr lang="en-GB" smtClean="0"/>
              <a:t>‹#›</a:t>
            </a:fld>
            <a:endParaRPr lang="en-GB"/>
          </a:p>
        </p:txBody>
      </p:sp>
    </p:spTree>
    <p:extLst>
      <p:ext uri="{BB962C8B-B14F-4D97-AF65-F5344CB8AC3E}">
        <p14:creationId xmlns:p14="http://schemas.microsoft.com/office/powerpoint/2010/main" val="1422123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‘Towards an Ethics of Storytelling’ by Hannah </a:t>
            </a:r>
            <a:r>
              <a:rPr lang="en-GB" dirty="0" err="1"/>
              <a:t>Meretoja</a:t>
            </a:r>
            <a:r>
              <a:rPr lang="en-GB" dirty="0"/>
              <a:t> (2017). P5.</a:t>
            </a:r>
          </a:p>
        </p:txBody>
      </p:sp>
      <p:sp>
        <p:nvSpPr>
          <p:cNvPr id="4" name="Slide Number Placeholder 3"/>
          <p:cNvSpPr>
            <a:spLocks noGrp="1"/>
          </p:cNvSpPr>
          <p:nvPr>
            <p:ph type="sldNum" sz="quarter" idx="5"/>
          </p:nvPr>
        </p:nvSpPr>
        <p:spPr/>
        <p:txBody>
          <a:bodyPr/>
          <a:lstStyle/>
          <a:p>
            <a:fld id="{01F6D279-0BE9-4315-B107-4028A4C288AD}" type="slidenum">
              <a:rPr lang="en-GB" smtClean="0"/>
              <a:t>1</a:t>
            </a:fld>
            <a:endParaRPr lang="en-GB"/>
          </a:p>
        </p:txBody>
      </p:sp>
    </p:spTree>
    <p:extLst>
      <p:ext uri="{BB962C8B-B14F-4D97-AF65-F5344CB8AC3E}">
        <p14:creationId xmlns:p14="http://schemas.microsoft.com/office/powerpoint/2010/main" val="820082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notes or PowerPoint – but not everyone has to do the same thing. </a:t>
            </a:r>
          </a:p>
        </p:txBody>
      </p:sp>
      <p:sp>
        <p:nvSpPr>
          <p:cNvPr id="4" name="Slide Number Placeholder 3"/>
          <p:cNvSpPr>
            <a:spLocks noGrp="1"/>
          </p:cNvSpPr>
          <p:nvPr>
            <p:ph type="sldNum" sz="quarter" idx="5"/>
          </p:nvPr>
        </p:nvSpPr>
        <p:spPr/>
        <p:txBody>
          <a:bodyPr/>
          <a:lstStyle/>
          <a:p>
            <a:fld id="{FEFD0556-1E99-41F8-8859-4CAE4B169388}" type="slidenum">
              <a:rPr lang="en-GB" smtClean="0"/>
              <a:t>3</a:t>
            </a:fld>
            <a:endParaRPr lang="en-GB"/>
          </a:p>
        </p:txBody>
      </p:sp>
    </p:spTree>
    <p:extLst>
      <p:ext uri="{BB962C8B-B14F-4D97-AF65-F5344CB8AC3E}">
        <p14:creationId xmlns:p14="http://schemas.microsoft.com/office/powerpoint/2010/main" val="2880162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person is critically evaluating, reflecting and demonstrating a critical application of applied theatre methods. </a:t>
            </a:r>
          </a:p>
        </p:txBody>
      </p:sp>
      <p:sp>
        <p:nvSpPr>
          <p:cNvPr id="4" name="Slide Number Placeholder 3"/>
          <p:cNvSpPr>
            <a:spLocks noGrp="1"/>
          </p:cNvSpPr>
          <p:nvPr>
            <p:ph type="sldNum" sz="quarter" idx="5"/>
          </p:nvPr>
        </p:nvSpPr>
        <p:spPr/>
        <p:txBody>
          <a:bodyPr/>
          <a:lstStyle/>
          <a:p>
            <a:fld id="{FEFD0556-1E99-41F8-8859-4CAE4B169388}" type="slidenum">
              <a:rPr lang="en-GB" smtClean="0"/>
              <a:t>4</a:t>
            </a:fld>
            <a:endParaRPr lang="en-GB"/>
          </a:p>
        </p:txBody>
      </p:sp>
    </p:spTree>
    <p:extLst>
      <p:ext uri="{BB962C8B-B14F-4D97-AF65-F5344CB8AC3E}">
        <p14:creationId xmlns:p14="http://schemas.microsoft.com/office/powerpoint/2010/main" val="3547389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‘Towards an Ethics of Storytelling’ by Hannah </a:t>
            </a:r>
            <a:r>
              <a:rPr lang="en-GB" dirty="0" err="1"/>
              <a:t>Meretoja</a:t>
            </a:r>
            <a:r>
              <a:rPr lang="en-GB" dirty="0"/>
              <a:t> (2017). P5.</a:t>
            </a:r>
          </a:p>
          <a:p>
            <a:endParaRPr lang="en-GB" dirty="0"/>
          </a:p>
        </p:txBody>
      </p:sp>
      <p:sp>
        <p:nvSpPr>
          <p:cNvPr id="4" name="Slide Number Placeholder 3"/>
          <p:cNvSpPr>
            <a:spLocks noGrp="1"/>
          </p:cNvSpPr>
          <p:nvPr>
            <p:ph type="sldNum" sz="quarter" idx="5"/>
          </p:nvPr>
        </p:nvSpPr>
        <p:spPr/>
        <p:txBody>
          <a:bodyPr/>
          <a:lstStyle/>
          <a:p>
            <a:fld id="{01F6D279-0BE9-4315-B107-4028A4C288AD}" type="slidenum">
              <a:rPr lang="en-GB" smtClean="0"/>
              <a:t>7</a:t>
            </a:fld>
            <a:endParaRPr lang="en-GB"/>
          </a:p>
        </p:txBody>
      </p:sp>
    </p:spTree>
    <p:extLst>
      <p:ext uri="{BB962C8B-B14F-4D97-AF65-F5344CB8AC3E}">
        <p14:creationId xmlns:p14="http://schemas.microsoft.com/office/powerpoint/2010/main" val="4121429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759A5"/>
                </a:solidFill>
                <a:effectLst/>
                <a:latin typeface="robotolight"/>
              </a:rPr>
              <a:t>Storytelling in Participatory Arts with Young People : The Gaps in the Story</a:t>
            </a:r>
            <a:endParaRPr lang="en-GB" dirty="0"/>
          </a:p>
          <a:p>
            <a:endParaRPr lang="en-GB" dirty="0"/>
          </a:p>
        </p:txBody>
      </p:sp>
      <p:sp>
        <p:nvSpPr>
          <p:cNvPr id="4" name="Slide Number Placeholder 3"/>
          <p:cNvSpPr>
            <a:spLocks noGrp="1"/>
          </p:cNvSpPr>
          <p:nvPr>
            <p:ph type="sldNum" sz="quarter" idx="5"/>
          </p:nvPr>
        </p:nvSpPr>
        <p:spPr/>
        <p:txBody>
          <a:bodyPr/>
          <a:lstStyle/>
          <a:p>
            <a:fld id="{01F6D279-0BE9-4315-B107-4028A4C288AD}" type="slidenum">
              <a:rPr lang="en-GB" smtClean="0"/>
              <a:t>9</a:t>
            </a:fld>
            <a:endParaRPr lang="en-GB"/>
          </a:p>
        </p:txBody>
      </p:sp>
    </p:spTree>
    <p:extLst>
      <p:ext uri="{BB962C8B-B14F-4D97-AF65-F5344CB8AC3E}">
        <p14:creationId xmlns:p14="http://schemas.microsoft.com/office/powerpoint/2010/main" val="3697717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AE9A-32BB-A298-90A7-22F1863295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99BB07-C6F8-B17A-C66F-A7A84C98EE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CC69FE-BD39-43C9-C55E-0D2B6A95A945}"/>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5" name="Footer Placeholder 4">
            <a:extLst>
              <a:ext uri="{FF2B5EF4-FFF2-40B4-BE49-F238E27FC236}">
                <a16:creationId xmlns:a16="http://schemas.microsoft.com/office/drawing/2014/main" id="{62135C7F-030D-25FE-0CD2-C4808F451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4FEDA3-1CB7-F9C8-BB35-ED3D5E35A4A6}"/>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843266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4246A-8FC6-1CAB-504E-E91832F638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C28F44-0F80-53FE-03C0-D1B291356C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642F3-6597-F148-768A-D097EBCB2E4B}"/>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5" name="Footer Placeholder 4">
            <a:extLst>
              <a:ext uri="{FF2B5EF4-FFF2-40B4-BE49-F238E27FC236}">
                <a16:creationId xmlns:a16="http://schemas.microsoft.com/office/drawing/2014/main" id="{1FF3F66D-9475-23AA-6920-8104017E48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2F22C-620E-407B-D8AF-4BB2CA044A0D}"/>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226082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F8D8F-CF26-B190-EDF3-5461803F3B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B11828-74CA-70B0-577F-9B54C87354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1E43AC-BA34-6C4B-EB22-4717BF61CCEB}"/>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5" name="Footer Placeholder 4">
            <a:extLst>
              <a:ext uri="{FF2B5EF4-FFF2-40B4-BE49-F238E27FC236}">
                <a16:creationId xmlns:a16="http://schemas.microsoft.com/office/drawing/2014/main" id="{8AF1D99B-7687-AC2F-05CC-5D9833766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A916E4-7793-8876-FD3D-911EADC344A7}"/>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3828622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57645-2217-D0F4-D200-F2C422B75C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2F1230-BED1-C5EB-B584-E87273F08A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DCCE04-BDE3-E9F6-DD5C-201CA778BB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18E3E9-6611-B623-5D9A-97881ADCC06E}"/>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6" name="Footer Placeholder 5">
            <a:extLst>
              <a:ext uri="{FF2B5EF4-FFF2-40B4-BE49-F238E27FC236}">
                <a16:creationId xmlns:a16="http://schemas.microsoft.com/office/drawing/2014/main" id="{C0AC248A-B00D-15DF-4374-9835526FBE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0D0D30-FE7D-D1F1-5931-15B40671F3AA}"/>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336826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2DA8-5396-859B-805C-0D8F9A9764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1036B6-D062-FC77-1B69-3088C85E01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4DA90B-D7AB-1F43-9B1B-A2C7785356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084611-0D44-3C19-92AE-9945FEE6F0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D990CD-2E2D-3062-A815-9C6B767CF0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04379A-B5C0-B01E-05B0-32BF5299BA01}"/>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8" name="Footer Placeholder 7">
            <a:extLst>
              <a:ext uri="{FF2B5EF4-FFF2-40B4-BE49-F238E27FC236}">
                <a16:creationId xmlns:a16="http://schemas.microsoft.com/office/drawing/2014/main" id="{3241C277-3A92-CCC3-284A-4F852B9C3D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9824C-E508-9437-BE53-F41011405DE1}"/>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2411861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1901-57F6-54C6-0187-B00FF2239C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23C39C-2ED6-BC3A-80BE-E92DBA7EE87B}"/>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4" name="Footer Placeholder 3">
            <a:extLst>
              <a:ext uri="{FF2B5EF4-FFF2-40B4-BE49-F238E27FC236}">
                <a16:creationId xmlns:a16="http://schemas.microsoft.com/office/drawing/2014/main" id="{96DDE2CA-A515-E174-EAAB-2558029DA2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F659F6-8D68-B6DF-E863-C7CB829D6EF6}"/>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3290076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EFF9D9-737B-2FC3-51C3-3A1A03909BC1}"/>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3" name="Footer Placeholder 2">
            <a:extLst>
              <a:ext uri="{FF2B5EF4-FFF2-40B4-BE49-F238E27FC236}">
                <a16:creationId xmlns:a16="http://schemas.microsoft.com/office/drawing/2014/main" id="{C6832F6E-C8BB-48F6-5573-C8A62D22D5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74ACDE-5653-DBBC-D311-39E8DF399DA9}"/>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2559056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CF7E1-9F86-1B57-2276-6A3ECDF99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863290-CD84-DB6B-5E4F-9F0A6637AB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7CB940-ED8B-1CC0-3F77-42056C6FC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C4217A-D91A-9816-A84A-37D05EE2E222}"/>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6" name="Footer Placeholder 5">
            <a:extLst>
              <a:ext uri="{FF2B5EF4-FFF2-40B4-BE49-F238E27FC236}">
                <a16:creationId xmlns:a16="http://schemas.microsoft.com/office/drawing/2014/main" id="{7B2C0E9C-9239-4C17-297B-9AFBAD49D1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73E215-A411-E6EE-FDAE-4D9FAACFB30D}"/>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744483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DC1D2-2393-543E-5420-AE7BCBC204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AD2715-2EE1-C46B-5C89-C3A11AD30A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C2A444-6EA2-6F36-32AC-68F22F8E8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26F437-10AC-539B-EE2C-D9AAC9425967}"/>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6" name="Footer Placeholder 5">
            <a:extLst>
              <a:ext uri="{FF2B5EF4-FFF2-40B4-BE49-F238E27FC236}">
                <a16:creationId xmlns:a16="http://schemas.microsoft.com/office/drawing/2014/main" id="{408C3950-040F-779C-EEBE-41742E55A1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54083E-A396-4EF3-76F0-1C7502AE973F}"/>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615769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667A1-CC42-DF3E-07CD-3B33AD3590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7E415-881A-A777-77EB-6F5F04269E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B90F18-2C73-857A-3A77-4ACAC1D47482}"/>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5" name="Footer Placeholder 4">
            <a:extLst>
              <a:ext uri="{FF2B5EF4-FFF2-40B4-BE49-F238E27FC236}">
                <a16:creationId xmlns:a16="http://schemas.microsoft.com/office/drawing/2014/main" id="{2CDE3D31-EC35-34F3-8911-7551EF16F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1A3020-ED7A-B4E8-70F5-040614E60544}"/>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2597845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B13771-4D39-16DC-0D77-11AF3E6FB6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649D75-7CB3-64E7-C012-E8F0A31E2C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BF26AE-F7AC-DEAF-6EAC-BB3F12CAD9D2}"/>
              </a:ext>
            </a:extLst>
          </p:cNvPr>
          <p:cNvSpPr>
            <a:spLocks noGrp="1"/>
          </p:cNvSpPr>
          <p:nvPr>
            <p:ph type="dt" sz="half" idx="10"/>
          </p:nvPr>
        </p:nvSpPr>
        <p:spPr/>
        <p:txBody>
          <a:bodyPr/>
          <a:lstStyle/>
          <a:p>
            <a:fld id="{754FCCBD-8C29-44B2-8337-60D243DCAEFB}" type="datetimeFigureOut">
              <a:rPr lang="en-GB" smtClean="0"/>
              <a:t>18/02/2025</a:t>
            </a:fld>
            <a:endParaRPr lang="en-GB"/>
          </a:p>
        </p:txBody>
      </p:sp>
      <p:sp>
        <p:nvSpPr>
          <p:cNvPr id="5" name="Footer Placeholder 4">
            <a:extLst>
              <a:ext uri="{FF2B5EF4-FFF2-40B4-BE49-F238E27FC236}">
                <a16:creationId xmlns:a16="http://schemas.microsoft.com/office/drawing/2014/main" id="{74A74F09-504B-70D6-F5F8-24DD42E186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652CC-6688-10C6-D966-BF67B9C5F13D}"/>
              </a:ext>
            </a:extLst>
          </p:cNvPr>
          <p:cNvSpPr>
            <a:spLocks noGrp="1"/>
          </p:cNvSpPr>
          <p:nvPr>
            <p:ph type="sldNum" sz="quarter" idx="12"/>
          </p:nvPr>
        </p:nvSpPr>
        <p:spPr/>
        <p:txBody>
          <a:bodyPr/>
          <a:lstStyle/>
          <a:p>
            <a:fld id="{974413BD-F21A-4B88-97C4-8C6C9E6EF049}" type="slidenum">
              <a:rPr lang="en-GB" smtClean="0"/>
              <a:t>‹#›</a:t>
            </a:fld>
            <a:endParaRPr lang="en-GB"/>
          </a:p>
        </p:txBody>
      </p:sp>
    </p:spTree>
    <p:extLst>
      <p:ext uri="{BB962C8B-B14F-4D97-AF65-F5344CB8AC3E}">
        <p14:creationId xmlns:p14="http://schemas.microsoft.com/office/powerpoint/2010/main" val="275204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alpha val="5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E8069B-F4EB-7ACF-F4CA-AA81594A5A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A979C0-E917-2F83-7535-81D7273704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5E9A99-1099-B483-634A-CD988A0712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4FCCBD-8C29-44B2-8337-60D243DCAEFB}" type="datetimeFigureOut">
              <a:rPr lang="en-GB" smtClean="0"/>
              <a:t>18/02/2025</a:t>
            </a:fld>
            <a:endParaRPr lang="en-GB"/>
          </a:p>
        </p:txBody>
      </p:sp>
      <p:sp>
        <p:nvSpPr>
          <p:cNvPr id="5" name="Footer Placeholder 4">
            <a:extLst>
              <a:ext uri="{FF2B5EF4-FFF2-40B4-BE49-F238E27FC236}">
                <a16:creationId xmlns:a16="http://schemas.microsoft.com/office/drawing/2014/main" id="{DB203115-93B4-AAEE-E72D-3B490DC1A5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0CBA2A-9117-C15D-5B8D-991CC4382A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4413BD-F21A-4B88-97C4-8C6C9E6EF049}" type="slidenum">
              <a:rPr lang="en-GB" smtClean="0"/>
              <a:t>‹#›</a:t>
            </a:fld>
            <a:endParaRPr lang="en-GB"/>
          </a:p>
        </p:txBody>
      </p:sp>
    </p:spTree>
    <p:extLst>
      <p:ext uri="{BB962C8B-B14F-4D97-AF65-F5344CB8AC3E}">
        <p14:creationId xmlns:p14="http://schemas.microsoft.com/office/powerpoint/2010/main" val="2244593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E1BD-20F5-C083-D695-F9A40D786170}"/>
              </a:ext>
            </a:extLst>
          </p:cNvPr>
          <p:cNvSpPr>
            <a:spLocks noGrp="1"/>
          </p:cNvSpPr>
          <p:nvPr>
            <p:ph type="ctrTitle"/>
          </p:nvPr>
        </p:nvSpPr>
        <p:spPr/>
        <p:txBody>
          <a:bodyPr/>
          <a:lstStyle/>
          <a:p>
            <a:r>
              <a:rPr lang="en-GB" dirty="0"/>
              <a:t>ADPA7010</a:t>
            </a:r>
          </a:p>
        </p:txBody>
      </p:sp>
      <p:sp>
        <p:nvSpPr>
          <p:cNvPr id="3" name="Subtitle 2">
            <a:extLst>
              <a:ext uri="{FF2B5EF4-FFF2-40B4-BE49-F238E27FC236}">
                <a16:creationId xmlns:a16="http://schemas.microsoft.com/office/drawing/2014/main" id="{49F9279E-1AC6-8E5D-960E-809D3B1F01FC}"/>
              </a:ext>
            </a:extLst>
          </p:cNvPr>
          <p:cNvSpPr>
            <a:spLocks noGrp="1"/>
          </p:cNvSpPr>
          <p:nvPr>
            <p:ph type="subTitle" idx="1"/>
          </p:nvPr>
        </p:nvSpPr>
        <p:spPr/>
        <p:txBody>
          <a:bodyPr>
            <a:normAutofit fontScale="85000" lnSpcReduction="20000"/>
          </a:bodyPr>
          <a:lstStyle/>
          <a:p>
            <a:r>
              <a:rPr lang="en-GB" dirty="0"/>
              <a:t>17/02/25</a:t>
            </a:r>
          </a:p>
          <a:p>
            <a:endParaRPr lang="en-GB" dirty="0"/>
          </a:p>
          <a:p>
            <a:r>
              <a:rPr lang="en-GB" sz="3000" dirty="0"/>
              <a:t>‘Through the exploration of human possibilities, narrative fiction opens up new perspectives on history, the everyday, and the yet-to-be’</a:t>
            </a:r>
          </a:p>
        </p:txBody>
      </p:sp>
    </p:spTree>
    <p:extLst>
      <p:ext uri="{BB962C8B-B14F-4D97-AF65-F5344CB8AC3E}">
        <p14:creationId xmlns:p14="http://schemas.microsoft.com/office/powerpoint/2010/main" val="2561698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F902D-7445-E5FD-F946-A08B08DAE19A}"/>
              </a:ext>
            </a:extLst>
          </p:cNvPr>
          <p:cNvSpPr>
            <a:spLocks noGrp="1"/>
          </p:cNvSpPr>
          <p:nvPr>
            <p:ph type="title"/>
          </p:nvPr>
        </p:nvSpPr>
        <p:spPr/>
        <p:txBody>
          <a:bodyPr/>
          <a:lstStyle/>
          <a:p>
            <a:r>
              <a:rPr lang="en-GB" dirty="0"/>
              <a:t>Before we start</a:t>
            </a:r>
          </a:p>
        </p:txBody>
      </p:sp>
      <p:sp>
        <p:nvSpPr>
          <p:cNvPr id="3" name="Content Placeholder 2">
            <a:extLst>
              <a:ext uri="{FF2B5EF4-FFF2-40B4-BE49-F238E27FC236}">
                <a16:creationId xmlns:a16="http://schemas.microsoft.com/office/drawing/2014/main" id="{C5648AB7-941D-A84B-38A8-3E2A1AAC6B0F}"/>
              </a:ext>
            </a:extLst>
          </p:cNvPr>
          <p:cNvSpPr>
            <a:spLocks noGrp="1"/>
          </p:cNvSpPr>
          <p:nvPr>
            <p:ph idx="1"/>
          </p:nvPr>
        </p:nvSpPr>
        <p:spPr/>
        <p:txBody>
          <a:bodyPr/>
          <a:lstStyle/>
          <a:p>
            <a:r>
              <a:rPr lang="en-GB" dirty="0"/>
              <a:t>Which creative, artistic or performance medium do you enjoy most?</a:t>
            </a:r>
          </a:p>
          <a:p>
            <a:endParaRPr lang="en-GB" dirty="0"/>
          </a:p>
          <a:p>
            <a:r>
              <a:rPr lang="en-GB" dirty="0"/>
              <a:t>What do you consider your ‘practice’ to be? This can be anything from professional musician to bedroom guitarist, yoga guru to occasional stretcher and so forth.</a:t>
            </a:r>
          </a:p>
          <a:p>
            <a:endParaRPr lang="en-GB" dirty="0"/>
          </a:p>
          <a:p>
            <a:r>
              <a:rPr lang="en-GB" dirty="0"/>
              <a:t>What creative and performative arts do you engage with?</a:t>
            </a:r>
          </a:p>
        </p:txBody>
      </p:sp>
    </p:spTree>
    <p:extLst>
      <p:ext uri="{BB962C8B-B14F-4D97-AF65-F5344CB8AC3E}">
        <p14:creationId xmlns:p14="http://schemas.microsoft.com/office/powerpoint/2010/main" val="1675504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EDC3-A45E-24AE-AAF3-D707E5DF4FC2}"/>
              </a:ext>
            </a:extLst>
          </p:cNvPr>
          <p:cNvSpPr>
            <a:spLocks noGrp="1"/>
          </p:cNvSpPr>
          <p:nvPr>
            <p:ph type="title"/>
          </p:nvPr>
        </p:nvSpPr>
        <p:spPr/>
        <p:txBody>
          <a:bodyPr/>
          <a:lstStyle/>
          <a:p>
            <a:r>
              <a:rPr lang="en-GB" dirty="0"/>
              <a:t>Task for 17</a:t>
            </a:r>
            <a:r>
              <a:rPr lang="en-GB" baseline="30000" dirty="0"/>
              <a:t>th</a:t>
            </a:r>
            <a:r>
              <a:rPr lang="en-GB" dirty="0"/>
              <a:t> of February</a:t>
            </a:r>
          </a:p>
        </p:txBody>
      </p:sp>
      <p:sp>
        <p:nvSpPr>
          <p:cNvPr id="3" name="Content Placeholder 2">
            <a:extLst>
              <a:ext uri="{FF2B5EF4-FFF2-40B4-BE49-F238E27FC236}">
                <a16:creationId xmlns:a16="http://schemas.microsoft.com/office/drawing/2014/main" id="{670833B8-AEB9-4D30-6DE7-FD5B235D070D}"/>
              </a:ext>
            </a:extLst>
          </p:cNvPr>
          <p:cNvSpPr>
            <a:spLocks noGrp="1"/>
          </p:cNvSpPr>
          <p:nvPr>
            <p:ph idx="1"/>
          </p:nvPr>
        </p:nvSpPr>
        <p:spPr/>
        <p:txBody>
          <a:bodyPr>
            <a:normAutofit lnSpcReduction="10000"/>
          </a:bodyPr>
          <a:lstStyle/>
          <a:p>
            <a:r>
              <a:rPr lang="en-GB" dirty="0"/>
              <a:t>4 members of the class will read a selected page-range of the Introduction to ‘Towards an Ethics of Storytelling’ by Hannah </a:t>
            </a:r>
            <a:r>
              <a:rPr lang="en-GB" dirty="0" err="1"/>
              <a:t>Meretoja</a:t>
            </a:r>
            <a:r>
              <a:rPr lang="en-GB" dirty="0"/>
              <a:t> (2017).</a:t>
            </a:r>
          </a:p>
          <a:p>
            <a:endParaRPr lang="en-GB" dirty="0"/>
          </a:p>
          <a:p>
            <a:r>
              <a:rPr lang="en-GB" dirty="0"/>
              <a:t>They will critically evaluate the impact of storytelling for participatory and community engagement through the lens of storytelling as an applied theatre method – within the scope of their page-range.</a:t>
            </a:r>
          </a:p>
          <a:p>
            <a:endParaRPr lang="en-GB" dirty="0"/>
          </a:p>
          <a:p>
            <a:r>
              <a:rPr lang="en-GB" dirty="0"/>
              <a:t>You may present your findings in your own chosen manner.</a:t>
            </a:r>
          </a:p>
        </p:txBody>
      </p:sp>
    </p:spTree>
    <p:extLst>
      <p:ext uri="{BB962C8B-B14F-4D97-AF65-F5344CB8AC3E}">
        <p14:creationId xmlns:p14="http://schemas.microsoft.com/office/powerpoint/2010/main" val="659755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1C53A-50E9-462C-73C4-6D4D175E4E6B}"/>
              </a:ext>
            </a:extLst>
          </p:cNvPr>
          <p:cNvSpPr>
            <a:spLocks noGrp="1"/>
          </p:cNvSpPr>
          <p:nvPr>
            <p:ph type="title"/>
          </p:nvPr>
        </p:nvSpPr>
        <p:spPr/>
        <p:txBody>
          <a:bodyPr/>
          <a:lstStyle/>
          <a:p>
            <a:r>
              <a:rPr lang="en-GB" dirty="0"/>
              <a:t>Task for 17</a:t>
            </a:r>
            <a:r>
              <a:rPr lang="en-GB" sz="2900" baseline="30000" dirty="0"/>
              <a:t>th</a:t>
            </a:r>
            <a:r>
              <a:rPr lang="en-GB" dirty="0"/>
              <a:t> of February</a:t>
            </a:r>
            <a:endParaRPr lang="en-US" dirty="0"/>
          </a:p>
        </p:txBody>
      </p:sp>
      <p:sp>
        <p:nvSpPr>
          <p:cNvPr id="3" name="Content Placeholder 2">
            <a:extLst>
              <a:ext uri="{FF2B5EF4-FFF2-40B4-BE49-F238E27FC236}">
                <a16:creationId xmlns:a16="http://schemas.microsoft.com/office/drawing/2014/main" id="{3E53D353-86D7-A7C8-8DC3-E81D30FB4FF8}"/>
              </a:ext>
            </a:extLst>
          </p:cNvPr>
          <p:cNvSpPr>
            <a:spLocks noGrp="1"/>
          </p:cNvSpPr>
          <p:nvPr>
            <p:ph idx="1"/>
          </p:nvPr>
        </p:nvSpPr>
        <p:spPr/>
        <p:txBody>
          <a:bodyPr>
            <a:normAutofit lnSpcReduction="10000"/>
          </a:bodyPr>
          <a:lstStyle/>
          <a:p>
            <a:r>
              <a:rPr lang="en-GB" dirty="0"/>
              <a:t>Following the presentations, the fifth member – Kiara – having NOT read the chapter, but having made notes during the presentations, will lead a short seminar that interrogates (asks questions of) the information with the intention of synthesising storytelling as a practical research method into a new notional research project.</a:t>
            </a:r>
          </a:p>
          <a:p>
            <a:pPr marL="0" indent="0">
              <a:buNone/>
            </a:pPr>
            <a:endParaRPr lang="en-GB" dirty="0"/>
          </a:p>
          <a:p>
            <a:r>
              <a:rPr lang="en-GB" dirty="0"/>
              <a:t>Pages 1-11- Ella</a:t>
            </a:r>
          </a:p>
          <a:p>
            <a:r>
              <a:rPr lang="en-GB" dirty="0"/>
              <a:t>Pages 11-18 – Mandi</a:t>
            </a:r>
          </a:p>
          <a:p>
            <a:r>
              <a:rPr lang="en-GB" dirty="0"/>
              <a:t>Pages 18-25 – Elicia</a:t>
            </a:r>
          </a:p>
          <a:p>
            <a:r>
              <a:rPr lang="en-GB" dirty="0"/>
              <a:t>Pages 25-34 – Aimee</a:t>
            </a:r>
          </a:p>
          <a:p>
            <a:endParaRPr lang="en-GB" dirty="0"/>
          </a:p>
        </p:txBody>
      </p:sp>
    </p:spTree>
    <p:extLst>
      <p:ext uri="{BB962C8B-B14F-4D97-AF65-F5344CB8AC3E}">
        <p14:creationId xmlns:p14="http://schemas.microsoft.com/office/powerpoint/2010/main" val="2805599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92388-0771-2BB9-52EA-04991F5FEDFA}"/>
              </a:ext>
            </a:extLst>
          </p:cNvPr>
          <p:cNvSpPr>
            <a:spLocks noGrp="1"/>
          </p:cNvSpPr>
          <p:nvPr>
            <p:ph type="title"/>
          </p:nvPr>
        </p:nvSpPr>
        <p:spPr/>
        <p:txBody>
          <a:bodyPr/>
          <a:lstStyle/>
          <a:p>
            <a:r>
              <a:rPr lang="en-GB" dirty="0"/>
              <a:t>Task for 17</a:t>
            </a:r>
            <a:r>
              <a:rPr lang="en-GB" sz="2900" baseline="30000" dirty="0"/>
              <a:t>th</a:t>
            </a:r>
            <a:r>
              <a:rPr lang="en-GB" dirty="0"/>
              <a:t> of February</a:t>
            </a:r>
            <a:endParaRPr lang="en-US" dirty="0"/>
          </a:p>
        </p:txBody>
      </p:sp>
      <p:sp>
        <p:nvSpPr>
          <p:cNvPr id="3" name="Content Placeholder 2">
            <a:extLst>
              <a:ext uri="{FF2B5EF4-FFF2-40B4-BE49-F238E27FC236}">
                <a16:creationId xmlns:a16="http://schemas.microsoft.com/office/drawing/2014/main" id="{D3D7C3B7-39E1-0D48-6FDE-C040D8EE9947}"/>
              </a:ext>
            </a:extLst>
          </p:cNvPr>
          <p:cNvSpPr>
            <a:spLocks noGrp="1"/>
          </p:cNvSpPr>
          <p:nvPr>
            <p:ph idx="1"/>
          </p:nvPr>
        </p:nvSpPr>
        <p:spPr/>
        <p:txBody>
          <a:bodyPr/>
          <a:lstStyle/>
          <a:p>
            <a:r>
              <a:rPr lang="en-GB" dirty="0"/>
              <a:t>We will use the same basic framework for all roles in this task </a:t>
            </a:r>
            <a:r>
              <a:rPr lang="en-GB" dirty="0" err="1"/>
              <a:t>i.e</a:t>
            </a:r>
            <a:r>
              <a:rPr lang="en-GB" dirty="0"/>
              <a:t>:</a:t>
            </a:r>
          </a:p>
          <a:p>
            <a:endParaRPr lang="en-GB" dirty="0"/>
          </a:p>
          <a:p>
            <a:r>
              <a:rPr lang="en-GB" b="0" i="0" dirty="0">
                <a:solidFill>
                  <a:srgbClr val="1D2125"/>
                </a:solidFill>
                <a:effectLst/>
                <a:latin typeface="-apple-system"/>
              </a:rPr>
              <a:t>Methodology + methods; to consider the strengths of storytelling as a method in this example, </a:t>
            </a:r>
          </a:p>
          <a:p>
            <a:r>
              <a:rPr lang="en-GB" b="0" i="0" dirty="0">
                <a:solidFill>
                  <a:srgbClr val="1D2125"/>
                </a:solidFill>
                <a:effectLst/>
                <a:latin typeface="-apple-system"/>
              </a:rPr>
              <a:t>ethics, </a:t>
            </a:r>
          </a:p>
          <a:p>
            <a:r>
              <a:rPr lang="en-GB" b="0" i="0" dirty="0">
                <a:solidFill>
                  <a:srgbClr val="1D2125"/>
                </a:solidFill>
                <a:effectLst/>
                <a:latin typeface="-apple-system"/>
              </a:rPr>
              <a:t>data collection, </a:t>
            </a:r>
          </a:p>
          <a:p>
            <a:r>
              <a:rPr lang="en-GB" dirty="0">
                <a:solidFill>
                  <a:srgbClr val="1D2125"/>
                </a:solidFill>
                <a:latin typeface="-apple-system"/>
              </a:rPr>
              <a:t>d</a:t>
            </a:r>
            <a:r>
              <a:rPr lang="en-GB" b="0" i="0" dirty="0">
                <a:solidFill>
                  <a:srgbClr val="1D2125"/>
                </a:solidFill>
                <a:effectLst/>
                <a:latin typeface="-apple-system"/>
              </a:rPr>
              <a:t>issemination, </a:t>
            </a:r>
          </a:p>
          <a:p>
            <a:r>
              <a:rPr lang="en-GB" b="0" i="0" dirty="0">
                <a:solidFill>
                  <a:srgbClr val="1D2125"/>
                </a:solidFill>
                <a:effectLst/>
                <a:latin typeface="-apple-system"/>
              </a:rPr>
              <a:t>potential for continued research + </a:t>
            </a:r>
            <a:r>
              <a:rPr lang="en-GB" b="0" i="0">
                <a:solidFill>
                  <a:srgbClr val="1D2125"/>
                </a:solidFill>
                <a:effectLst/>
                <a:latin typeface="-apple-system"/>
              </a:rPr>
              <a:t>NEW ONE: </a:t>
            </a:r>
            <a:r>
              <a:rPr lang="en-GB" b="0" i="0" dirty="0">
                <a:solidFill>
                  <a:srgbClr val="1D2125"/>
                </a:solidFill>
                <a:effectLst/>
                <a:latin typeface="-apple-system"/>
              </a:rPr>
              <a:t>Impact.</a:t>
            </a:r>
            <a:endParaRPr lang="en-GB" dirty="0"/>
          </a:p>
          <a:p>
            <a:endParaRPr lang="en-GB" dirty="0"/>
          </a:p>
        </p:txBody>
      </p:sp>
    </p:spTree>
    <p:extLst>
      <p:ext uri="{BB962C8B-B14F-4D97-AF65-F5344CB8AC3E}">
        <p14:creationId xmlns:p14="http://schemas.microsoft.com/office/powerpoint/2010/main" val="2812861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D9470-E495-14B4-DCF2-6EC9A1248D0E}"/>
              </a:ext>
            </a:extLst>
          </p:cNvPr>
          <p:cNvSpPr>
            <a:spLocks noGrp="1"/>
          </p:cNvSpPr>
          <p:nvPr>
            <p:ph type="title"/>
          </p:nvPr>
        </p:nvSpPr>
        <p:spPr/>
        <p:txBody>
          <a:bodyPr/>
          <a:lstStyle/>
          <a:p>
            <a:r>
              <a:rPr lang="en-GB" dirty="0"/>
              <a:t>Seminar title: ‘Unexpected Change’</a:t>
            </a:r>
          </a:p>
        </p:txBody>
      </p:sp>
      <p:sp>
        <p:nvSpPr>
          <p:cNvPr id="3" name="Content Placeholder 2">
            <a:extLst>
              <a:ext uri="{FF2B5EF4-FFF2-40B4-BE49-F238E27FC236}">
                <a16:creationId xmlns:a16="http://schemas.microsoft.com/office/drawing/2014/main" id="{EFC252BB-9CD6-3561-691B-CC60D1853889}"/>
              </a:ext>
            </a:extLst>
          </p:cNvPr>
          <p:cNvSpPr>
            <a:spLocks noGrp="1"/>
          </p:cNvSpPr>
          <p:nvPr>
            <p:ph idx="1"/>
          </p:nvPr>
        </p:nvSpPr>
        <p:spPr/>
        <p:txBody>
          <a:bodyPr/>
          <a:lstStyle/>
          <a:p>
            <a:r>
              <a:rPr lang="en-GB" dirty="0"/>
              <a:t>‘Many stories begin with a moment of </a:t>
            </a:r>
            <a:r>
              <a:rPr lang="en-GB"/>
              <a:t>unexpected change.’ (Storr, 2019 p11)</a:t>
            </a:r>
            <a:endParaRPr lang="en-GB" dirty="0"/>
          </a:p>
          <a:p>
            <a:endParaRPr lang="en-GB" dirty="0"/>
          </a:p>
          <a:p>
            <a:r>
              <a:rPr lang="en-GB" dirty="0"/>
              <a:t>In order of page range, please present your findings.</a:t>
            </a:r>
          </a:p>
          <a:p>
            <a:endParaRPr lang="en-GB" dirty="0"/>
          </a:p>
          <a:p>
            <a:r>
              <a:rPr lang="en-GB" dirty="0"/>
              <a:t>Feel free to ask questions either during the individual presentations or at the end of an individual presentation – dependent upon student-preference.</a:t>
            </a:r>
          </a:p>
          <a:p>
            <a:endParaRPr lang="en-GB" dirty="0"/>
          </a:p>
          <a:p>
            <a:endParaRPr lang="en-GB" dirty="0"/>
          </a:p>
        </p:txBody>
      </p:sp>
    </p:spTree>
    <p:extLst>
      <p:ext uri="{BB962C8B-B14F-4D97-AF65-F5344CB8AC3E}">
        <p14:creationId xmlns:p14="http://schemas.microsoft.com/office/powerpoint/2010/main" val="3993022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5F83B-BA25-F266-2EFF-9F0ACE177366}"/>
              </a:ext>
            </a:extLst>
          </p:cNvPr>
          <p:cNvSpPr>
            <a:spLocks noGrp="1"/>
          </p:cNvSpPr>
          <p:nvPr>
            <p:ph type="title"/>
          </p:nvPr>
        </p:nvSpPr>
        <p:spPr/>
        <p:txBody>
          <a:bodyPr>
            <a:normAutofit/>
          </a:bodyPr>
          <a:lstStyle/>
          <a:p>
            <a:r>
              <a:rPr lang="en-GB" sz="3000" dirty="0"/>
              <a:t>[Backdrop slide for presentation and discussion]</a:t>
            </a:r>
          </a:p>
        </p:txBody>
      </p:sp>
      <p:sp>
        <p:nvSpPr>
          <p:cNvPr id="3" name="Content Placeholder 2">
            <a:extLst>
              <a:ext uri="{FF2B5EF4-FFF2-40B4-BE49-F238E27FC236}">
                <a16:creationId xmlns:a16="http://schemas.microsoft.com/office/drawing/2014/main" id="{C6220045-39FA-E3C7-8B6B-C1DC6DC2A17B}"/>
              </a:ext>
            </a:extLst>
          </p:cNvPr>
          <p:cNvSpPr>
            <a:spLocks noGrp="1"/>
          </p:cNvSpPr>
          <p:nvPr>
            <p:ph idx="1"/>
          </p:nvPr>
        </p:nvSpPr>
        <p:spPr/>
        <p:txBody>
          <a:bodyPr/>
          <a:lstStyle/>
          <a:p>
            <a:endParaRPr lang="en-GB" sz="2800" dirty="0"/>
          </a:p>
          <a:p>
            <a:endParaRPr lang="en-GB" dirty="0"/>
          </a:p>
          <a:p>
            <a:pPr marL="0" indent="0" algn="ctr">
              <a:buNone/>
            </a:pPr>
            <a:r>
              <a:rPr lang="en-GB" sz="3600" dirty="0"/>
              <a:t>‘Through the exploration of human possibilities, narrative fiction opens up new perspectives on history, the everyday, and the yet-to-be’</a:t>
            </a:r>
          </a:p>
          <a:p>
            <a:endParaRPr lang="en-GB" dirty="0"/>
          </a:p>
        </p:txBody>
      </p:sp>
    </p:spTree>
    <p:extLst>
      <p:ext uri="{BB962C8B-B14F-4D97-AF65-F5344CB8AC3E}">
        <p14:creationId xmlns:p14="http://schemas.microsoft.com/office/powerpoint/2010/main" val="1906392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04AD-AD66-2AB7-12BF-D515E67E4E64}"/>
              </a:ext>
            </a:extLst>
          </p:cNvPr>
          <p:cNvSpPr>
            <a:spLocks noGrp="1"/>
          </p:cNvSpPr>
          <p:nvPr>
            <p:ph type="title"/>
          </p:nvPr>
        </p:nvSpPr>
        <p:spPr/>
        <p:txBody>
          <a:bodyPr/>
          <a:lstStyle/>
          <a:p>
            <a:r>
              <a:rPr lang="en-GB" dirty="0"/>
              <a:t>Storytelling as a method</a:t>
            </a:r>
          </a:p>
        </p:txBody>
      </p:sp>
      <p:sp>
        <p:nvSpPr>
          <p:cNvPr id="3" name="Content Placeholder 2">
            <a:extLst>
              <a:ext uri="{FF2B5EF4-FFF2-40B4-BE49-F238E27FC236}">
                <a16:creationId xmlns:a16="http://schemas.microsoft.com/office/drawing/2014/main" id="{523F0A8B-C641-F278-6EE3-C108C58AB102}"/>
              </a:ext>
            </a:extLst>
          </p:cNvPr>
          <p:cNvSpPr>
            <a:spLocks noGrp="1"/>
          </p:cNvSpPr>
          <p:nvPr>
            <p:ph idx="1"/>
          </p:nvPr>
        </p:nvSpPr>
        <p:spPr/>
        <p:txBody>
          <a:bodyPr/>
          <a:lstStyle/>
          <a:p>
            <a:endParaRPr lang="en-GB" dirty="0"/>
          </a:p>
          <a:p>
            <a:r>
              <a:rPr lang="en-GB" dirty="0"/>
              <a:t>Storytelling – as with drama – can allow a participant to ‘work(</a:t>
            </a:r>
            <a:r>
              <a:rPr lang="en-GB" dirty="0" err="1"/>
              <a:t>ing</a:t>
            </a:r>
            <a:r>
              <a:rPr lang="en-GB" dirty="0"/>
              <a:t>) directly with an experience or issue from their own lives, or they might work analogously through a fictional frame. Either way, the theatre forms used are designed to create a safe and critical distance from a subject.’ (2015; p37)</a:t>
            </a:r>
          </a:p>
        </p:txBody>
      </p:sp>
    </p:spTree>
    <p:extLst>
      <p:ext uri="{BB962C8B-B14F-4D97-AF65-F5344CB8AC3E}">
        <p14:creationId xmlns:p14="http://schemas.microsoft.com/office/powerpoint/2010/main" val="2402746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9B3791-F552-7949-3EAA-B5A3D5B5D0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405750-CD3C-940D-3E46-2F5B3507F38A}"/>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883B9814-2D4E-CAF2-3D3A-ED2F3A9E8E67}"/>
              </a:ext>
            </a:extLst>
          </p:cNvPr>
          <p:cNvSpPr>
            <a:spLocks noGrp="1"/>
          </p:cNvSpPr>
          <p:nvPr>
            <p:ph idx="1"/>
          </p:nvPr>
        </p:nvSpPr>
        <p:spPr/>
        <p:txBody>
          <a:bodyPr/>
          <a:lstStyle/>
          <a:p>
            <a:r>
              <a:rPr lang="en-GB" b="0" i="0" dirty="0">
                <a:effectLst/>
              </a:rPr>
              <a:t>How can we </a:t>
            </a:r>
            <a:r>
              <a:rPr lang="en-GB" dirty="0"/>
              <a:t>synthesise storytelling as a practical research method into a new notional research project.</a:t>
            </a:r>
          </a:p>
          <a:p>
            <a:endParaRPr lang="en-GB" dirty="0"/>
          </a:p>
          <a:p>
            <a:r>
              <a:rPr lang="en-GB" dirty="0"/>
              <a:t>What are the pros and cons of this method?</a:t>
            </a:r>
          </a:p>
          <a:p>
            <a:endParaRPr lang="en-GB" b="0" i="0" dirty="0">
              <a:solidFill>
                <a:srgbClr val="5759A5"/>
              </a:solidFill>
              <a:effectLst/>
              <a:latin typeface="robotolight"/>
            </a:endParaRPr>
          </a:p>
          <a:p>
            <a:endParaRPr lang="en-GB" dirty="0">
              <a:solidFill>
                <a:srgbClr val="5759A5"/>
              </a:solidFill>
              <a:latin typeface="robotolight"/>
            </a:endParaRPr>
          </a:p>
        </p:txBody>
      </p:sp>
    </p:spTree>
    <p:extLst>
      <p:ext uri="{BB962C8B-B14F-4D97-AF65-F5344CB8AC3E}">
        <p14:creationId xmlns:p14="http://schemas.microsoft.com/office/powerpoint/2010/main" val="771616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79100-577F-0648-DFDF-7BE415DFB86C}"/>
              </a:ext>
            </a:extLst>
          </p:cNvPr>
          <p:cNvSpPr>
            <a:spLocks noGrp="1"/>
          </p:cNvSpPr>
          <p:nvPr>
            <p:ph type="title"/>
          </p:nvPr>
        </p:nvSpPr>
        <p:spPr/>
        <p:txBody>
          <a:bodyPr/>
          <a:lstStyle/>
          <a:p>
            <a:r>
              <a:rPr lang="en-GB" dirty="0"/>
              <a:t>Applied Theatre and Research</a:t>
            </a:r>
          </a:p>
        </p:txBody>
      </p:sp>
      <p:sp>
        <p:nvSpPr>
          <p:cNvPr id="3" name="Content Placeholder 2">
            <a:extLst>
              <a:ext uri="{FF2B5EF4-FFF2-40B4-BE49-F238E27FC236}">
                <a16:creationId xmlns:a16="http://schemas.microsoft.com/office/drawing/2014/main" id="{CEA233E7-DD88-0649-2E9D-EA969A7C2407}"/>
              </a:ext>
            </a:extLst>
          </p:cNvPr>
          <p:cNvSpPr>
            <a:spLocks noGrp="1"/>
          </p:cNvSpPr>
          <p:nvPr>
            <p:ph idx="1"/>
          </p:nvPr>
        </p:nvSpPr>
        <p:spPr/>
        <p:txBody>
          <a:bodyPr/>
          <a:lstStyle/>
          <a:p>
            <a:endParaRPr lang="en-GB" dirty="0"/>
          </a:p>
          <a:p>
            <a:r>
              <a:rPr lang="en-GB" dirty="0"/>
              <a:t>‘Applied theatre, when it creates spaces for those regularly denied the opportunities of full citizenship, when it engages in ways which provides opportunities to participate in thinking and talking about the world to those denied the rights, is a force against the anti-democratic practices of global capitalism.’</a:t>
            </a:r>
          </a:p>
          <a:p>
            <a:pPr marL="0" indent="0">
              <a:buNone/>
            </a:pPr>
            <a:r>
              <a:rPr lang="en-GB" dirty="0"/>
              <a:t>   (O’Connor and Anderson; 2015; p34-5)</a:t>
            </a:r>
          </a:p>
        </p:txBody>
      </p:sp>
    </p:spTree>
    <p:extLst>
      <p:ext uri="{BB962C8B-B14F-4D97-AF65-F5344CB8AC3E}">
        <p14:creationId xmlns:p14="http://schemas.microsoft.com/office/powerpoint/2010/main" val="1004607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3159-818F-0B5A-3469-20ADE41D56D2}"/>
              </a:ext>
            </a:extLst>
          </p:cNvPr>
          <p:cNvSpPr>
            <a:spLocks noGrp="1"/>
          </p:cNvSpPr>
          <p:nvPr>
            <p:ph type="title"/>
          </p:nvPr>
        </p:nvSpPr>
        <p:spPr/>
        <p:txBody>
          <a:bodyPr/>
          <a:lstStyle/>
          <a:p>
            <a:r>
              <a:rPr lang="en-GB" dirty="0"/>
              <a:t>Applied Theatre and Research</a:t>
            </a:r>
          </a:p>
        </p:txBody>
      </p:sp>
      <p:sp>
        <p:nvSpPr>
          <p:cNvPr id="3" name="Content Placeholder 2">
            <a:extLst>
              <a:ext uri="{FF2B5EF4-FFF2-40B4-BE49-F238E27FC236}">
                <a16:creationId xmlns:a16="http://schemas.microsoft.com/office/drawing/2014/main" id="{DE8E75A4-2CDB-2AA0-92A1-D532FDCB1D30}"/>
              </a:ext>
            </a:extLst>
          </p:cNvPr>
          <p:cNvSpPr>
            <a:spLocks noGrp="1"/>
          </p:cNvSpPr>
          <p:nvPr>
            <p:ph idx="1"/>
          </p:nvPr>
        </p:nvSpPr>
        <p:spPr/>
        <p:txBody>
          <a:bodyPr/>
          <a:lstStyle/>
          <a:p>
            <a:r>
              <a:rPr lang="en-GB" dirty="0"/>
              <a:t>Freire was ‘primarily concerned with the creation of pedagogical tools that gave citizens the ability to name and remake the world.’ </a:t>
            </a:r>
          </a:p>
          <a:p>
            <a:endParaRPr lang="en-GB" dirty="0"/>
          </a:p>
          <a:p>
            <a:r>
              <a:rPr lang="en-GB" dirty="0"/>
              <a:t>The ‘genuine dialogue’ or creative exchange with the participants’ of critical pedagogy could aim to enable ‘peoples </a:t>
            </a:r>
            <a:r>
              <a:rPr lang="en-GB" sz="2000" dirty="0"/>
              <a:t>(sic) </a:t>
            </a:r>
            <a:r>
              <a:rPr lang="en-GB" dirty="0"/>
              <a:t>control over their lives and their capacity for dealing rationally with decisions by enabling them to identify, understand and act to transform.’</a:t>
            </a:r>
          </a:p>
          <a:p>
            <a:r>
              <a:rPr lang="en-GB" dirty="0"/>
              <a:t>(O’Connor and Anderson; 2015; p35)</a:t>
            </a:r>
          </a:p>
        </p:txBody>
      </p:sp>
    </p:spTree>
    <p:extLst>
      <p:ext uri="{BB962C8B-B14F-4D97-AF65-F5344CB8AC3E}">
        <p14:creationId xmlns:p14="http://schemas.microsoft.com/office/powerpoint/2010/main" val="92260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55D7-0BE5-EA3E-3C31-D8A905DFD5C5}"/>
              </a:ext>
            </a:extLst>
          </p:cNvPr>
          <p:cNvSpPr>
            <a:spLocks noGrp="1"/>
          </p:cNvSpPr>
          <p:nvPr>
            <p:ph type="title"/>
          </p:nvPr>
        </p:nvSpPr>
        <p:spPr/>
        <p:txBody>
          <a:bodyPr/>
          <a:lstStyle/>
          <a:p>
            <a:r>
              <a:rPr lang="en-GB" dirty="0"/>
              <a:t>Applied Theatre and Research</a:t>
            </a:r>
          </a:p>
        </p:txBody>
      </p:sp>
      <p:sp>
        <p:nvSpPr>
          <p:cNvPr id="3" name="Content Placeholder 2">
            <a:extLst>
              <a:ext uri="{FF2B5EF4-FFF2-40B4-BE49-F238E27FC236}">
                <a16:creationId xmlns:a16="http://schemas.microsoft.com/office/drawing/2014/main" id="{8FA5C2E1-6C36-3C0E-8FB2-BDDC5E1AB5C4}"/>
              </a:ext>
            </a:extLst>
          </p:cNvPr>
          <p:cNvSpPr>
            <a:spLocks noGrp="1"/>
          </p:cNvSpPr>
          <p:nvPr>
            <p:ph idx="1"/>
          </p:nvPr>
        </p:nvSpPr>
        <p:spPr/>
        <p:txBody>
          <a:bodyPr>
            <a:normAutofit lnSpcReduction="10000"/>
          </a:bodyPr>
          <a:lstStyle/>
          <a:p>
            <a:r>
              <a:rPr lang="en-GB" dirty="0"/>
              <a:t>O'Connor and Anderson consider that if common methodologies for applied theatre research include reflective practitioner case studies, critical ethnographies, performance ethnography, historical research and arts based research’ that the following traits are of great value:</a:t>
            </a:r>
          </a:p>
          <a:p>
            <a:r>
              <a:rPr lang="en-GB" dirty="0"/>
              <a:t>A sensitive and self-reflective response to the environment;</a:t>
            </a:r>
          </a:p>
          <a:p>
            <a:r>
              <a:rPr lang="en-GB" dirty="0"/>
              <a:t>A willingness to improve and to take risks;</a:t>
            </a:r>
          </a:p>
          <a:p>
            <a:r>
              <a:rPr lang="en-GB" dirty="0"/>
              <a:t>The employment of multiple roles and changing settings; </a:t>
            </a:r>
          </a:p>
          <a:p>
            <a:r>
              <a:rPr lang="en-GB" dirty="0"/>
              <a:t>A willingness to engage with narrative. </a:t>
            </a:r>
          </a:p>
          <a:p>
            <a:r>
              <a:rPr lang="en-GB" dirty="0"/>
              <a:t>(O’Connor and Anderson; 2015; p35)</a:t>
            </a:r>
          </a:p>
          <a:p>
            <a:endParaRPr lang="en-GB" dirty="0"/>
          </a:p>
        </p:txBody>
      </p:sp>
    </p:spTree>
    <p:extLst>
      <p:ext uri="{BB962C8B-B14F-4D97-AF65-F5344CB8AC3E}">
        <p14:creationId xmlns:p14="http://schemas.microsoft.com/office/powerpoint/2010/main" val="437112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2538C-9E37-7FFA-016F-C6D8E7A5E599}"/>
              </a:ext>
            </a:extLst>
          </p:cNvPr>
          <p:cNvSpPr>
            <a:spLocks noGrp="1"/>
          </p:cNvSpPr>
          <p:nvPr>
            <p:ph type="title"/>
          </p:nvPr>
        </p:nvSpPr>
        <p:spPr/>
        <p:txBody>
          <a:bodyPr/>
          <a:lstStyle/>
          <a:p>
            <a:r>
              <a:rPr lang="en-GB" dirty="0"/>
              <a:t>Arts based research </a:t>
            </a:r>
          </a:p>
        </p:txBody>
      </p:sp>
      <p:sp>
        <p:nvSpPr>
          <p:cNvPr id="3" name="Content Placeholder 2">
            <a:extLst>
              <a:ext uri="{FF2B5EF4-FFF2-40B4-BE49-F238E27FC236}">
                <a16:creationId xmlns:a16="http://schemas.microsoft.com/office/drawing/2014/main" id="{2739AA02-6D10-4E2A-095D-5FDAFAD60FDB}"/>
              </a:ext>
            </a:extLst>
          </p:cNvPr>
          <p:cNvSpPr>
            <a:spLocks noGrp="1"/>
          </p:cNvSpPr>
          <p:nvPr>
            <p:ph idx="1"/>
          </p:nvPr>
        </p:nvSpPr>
        <p:spPr/>
        <p:txBody>
          <a:bodyPr/>
          <a:lstStyle/>
          <a:p>
            <a:r>
              <a:rPr lang="en-GB" dirty="0"/>
              <a:t>Dr Helen Kara and Creative Research Methods (2015)</a:t>
            </a:r>
          </a:p>
          <a:p>
            <a:endParaRPr lang="en-GB" dirty="0"/>
          </a:p>
          <a:p>
            <a:r>
              <a:rPr lang="en-GB" dirty="0"/>
              <a:t>3 x videos on Moodle:</a:t>
            </a:r>
          </a:p>
          <a:p>
            <a:endParaRPr lang="en-GB" dirty="0"/>
          </a:p>
          <a:p>
            <a:r>
              <a:rPr lang="en-GB" dirty="0"/>
              <a:t>Please watch them and make a note of your responses; we’ll watch the first one now. </a:t>
            </a:r>
          </a:p>
        </p:txBody>
      </p:sp>
    </p:spTree>
    <p:extLst>
      <p:ext uri="{BB962C8B-B14F-4D97-AF65-F5344CB8AC3E}">
        <p14:creationId xmlns:p14="http://schemas.microsoft.com/office/powerpoint/2010/main" val="1801677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89B50-E48D-2F8F-605D-393667285E4B}"/>
              </a:ext>
            </a:extLst>
          </p:cNvPr>
          <p:cNvSpPr>
            <a:spLocks noGrp="1"/>
          </p:cNvSpPr>
          <p:nvPr>
            <p:ph type="title"/>
          </p:nvPr>
        </p:nvSpPr>
        <p:spPr/>
        <p:txBody>
          <a:bodyPr/>
          <a:lstStyle/>
          <a:p>
            <a:r>
              <a:rPr lang="en-GB" dirty="0"/>
              <a:t>Practice as research</a:t>
            </a:r>
          </a:p>
        </p:txBody>
      </p:sp>
      <p:sp>
        <p:nvSpPr>
          <p:cNvPr id="3" name="Content Placeholder 2">
            <a:extLst>
              <a:ext uri="{FF2B5EF4-FFF2-40B4-BE49-F238E27FC236}">
                <a16:creationId xmlns:a16="http://schemas.microsoft.com/office/drawing/2014/main" id="{647C3600-1C58-BC64-116A-ADB5F054826F}"/>
              </a:ext>
            </a:extLst>
          </p:cNvPr>
          <p:cNvSpPr>
            <a:spLocks noGrp="1"/>
          </p:cNvSpPr>
          <p:nvPr>
            <p:ph idx="1"/>
          </p:nvPr>
        </p:nvSpPr>
        <p:spPr/>
        <p:txBody>
          <a:bodyPr/>
          <a:lstStyle/>
          <a:p>
            <a:r>
              <a:rPr lang="en-GB" dirty="0"/>
              <a:t>Practice as research involves a process of inquiry, based on a topic, theme or problem that is relevant to the participants.’ (O’Connor and Anderson, 2015; p36)</a:t>
            </a:r>
          </a:p>
          <a:p>
            <a:endParaRPr lang="en-GB" dirty="0"/>
          </a:p>
          <a:p>
            <a:r>
              <a:rPr lang="en-GB" dirty="0"/>
              <a:t>Applied theatre and practice as research both use:</a:t>
            </a:r>
          </a:p>
          <a:p>
            <a:r>
              <a:rPr lang="en-GB" dirty="0"/>
              <a:t>Dialogue;</a:t>
            </a:r>
          </a:p>
          <a:p>
            <a:r>
              <a:rPr lang="en-GB" dirty="0"/>
              <a:t>Praxis;</a:t>
            </a:r>
          </a:p>
          <a:p>
            <a:r>
              <a:rPr lang="en-GB" dirty="0"/>
              <a:t>Participatory exploration;</a:t>
            </a:r>
          </a:p>
          <a:p>
            <a:r>
              <a:rPr lang="en-GB" dirty="0"/>
              <a:t>Transformation.</a:t>
            </a:r>
          </a:p>
        </p:txBody>
      </p:sp>
    </p:spTree>
    <p:extLst>
      <p:ext uri="{BB962C8B-B14F-4D97-AF65-F5344CB8AC3E}">
        <p14:creationId xmlns:p14="http://schemas.microsoft.com/office/powerpoint/2010/main" val="3029188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BD06C-E283-612D-7512-D5A6DC804168}"/>
              </a:ext>
            </a:extLst>
          </p:cNvPr>
          <p:cNvSpPr>
            <a:spLocks noGrp="1"/>
          </p:cNvSpPr>
          <p:nvPr>
            <p:ph type="title"/>
          </p:nvPr>
        </p:nvSpPr>
        <p:spPr/>
        <p:txBody>
          <a:bodyPr/>
          <a:lstStyle/>
          <a:p>
            <a:r>
              <a:rPr lang="en-GB" dirty="0"/>
              <a:t>Practice as research</a:t>
            </a:r>
          </a:p>
        </p:txBody>
      </p:sp>
      <p:sp>
        <p:nvSpPr>
          <p:cNvPr id="3" name="Content Placeholder 2">
            <a:extLst>
              <a:ext uri="{FF2B5EF4-FFF2-40B4-BE49-F238E27FC236}">
                <a16:creationId xmlns:a16="http://schemas.microsoft.com/office/drawing/2014/main" id="{A58C999D-63E3-1C5A-2468-18822168DDA2}"/>
              </a:ext>
            </a:extLst>
          </p:cNvPr>
          <p:cNvSpPr>
            <a:spLocks noGrp="1"/>
          </p:cNvSpPr>
          <p:nvPr>
            <p:ph idx="1"/>
          </p:nvPr>
        </p:nvSpPr>
        <p:spPr/>
        <p:txBody>
          <a:bodyPr/>
          <a:lstStyle/>
          <a:p>
            <a:r>
              <a:rPr lang="en-GB" dirty="0"/>
              <a:t>Applied theatre and practice as research also both use:</a:t>
            </a:r>
          </a:p>
          <a:p>
            <a:endParaRPr lang="en-GB" dirty="0"/>
          </a:p>
          <a:p>
            <a:r>
              <a:rPr lang="en-GB" dirty="0"/>
              <a:t>Collective processes of enquiry;</a:t>
            </a:r>
          </a:p>
          <a:p>
            <a:r>
              <a:rPr lang="en-GB" dirty="0"/>
              <a:t>Action;</a:t>
            </a:r>
          </a:p>
          <a:p>
            <a:r>
              <a:rPr lang="en-GB" dirty="0"/>
              <a:t>Self-representation;</a:t>
            </a:r>
          </a:p>
          <a:p>
            <a:r>
              <a:rPr lang="en-GB" dirty="0"/>
              <a:t>And reflection.</a:t>
            </a:r>
          </a:p>
          <a:p>
            <a:endParaRPr lang="en-GB" dirty="0"/>
          </a:p>
          <a:p>
            <a:r>
              <a:rPr lang="en-GB" dirty="0"/>
              <a:t>The processes used are collaborative. </a:t>
            </a:r>
          </a:p>
        </p:txBody>
      </p:sp>
    </p:spTree>
    <p:extLst>
      <p:ext uri="{BB962C8B-B14F-4D97-AF65-F5344CB8AC3E}">
        <p14:creationId xmlns:p14="http://schemas.microsoft.com/office/powerpoint/2010/main" val="164580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8B04-C5E1-7A4D-94A9-FE730ABA8FCD}"/>
              </a:ext>
            </a:extLst>
          </p:cNvPr>
          <p:cNvSpPr>
            <a:spLocks noGrp="1"/>
          </p:cNvSpPr>
          <p:nvPr>
            <p:ph type="title"/>
          </p:nvPr>
        </p:nvSpPr>
        <p:spPr/>
        <p:txBody>
          <a:bodyPr>
            <a:normAutofit/>
          </a:bodyPr>
          <a:lstStyle/>
          <a:p>
            <a:r>
              <a:rPr lang="en-GB" sz="4200" dirty="0"/>
              <a:t>Robin Nelson; Practice as Research in the Arts</a:t>
            </a:r>
          </a:p>
        </p:txBody>
      </p:sp>
      <p:sp>
        <p:nvSpPr>
          <p:cNvPr id="3" name="Content Placeholder 2">
            <a:extLst>
              <a:ext uri="{FF2B5EF4-FFF2-40B4-BE49-F238E27FC236}">
                <a16:creationId xmlns:a16="http://schemas.microsoft.com/office/drawing/2014/main" id="{515A1FA9-0F46-3A00-598C-C7F842B704FB}"/>
              </a:ext>
            </a:extLst>
          </p:cNvPr>
          <p:cNvSpPr>
            <a:spLocks noGrp="1"/>
          </p:cNvSpPr>
          <p:nvPr>
            <p:ph idx="1"/>
          </p:nvPr>
        </p:nvSpPr>
        <p:spPr/>
        <p:txBody>
          <a:bodyPr/>
          <a:lstStyle/>
          <a:p>
            <a:r>
              <a:rPr lang="en-GB" dirty="0"/>
              <a:t>What is practice as research?</a:t>
            </a:r>
          </a:p>
          <a:p>
            <a:endParaRPr lang="en-GB" dirty="0"/>
          </a:p>
          <a:p>
            <a:r>
              <a:rPr lang="en-GB" dirty="0"/>
              <a:t>‘</a:t>
            </a:r>
            <a:r>
              <a:rPr lang="en-GB" dirty="0" err="1"/>
              <a:t>PaR</a:t>
            </a:r>
            <a:r>
              <a:rPr lang="en-GB" dirty="0"/>
              <a:t> involves a research project in which practice is a key method of inquiry and where, in respect of the arts, a practice (creative writing, dance, musical score/performance, theatre/performance, visual exhibition, film or other cultural practice) is submitted as substantial evidence of a research inquiry.’ (Nelson, 2013; p8-9)</a:t>
            </a:r>
          </a:p>
        </p:txBody>
      </p:sp>
    </p:spTree>
    <p:extLst>
      <p:ext uri="{BB962C8B-B14F-4D97-AF65-F5344CB8AC3E}">
        <p14:creationId xmlns:p14="http://schemas.microsoft.com/office/powerpoint/2010/main" val="506879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903D7-EB88-EE67-6857-EABF81C693CF}"/>
              </a:ext>
            </a:extLst>
          </p:cNvPr>
          <p:cNvSpPr>
            <a:spLocks noGrp="1"/>
          </p:cNvSpPr>
          <p:nvPr>
            <p:ph type="title"/>
          </p:nvPr>
        </p:nvSpPr>
        <p:spPr/>
        <p:txBody>
          <a:bodyPr>
            <a:normAutofit/>
          </a:bodyPr>
          <a:lstStyle/>
          <a:p>
            <a:r>
              <a:rPr lang="en-GB" sz="4200" dirty="0"/>
              <a:t>Robin Nelson; Practice as Research in the Arts</a:t>
            </a:r>
          </a:p>
        </p:txBody>
      </p:sp>
      <p:sp>
        <p:nvSpPr>
          <p:cNvPr id="3" name="Content Placeholder 2">
            <a:extLst>
              <a:ext uri="{FF2B5EF4-FFF2-40B4-BE49-F238E27FC236}">
                <a16:creationId xmlns:a16="http://schemas.microsoft.com/office/drawing/2014/main" id="{0DAB78F5-357F-454C-CD51-5ACEBEF11BCC}"/>
              </a:ext>
            </a:extLst>
          </p:cNvPr>
          <p:cNvSpPr>
            <a:spLocks noGrp="1"/>
          </p:cNvSpPr>
          <p:nvPr>
            <p:ph idx="1"/>
          </p:nvPr>
        </p:nvSpPr>
        <p:spPr/>
        <p:txBody>
          <a:bodyPr/>
          <a:lstStyle/>
          <a:p>
            <a:endParaRPr lang="en-GB" dirty="0"/>
          </a:p>
          <a:p>
            <a:r>
              <a:rPr lang="en-GB" dirty="0"/>
              <a:t>‘I (Nelson) recognise that </a:t>
            </a:r>
            <a:r>
              <a:rPr lang="en-GB" dirty="0" err="1"/>
              <a:t>PaR</a:t>
            </a:r>
            <a:r>
              <a:rPr lang="en-GB" dirty="0"/>
              <a:t> projects require more labour and a broader range of skills to engage in a multi-mode research inquiry than more traditional research processes…’ (Nelson, 2013; p9)</a:t>
            </a:r>
          </a:p>
          <a:p>
            <a:endParaRPr lang="en-GB" dirty="0"/>
          </a:p>
          <a:p>
            <a:r>
              <a:rPr lang="en-GB" dirty="0"/>
              <a:t>Practical ‘knowing as doing’ is at the heart of </a:t>
            </a:r>
            <a:r>
              <a:rPr lang="en-GB" dirty="0" err="1"/>
              <a:t>PaR.</a:t>
            </a:r>
            <a:endParaRPr lang="en-GB" dirty="0"/>
          </a:p>
          <a:p>
            <a:endParaRPr lang="en-GB" dirty="0"/>
          </a:p>
          <a:p>
            <a:r>
              <a:rPr lang="en-GB" dirty="0"/>
              <a:t>What does that mean?</a:t>
            </a:r>
          </a:p>
        </p:txBody>
      </p:sp>
    </p:spTree>
    <p:extLst>
      <p:ext uri="{BB962C8B-B14F-4D97-AF65-F5344CB8AC3E}">
        <p14:creationId xmlns:p14="http://schemas.microsoft.com/office/powerpoint/2010/main" val="1569740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89CEE-0F89-71A4-6F3B-2708064B757F}"/>
              </a:ext>
            </a:extLst>
          </p:cNvPr>
          <p:cNvSpPr>
            <a:spLocks noGrp="1"/>
          </p:cNvSpPr>
          <p:nvPr>
            <p:ph type="title"/>
          </p:nvPr>
        </p:nvSpPr>
        <p:spPr/>
        <p:txBody>
          <a:bodyPr/>
          <a:lstStyle/>
          <a:p>
            <a:r>
              <a:rPr lang="en-GB" dirty="0"/>
              <a:t>On your bike…</a:t>
            </a:r>
          </a:p>
        </p:txBody>
      </p:sp>
      <p:sp>
        <p:nvSpPr>
          <p:cNvPr id="3" name="Content Placeholder 2">
            <a:extLst>
              <a:ext uri="{FF2B5EF4-FFF2-40B4-BE49-F238E27FC236}">
                <a16:creationId xmlns:a16="http://schemas.microsoft.com/office/drawing/2014/main" id="{B9A8687F-665A-F4AA-4570-C2169E7C419A}"/>
              </a:ext>
            </a:extLst>
          </p:cNvPr>
          <p:cNvSpPr>
            <a:spLocks noGrp="1"/>
          </p:cNvSpPr>
          <p:nvPr>
            <p:ph idx="1"/>
          </p:nvPr>
        </p:nvSpPr>
        <p:spPr/>
        <p:txBody>
          <a:bodyPr>
            <a:normAutofit lnSpcReduction="10000"/>
          </a:bodyPr>
          <a:lstStyle/>
          <a:p>
            <a:r>
              <a:rPr lang="en-GB" dirty="0"/>
              <a:t>Can you ride a bicycle?</a:t>
            </a:r>
          </a:p>
          <a:p>
            <a:endParaRPr lang="en-GB" dirty="0"/>
          </a:p>
          <a:p>
            <a:r>
              <a:rPr lang="en-GB" dirty="0"/>
              <a:t>If yes, we say that we ‘know how to ride a bike’ – but do we ‘know’?</a:t>
            </a:r>
          </a:p>
          <a:p>
            <a:endParaRPr lang="en-GB" dirty="0"/>
          </a:p>
          <a:p>
            <a:r>
              <a:rPr lang="en-GB" dirty="0"/>
              <a:t>Do we understand the system of balance and the workings of the inner ear / vestibular system? Do we actively ‘think’ about the muscles that are used to support the core – never mind how the legs operate?</a:t>
            </a:r>
          </a:p>
          <a:p>
            <a:r>
              <a:rPr lang="en-GB" dirty="0"/>
              <a:t>Do we understand the mechanics of force, friction and momentum that we create in pedalling?</a:t>
            </a:r>
          </a:p>
        </p:txBody>
      </p:sp>
    </p:spTree>
    <p:extLst>
      <p:ext uri="{BB962C8B-B14F-4D97-AF65-F5344CB8AC3E}">
        <p14:creationId xmlns:p14="http://schemas.microsoft.com/office/powerpoint/2010/main" val="1834793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BBC99-CEB0-9A59-87B7-B3FCC29C4EED}"/>
              </a:ext>
            </a:extLst>
          </p:cNvPr>
          <p:cNvSpPr>
            <a:spLocks noGrp="1"/>
          </p:cNvSpPr>
          <p:nvPr>
            <p:ph type="title"/>
          </p:nvPr>
        </p:nvSpPr>
        <p:spPr/>
        <p:txBody>
          <a:bodyPr/>
          <a:lstStyle/>
          <a:p>
            <a:r>
              <a:rPr lang="en-GB" dirty="0"/>
              <a:t>On your bike…</a:t>
            </a:r>
          </a:p>
        </p:txBody>
      </p:sp>
      <p:sp>
        <p:nvSpPr>
          <p:cNvPr id="3" name="Content Placeholder 2">
            <a:extLst>
              <a:ext uri="{FF2B5EF4-FFF2-40B4-BE49-F238E27FC236}">
                <a16:creationId xmlns:a16="http://schemas.microsoft.com/office/drawing/2014/main" id="{24EFF59F-5E3A-2213-87BB-73305CAE9725}"/>
              </a:ext>
            </a:extLst>
          </p:cNvPr>
          <p:cNvSpPr>
            <a:spLocks noGrp="1"/>
          </p:cNvSpPr>
          <p:nvPr>
            <p:ph idx="1"/>
          </p:nvPr>
        </p:nvSpPr>
        <p:spPr/>
        <p:txBody>
          <a:bodyPr/>
          <a:lstStyle/>
          <a:p>
            <a:r>
              <a:rPr lang="en-GB" dirty="0"/>
              <a:t>Knowing-in-action, practicing to a resolution. (Nelson, 2013; p9+10)</a:t>
            </a:r>
          </a:p>
          <a:p>
            <a:endParaRPr lang="en-GB" dirty="0"/>
          </a:p>
          <a:p>
            <a:r>
              <a:rPr lang="en-GB" dirty="0"/>
              <a:t>If someone explained all of the individual processes &amp; practices that went into riding a bike, we would all either never try or fall off the bike as we tried to remember all of the details. </a:t>
            </a:r>
          </a:p>
          <a:p>
            <a:endParaRPr lang="en-GB" dirty="0"/>
          </a:p>
          <a:p>
            <a:endParaRPr lang="en-GB" dirty="0"/>
          </a:p>
        </p:txBody>
      </p:sp>
    </p:spTree>
    <p:extLst>
      <p:ext uri="{BB962C8B-B14F-4D97-AF65-F5344CB8AC3E}">
        <p14:creationId xmlns:p14="http://schemas.microsoft.com/office/powerpoint/2010/main" val="498505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F56AD-1E45-D144-6F24-201B47B88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511C2C-98DF-2D91-1455-BA1E867D9843}"/>
              </a:ext>
            </a:extLst>
          </p:cNvPr>
          <p:cNvSpPr>
            <a:spLocks noGrp="1"/>
          </p:cNvSpPr>
          <p:nvPr>
            <p:ph type="title"/>
          </p:nvPr>
        </p:nvSpPr>
        <p:spPr/>
        <p:txBody>
          <a:bodyPr/>
          <a:lstStyle/>
          <a:p>
            <a:r>
              <a:rPr lang="en-GB" dirty="0"/>
              <a:t>Robin Nelson; Practice as research in the Arts</a:t>
            </a:r>
          </a:p>
        </p:txBody>
      </p:sp>
      <p:sp>
        <p:nvSpPr>
          <p:cNvPr id="3" name="Content Placeholder 2">
            <a:extLst>
              <a:ext uri="{FF2B5EF4-FFF2-40B4-BE49-F238E27FC236}">
                <a16:creationId xmlns:a16="http://schemas.microsoft.com/office/drawing/2014/main" id="{3B06128D-A4C4-1F57-0D8E-49770E169C3F}"/>
              </a:ext>
            </a:extLst>
          </p:cNvPr>
          <p:cNvSpPr>
            <a:spLocks noGrp="1"/>
          </p:cNvSpPr>
          <p:nvPr>
            <p:ph idx="1"/>
          </p:nvPr>
        </p:nvSpPr>
        <p:spPr>
          <a:xfrm>
            <a:off x="838200" y="1619250"/>
            <a:ext cx="10515600" cy="4557713"/>
          </a:xfrm>
        </p:spPr>
        <p:txBody>
          <a:bodyPr/>
          <a:lstStyle/>
          <a:p>
            <a:endParaRPr lang="en-GB" dirty="0"/>
          </a:p>
          <a:p>
            <a:r>
              <a:rPr lang="en-GB" dirty="0"/>
              <a:t>A point to consider, Nelson recognises that some ‘traditional’ researchers have difficulty acknowledging Practice as Research (</a:t>
            </a:r>
            <a:r>
              <a:rPr lang="en-GB" dirty="0" err="1"/>
              <a:t>PaR</a:t>
            </a:r>
            <a:r>
              <a:rPr lang="en-GB" dirty="0"/>
              <a:t>) as a legitimate form of inquiry. </a:t>
            </a:r>
          </a:p>
          <a:p>
            <a:endParaRPr lang="en-GB" dirty="0"/>
          </a:p>
          <a:p>
            <a:r>
              <a:rPr lang="en-GB" dirty="0"/>
              <a:t>This is in-part based upon perspective of what ‘knowledge’ is.</a:t>
            </a:r>
          </a:p>
          <a:p>
            <a:endParaRPr lang="en-GB" dirty="0"/>
          </a:p>
          <a:p>
            <a:r>
              <a:rPr lang="en-GB" dirty="0"/>
              <a:t>Individual realities constitute personal knowledge for participants. </a:t>
            </a:r>
          </a:p>
          <a:p>
            <a:endParaRPr lang="en-GB" dirty="0"/>
          </a:p>
        </p:txBody>
      </p:sp>
    </p:spTree>
    <p:extLst>
      <p:ext uri="{BB962C8B-B14F-4D97-AF65-F5344CB8AC3E}">
        <p14:creationId xmlns:p14="http://schemas.microsoft.com/office/powerpoint/2010/main" val="1483782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424F-1ACE-1E4C-9159-C5B0482CA7A6}"/>
              </a:ext>
            </a:extLst>
          </p:cNvPr>
          <p:cNvSpPr>
            <a:spLocks noGrp="1"/>
          </p:cNvSpPr>
          <p:nvPr>
            <p:ph type="title"/>
          </p:nvPr>
        </p:nvSpPr>
        <p:spPr/>
        <p:txBody>
          <a:bodyPr/>
          <a:lstStyle/>
          <a:p>
            <a:r>
              <a:rPr lang="en-GB" dirty="0"/>
              <a:t>Robin Nelson; Practice as research in the Arts</a:t>
            </a:r>
          </a:p>
        </p:txBody>
      </p:sp>
      <p:sp>
        <p:nvSpPr>
          <p:cNvPr id="3" name="Content Placeholder 2">
            <a:extLst>
              <a:ext uri="{FF2B5EF4-FFF2-40B4-BE49-F238E27FC236}">
                <a16:creationId xmlns:a16="http://schemas.microsoft.com/office/drawing/2014/main" id="{A33A844B-C70A-01C9-9C0C-62A988E8C465}"/>
              </a:ext>
            </a:extLst>
          </p:cNvPr>
          <p:cNvSpPr>
            <a:spLocks noGrp="1"/>
          </p:cNvSpPr>
          <p:nvPr>
            <p:ph idx="1"/>
          </p:nvPr>
        </p:nvSpPr>
        <p:spPr/>
        <p:txBody>
          <a:bodyPr/>
          <a:lstStyle/>
          <a:p>
            <a:r>
              <a:rPr lang="en-GB" dirty="0" err="1"/>
              <a:t>PaR</a:t>
            </a:r>
            <a:r>
              <a:rPr lang="en-GB" dirty="0"/>
              <a:t> as a process makes use of ‘praxis’ to support investigation.</a:t>
            </a:r>
          </a:p>
          <a:p>
            <a:endParaRPr lang="en-GB" dirty="0"/>
          </a:p>
          <a:p>
            <a:r>
              <a:rPr lang="en-GB" dirty="0"/>
              <a:t>Praxis is practice based upon theory – so that the practice and theory overlap each other to become something unified. </a:t>
            </a:r>
          </a:p>
          <a:p>
            <a:endParaRPr lang="en-GB" dirty="0"/>
          </a:p>
          <a:p>
            <a:r>
              <a:rPr lang="en-GB" dirty="0"/>
              <a:t>If ‘practice’ is described in literature – it is not ‘experienced’ by the reader and the tacit benefits of the activity remain out of reach or elusive. </a:t>
            </a:r>
          </a:p>
        </p:txBody>
      </p:sp>
    </p:spTree>
    <p:extLst>
      <p:ext uri="{BB962C8B-B14F-4D97-AF65-F5344CB8AC3E}">
        <p14:creationId xmlns:p14="http://schemas.microsoft.com/office/powerpoint/2010/main" val="894756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C68C5-3005-1D7E-7FB3-CBD4FE8F6666}"/>
              </a:ext>
            </a:extLst>
          </p:cNvPr>
          <p:cNvSpPr>
            <a:spLocks noGrp="1"/>
          </p:cNvSpPr>
          <p:nvPr>
            <p:ph type="title"/>
          </p:nvPr>
        </p:nvSpPr>
        <p:spPr/>
        <p:txBody>
          <a:bodyPr/>
          <a:lstStyle/>
          <a:p>
            <a:r>
              <a:rPr lang="en-GB" dirty="0"/>
              <a:t>Praxis</a:t>
            </a:r>
          </a:p>
        </p:txBody>
      </p:sp>
      <p:sp>
        <p:nvSpPr>
          <p:cNvPr id="3" name="Content Placeholder 2">
            <a:extLst>
              <a:ext uri="{FF2B5EF4-FFF2-40B4-BE49-F238E27FC236}">
                <a16:creationId xmlns:a16="http://schemas.microsoft.com/office/drawing/2014/main" id="{3E15A7FA-92DE-F33C-D9A5-7E001427D732}"/>
              </a:ext>
            </a:extLst>
          </p:cNvPr>
          <p:cNvSpPr>
            <a:spLocks noGrp="1"/>
          </p:cNvSpPr>
          <p:nvPr>
            <p:ph idx="1"/>
          </p:nvPr>
        </p:nvSpPr>
        <p:spPr/>
        <p:txBody>
          <a:bodyPr>
            <a:normAutofit/>
          </a:bodyPr>
          <a:lstStyle/>
          <a:p>
            <a:r>
              <a:rPr lang="en-GB" dirty="0"/>
              <a:t>‘…doing knowing’ like ‘knowledge in practice…’</a:t>
            </a:r>
          </a:p>
          <a:p>
            <a:endParaRPr lang="en-GB" dirty="0"/>
          </a:p>
          <a:p>
            <a:r>
              <a:rPr lang="en-GB" dirty="0"/>
              <a:t>‘Knowing how to ride a bike is a knowing-doing largely beyond verbal explanation.’ (Nelson, 2013: p40)</a:t>
            </a:r>
          </a:p>
          <a:p>
            <a:r>
              <a:rPr lang="en-GB" dirty="0"/>
              <a:t>‘Reflection on kinds of knowledge practitioners bring to their workspaces is a useful starting point to establish what knowledges are in play, and much remains to be understood, through research, of how arts practices function.’ (Nelson, 2013: p40)</a:t>
            </a:r>
          </a:p>
        </p:txBody>
      </p:sp>
    </p:spTree>
    <p:extLst>
      <p:ext uri="{BB962C8B-B14F-4D97-AF65-F5344CB8AC3E}">
        <p14:creationId xmlns:p14="http://schemas.microsoft.com/office/powerpoint/2010/main" val="1749046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15E6-AF43-18D6-839E-B39E92BE7A18}"/>
              </a:ext>
            </a:extLst>
          </p:cNvPr>
          <p:cNvSpPr>
            <a:spLocks noGrp="1"/>
          </p:cNvSpPr>
          <p:nvPr>
            <p:ph type="title"/>
          </p:nvPr>
        </p:nvSpPr>
        <p:spPr/>
        <p:txBody>
          <a:bodyPr/>
          <a:lstStyle/>
          <a:p>
            <a:r>
              <a:rPr lang="en-GB" dirty="0"/>
              <a:t>Praxis</a:t>
            </a:r>
          </a:p>
        </p:txBody>
      </p:sp>
      <p:sp>
        <p:nvSpPr>
          <p:cNvPr id="3" name="Content Placeholder 2">
            <a:extLst>
              <a:ext uri="{FF2B5EF4-FFF2-40B4-BE49-F238E27FC236}">
                <a16:creationId xmlns:a16="http://schemas.microsoft.com/office/drawing/2014/main" id="{B90BA5AC-21BE-0E3C-BCCC-AC2A5654AEBB}"/>
              </a:ext>
            </a:extLst>
          </p:cNvPr>
          <p:cNvSpPr>
            <a:spLocks noGrp="1"/>
          </p:cNvSpPr>
          <p:nvPr>
            <p:ph idx="1"/>
          </p:nvPr>
        </p:nvSpPr>
        <p:spPr/>
        <p:txBody>
          <a:bodyPr/>
          <a:lstStyle/>
          <a:p>
            <a:r>
              <a:rPr lang="en-GB" dirty="0"/>
              <a:t>So practice when applied to and overlaid with theory is praxis.</a:t>
            </a:r>
          </a:p>
          <a:p>
            <a:endParaRPr lang="en-GB" dirty="0"/>
          </a:p>
          <a:p>
            <a:r>
              <a:rPr lang="en-GB" dirty="0"/>
              <a:t>…So is riding a bike </a:t>
            </a:r>
            <a:r>
              <a:rPr lang="en-GB" dirty="0" err="1"/>
              <a:t>PaR</a:t>
            </a:r>
            <a:r>
              <a:rPr lang="en-GB" dirty="0"/>
              <a:t>…? No sorry – however:</a:t>
            </a:r>
          </a:p>
          <a:p>
            <a:endParaRPr lang="en-GB" dirty="0"/>
          </a:p>
          <a:p>
            <a:r>
              <a:rPr lang="en-GB" dirty="0"/>
              <a:t>‘...when what means one thing, or conventionally functions in one role, discloses other possibilities…In general a double movement occurs, in which the found elements are rendered strange, and of  recontextualization, in which new families of association and structures of meaning are established.’ (Nelson, 2013: p41)</a:t>
            </a:r>
          </a:p>
        </p:txBody>
      </p:sp>
    </p:spTree>
    <p:extLst>
      <p:ext uri="{BB962C8B-B14F-4D97-AF65-F5344CB8AC3E}">
        <p14:creationId xmlns:p14="http://schemas.microsoft.com/office/powerpoint/2010/main" val="65962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E299-51F3-ADE5-6185-BD7F6BDD492F}"/>
              </a:ext>
            </a:extLst>
          </p:cNvPr>
          <p:cNvSpPr>
            <a:spLocks noGrp="1"/>
          </p:cNvSpPr>
          <p:nvPr>
            <p:ph type="title"/>
          </p:nvPr>
        </p:nvSpPr>
        <p:spPr/>
        <p:txBody>
          <a:bodyPr/>
          <a:lstStyle/>
          <a:p>
            <a:r>
              <a:rPr lang="en-GB" dirty="0"/>
              <a:t>An unpacking…</a:t>
            </a:r>
          </a:p>
        </p:txBody>
      </p:sp>
      <p:sp>
        <p:nvSpPr>
          <p:cNvPr id="3" name="Content Placeholder 2">
            <a:extLst>
              <a:ext uri="{FF2B5EF4-FFF2-40B4-BE49-F238E27FC236}">
                <a16:creationId xmlns:a16="http://schemas.microsoft.com/office/drawing/2014/main" id="{88D976B5-621D-83BE-01E7-EBD4A1C3CD87}"/>
              </a:ext>
            </a:extLst>
          </p:cNvPr>
          <p:cNvSpPr>
            <a:spLocks noGrp="1"/>
          </p:cNvSpPr>
          <p:nvPr>
            <p:ph idx="1"/>
          </p:nvPr>
        </p:nvSpPr>
        <p:spPr/>
        <p:txBody>
          <a:bodyPr/>
          <a:lstStyle/>
          <a:p>
            <a:r>
              <a:rPr lang="en-GB" dirty="0"/>
              <a:t>‘...when what means one thing, or conventionally functions in one role, discloses other possibilities…In general a double movement occurs, in which the found elements are rendered strange, and of  recontextualization, in which new families of association and structures of meaning are established.’ (Nelson, 2013: p41)</a:t>
            </a:r>
          </a:p>
          <a:p>
            <a:endParaRPr lang="en-GB" dirty="0"/>
          </a:p>
          <a:p>
            <a:r>
              <a:rPr lang="en-GB" dirty="0"/>
              <a:t>How can we translate this into a practice and a practical language?</a:t>
            </a:r>
          </a:p>
          <a:p>
            <a:endParaRPr lang="en-GB" dirty="0"/>
          </a:p>
        </p:txBody>
      </p:sp>
    </p:spTree>
    <p:extLst>
      <p:ext uri="{BB962C8B-B14F-4D97-AF65-F5344CB8AC3E}">
        <p14:creationId xmlns:p14="http://schemas.microsoft.com/office/powerpoint/2010/main" val="2127310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BEC78-4306-C586-19B7-BF69867B33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A6495E-7E23-B530-E8E1-FF8C84C8AF21}"/>
              </a:ext>
            </a:extLst>
          </p:cNvPr>
          <p:cNvSpPr>
            <a:spLocks noGrp="1"/>
          </p:cNvSpPr>
          <p:nvPr>
            <p:ph type="title"/>
          </p:nvPr>
        </p:nvSpPr>
        <p:spPr/>
        <p:txBody>
          <a:bodyPr/>
          <a:lstStyle/>
          <a:p>
            <a:r>
              <a:rPr lang="en-GB" dirty="0"/>
              <a:t>An unpacking…</a:t>
            </a:r>
          </a:p>
        </p:txBody>
      </p:sp>
      <p:sp>
        <p:nvSpPr>
          <p:cNvPr id="3" name="Content Placeholder 2">
            <a:extLst>
              <a:ext uri="{FF2B5EF4-FFF2-40B4-BE49-F238E27FC236}">
                <a16:creationId xmlns:a16="http://schemas.microsoft.com/office/drawing/2014/main" id="{C083C55F-0A55-BCFB-5A36-53CF8F5E1E1B}"/>
              </a:ext>
            </a:extLst>
          </p:cNvPr>
          <p:cNvSpPr>
            <a:spLocks noGrp="1"/>
          </p:cNvSpPr>
          <p:nvPr>
            <p:ph idx="1"/>
          </p:nvPr>
        </p:nvSpPr>
        <p:spPr/>
        <p:txBody>
          <a:bodyPr>
            <a:normAutofit fontScale="92500" lnSpcReduction="20000"/>
          </a:bodyPr>
          <a:lstStyle/>
          <a:p>
            <a:r>
              <a:rPr lang="en-GB" dirty="0"/>
              <a:t>‘...when what means one thing, or conventionally functions in one role, discloses other possibilities…In general a double movement occurs, in which the found elements are rendered strange, and of  recontextualization, in which new families of association and structures of meaning are established.’ (Nelson, 2013: p41)</a:t>
            </a:r>
          </a:p>
          <a:p>
            <a:endParaRPr lang="en-GB" dirty="0"/>
          </a:p>
          <a:p>
            <a:r>
              <a:rPr lang="en-GB" dirty="0"/>
              <a:t>When a familiar process gives new results we start to see the process in a new light that shows new uses for the process to get novel answers…</a:t>
            </a:r>
          </a:p>
          <a:p>
            <a:r>
              <a:rPr lang="en-GB" dirty="0"/>
              <a:t>Or:</a:t>
            </a:r>
          </a:p>
          <a:p>
            <a:r>
              <a:rPr lang="en-GB" dirty="0"/>
              <a:t>When we get a new answer to an old question and we start to look at the way we use our words to create new sense in this new way…</a:t>
            </a:r>
          </a:p>
          <a:p>
            <a:endParaRPr lang="en-GB" dirty="0"/>
          </a:p>
        </p:txBody>
      </p:sp>
    </p:spTree>
    <p:extLst>
      <p:ext uri="{BB962C8B-B14F-4D97-AF65-F5344CB8AC3E}">
        <p14:creationId xmlns:p14="http://schemas.microsoft.com/office/powerpoint/2010/main" val="36221079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930D-80D2-E919-E4B1-4FEC8772C5AE}"/>
              </a:ext>
            </a:extLst>
          </p:cNvPr>
          <p:cNvSpPr>
            <a:spLocks noGrp="1"/>
          </p:cNvSpPr>
          <p:nvPr>
            <p:ph type="title"/>
          </p:nvPr>
        </p:nvSpPr>
        <p:spPr/>
        <p:txBody>
          <a:bodyPr/>
          <a:lstStyle/>
          <a:p>
            <a:r>
              <a:rPr lang="en-GB" dirty="0"/>
              <a:t>Robin Nelson; Practice as research in the Arts</a:t>
            </a:r>
          </a:p>
        </p:txBody>
      </p:sp>
      <p:sp>
        <p:nvSpPr>
          <p:cNvPr id="3" name="Content Placeholder 2">
            <a:extLst>
              <a:ext uri="{FF2B5EF4-FFF2-40B4-BE49-F238E27FC236}">
                <a16:creationId xmlns:a16="http://schemas.microsoft.com/office/drawing/2014/main" id="{8D85E010-D8B5-C813-7605-EEE91ECF2F10}"/>
              </a:ext>
            </a:extLst>
          </p:cNvPr>
          <p:cNvSpPr>
            <a:spLocks noGrp="1"/>
          </p:cNvSpPr>
          <p:nvPr>
            <p:ph idx="1"/>
          </p:nvPr>
        </p:nvSpPr>
        <p:spPr/>
        <p:txBody>
          <a:bodyPr/>
          <a:lstStyle/>
          <a:p>
            <a:r>
              <a:rPr lang="en-GB" dirty="0"/>
              <a:t>‘Housing the mix’ of practice and written or recorded documentation methods is the goal of Nelson and colleagues.</a:t>
            </a:r>
          </a:p>
          <a:p>
            <a:endParaRPr lang="en-GB" dirty="0"/>
          </a:p>
          <a:p>
            <a:r>
              <a:rPr lang="en-GB" dirty="0"/>
              <a:t> Nelson wants to assert ‘that documentation and complementary writings are not translations of the artwork but serve to augment the articulating and evidencing of the research inquiry.’ (Nelson, 2013: p70)</a:t>
            </a:r>
          </a:p>
          <a:p>
            <a:endParaRPr lang="en-GB" dirty="0"/>
          </a:p>
        </p:txBody>
      </p:sp>
    </p:spTree>
    <p:extLst>
      <p:ext uri="{BB962C8B-B14F-4D97-AF65-F5344CB8AC3E}">
        <p14:creationId xmlns:p14="http://schemas.microsoft.com/office/powerpoint/2010/main" val="1354589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74B1-C43D-A798-4955-C76D99E58BA4}"/>
              </a:ext>
            </a:extLst>
          </p:cNvPr>
          <p:cNvSpPr>
            <a:spLocks noGrp="1"/>
          </p:cNvSpPr>
          <p:nvPr>
            <p:ph type="title"/>
          </p:nvPr>
        </p:nvSpPr>
        <p:spPr/>
        <p:txBody>
          <a:bodyPr/>
          <a:lstStyle/>
          <a:p>
            <a:r>
              <a:rPr lang="en-GB" dirty="0"/>
              <a:t>Practical session</a:t>
            </a:r>
          </a:p>
        </p:txBody>
      </p:sp>
      <p:sp>
        <p:nvSpPr>
          <p:cNvPr id="3" name="Content Placeholder 2">
            <a:extLst>
              <a:ext uri="{FF2B5EF4-FFF2-40B4-BE49-F238E27FC236}">
                <a16:creationId xmlns:a16="http://schemas.microsoft.com/office/drawing/2014/main" id="{FD4D3F0A-22F5-E3F3-954C-6825D59172B2}"/>
              </a:ext>
            </a:extLst>
          </p:cNvPr>
          <p:cNvSpPr>
            <a:spLocks noGrp="1"/>
          </p:cNvSpPr>
          <p:nvPr>
            <p:ph idx="1"/>
          </p:nvPr>
        </p:nvSpPr>
        <p:spPr/>
        <p:txBody>
          <a:bodyPr/>
          <a:lstStyle/>
          <a:p>
            <a:r>
              <a:rPr lang="en-GB" dirty="0"/>
              <a:t>Let’s run an improvised storytelling session with the research framework to explore how we can co-construct effective research focussed praxis.</a:t>
            </a:r>
          </a:p>
          <a:p>
            <a:endParaRPr lang="en-GB" dirty="0"/>
          </a:p>
          <a:p>
            <a:r>
              <a:rPr lang="en-GB" dirty="0"/>
              <a:t>What storytelling methods are you familiar with?</a:t>
            </a:r>
          </a:p>
          <a:p>
            <a:r>
              <a:rPr lang="en-GB" dirty="0"/>
              <a:t>How can we use existing practice to engage with story telling?</a:t>
            </a:r>
          </a:p>
          <a:p>
            <a:r>
              <a:rPr lang="en-GB" dirty="0"/>
              <a:t>Where can image theatre, playback theatre and myth ‘sit’ in storytelling practice?</a:t>
            </a:r>
          </a:p>
        </p:txBody>
      </p:sp>
    </p:spTree>
    <p:extLst>
      <p:ext uri="{BB962C8B-B14F-4D97-AF65-F5344CB8AC3E}">
        <p14:creationId xmlns:p14="http://schemas.microsoft.com/office/powerpoint/2010/main" val="6234058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883DD-ADDF-2E93-2309-CFCB99D9100D}"/>
              </a:ext>
            </a:extLst>
          </p:cNvPr>
          <p:cNvSpPr>
            <a:spLocks noGrp="1"/>
          </p:cNvSpPr>
          <p:nvPr>
            <p:ph type="title"/>
          </p:nvPr>
        </p:nvSpPr>
        <p:spPr/>
        <p:txBody>
          <a:bodyPr/>
          <a:lstStyle/>
          <a:p>
            <a:r>
              <a:rPr lang="en-GB" dirty="0"/>
              <a:t>How can we use Storytelling as practice as research?</a:t>
            </a:r>
          </a:p>
        </p:txBody>
      </p:sp>
      <p:sp>
        <p:nvSpPr>
          <p:cNvPr id="3" name="Content Placeholder 2">
            <a:extLst>
              <a:ext uri="{FF2B5EF4-FFF2-40B4-BE49-F238E27FC236}">
                <a16:creationId xmlns:a16="http://schemas.microsoft.com/office/drawing/2014/main" id="{E7D72C1B-B346-E35A-1B1C-F0DA0D7DBB42}"/>
              </a:ext>
            </a:extLst>
          </p:cNvPr>
          <p:cNvSpPr>
            <a:spLocks noGrp="1"/>
          </p:cNvSpPr>
          <p:nvPr>
            <p:ph idx="1"/>
          </p:nvPr>
        </p:nvSpPr>
        <p:spPr/>
        <p:txBody>
          <a:bodyPr/>
          <a:lstStyle/>
          <a:p>
            <a:r>
              <a:rPr lang="en-GB" dirty="0" err="1"/>
              <a:t>Heinemeyer’s</a:t>
            </a:r>
            <a:r>
              <a:rPr lang="en-GB" dirty="0"/>
              <a:t> book on participatory arts with young people has some good insights into the use of storytelling in applied practice.</a:t>
            </a:r>
          </a:p>
          <a:p>
            <a:endParaRPr lang="en-GB" dirty="0"/>
          </a:p>
          <a:p>
            <a:r>
              <a:rPr lang="en-GB" dirty="0"/>
              <a:t>Her publication; ‘Storytelling in Participatory Arts with Young People: The Gaps in the Story’ (2020) is full of insight, consider reading ‘The Tenets of Storytelling and of Applied Theatre’, and The Dialogic Zone’ (p11-17) to deepen your reading and research. </a:t>
            </a:r>
          </a:p>
          <a:p>
            <a:endParaRPr lang="en-GB" dirty="0"/>
          </a:p>
        </p:txBody>
      </p:sp>
    </p:spTree>
    <p:extLst>
      <p:ext uri="{BB962C8B-B14F-4D97-AF65-F5344CB8AC3E}">
        <p14:creationId xmlns:p14="http://schemas.microsoft.com/office/powerpoint/2010/main" val="797199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019F-1C67-F687-41F8-B28F1DEB13B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B1114CC-3FCE-948D-AEE0-CED8616CE87E}"/>
              </a:ext>
            </a:extLst>
          </p:cNvPr>
          <p:cNvSpPr>
            <a:spLocks noGrp="1"/>
          </p:cNvSpPr>
          <p:nvPr>
            <p:ph idx="1"/>
          </p:nvPr>
        </p:nvSpPr>
        <p:spPr/>
        <p:txBody>
          <a:bodyPr/>
          <a:lstStyle/>
          <a:p>
            <a:r>
              <a:rPr lang="en-GB" dirty="0" err="1"/>
              <a:t>Heinemeyer</a:t>
            </a:r>
            <a:r>
              <a:rPr lang="en-GB" dirty="0"/>
              <a:t>, C. (2020) </a:t>
            </a:r>
            <a:r>
              <a:rPr lang="en-GB" i="1" dirty="0"/>
              <a:t>Storytelling in Participatory Arts with Young People : The Gaps in the Story</a:t>
            </a:r>
            <a:r>
              <a:rPr lang="en-GB" dirty="0"/>
              <a:t>. 1st ed. 2020. Cham: Springer International Publishing. Available at: https://doi.org/10.1007/978-3-030-40581-6.</a:t>
            </a:r>
          </a:p>
          <a:p>
            <a:r>
              <a:rPr lang="en-GB" dirty="0"/>
              <a:t>Nelson, R. (2013) </a:t>
            </a:r>
            <a:r>
              <a:rPr lang="en-GB" i="1" dirty="0"/>
              <a:t>Practice as Research in the Arts: Principles, Protocols, Pedagogies, Resistances</a:t>
            </a:r>
            <a:r>
              <a:rPr lang="en-GB" dirty="0"/>
              <a:t>. Palgrave Macmillan; Basingstoke.</a:t>
            </a:r>
          </a:p>
          <a:p>
            <a:r>
              <a:rPr lang="en-GB" dirty="0"/>
              <a:t>O’Connor, P &amp; Anderson, M (2015) </a:t>
            </a:r>
            <a:r>
              <a:rPr lang="en-GB" i="1" dirty="0"/>
              <a:t>Applied Theatre – Research: Radical Departures</a:t>
            </a:r>
            <a:r>
              <a:rPr lang="en-GB" dirty="0"/>
              <a:t>. Bloomsbury; London.</a:t>
            </a:r>
          </a:p>
        </p:txBody>
      </p:sp>
    </p:spTree>
    <p:extLst>
      <p:ext uri="{BB962C8B-B14F-4D97-AF65-F5344CB8AC3E}">
        <p14:creationId xmlns:p14="http://schemas.microsoft.com/office/powerpoint/2010/main" val="2898596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DC4453D-D0F9-46D3-8896-89529375082D}">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963</TotalTime>
  <Words>2007</Words>
  <Application>Microsoft Office PowerPoint</Application>
  <PresentationFormat>Widescreen</PresentationFormat>
  <Paragraphs>171</Paragraphs>
  <Slides>29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-apple-system</vt:lpstr>
      <vt:lpstr>robotolight</vt:lpstr>
      <vt:lpstr>Aptos</vt:lpstr>
      <vt:lpstr>Aptos Display</vt:lpstr>
      <vt:lpstr>Arial</vt:lpstr>
      <vt:lpstr>Office Theme</vt:lpstr>
      <vt:lpstr>ADPA7010</vt:lpstr>
      <vt:lpstr>Before we start</vt:lpstr>
      <vt:lpstr>Task for 17th of February</vt:lpstr>
      <vt:lpstr>Task for 17th of February</vt:lpstr>
      <vt:lpstr>Task for 17th of February</vt:lpstr>
      <vt:lpstr>Seminar title: ‘Unexpected Change’</vt:lpstr>
      <vt:lpstr>[Backdrop slide for presentation and discussion]</vt:lpstr>
      <vt:lpstr>Storytelling as a method</vt:lpstr>
      <vt:lpstr>Question</vt:lpstr>
      <vt:lpstr>Applied Theatre and Research</vt:lpstr>
      <vt:lpstr>Applied Theatre and Research</vt:lpstr>
      <vt:lpstr>Applied Theatre and Research</vt:lpstr>
      <vt:lpstr>Arts based research </vt:lpstr>
      <vt:lpstr>Practice as research</vt:lpstr>
      <vt:lpstr>Practice as research</vt:lpstr>
      <vt:lpstr>Robin Nelson; Practice as Research in the Arts</vt:lpstr>
      <vt:lpstr>Robin Nelson; Practice as Research in the Arts</vt:lpstr>
      <vt:lpstr>On your bike…</vt:lpstr>
      <vt:lpstr>On your bike…</vt:lpstr>
      <vt:lpstr>Robin Nelson; Practice as research in the Arts</vt:lpstr>
      <vt:lpstr>Robin Nelson; Practice as research in the Arts</vt:lpstr>
      <vt:lpstr>Praxis</vt:lpstr>
      <vt:lpstr>Praxis</vt:lpstr>
      <vt:lpstr>An unpacking…</vt:lpstr>
      <vt:lpstr>An unpacking…</vt:lpstr>
      <vt:lpstr>Robin Nelson; Practice as research in the Arts</vt:lpstr>
      <vt:lpstr>Practical session</vt:lpstr>
      <vt:lpstr>How can we use Storytelling as practice as research?</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6</cp:revision>
  <dcterms:created xsi:type="dcterms:W3CDTF">2025-02-08T12:51:23Z</dcterms:created>
  <dcterms:modified xsi:type="dcterms:W3CDTF">2025-02-18T12:25:29Z</dcterms:modified>
</cp:coreProperties>
</file>