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6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9FA90-EC19-1998-817E-1FD51A1B85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5DA381-5256-4F22-8747-6B9AAD299C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8B9C1-264E-CCB3-A6AA-5B5B5D581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6B01D-F7D3-C296-6007-2FADDEE0D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FECE34-0395-DEAA-C3D3-A71001383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467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920EA-7171-8E7B-E499-156C89306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30BAA-19E7-9107-FC91-F58DFD14A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803-65EF-47AD-44B8-7138DC0C5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37ADF-DB0D-7F8C-AA3D-D792AFBC9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0C3D6-0CC7-07E2-8226-7039B8DBE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38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BA120-86A3-6925-F6CB-35BB3414F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6210C3-536D-47F4-B401-2690345871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F61C1-989D-B124-0E59-04C38E732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400E6-439C-935C-4229-36FDF7567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710D7-F8C8-E47A-547F-E2F13B292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42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6F41C-9790-4359-C9CD-EE1203B60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2F367-BA42-27B9-7294-00A7D65F21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7A5586-E6C0-273C-B39C-1B59605948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B1FFC1-E812-96DD-98C7-2813741F9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B1D808-1993-F95C-472D-773A20623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3298B-022F-6EFA-028B-86213A8F7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926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BB6F3-ADE3-2FF2-A4A1-D011DD0A2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F1314E-C51B-E19C-4A90-6955D4CF4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43D8E3-E503-6CFB-A49C-900591899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9B8401-F9A3-87E6-003A-F5894D9C90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D14879-D79E-C7A8-F3BD-18E25F8648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D9397E-9BBA-2C56-EE60-8FD9C66BF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C5B6F5-C88C-8CCD-BE80-3D03B2624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ECD852-ED75-245A-B357-324AD498A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8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3CC02-A283-BAB1-8623-F1B51707E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29FAF-AEF9-DC56-9102-BFF67F5E0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119689-167F-1207-F3AB-439E9C2B3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C15FE0-5C7E-518E-29C8-D832827C8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74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CEDF54-BC5B-52F6-31BB-4D828742A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9B45A9-5E08-357A-6680-EBB3096F8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82A42B-AF99-46A5-FEFF-D6B0DCF3D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34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C5ECE-4DE1-7667-B664-992F97176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4AE36-3C3B-20C3-A45E-C4F0BC546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20F502-A494-287F-9E12-377837E3D7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AFBD2-70E0-9DE2-F4F4-070CE70C9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76DB9F-9916-DC62-6CF6-59A7C00CF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6C5C3-248D-E783-6E2E-92EEB8347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365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78C3D-8480-6752-BF8F-BEC8C4EA5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7B1BF1-0120-6941-2B16-5620E5CF4D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DCAAA3-7008-9513-3C7F-780AD33621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BC390F-B789-E512-3ABE-55D346D7E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CA525C-3C1A-F624-D75D-886876D32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9BECE9-0086-0794-193C-3077D9E92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06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D5B7E-156E-D13B-EBAB-6CB33888F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0B7C46-F6C1-7552-187F-8B3B4E64E4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605CF-2D9B-B03E-91EA-4432E4F86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77A872-DED3-38A5-0D2D-B7369515E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B2D49-A23C-2C35-9AD0-287FDB07C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086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DEF7ED-2C60-D79A-E0BC-D56E4F38D6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4FC035-33CC-792D-2D68-15027FE3D5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6AF020-40F2-4D51-97E3-87A9CDF3E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81EC5-B4F0-B48A-3FB9-799AF7FAC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839D2-D7E3-2649-0AB1-4FCC9A410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168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223FAC-5B7A-130E-901E-8C6B3D913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DAE08-0DCD-E022-313E-9BF62AB50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8950F-9226-F7DA-0F5C-4AD99D3BB2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EE1309-C6B5-4564-A76E-F73200CB34F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0105F-ADC2-4C4B-1A6D-CF945511E8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2CB9F-8BD0-3284-DB17-E7EA86503F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6B9EF3-21E6-4A70-937D-CD48D52DE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643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F529F-D391-2DC5-413C-DF72A7134E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9600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602AFE-041B-7F52-EFBD-71DA1DD927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085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335CA-22E7-C255-670B-C13D71DCC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1E8BAA-969B-EE29-9308-8251B3A9D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Contents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0D1322-5985-6269-F62A-98EA18B44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Point 1 </a:t>
            </a:r>
          </a:p>
          <a:p>
            <a:r>
              <a:rPr lang="en-GB" sz="3200" dirty="0"/>
              <a:t>Key Point 2</a:t>
            </a:r>
          </a:p>
          <a:p>
            <a:r>
              <a:rPr lang="en-GB" sz="3200" dirty="0"/>
              <a:t>Key Point 3</a:t>
            </a:r>
          </a:p>
        </p:txBody>
      </p:sp>
    </p:spTree>
    <p:extLst>
      <p:ext uri="{BB962C8B-B14F-4D97-AF65-F5344CB8AC3E}">
        <p14:creationId xmlns:p14="http://schemas.microsoft.com/office/powerpoint/2010/main" val="185910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A15AC-20DA-E4C0-302A-600FBE1E7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D5598-3684-5A93-6CF7-C4EF0D221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32114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73D908-6CB0-73AA-C64D-8E3563A55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2E86-AFB3-3C59-BE48-066AC304B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424FD-7F34-BAB6-6822-F00FB460C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52642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EDAD5-D425-D833-8838-DB97CC402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5A6E5-7C4B-4742-F25A-27566ABBA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DD03F-ABBF-3C86-2AAE-BE4B4C1E8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18840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5A08D-AB8F-7510-7CFC-E63B2F3A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9BCB4-C429-81F0-9071-04E501541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430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7FF0F-0C8D-A005-5B66-B776D30F9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DD1E5-1D92-E276-A94A-9DC89286F7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94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22</Words>
  <Application>Microsoft Office PowerPoint</Application>
  <PresentationFormat>Widescreen</PresentationFormat>
  <Paragraphs>10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Title</vt:lpstr>
      <vt:lpstr>Contents</vt:lpstr>
      <vt:lpstr>Key point 1</vt:lpstr>
      <vt:lpstr>Key Point 2</vt:lpstr>
      <vt:lpstr>Key Point 3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Durke</dc:creator>
  <cp:lastModifiedBy>Mike Durke</cp:lastModifiedBy>
  <cp:revision>2</cp:revision>
  <dcterms:created xsi:type="dcterms:W3CDTF">2024-10-17T08:11:43Z</dcterms:created>
  <dcterms:modified xsi:type="dcterms:W3CDTF">2024-10-23T14:08:38Z</dcterms:modified>
</cp:coreProperties>
</file>