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70" r:id="rId6"/>
    <p:sldId id="259" r:id="rId7"/>
    <p:sldId id="261" r:id="rId8"/>
    <p:sldId id="257" r:id="rId9"/>
    <p:sldId id="260" r:id="rId10"/>
    <p:sldId id="263" r:id="rId11"/>
    <p:sldId id="264" r:id="rId12"/>
    <p:sldId id="266" r:id="rId13"/>
    <p:sldId id="267" r:id="rId14"/>
    <p:sldId id="268" r:id="rId15"/>
    <p:sldId id="272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Holmes" userId="6b6db50b-dc44-48df-bfed-0aa86fd86d37" providerId="ADAL" clId="{061C56B4-A8B5-40BE-A3A3-26147BF5C2BB}"/>
    <pc:docChg chg="custSel delSld modSld">
      <pc:chgData name="Joanna Holmes" userId="6b6db50b-dc44-48df-bfed-0aa86fd86d37" providerId="ADAL" clId="{061C56B4-A8B5-40BE-A3A3-26147BF5C2BB}" dt="2024-04-15T08:28:38.856" v="12" actId="20577"/>
      <pc:docMkLst>
        <pc:docMk/>
      </pc:docMkLst>
      <pc:sldChg chg="modSp mod">
        <pc:chgData name="Joanna Holmes" userId="6b6db50b-dc44-48df-bfed-0aa86fd86d37" providerId="ADAL" clId="{061C56B4-A8B5-40BE-A3A3-26147BF5C2BB}" dt="2024-04-15T08:28:38.856" v="12" actId="20577"/>
        <pc:sldMkLst>
          <pc:docMk/>
          <pc:sldMk cId="1329430105" sldId="256"/>
        </pc:sldMkLst>
        <pc:spChg chg="mod">
          <ac:chgData name="Joanna Holmes" userId="6b6db50b-dc44-48df-bfed-0aa86fd86d37" providerId="ADAL" clId="{061C56B4-A8B5-40BE-A3A3-26147BF5C2BB}" dt="2024-04-15T08:28:38.856" v="12" actId="20577"/>
          <ac:spMkLst>
            <pc:docMk/>
            <pc:sldMk cId="1329430105" sldId="256"/>
            <ac:spMk id="3" creationId="{00000000-0000-0000-0000-000000000000}"/>
          </ac:spMkLst>
        </pc:spChg>
      </pc:sldChg>
      <pc:sldChg chg="delSp modSp mod">
        <pc:chgData name="Joanna Holmes" userId="6b6db50b-dc44-48df-bfed-0aa86fd86d37" providerId="ADAL" clId="{061C56B4-A8B5-40BE-A3A3-26147BF5C2BB}" dt="2024-04-15T08:24:56.088" v="10" actId="14100"/>
        <pc:sldMkLst>
          <pc:docMk/>
          <pc:sldMk cId="3339734040" sldId="257"/>
        </pc:sldMkLst>
        <pc:spChg chg="mod">
          <ac:chgData name="Joanna Holmes" userId="6b6db50b-dc44-48df-bfed-0aa86fd86d37" providerId="ADAL" clId="{061C56B4-A8B5-40BE-A3A3-26147BF5C2BB}" dt="2024-04-15T08:24:56.088" v="10" actId="14100"/>
          <ac:spMkLst>
            <pc:docMk/>
            <pc:sldMk cId="3339734040" sldId="257"/>
            <ac:spMk id="2" creationId="{00000000-0000-0000-0000-000000000000}"/>
          </ac:spMkLst>
        </pc:spChg>
        <pc:spChg chg="del">
          <ac:chgData name="Joanna Holmes" userId="6b6db50b-dc44-48df-bfed-0aa86fd86d37" providerId="ADAL" clId="{061C56B4-A8B5-40BE-A3A3-26147BF5C2BB}" dt="2024-04-15T08:24:30.640" v="0" actId="478"/>
          <ac:spMkLst>
            <pc:docMk/>
            <pc:sldMk cId="3339734040" sldId="257"/>
            <ac:spMk id="3" creationId="{00000000-0000-0000-0000-000000000000}"/>
          </ac:spMkLst>
        </pc:spChg>
      </pc:sldChg>
      <pc:sldChg chg="modSp del mod">
        <pc:chgData name="Joanna Holmes" userId="6b6db50b-dc44-48df-bfed-0aa86fd86d37" providerId="ADAL" clId="{061C56B4-A8B5-40BE-A3A3-26147BF5C2BB}" dt="2024-04-15T08:25:00.095" v="11" actId="47"/>
        <pc:sldMkLst>
          <pc:docMk/>
          <pc:sldMk cId="3060378219" sldId="262"/>
        </pc:sldMkLst>
        <pc:spChg chg="mod">
          <ac:chgData name="Joanna Holmes" userId="6b6db50b-dc44-48df-bfed-0aa86fd86d37" providerId="ADAL" clId="{061C56B4-A8B5-40BE-A3A3-26147BF5C2BB}" dt="2024-04-15T08:24:45.590" v="2" actId="27636"/>
          <ac:spMkLst>
            <pc:docMk/>
            <pc:sldMk cId="3060378219" sldId="262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016E5-21BD-41B1-BDE3-816A6692BEEC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E2AC7-31EE-477C-BFCE-98B1E7E58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50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89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250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722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567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942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00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803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171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690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895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953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107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842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support.microsoft.com/en-us/office/create-professional-slide-layouts-with-powerpoint-designer-53c77d7b-dc40-45c2-b684-81415eac0617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3" y="3320859"/>
            <a:ext cx="6070260" cy="207633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700" dirty="0">
                <a:solidFill>
                  <a:srgbClr val="FFC000"/>
                </a:solidFill>
              </a:rPr>
              <a:t>PowerPoint Presentation </a:t>
            </a:r>
            <a:r>
              <a:rPr lang="en-GB" sz="6700" dirty="0" err="1">
                <a:solidFill>
                  <a:srgbClr val="FFC000"/>
                </a:solidFill>
              </a:rPr>
              <a:t>Tips</a:t>
            </a:r>
            <a:r>
              <a:rPr lang="en-GB" sz="4800" dirty="0" err="1">
                <a:solidFill>
                  <a:schemeClr val="bg1"/>
                </a:solidFill>
              </a:rPr>
              <a:t>ips</a:t>
            </a:r>
            <a:endParaRPr lang="en-GB" sz="48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0244" y="811074"/>
            <a:ext cx="6499641" cy="2087965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HPFY3001 </a:t>
            </a:r>
            <a:r>
              <a:rPr lang="en-GB" sz="3200" dirty="0"/>
              <a:t>Academic Survival Skills</a:t>
            </a:r>
            <a:endParaRPr lang="en-GB" sz="3200" dirty="0">
              <a:cs typeface="Calibri"/>
            </a:endParaRPr>
          </a:p>
          <a:p>
            <a:pPr algn="l"/>
            <a:r>
              <a:rPr lang="en-GB" sz="1400" dirty="0">
                <a:solidFill>
                  <a:schemeClr val="bg1"/>
                </a:solidFill>
              </a:rPr>
              <a:t>11 May 2021</a:t>
            </a:r>
            <a:endParaRPr lang="en-GB" sz="1400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EF08C2AA-3643-4B43-8AAC-9B4AA6766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430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Presentation:</a:t>
            </a:r>
            <a:br>
              <a:rPr lang="en-GB" dirty="0"/>
            </a:br>
            <a:r>
              <a:rPr lang="en-GB" dirty="0"/>
              <a:t>(25% module grade)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Prepare and deliver a 5-minute presentation reflecting on your experiences of the foundation year as a whole. Assessment will be based on an oral presentation and visual accompaniments (using appropriate software e.g. PowerPoint, Prezi, etc.). </a:t>
            </a:r>
          </a:p>
          <a:p>
            <a:pPr marL="0" indent="0">
              <a:buNone/>
            </a:pPr>
            <a:r>
              <a:rPr lang="en-GB" dirty="0"/>
              <a:t>The presentation should address: </a:t>
            </a:r>
          </a:p>
          <a:p>
            <a:r>
              <a:rPr lang="en-GB" dirty="0"/>
              <a:t>Your learning ‘journey’ over the course of the foundation year: where you started from and where you are now </a:t>
            </a:r>
          </a:p>
          <a:p>
            <a:r>
              <a:rPr lang="en-GB" dirty="0"/>
              <a:t>Aspects of the course that you have enjoyed the most and/or found the most useful </a:t>
            </a:r>
          </a:p>
          <a:p>
            <a:r>
              <a:rPr lang="en-GB" dirty="0"/>
              <a:t>Aspects of studying and university life where you feel you have demonstrated the most improvement and/or gained more confidence </a:t>
            </a:r>
          </a:p>
          <a:p>
            <a:r>
              <a:rPr lang="en-GB" dirty="0"/>
              <a:t>Whether your impressions of university life have changed over the course of the academic year </a:t>
            </a:r>
          </a:p>
          <a:p>
            <a:r>
              <a:rPr lang="en-GB" dirty="0"/>
              <a:t>Your next steps, and what you are looking forward to next year.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310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4643" y="1493251"/>
            <a:ext cx="6219719" cy="3513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977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the point of PowerPoint?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some of the pros and cons of PowerPoint?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546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5245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PowerPoint presentations COMPLEMENT what you say, but shouldn’t be an exact replica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PowerPoint presentations can convey your ideas in a VISUALLY APPEALING (and, sometimes, memorable) fashion</a:t>
            </a:r>
            <a:br>
              <a:rPr lang="en-GB" dirty="0"/>
            </a:b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9734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Aims of a PowerPoint presentation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86346" cy="4351338"/>
          </a:xfrm>
        </p:spPr>
        <p:txBody>
          <a:bodyPr>
            <a:normAutofit/>
          </a:bodyPr>
          <a:lstStyle/>
          <a:p>
            <a:r>
              <a:rPr lang="en-GB" dirty="0"/>
              <a:t>To present information accurately and memorably </a:t>
            </a:r>
          </a:p>
          <a:p>
            <a:endParaRPr lang="en-GB" dirty="0"/>
          </a:p>
          <a:p>
            <a:r>
              <a:rPr lang="en-GB" dirty="0"/>
              <a:t>To send a clear, informative message confidently</a:t>
            </a:r>
          </a:p>
          <a:p>
            <a:endParaRPr lang="en-GB" dirty="0"/>
          </a:p>
          <a:p>
            <a:r>
              <a:rPr lang="en-GB" dirty="0"/>
              <a:t>To engage your audience</a:t>
            </a:r>
          </a:p>
          <a:p>
            <a:endParaRPr lang="en-GB" dirty="0"/>
          </a:p>
          <a:p>
            <a:r>
              <a:rPr lang="en-GB" dirty="0"/>
              <a:t>To the audience </a:t>
            </a:r>
            <a:r>
              <a:rPr lang="en-GB" i="1" dirty="0"/>
              <a:t>see </a:t>
            </a:r>
            <a:r>
              <a:rPr lang="en-GB" dirty="0"/>
              <a:t>what you </a:t>
            </a:r>
            <a:r>
              <a:rPr lang="en-GB" i="1" dirty="0"/>
              <a:t>say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997" y="3396012"/>
            <a:ext cx="3876651" cy="3194360"/>
          </a:xfrm>
          <a:prstGeom prst="rect">
            <a:avLst/>
          </a:prstGeom>
        </p:spPr>
      </p:pic>
      <p:sp>
        <p:nvSpPr>
          <p:cNvPr id="18" name="Curved Left Arrow 17"/>
          <p:cNvSpPr/>
          <p:nvPr/>
        </p:nvSpPr>
        <p:spPr>
          <a:xfrm>
            <a:off x="10245307" y="4641522"/>
            <a:ext cx="1851103" cy="1535441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Curved Left Arrow 18"/>
          <p:cNvSpPr/>
          <p:nvPr/>
        </p:nvSpPr>
        <p:spPr>
          <a:xfrm flipH="1" flipV="1">
            <a:off x="6465387" y="4184294"/>
            <a:ext cx="1608095" cy="161779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526" y="1525161"/>
            <a:ext cx="3448573" cy="1870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410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Ros’s ABC of PowerPoint Presentations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Accuracy</a:t>
            </a:r>
          </a:p>
          <a:p>
            <a:pPr lvl="1"/>
            <a:r>
              <a:rPr lang="en-GB" sz="2800" dirty="0"/>
              <a:t>Spelling, content etc.</a:t>
            </a:r>
          </a:p>
          <a:p>
            <a:pPr lvl="1"/>
            <a:endParaRPr lang="en-GB" sz="2800" dirty="0"/>
          </a:p>
          <a:p>
            <a:r>
              <a:rPr lang="en-GB" dirty="0">
                <a:solidFill>
                  <a:srgbClr val="FFFF00"/>
                </a:solidFill>
              </a:rPr>
              <a:t>Brevity</a:t>
            </a:r>
          </a:p>
          <a:p>
            <a:pPr lvl="1"/>
            <a:r>
              <a:rPr lang="en-GB" sz="2800" dirty="0"/>
              <a:t>Slides’ points should be brief - </a:t>
            </a:r>
            <a:r>
              <a:rPr lang="en-GB" sz="2800" b="1" i="1" dirty="0"/>
              <a:t> bare min. </a:t>
            </a:r>
          </a:p>
          <a:p>
            <a:pPr marL="457200" lvl="1" indent="0">
              <a:buNone/>
            </a:pPr>
            <a:endParaRPr lang="en-GB" sz="2800" b="1" i="1" dirty="0"/>
          </a:p>
          <a:p>
            <a:r>
              <a:rPr lang="en-GB" dirty="0">
                <a:solidFill>
                  <a:srgbClr val="FFFF00"/>
                </a:solidFill>
              </a:rPr>
              <a:t>Clarity</a:t>
            </a:r>
          </a:p>
          <a:p>
            <a:pPr lvl="1"/>
            <a:r>
              <a:rPr lang="en-GB" sz="2800" dirty="0"/>
              <a:t>Neat, simple, uncluttered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566" y="1690688"/>
            <a:ext cx="3230136" cy="323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058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365125"/>
            <a:ext cx="11156100" cy="672465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323850" y="250032"/>
            <a:ext cx="1371600" cy="1845468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210050" y="0"/>
            <a:ext cx="1885950" cy="2095500"/>
          </a:xfrm>
          <a:prstGeom prst="ellipse">
            <a:avLst/>
          </a:prstGeom>
          <a:noFill/>
          <a:ln w="177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199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Slide Design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Consistency </a:t>
            </a:r>
          </a:p>
          <a:p>
            <a:endParaRPr lang="en-GB" dirty="0"/>
          </a:p>
          <a:p>
            <a:r>
              <a:rPr lang="en-GB" dirty="0"/>
              <a:t>Readability/‘scan-ability’</a:t>
            </a:r>
          </a:p>
          <a:p>
            <a:endParaRPr lang="en-GB" dirty="0"/>
          </a:p>
          <a:p>
            <a:r>
              <a:rPr lang="en-GB" dirty="0"/>
              <a:t>Limit text (except when using quotations to illustrate points)</a:t>
            </a:r>
          </a:p>
          <a:p>
            <a:endParaRPr lang="en-GB" dirty="0"/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S</a:t>
            </a:r>
            <a:r>
              <a:rPr lang="en-GB" sz="1400" dirty="0">
                <a:solidFill>
                  <a:schemeClr val="tx1">
                    <a:lumMod val="50000"/>
                  </a:schemeClr>
                </a:solidFill>
              </a:rPr>
              <a:t>ize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b="1" i="1" dirty="0">
                <a:solidFill>
                  <a:schemeClr val="tx1">
                    <a:lumMod val="50000"/>
                  </a:schemeClr>
                </a:solidFill>
                <a:latin typeface="Bauhaus 93" panose="04030905020B02020C02" pitchFamily="82" charset="0"/>
              </a:rPr>
              <a:t>clarity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font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803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Poor slides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/>
              <a:t>Text too small</a:t>
            </a:r>
          </a:p>
          <a:p>
            <a:r>
              <a:rPr lang="en-GB" sz="4000" dirty="0">
                <a:latin typeface="Blackadder ITC" pitchFamily="82" charset="0"/>
              </a:rPr>
              <a:t>Font too florid</a:t>
            </a: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55371" y="2307771"/>
            <a:ext cx="3635829" cy="38100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ACB89-7FEB-477F-8E69-A54684A70E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35CD66D2-8151-4DAA-94B0-2F892A114BDF}"/>
              </a:ext>
            </a:extLst>
          </p:cNvPr>
          <p:cNvSpPr>
            <a:spLocks noGrp="1"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Text written over the picture so that you can’t see it</a:t>
            </a:r>
          </a:p>
        </p:txBody>
      </p:sp>
    </p:spTree>
    <p:extLst>
      <p:ext uri="{BB962C8B-B14F-4D97-AF65-F5344CB8AC3E}">
        <p14:creationId xmlns:p14="http://schemas.microsoft.com/office/powerpoint/2010/main" val="531024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5F41B-1A30-4D36-AEFE-54B5362F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2876551"/>
            <a:ext cx="3905250" cy="1371790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solidFill>
                  <a:srgbClr val="FF0000"/>
                </a:solidFill>
              </a:rPr>
              <a:t>Tip:</a:t>
            </a:r>
            <a:br>
              <a:rPr lang="en-US" dirty="0">
                <a:solidFill>
                  <a:srgbClr val="FF0000"/>
                </a:solidFill>
              </a:rPr>
            </a:br>
            <a:r>
              <a:rPr lang="en-US" dirty="0">
                <a:solidFill>
                  <a:srgbClr val="FF0000"/>
                </a:solidFill>
              </a:rPr>
              <a:t>Use ‘Design Ideas’ function on UWTSD Office version of PowerPoint to help with layout</a:t>
            </a:r>
            <a:br>
              <a:rPr lang="en-US" u="sng" dirty="0"/>
            </a:br>
            <a:r>
              <a:rPr lang="en-US" sz="2000" u="sng" dirty="0">
                <a:hlinkClick r:id="rId2"/>
              </a:rPr>
              <a:t>https://support.microsoft.com/en-us/office/create-professional-slide-layouts-with-powerpoint-designer-53c77d7b-dc40-45c2-b684-81415eac0617</a:t>
            </a:r>
            <a:br>
              <a:rPr lang="en-US" u="sng" dirty="0"/>
            </a:br>
            <a:endParaRPr lang="en-GB" u="sng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-139" t="7674" r="2638" b="9535"/>
          <a:stretch/>
        </p:blipFill>
        <p:spPr>
          <a:xfrm>
            <a:off x="5353050" y="1924960"/>
            <a:ext cx="6457950" cy="327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4470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Structure Tips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title slide</a:t>
            </a:r>
          </a:p>
          <a:p>
            <a:endParaRPr lang="en-GB" dirty="0"/>
          </a:p>
          <a:p>
            <a:r>
              <a:rPr lang="en-GB" dirty="0"/>
              <a:t>Follow the bullet-point list in the assignment brief</a:t>
            </a:r>
          </a:p>
          <a:p>
            <a:endParaRPr lang="en-GB" dirty="0"/>
          </a:p>
          <a:p>
            <a:r>
              <a:rPr lang="en-GB" dirty="0"/>
              <a:t>Otherwise, feel free to be creative!</a:t>
            </a:r>
          </a:p>
        </p:txBody>
      </p:sp>
    </p:spTree>
    <p:extLst>
      <p:ext uri="{BB962C8B-B14F-4D97-AF65-F5344CB8AC3E}">
        <p14:creationId xmlns:p14="http://schemas.microsoft.com/office/powerpoint/2010/main" val="639008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Vocal Presentation Tips (</a:t>
            </a:r>
            <a:r>
              <a:rPr lang="en-GB" i="1" dirty="0">
                <a:solidFill>
                  <a:srgbClr val="FFC000"/>
                </a:solidFill>
              </a:rPr>
              <a:t>aka</a:t>
            </a:r>
            <a:r>
              <a:rPr lang="en-GB" dirty="0">
                <a:solidFill>
                  <a:srgbClr val="FFC000"/>
                </a:solidFill>
              </a:rPr>
              <a:t> 'Oral Hygiene')</a:t>
            </a:r>
            <a:endParaRPr lang="en-GB" dirty="0">
              <a:solidFill>
                <a:srgbClr val="FFC000"/>
              </a:solidFill>
              <a:cs typeface="Calibri Light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38201" y="1823736"/>
            <a:ext cx="4876799" cy="4843462"/>
          </a:xfrm>
        </p:spPr>
        <p:txBody>
          <a:bodyPr anchor="ctr">
            <a:normAutofit lnSpcReduction="10000"/>
          </a:bodyPr>
          <a:lstStyle/>
          <a:p>
            <a:pPr eaLnBrk="1" hangingPunct="1"/>
            <a:r>
              <a:rPr lang="en-GB" sz="2400" dirty="0"/>
              <a:t>Breathe!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Take your time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Don’t worry if you stumble … it’s natural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</a:t>
            </a:r>
            <a:r>
              <a:rPr lang="en-GB" sz="2400" i="1" dirty="0"/>
              <a:t>just </a:t>
            </a:r>
            <a:r>
              <a:rPr lang="en-GB" sz="2400" dirty="0"/>
              <a:t>read from the slides</a:t>
            </a:r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Try not to be monotone – vary vocal emphasis; try to use energy and enthusiasm</a:t>
            </a:r>
          </a:p>
          <a:p>
            <a:pPr eaLnBrk="1" hangingPunct="1"/>
            <a:endParaRPr lang="en-GB" sz="1700" dirty="0"/>
          </a:p>
          <a:p>
            <a:pPr eaLnBrk="1" hangingPunct="1"/>
            <a:endParaRPr lang="en-GB" sz="1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763259"/>
            <a:ext cx="5829298" cy="3455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3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CF6DBC0-FCBB-4DC8-B3D9-07CB6871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5980D9-383F-4F9C-8B89-F9410E62895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94E087-58FB-4051-B149-E8AC04DA3797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431</Words>
  <Application>Microsoft Office PowerPoint</Application>
  <PresentationFormat>Widescreen</PresentationFormat>
  <Paragraphs>65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Algerian</vt:lpstr>
      <vt:lpstr>Arial</vt:lpstr>
      <vt:lpstr>Bauhaus 93</vt:lpstr>
      <vt:lpstr>Blackadder ITC</vt:lpstr>
      <vt:lpstr>Calibri</vt:lpstr>
      <vt:lpstr>Calibri Light</vt:lpstr>
      <vt:lpstr>Office Theme</vt:lpstr>
      <vt:lpstr>PowerPoint Presentation Tipsips</vt:lpstr>
      <vt:lpstr>Presentation: (25% module grade) </vt:lpstr>
      <vt:lpstr>What is the point of PowerPoint?</vt:lpstr>
      <vt:lpstr>What is the point of PowerPoint?</vt:lpstr>
      <vt:lpstr> PowerPoint presentations COMPLEMENT what you say, but shouldn’t be an exact replica      PowerPoint presentations can convey your ideas in a VISUALLY APPEALING (and, sometimes, memorable) fashion  </vt:lpstr>
      <vt:lpstr>Aims of a PowerPoint presentation</vt:lpstr>
      <vt:lpstr>Ros’s ABC of PowerPoint Presentations</vt:lpstr>
      <vt:lpstr>PowerPoint Presentation</vt:lpstr>
      <vt:lpstr>Slide Design</vt:lpstr>
      <vt:lpstr>Poor slides</vt:lpstr>
      <vt:lpstr>Tip: Use ‘Design Ideas’ function on UWTSD Office version of PowerPoint to help with layout https://support.microsoft.com/en-us/office/create-professional-slide-layouts-with-powerpoint-designer-53c77d7b-dc40-45c2-b684-81415eac0617 </vt:lpstr>
      <vt:lpstr>Structure Tips</vt:lpstr>
      <vt:lpstr>Vocal Presentation Tips (aka 'Oral Hygiene')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Joanna Holmes</cp:lastModifiedBy>
  <cp:revision>37</cp:revision>
  <dcterms:created xsi:type="dcterms:W3CDTF">2021-05-10T16:16:24Z</dcterms:created>
  <dcterms:modified xsi:type="dcterms:W3CDTF">2024-04-15T08:28:40Z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