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56" r:id="rId2"/>
    <p:sldId id="257" r:id="rId3"/>
    <p:sldId id="260" r:id="rId4"/>
    <p:sldId id="259" r:id="rId5"/>
    <p:sldId id="278" r:id="rId6"/>
    <p:sldId id="261" r:id="rId7"/>
    <p:sldId id="263" r:id="rId8"/>
    <p:sldId id="264" r:id="rId9"/>
    <p:sldId id="265" r:id="rId10"/>
    <p:sldId id="266" r:id="rId11"/>
    <p:sldId id="288" r:id="rId12"/>
    <p:sldId id="289" r:id="rId13"/>
    <p:sldId id="290" r:id="rId14"/>
    <p:sldId id="291" r:id="rId15"/>
    <p:sldId id="292" r:id="rId16"/>
    <p:sldId id="272" r:id="rId17"/>
    <p:sldId id="273" r:id="rId18"/>
    <p:sldId id="274" r:id="rId19"/>
    <p:sldId id="281" r:id="rId20"/>
    <p:sldId id="282" r:id="rId21"/>
    <p:sldId id="283" r:id="rId22"/>
    <p:sldId id="284" r:id="rId23"/>
    <p:sldId id="285" r:id="rId24"/>
    <p:sldId id="293" r:id="rId25"/>
    <p:sldId id="294" r:id="rId26"/>
    <p:sldId id="295" r:id="rId27"/>
    <p:sldId id="296" r:id="rId28"/>
    <p:sldId id="297" r:id="rId29"/>
    <p:sldId id="275" r:id="rId30"/>
    <p:sldId id="276" r:id="rId31"/>
    <p:sldId id="286" r:id="rId32"/>
    <p:sldId id="279" r:id="rId33"/>
    <p:sldId id="287" r:id="rId34"/>
    <p:sldId id="280" r:id="rId35"/>
    <p:sldId id="258"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87D4AC-731F-4FC7-B683-C4B009AF5710}" v="362" dt="2026-02-13T14:17:27.4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116" y="6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Hopkinson" userId="4c46a3d6-da89-4616-bd45-1b70e49404c2" providerId="ADAL" clId="{7F1F0841-190A-46F8-9915-0C9D4FD90F14}"/>
    <pc:docChg chg="undo custSel addSld delSld modSld">
      <pc:chgData name="Lara Hopkinson" userId="4c46a3d6-da89-4616-bd45-1b70e49404c2" providerId="ADAL" clId="{7F1F0841-190A-46F8-9915-0C9D4FD90F14}" dt="2026-02-13T14:17:27.463" v="973" actId="1076"/>
      <pc:docMkLst>
        <pc:docMk/>
      </pc:docMkLst>
      <pc:sldChg chg="modSp mod">
        <pc:chgData name="Lara Hopkinson" userId="4c46a3d6-da89-4616-bd45-1b70e49404c2" providerId="ADAL" clId="{7F1F0841-190A-46F8-9915-0C9D4FD90F14}" dt="2026-02-13T11:03:29.919" v="0" actId="20577"/>
        <pc:sldMkLst>
          <pc:docMk/>
          <pc:sldMk cId="2974403988" sldId="260"/>
        </pc:sldMkLst>
        <pc:spChg chg="mod">
          <ac:chgData name="Lara Hopkinson" userId="4c46a3d6-da89-4616-bd45-1b70e49404c2" providerId="ADAL" clId="{7F1F0841-190A-46F8-9915-0C9D4FD90F14}" dt="2026-02-13T11:03:29.919" v="0" actId="20577"/>
          <ac:spMkLst>
            <pc:docMk/>
            <pc:sldMk cId="2974403988" sldId="260"/>
            <ac:spMk id="3" creationId="{00000000-0000-0000-0000-000000000000}"/>
          </ac:spMkLst>
        </pc:spChg>
      </pc:sldChg>
      <pc:sldChg chg="addSp delSp modSp mod">
        <pc:chgData name="Lara Hopkinson" userId="4c46a3d6-da89-4616-bd45-1b70e49404c2" providerId="ADAL" clId="{7F1F0841-190A-46F8-9915-0C9D4FD90F14}" dt="2026-02-13T11:07:01.068" v="15" actId="122"/>
        <pc:sldMkLst>
          <pc:docMk/>
          <pc:sldMk cId="1936155633" sldId="261"/>
        </pc:sldMkLst>
        <pc:spChg chg="mod">
          <ac:chgData name="Lara Hopkinson" userId="4c46a3d6-da89-4616-bd45-1b70e49404c2" providerId="ADAL" clId="{7F1F0841-190A-46F8-9915-0C9D4FD90F14}" dt="2026-02-13T11:07:01.068" v="15" actId="122"/>
          <ac:spMkLst>
            <pc:docMk/>
            <pc:sldMk cId="1936155633" sldId="261"/>
            <ac:spMk id="3" creationId="{00000000-0000-0000-0000-000000000000}"/>
          </ac:spMkLst>
        </pc:spChg>
        <pc:spChg chg="mod">
          <ac:chgData name="Lara Hopkinson" userId="4c46a3d6-da89-4616-bd45-1b70e49404c2" providerId="ADAL" clId="{7F1F0841-190A-46F8-9915-0C9D4FD90F14}" dt="2026-02-13T11:06:36.074" v="10" actId="20577"/>
          <ac:spMkLst>
            <pc:docMk/>
            <pc:sldMk cId="1936155633" sldId="261"/>
            <ac:spMk id="7" creationId="{80D92035-B53F-4351-94EA-F5404036E122}"/>
          </ac:spMkLst>
        </pc:spChg>
        <pc:picChg chg="del">
          <ac:chgData name="Lara Hopkinson" userId="4c46a3d6-da89-4616-bd45-1b70e49404c2" providerId="ADAL" clId="{7F1F0841-190A-46F8-9915-0C9D4FD90F14}" dt="2026-02-13T11:06:17.313" v="1" actId="478"/>
          <ac:picMkLst>
            <pc:docMk/>
            <pc:sldMk cId="1936155633" sldId="261"/>
            <ac:picMk id="4" creationId="{F60DCBA0-0EDA-47DB-ACF0-A7FA72843842}"/>
          </ac:picMkLst>
        </pc:picChg>
        <pc:picChg chg="add mod modCrop">
          <ac:chgData name="Lara Hopkinson" userId="4c46a3d6-da89-4616-bd45-1b70e49404c2" providerId="ADAL" clId="{7F1F0841-190A-46F8-9915-0C9D4FD90F14}" dt="2026-02-13T11:06:56.145" v="14" actId="14100"/>
          <ac:picMkLst>
            <pc:docMk/>
            <pc:sldMk cId="1936155633" sldId="261"/>
            <ac:picMk id="5" creationId="{0AA2BFB0-232C-03B4-7AFB-BC391AEFA034}"/>
          </ac:picMkLst>
        </pc:picChg>
      </pc:sldChg>
      <pc:sldChg chg="del">
        <pc:chgData name="Lara Hopkinson" userId="4c46a3d6-da89-4616-bd45-1b70e49404c2" providerId="ADAL" clId="{7F1F0841-190A-46F8-9915-0C9D4FD90F14}" dt="2026-02-13T11:19:38.841" v="16" actId="47"/>
        <pc:sldMkLst>
          <pc:docMk/>
          <pc:sldMk cId="3584384860" sldId="262"/>
        </pc:sldMkLst>
      </pc:sldChg>
      <pc:sldChg chg="addSp delSp modSp mod">
        <pc:chgData name="Lara Hopkinson" userId="4c46a3d6-da89-4616-bd45-1b70e49404c2" providerId="ADAL" clId="{7F1F0841-190A-46F8-9915-0C9D4FD90F14}" dt="2026-02-13T11:21:02.832" v="83" actId="1076"/>
        <pc:sldMkLst>
          <pc:docMk/>
          <pc:sldMk cId="507314196" sldId="264"/>
        </pc:sldMkLst>
        <pc:spChg chg="add del mod">
          <ac:chgData name="Lara Hopkinson" userId="4c46a3d6-da89-4616-bd45-1b70e49404c2" providerId="ADAL" clId="{7F1F0841-190A-46F8-9915-0C9D4FD90F14}" dt="2026-02-13T11:20:12.906" v="18" actId="478"/>
          <ac:spMkLst>
            <pc:docMk/>
            <pc:sldMk cId="507314196" sldId="264"/>
            <ac:spMk id="6" creationId="{5C2AED96-9500-9EA1-8D61-7109A6ADC919}"/>
          </ac:spMkLst>
        </pc:spChg>
        <pc:spChg chg="add mod">
          <ac:chgData name="Lara Hopkinson" userId="4c46a3d6-da89-4616-bd45-1b70e49404c2" providerId="ADAL" clId="{7F1F0841-190A-46F8-9915-0C9D4FD90F14}" dt="2026-02-13T11:21:02.832" v="83" actId="1076"/>
          <ac:spMkLst>
            <pc:docMk/>
            <pc:sldMk cId="507314196" sldId="264"/>
            <ac:spMk id="7" creationId="{F7165BAA-838D-05D5-7867-227D53D87C7B}"/>
          </ac:spMkLst>
        </pc:spChg>
        <pc:picChg chg="del">
          <ac:chgData name="Lara Hopkinson" userId="4c46a3d6-da89-4616-bd45-1b70e49404c2" providerId="ADAL" clId="{7F1F0841-190A-46F8-9915-0C9D4FD90F14}" dt="2026-02-13T11:20:10.414" v="17" actId="478"/>
          <ac:picMkLst>
            <pc:docMk/>
            <pc:sldMk cId="507314196" sldId="264"/>
            <ac:picMk id="4" creationId="{00000000-0000-0000-0000-000000000000}"/>
          </ac:picMkLst>
        </pc:picChg>
        <pc:picChg chg="add mod">
          <ac:chgData name="Lara Hopkinson" userId="4c46a3d6-da89-4616-bd45-1b70e49404c2" providerId="ADAL" clId="{7F1F0841-190A-46F8-9915-0C9D4FD90F14}" dt="2026-02-13T11:20:29.301" v="24" actId="1076"/>
          <ac:picMkLst>
            <pc:docMk/>
            <pc:sldMk cId="507314196" sldId="264"/>
            <ac:picMk id="1026" creationId="{A01B9ED6-2EDB-26CB-1A00-D09548959B80}"/>
          </ac:picMkLst>
        </pc:picChg>
      </pc:sldChg>
      <pc:sldChg chg="addSp delSp modSp mod">
        <pc:chgData name="Lara Hopkinson" userId="4c46a3d6-da89-4616-bd45-1b70e49404c2" providerId="ADAL" clId="{7F1F0841-190A-46F8-9915-0C9D4FD90F14}" dt="2026-02-13T11:21:44.355" v="90" actId="1076"/>
        <pc:sldMkLst>
          <pc:docMk/>
          <pc:sldMk cId="3138518847" sldId="265"/>
        </pc:sldMkLst>
        <pc:spChg chg="add del mod">
          <ac:chgData name="Lara Hopkinson" userId="4c46a3d6-da89-4616-bd45-1b70e49404c2" providerId="ADAL" clId="{7F1F0841-190A-46F8-9915-0C9D4FD90F14}" dt="2026-02-13T11:21:30.760" v="85" actId="478"/>
          <ac:spMkLst>
            <pc:docMk/>
            <pc:sldMk cId="3138518847" sldId="265"/>
            <ac:spMk id="6" creationId="{511B3C42-50F5-68A0-1157-E210CF56D728}"/>
          </ac:spMkLst>
        </pc:spChg>
        <pc:picChg chg="del">
          <ac:chgData name="Lara Hopkinson" userId="4c46a3d6-da89-4616-bd45-1b70e49404c2" providerId="ADAL" clId="{7F1F0841-190A-46F8-9915-0C9D4FD90F14}" dt="2026-02-13T11:21:28.341" v="84" actId="478"/>
          <ac:picMkLst>
            <pc:docMk/>
            <pc:sldMk cId="3138518847" sldId="265"/>
            <ac:picMk id="4" creationId="{00000000-0000-0000-0000-000000000000}"/>
          </ac:picMkLst>
        </pc:picChg>
        <pc:picChg chg="add mod">
          <ac:chgData name="Lara Hopkinson" userId="4c46a3d6-da89-4616-bd45-1b70e49404c2" providerId="ADAL" clId="{7F1F0841-190A-46F8-9915-0C9D4FD90F14}" dt="2026-02-13T11:21:44.355" v="90" actId="1076"/>
          <ac:picMkLst>
            <pc:docMk/>
            <pc:sldMk cId="3138518847" sldId="265"/>
            <ac:picMk id="2050" creationId="{C7B3B1B6-829E-4E4F-EAC7-2A86D65E604C}"/>
          </ac:picMkLst>
        </pc:picChg>
      </pc:sldChg>
      <pc:sldChg chg="modSp modAnim">
        <pc:chgData name="Lara Hopkinson" userId="4c46a3d6-da89-4616-bd45-1b70e49404c2" providerId="ADAL" clId="{7F1F0841-190A-46F8-9915-0C9D4FD90F14}" dt="2026-02-13T12:13:49.536" v="676" actId="20577"/>
        <pc:sldMkLst>
          <pc:docMk/>
          <pc:sldMk cId="1764034692" sldId="266"/>
        </pc:sldMkLst>
        <pc:spChg chg="mod">
          <ac:chgData name="Lara Hopkinson" userId="4c46a3d6-da89-4616-bd45-1b70e49404c2" providerId="ADAL" clId="{7F1F0841-190A-46F8-9915-0C9D4FD90F14}" dt="2026-02-13T12:13:49.536" v="676" actId="20577"/>
          <ac:spMkLst>
            <pc:docMk/>
            <pc:sldMk cId="1764034692" sldId="266"/>
            <ac:spMk id="2" creationId="{00000000-0000-0000-0000-000000000000}"/>
          </ac:spMkLst>
        </pc:spChg>
      </pc:sldChg>
      <pc:sldChg chg="del">
        <pc:chgData name="Lara Hopkinson" userId="4c46a3d6-da89-4616-bd45-1b70e49404c2" providerId="ADAL" clId="{7F1F0841-190A-46F8-9915-0C9D4FD90F14}" dt="2026-02-13T13:04:22.379" v="709" actId="47"/>
        <pc:sldMkLst>
          <pc:docMk/>
          <pc:sldMk cId="1442405148" sldId="267"/>
        </pc:sldMkLst>
      </pc:sldChg>
      <pc:sldChg chg="del">
        <pc:chgData name="Lara Hopkinson" userId="4c46a3d6-da89-4616-bd45-1b70e49404c2" providerId="ADAL" clId="{7F1F0841-190A-46F8-9915-0C9D4FD90F14}" dt="2026-02-13T11:56:02.418" v="451" actId="47"/>
        <pc:sldMkLst>
          <pc:docMk/>
          <pc:sldMk cId="2859598120" sldId="268"/>
        </pc:sldMkLst>
      </pc:sldChg>
      <pc:sldChg chg="del">
        <pc:chgData name="Lara Hopkinson" userId="4c46a3d6-da89-4616-bd45-1b70e49404c2" providerId="ADAL" clId="{7F1F0841-190A-46F8-9915-0C9D4FD90F14}" dt="2026-02-13T11:56:03.709" v="452" actId="47"/>
        <pc:sldMkLst>
          <pc:docMk/>
          <pc:sldMk cId="1513026960" sldId="269"/>
        </pc:sldMkLst>
      </pc:sldChg>
      <pc:sldChg chg="del">
        <pc:chgData name="Lara Hopkinson" userId="4c46a3d6-da89-4616-bd45-1b70e49404c2" providerId="ADAL" clId="{7F1F0841-190A-46F8-9915-0C9D4FD90F14}" dt="2026-02-13T11:56:05.870" v="453" actId="47"/>
        <pc:sldMkLst>
          <pc:docMk/>
          <pc:sldMk cId="3777541561" sldId="270"/>
        </pc:sldMkLst>
      </pc:sldChg>
      <pc:sldChg chg="del">
        <pc:chgData name="Lara Hopkinson" userId="4c46a3d6-da89-4616-bd45-1b70e49404c2" providerId="ADAL" clId="{7F1F0841-190A-46F8-9915-0C9D4FD90F14}" dt="2026-02-13T11:56:07.201" v="454" actId="47"/>
        <pc:sldMkLst>
          <pc:docMk/>
          <pc:sldMk cId="2587810354" sldId="271"/>
        </pc:sldMkLst>
      </pc:sldChg>
      <pc:sldChg chg="modSp mod">
        <pc:chgData name="Lara Hopkinson" userId="4c46a3d6-da89-4616-bd45-1b70e49404c2" providerId="ADAL" clId="{7F1F0841-190A-46F8-9915-0C9D4FD90F14}" dt="2026-02-13T13:09:58.618" v="710" actId="20577"/>
        <pc:sldMkLst>
          <pc:docMk/>
          <pc:sldMk cId="270323100" sldId="272"/>
        </pc:sldMkLst>
        <pc:spChg chg="mod">
          <ac:chgData name="Lara Hopkinson" userId="4c46a3d6-da89-4616-bd45-1b70e49404c2" providerId="ADAL" clId="{7F1F0841-190A-46F8-9915-0C9D4FD90F14}" dt="2026-02-13T13:09:58.618" v="710" actId="20577"/>
          <ac:spMkLst>
            <pc:docMk/>
            <pc:sldMk cId="270323100" sldId="272"/>
            <ac:spMk id="2" creationId="{00000000-0000-0000-0000-000000000000}"/>
          </ac:spMkLst>
        </pc:spChg>
      </pc:sldChg>
      <pc:sldChg chg="addSp delSp modSp">
        <pc:chgData name="Lara Hopkinson" userId="4c46a3d6-da89-4616-bd45-1b70e49404c2" providerId="ADAL" clId="{7F1F0841-190A-46F8-9915-0C9D4FD90F14}" dt="2026-02-13T14:17:27.463" v="973" actId="1076"/>
        <pc:sldMkLst>
          <pc:docMk/>
          <pc:sldMk cId="752853408" sldId="275"/>
        </pc:sldMkLst>
        <pc:spChg chg="mod">
          <ac:chgData name="Lara Hopkinson" userId="4c46a3d6-da89-4616-bd45-1b70e49404c2" providerId="ADAL" clId="{7F1F0841-190A-46F8-9915-0C9D4FD90F14}" dt="2026-02-13T14:16:58.248" v="968" actId="20577"/>
          <ac:spMkLst>
            <pc:docMk/>
            <pc:sldMk cId="752853408" sldId="275"/>
            <ac:spMk id="2" creationId="{00000000-0000-0000-0000-000000000000}"/>
          </ac:spMkLst>
        </pc:spChg>
        <pc:picChg chg="del">
          <ac:chgData name="Lara Hopkinson" userId="4c46a3d6-da89-4616-bd45-1b70e49404c2" providerId="ADAL" clId="{7F1F0841-190A-46F8-9915-0C9D4FD90F14}" dt="2026-02-13T14:17:16.219" v="969" actId="478"/>
          <ac:picMkLst>
            <pc:docMk/>
            <pc:sldMk cId="752853408" sldId="275"/>
            <ac:picMk id="1026" creationId="{088C9206-B37A-9B6E-19BD-BA8F8589C6EB}"/>
          </ac:picMkLst>
        </pc:picChg>
        <pc:picChg chg="add mod">
          <ac:chgData name="Lara Hopkinson" userId="4c46a3d6-da89-4616-bd45-1b70e49404c2" providerId="ADAL" clId="{7F1F0841-190A-46F8-9915-0C9D4FD90F14}" dt="2026-02-13T14:17:27.463" v="973" actId="1076"/>
          <ac:picMkLst>
            <pc:docMk/>
            <pc:sldMk cId="752853408" sldId="275"/>
            <ac:picMk id="9218" creationId="{9DE07125-2B23-EF50-B46E-4F7C3E426C94}"/>
          </ac:picMkLst>
        </pc:picChg>
      </pc:sldChg>
      <pc:sldChg chg="addSp delSp modSp mod">
        <pc:chgData name="Lara Hopkinson" userId="4c46a3d6-da89-4616-bd45-1b70e49404c2" providerId="ADAL" clId="{7F1F0841-190A-46F8-9915-0C9D4FD90F14}" dt="2026-02-13T13:31:31.551" v="736" actId="1076"/>
        <pc:sldMkLst>
          <pc:docMk/>
          <pc:sldMk cId="3580843364" sldId="284"/>
        </pc:sldMkLst>
        <pc:spChg chg="mod">
          <ac:chgData name="Lara Hopkinson" userId="4c46a3d6-da89-4616-bd45-1b70e49404c2" providerId="ADAL" clId="{7F1F0841-190A-46F8-9915-0C9D4FD90F14}" dt="2026-02-13T13:31:01.473" v="727" actId="20577"/>
          <ac:spMkLst>
            <pc:docMk/>
            <pc:sldMk cId="3580843364" sldId="284"/>
            <ac:spMk id="3" creationId="{B0DD7EA6-237D-465B-8FF5-8B779449BCB4}"/>
          </ac:spMkLst>
        </pc:spChg>
        <pc:spChg chg="mod">
          <ac:chgData name="Lara Hopkinson" userId="4c46a3d6-da89-4616-bd45-1b70e49404c2" providerId="ADAL" clId="{7F1F0841-190A-46F8-9915-0C9D4FD90F14}" dt="2026-02-13T13:31:18.647" v="731" actId="20577"/>
          <ac:spMkLst>
            <pc:docMk/>
            <pc:sldMk cId="3580843364" sldId="284"/>
            <ac:spMk id="5" creationId="{7CC8FBE9-F276-4FC5-BB56-B65DAB76F9D4}"/>
          </ac:spMkLst>
        </pc:spChg>
        <pc:picChg chg="del">
          <ac:chgData name="Lara Hopkinson" userId="4c46a3d6-da89-4616-bd45-1b70e49404c2" providerId="ADAL" clId="{7F1F0841-190A-46F8-9915-0C9D4FD90F14}" dt="2026-02-13T13:30:45.109" v="711" actId="478"/>
          <ac:picMkLst>
            <pc:docMk/>
            <pc:sldMk cId="3580843364" sldId="284"/>
            <ac:picMk id="4" creationId="{EA2B6862-4795-4BC0-B21F-B2413EEC04A0}"/>
          </ac:picMkLst>
        </pc:picChg>
        <pc:picChg chg="add mod">
          <ac:chgData name="Lara Hopkinson" userId="4c46a3d6-da89-4616-bd45-1b70e49404c2" providerId="ADAL" clId="{7F1F0841-190A-46F8-9915-0C9D4FD90F14}" dt="2026-02-13T13:31:31.551" v="736" actId="1076"/>
          <ac:picMkLst>
            <pc:docMk/>
            <pc:sldMk cId="3580843364" sldId="284"/>
            <ac:picMk id="3074" creationId="{82CA6DE4-EAE6-C948-46A0-ACC120225FCD}"/>
          </ac:picMkLst>
        </pc:picChg>
      </pc:sldChg>
      <pc:sldChg chg="addSp delSp modSp mod">
        <pc:chgData name="Lara Hopkinson" userId="4c46a3d6-da89-4616-bd45-1b70e49404c2" providerId="ADAL" clId="{7F1F0841-190A-46F8-9915-0C9D4FD90F14}" dt="2026-02-13T13:48:22.509" v="772" actId="20577"/>
        <pc:sldMkLst>
          <pc:docMk/>
          <pc:sldMk cId="3508466749" sldId="285"/>
        </pc:sldMkLst>
        <pc:spChg chg="mod">
          <ac:chgData name="Lara Hopkinson" userId="4c46a3d6-da89-4616-bd45-1b70e49404c2" providerId="ADAL" clId="{7F1F0841-190A-46F8-9915-0C9D4FD90F14}" dt="2026-02-13T13:47:51.718" v="752" actId="1076"/>
          <ac:spMkLst>
            <pc:docMk/>
            <pc:sldMk cId="3508466749" sldId="285"/>
            <ac:spMk id="3" creationId="{F6B8D61D-7EF0-4482-A835-C9E42B5DE42B}"/>
          </ac:spMkLst>
        </pc:spChg>
        <pc:spChg chg="add del mod">
          <ac:chgData name="Lara Hopkinson" userId="4c46a3d6-da89-4616-bd45-1b70e49404c2" providerId="ADAL" clId="{7F1F0841-190A-46F8-9915-0C9D4FD90F14}" dt="2026-02-13T13:46:55.612" v="738" actId="478"/>
          <ac:spMkLst>
            <pc:docMk/>
            <pc:sldMk cId="3508466749" sldId="285"/>
            <ac:spMk id="4" creationId="{05B33ACF-3492-EB5B-2209-04F4A91D16FC}"/>
          </ac:spMkLst>
        </pc:spChg>
        <pc:spChg chg="add mod">
          <ac:chgData name="Lara Hopkinson" userId="4c46a3d6-da89-4616-bd45-1b70e49404c2" providerId="ADAL" clId="{7F1F0841-190A-46F8-9915-0C9D4FD90F14}" dt="2026-02-13T13:48:22.509" v="772" actId="20577"/>
          <ac:spMkLst>
            <pc:docMk/>
            <pc:sldMk cId="3508466749" sldId="285"/>
            <ac:spMk id="8" creationId="{5897D4A2-7A44-AAA7-0B33-64A469F7216F}"/>
          </ac:spMkLst>
        </pc:spChg>
        <pc:picChg chg="del">
          <ac:chgData name="Lara Hopkinson" userId="4c46a3d6-da89-4616-bd45-1b70e49404c2" providerId="ADAL" clId="{7F1F0841-190A-46F8-9915-0C9D4FD90F14}" dt="2026-02-13T13:46:53.609" v="737" actId="478"/>
          <ac:picMkLst>
            <pc:docMk/>
            <pc:sldMk cId="3508466749" sldId="285"/>
            <ac:picMk id="5" creationId="{E62863FB-9CAA-432A-80D6-D939A07701E3}"/>
          </ac:picMkLst>
        </pc:picChg>
        <pc:picChg chg="add mod modCrop">
          <ac:chgData name="Lara Hopkinson" userId="4c46a3d6-da89-4616-bd45-1b70e49404c2" providerId="ADAL" clId="{7F1F0841-190A-46F8-9915-0C9D4FD90F14}" dt="2026-02-13T13:47:58.296" v="755" actId="1076"/>
          <ac:picMkLst>
            <pc:docMk/>
            <pc:sldMk cId="3508466749" sldId="285"/>
            <ac:picMk id="7" creationId="{4F03D98E-5E7F-3647-9A06-EBC770A6B90A}"/>
          </ac:picMkLst>
        </pc:picChg>
      </pc:sldChg>
      <pc:sldChg chg="addSp delSp modSp new mod">
        <pc:chgData name="Lara Hopkinson" userId="4c46a3d6-da89-4616-bd45-1b70e49404c2" providerId="ADAL" clId="{7F1F0841-190A-46F8-9915-0C9D4FD90F14}" dt="2026-02-13T11:52:00.081" v="406" actId="20577"/>
        <pc:sldMkLst>
          <pc:docMk/>
          <pc:sldMk cId="2737016817" sldId="288"/>
        </pc:sldMkLst>
        <pc:spChg chg="del">
          <ac:chgData name="Lara Hopkinson" userId="4c46a3d6-da89-4616-bd45-1b70e49404c2" providerId="ADAL" clId="{7F1F0841-190A-46F8-9915-0C9D4FD90F14}" dt="2026-02-13T11:51:34.933" v="370" actId="478"/>
          <ac:spMkLst>
            <pc:docMk/>
            <pc:sldMk cId="2737016817" sldId="288"/>
            <ac:spMk id="2" creationId="{D8799B20-87D2-F42B-6E64-D29709B26410}"/>
          </ac:spMkLst>
        </pc:spChg>
        <pc:spChg chg="mod">
          <ac:chgData name="Lara Hopkinson" userId="4c46a3d6-da89-4616-bd45-1b70e49404c2" providerId="ADAL" clId="{7F1F0841-190A-46F8-9915-0C9D4FD90F14}" dt="2026-02-13T11:51:39.929" v="391" actId="20577"/>
          <ac:spMkLst>
            <pc:docMk/>
            <pc:sldMk cId="2737016817" sldId="288"/>
            <ac:spMk id="3" creationId="{8079EDC3-F24B-A1F2-9E39-F3B67F5B7591}"/>
          </ac:spMkLst>
        </pc:spChg>
        <pc:spChg chg="add mod">
          <ac:chgData name="Lara Hopkinson" userId="4c46a3d6-da89-4616-bd45-1b70e49404c2" providerId="ADAL" clId="{7F1F0841-190A-46F8-9915-0C9D4FD90F14}" dt="2026-02-13T11:52:00.081" v="406" actId="20577"/>
          <ac:spMkLst>
            <pc:docMk/>
            <pc:sldMk cId="2737016817" sldId="288"/>
            <ac:spMk id="6" creationId="{8C59C8C9-F4F9-D1DB-768C-0328095635A7}"/>
          </ac:spMkLst>
        </pc:spChg>
        <pc:picChg chg="add mod modCrop">
          <ac:chgData name="Lara Hopkinson" userId="4c46a3d6-da89-4616-bd45-1b70e49404c2" providerId="ADAL" clId="{7F1F0841-190A-46F8-9915-0C9D4FD90F14}" dt="2026-02-13T11:51:48.877" v="395" actId="1076"/>
          <ac:picMkLst>
            <pc:docMk/>
            <pc:sldMk cId="2737016817" sldId="288"/>
            <ac:picMk id="5" creationId="{5244C2F9-5CAB-7D67-72E3-845387DBF9F3}"/>
          </ac:picMkLst>
        </pc:picChg>
      </pc:sldChg>
      <pc:sldChg chg="addSp delSp modSp new mod">
        <pc:chgData name="Lara Hopkinson" userId="4c46a3d6-da89-4616-bd45-1b70e49404c2" providerId="ADAL" clId="{7F1F0841-190A-46F8-9915-0C9D4FD90F14}" dt="2026-02-13T11:54:33.397" v="450"/>
        <pc:sldMkLst>
          <pc:docMk/>
          <pc:sldMk cId="1258616095" sldId="289"/>
        </pc:sldMkLst>
        <pc:spChg chg="del">
          <ac:chgData name="Lara Hopkinson" userId="4c46a3d6-da89-4616-bd45-1b70e49404c2" providerId="ADAL" clId="{7F1F0841-190A-46F8-9915-0C9D4FD90F14}" dt="2026-02-13T11:53:44.027" v="413" actId="478"/>
          <ac:spMkLst>
            <pc:docMk/>
            <pc:sldMk cId="1258616095" sldId="289"/>
            <ac:spMk id="2" creationId="{011B1FDB-A1D2-29FD-53CE-EE53CF96BEE1}"/>
          </ac:spMkLst>
        </pc:spChg>
        <pc:spChg chg="mod">
          <ac:chgData name="Lara Hopkinson" userId="4c46a3d6-da89-4616-bd45-1b70e49404c2" providerId="ADAL" clId="{7F1F0841-190A-46F8-9915-0C9D4FD90F14}" dt="2026-02-13T11:54:26.358" v="449" actId="1076"/>
          <ac:spMkLst>
            <pc:docMk/>
            <pc:sldMk cId="1258616095" sldId="289"/>
            <ac:spMk id="3" creationId="{AA786541-6EAF-CD59-E7EF-E0D0097EC6F0}"/>
          </ac:spMkLst>
        </pc:spChg>
        <pc:spChg chg="add mod">
          <ac:chgData name="Lara Hopkinson" userId="4c46a3d6-da89-4616-bd45-1b70e49404c2" providerId="ADAL" clId="{7F1F0841-190A-46F8-9915-0C9D4FD90F14}" dt="2026-02-13T11:54:33.397" v="450"/>
          <ac:spMkLst>
            <pc:docMk/>
            <pc:sldMk cId="1258616095" sldId="289"/>
            <ac:spMk id="6" creationId="{13E10F71-E86B-F75C-D0F6-8606630644CB}"/>
          </ac:spMkLst>
        </pc:spChg>
        <pc:picChg chg="add mod modCrop">
          <ac:chgData name="Lara Hopkinson" userId="4c46a3d6-da89-4616-bd45-1b70e49404c2" providerId="ADAL" clId="{7F1F0841-190A-46F8-9915-0C9D4FD90F14}" dt="2026-02-13T11:54:10.071" v="438" actId="1076"/>
          <ac:picMkLst>
            <pc:docMk/>
            <pc:sldMk cId="1258616095" sldId="289"/>
            <ac:picMk id="5" creationId="{CA5AD32F-8B21-7BF3-152E-D0FE5271CB57}"/>
          </ac:picMkLst>
        </pc:picChg>
      </pc:sldChg>
      <pc:sldChg chg="addSp delSp modSp new mod">
        <pc:chgData name="Lara Hopkinson" userId="4c46a3d6-da89-4616-bd45-1b70e49404c2" providerId="ADAL" clId="{7F1F0841-190A-46F8-9915-0C9D4FD90F14}" dt="2026-02-13T11:57:03.477" v="471"/>
        <pc:sldMkLst>
          <pc:docMk/>
          <pc:sldMk cId="1430520423" sldId="290"/>
        </pc:sldMkLst>
        <pc:spChg chg="del">
          <ac:chgData name="Lara Hopkinson" userId="4c46a3d6-da89-4616-bd45-1b70e49404c2" providerId="ADAL" clId="{7F1F0841-190A-46F8-9915-0C9D4FD90F14}" dt="2026-02-13T11:56:34.853" v="461" actId="478"/>
          <ac:spMkLst>
            <pc:docMk/>
            <pc:sldMk cId="1430520423" sldId="290"/>
            <ac:spMk id="2" creationId="{0E0AE791-18F1-D1F3-C3BE-C4867A6E1F09}"/>
          </ac:spMkLst>
        </pc:spChg>
        <pc:spChg chg="mod">
          <ac:chgData name="Lara Hopkinson" userId="4c46a3d6-da89-4616-bd45-1b70e49404c2" providerId="ADAL" clId="{7F1F0841-190A-46F8-9915-0C9D4FD90F14}" dt="2026-02-13T11:56:56.932" v="470" actId="1076"/>
          <ac:spMkLst>
            <pc:docMk/>
            <pc:sldMk cId="1430520423" sldId="290"/>
            <ac:spMk id="3" creationId="{9740C53F-A852-49B6-91C6-4EB61643C7D5}"/>
          </ac:spMkLst>
        </pc:spChg>
        <pc:spChg chg="add mod">
          <ac:chgData name="Lara Hopkinson" userId="4c46a3d6-da89-4616-bd45-1b70e49404c2" providerId="ADAL" clId="{7F1F0841-190A-46F8-9915-0C9D4FD90F14}" dt="2026-02-13T11:57:03.477" v="471"/>
          <ac:spMkLst>
            <pc:docMk/>
            <pc:sldMk cId="1430520423" sldId="290"/>
            <ac:spMk id="6" creationId="{B8A55DDB-BB9F-F64C-F374-29529C0F858F}"/>
          </ac:spMkLst>
        </pc:spChg>
        <pc:picChg chg="add mod modCrop">
          <ac:chgData name="Lara Hopkinson" userId="4c46a3d6-da89-4616-bd45-1b70e49404c2" providerId="ADAL" clId="{7F1F0841-190A-46F8-9915-0C9D4FD90F14}" dt="2026-02-13T11:56:53.165" v="469" actId="14100"/>
          <ac:picMkLst>
            <pc:docMk/>
            <pc:sldMk cId="1430520423" sldId="290"/>
            <ac:picMk id="5" creationId="{7D8B4C44-C2E3-8F94-E164-307E380A01DC}"/>
          </ac:picMkLst>
        </pc:picChg>
      </pc:sldChg>
      <pc:sldChg chg="addSp modSp new mod">
        <pc:chgData name="Lara Hopkinson" userId="4c46a3d6-da89-4616-bd45-1b70e49404c2" providerId="ADAL" clId="{7F1F0841-190A-46F8-9915-0C9D4FD90F14}" dt="2026-02-13T12:04:41.611" v="670"/>
        <pc:sldMkLst>
          <pc:docMk/>
          <pc:sldMk cId="1517078648" sldId="291"/>
        </pc:sldMkLst>
        <pc:spChg chg="mod">
          <ac:chgData name="Lara Hopkinson" userId="4c46a3d6-da89-4616-bd45-1b70e49404c2" providerId="ADAL" clId="{7F1F0841-190A-46F8-9915-0C9D4FD90F14}" dt="2026-02-13T12:04:03.693" v="661" actId="20577"/>
          <ac:spMkLst>
            <pc:docMk/>
            <pc:sldMk cId="1517078648" sldId="291"/>
            <ac:spMk id="2" creationId="{137CA435-BCC3-AD1B-1F6C-5FC0120FB376}"/>
          </ac:spMkLst>
        </pc:spChg>
        <pc:spChg chg="mod">
          <ac:chgData name="Lara Hopkinson" userId="4c46a3d6-da89-4616-bd45-1b70e49404c2" providerId="ADAL" clId="{7F1F0841-190A-46F8-9915-0C9D4FD90F14}" dt="2026-02-13T12:00:16.027" v="500" actId="20577"/>
          <ac:spMkLst>
            <pc:docMk/>
            <pc:sldMk cId="1517078648" sldId="291"/>
            <ac:spMk id="3" creationId="{6CC3BF5A-0C58-10BD-31BE-2967F5A62AE6}"/>
          </ac:spMkLst>
        </pc:spChg>
        <pc:spChg chg="add mod">
          <ac:chgData name="Lara Hopkinson" userId="4c46a3d6-da89-4616-bd45-1b70e49404c2" providerId="ADAL" clId="{7F1F0841-190A-46F8-9915-0C9D4FD90F14}" dt="2026-02-13T12:04:41.611" v="670"/>
          <ac:spMkLst>
            <pc:docMk/>
            <pc:sldMk cId="1517078648" sldId="291"/>
            <ac:spMk id="6" creationId="{25226B65-2685-9BD8-B90D-7A1015DDB325}"/>
          </ac:spMkLst>
        </pc:spChg>
        <pc:picChg chg="add mod modCrop">
          <ac:chgData name="Lara Hopkinson" userId="4c46a3d6-da89-4616-bd45-1b70e49404c2" providerId="ADAL" clId="{7F1F0841-190A-46F8-9915-0C9D4FD90F14}" dt="2026-02-13T12:04:35.345" v="669" actId="1076"/>
          <ac:picMkLst>
            <pc:docMk/>
            <pc:sldMk cId="1517078648" sldId="291"/>
            <ac:picMk id="5" creationId="{0AEED00B-4A25-90C8-5D54-AF7742297DF9}"/>
          </ac:picMkLst>
        </pc:picChg>
      </pc:sldChg>
      <pc:sldChg chg="addSp delSp modSp new mod">
        <pc:chgData name="Lara Hopkinson" userId="4c46a3d6-da89-4616-bd45-1b70e49404c2" providerId="ADAL" clId="{7F1F0841-190A-46F8-9915-0C9D4FD90F14}" dt="2026-02-13T13:04:20.274" v="708"/>
        <pc:sldMkLst>
          <pc:docMk/>
          <pc:sldMk cId="646663123" sldId="292"/>
        </pc:sldMkLst>
        <pc:spChg chg="del">
          <ac:chgData name="Lara Hopkinson" userId="4c46a3d6-da89-4616-bd45-1b70e49404c2" providerId="ADAL" clId="{7F1F0841-190A-46F8-9915-0C9D4FD90F14}" dt="2026-02-13T13:03:52.368" v="699" actId="478"/>
          <ac:spMkLst>
            <pc:docMk/>
            <pc:sldMk cId="646663123" sldId="292"/>
            <ac:spMk id="2" creationId="{8B595F27-3E25-CAF0-45A8-05CA6C95DE7E}"/>
          </ac:spMkLst>
        </pc:spChg>
        <pc:spChg chg="mod">
          <ac:chgData name="Lara Hopkinson" userId="4c46a3d6-da89-4616-bd45-1b70e49404c2" providerId="ADAL" clId="{7F1F0841-190A-46F8-9915-0C9D4FD90F14}" dt="2026-02-13T13:03:48.213" v="698" actId="20577"/>
          <ac:spMkLst>
            <pc:docMk/>
            <pc:sldMk cId="646663123" sldId="292"/>
            <ac:spMk id="3" creationId="{22CAC1D3-8044-1528-F727-1D60E1F0D983}"/>
          </ac:spMkLst>
        </pc:spChg>
        <pc:spChg chg="add mod">
          <ac:chgData name="Lara Hopkinson" userId="4c46a3d6-da89-4616-bd45-1b70e49404c2" providerId="ADAL" clId="{7F1F0841-190A-46F8-9915-0C9D4FD90F14}" dt="2026-02-13T13:04:20.274" v="708"/>
          <ac:spMkLst>
            <pc:docMk/>
            <pc:sldMk cId="646663123" sldId="292"/>
            <ac:spMk id="6" creationId="{6F356B36-6696-5B8B-9FC2-4C5681B133D7}"/>
          </ac:spMkLst>
        </pc:spChg>
        <pc:picChg chg="add mod modCrop">
          <ac:chgData name="Lara Hopkinson" userId="4c46a3d6-da89-4616-bd45-1b70e49404c2" providerId="ADAL" clId="{7F1F0841-190A-46F8-9915-0C9D4FD90F14}" dt="2026-02-13T13:04:13.755" v="707" actId="1076"/>
          <ac:picMkLst>
            <pc:docMk/>
            <pc:sldMk cId="646663123" sldId="292"/>
            <ac:picMk id="5" creationId="{8A739A05-65E9-F17F-193B-6CD46E3498FF}"/>
          </ac:picMkLst>
        </pc:picChg>
      </pc:sldChg>
      <pc:sldChg chg="addSp delSp modSp new mod modClrScheme modAnim chgLayout">
        <pc:chgData name="Lara Hopkinson" userId="4c46a3d6-da89-4616-bd45-1b70e49404c2" providerId="ADAL" clId="{7F1F0841-190A-46F8-9915-0C9D4FD90F14}" dt="2026-02-13T13:55:27.099" v="795"/>
        <pc:sldMkLst>
          <pc:docMk/>
          <pc:sldMk cId="1957478924" sldId="293"/>
        </pc:sldMkLst>
        <pc:spChg chg="del">
          <ac:chgData name="Lara Hopkinson" userId="4c46a3d6-da89-4616-bd45-1b70e49404c2" providerId="ADAL" clId="{7F1F0841-190A-46F8-9915-0C9D4FD90F14}" dt="2026-02-13T13:53:09.676" v="774" actId="700"/>
          <ac:spMkLst>
            <pc:docMk/>
            <pc:sldMk cId="1957478924" sldId="293"/>
            <ac:spMk id="2" creationId="{263BA6A6-779B-EADD-17E3-23173AA06C5E}"/>
          </ac:spMkLst>
        </pc:spChg>
        <pc:spChg chg="del">
          <ac:chgData name="Lara Hopkinson" userId="4c46a3d6-da89-4616-bd45-1b70e49404c2" providerId="ADAL" clId="{7F1F0841-190A-46F8-9915-0C9D4FD90F14}" dt="2026-02-13T13:53:09.676" v="774" actId="700"/>
          <ac:spMkLst>
            <pc:docMk/>
            <pc:sldMk cId="1957478924" sldId="293"/>
            <ac:spMk id="3" creationId="{2A7C9800-68CD-2010-2622-A3CA259E7097}"/>
          </ac:spMkLst>
        </pc:spChg>
        <pc:picChg chg="add mod modCrop">
          <ac:chgData name="Lara Hopkinson" userId="4c46a3d6-da89-4616-bd45-1b70e49404c2" providerId="ADAL" clId="{7F1F0841-190A-46F8-9915-0C9D4FD90F14}" dt="2026-02-13T13:53:26.489" v="780" actId="1076"/>
          <ac:picMkLst>
            <pc:docMk/>
            <pc:sldMk cId="1957478924" sldId="293"/>
            <ac:picMk id="5" creationId="{DAF7A4C5-BBFB-B8A0-FE99-DC901B96B5D1}"/>
          </ac:picMkLst>
        </pc:picChg>
        <pc:picChg chg="add mod modCrop">
          <ac:chgData name="Lara Hopkinson" userId="4c46a3d6-da89-4616-bd45-1b70e49404c2" providerId="ADAL" clId="{7F1F0841-190A-46F8-9915-0C9D4FD90F14}" dt="2026-02-13T13:54:10.654" v="786" actId="1076"/>
          <ac:picMkLst>
            <pc:docMk/>
            <pc:sldMk cId="1957478924" sldId="293"/>
            <ac:picMk id="7" creationId="{78FC7C33-2C92-6135-3784-7AED4075AB6A}"/>
          </ac:picMkLst>
        </pc:picChg>
        <pc:picChg chg="add mod modCrop">
          <ac:chgData name="Lara Hopkinson" userId="4c46a3d6-da89-4616-bd45-1b70e49404c2" providerId="ADAL" clId="{7F1F0841-190A-46F8-9915-0C9D4FD90F14}" dt="2026-02-13T13:55:22.587" v="794" actId="1076"/>
          <ac:picMkLst>
            <pc:docMk/>
            <pc:sldMk cId="1957478924" sldId="293"/>
            <ac:picMk id="9" creationId="{4E35E252-A49C-316A-44FA-B5A6C8381996}"/>
          </ac:picMkLst>
        </pc:picChg>
      </pc:sldChg>
      <pc:sldChg chg="addSp modSp new mod">
        <pc:chgData name="Lara Hopkinson" userId="4c46a3d6-da89-4616-bd45-1b70e49404c2" providerId="ADAL" clId="{7F1F0841-190A-46F8-9915-0C9D4FD90F14}" dt="2026-02-13T13:56:43.631" v="819" actId="20577"/>
        <pc:sldMkLst>
          <pc:docMk/>
          <pc:sldMk cId="1121253488" sldId="294"/>
        </pc:sldMkLst>
        <pc:spChg chg="add mod">
          <ac:chgData name="Lara Hopkinson" userId="4c46a3d6-da89-4616-bd45-1b70e49404c2" providerId="ADAL" clId="{7F1F0841-190A-46F8-9915-0C9D4FD90F14}" dt="2026-02-13T13:56:43.631" v="819" actId="20577"/>
          <ac:spMkLst>
            <pc:docMk/>
            <pc:sldMk cId="1121253488" sldId="294"/>
            <ac:spMk id="4" creationId="{CE4048B4-AF23-A595-BD8C-37A2A5BD53A6}"/>
          </ac:spMkLst>
        </pc:spChg>
        <pc:picChg chg="add mod modCrop">
          <ac:chgData name="Lara Hopkinson" userId="4c46a3d6-da89-4616-bd45-1b70e49404c2" providerId="ADAL" clId="{7F1F0841-190A-46F8-9915-0C9D4FD90F14}" dt="2026-02-13T13:56:24.874" v="805" actId="1076"/>
          <ac:picMkLst>
            <pc:docMk/>
            <pc:sldMk cId="1121253488" sldId="294"/>
            <ac:picMk id="3" creationId="{6F00AB16-7BFE-D9FE-8C5D-4F6159218B98}"/>
          </ac:picMkLst>
        </pc:picChg>
      </pc:sldChg>
      <pc:sldChg chg="addSp modSp new mod">
        <pc:chgData name="Lara Hopkinson" userId="4c46a3d6-da89-4616-bd45-1b70e49404c2" providerId="ADAL" clId="{7F1F0841-190A-46F8-9915-0C9D4FD90F14}" dt="2026-02-13T13:59:15.556" v="852" actId="1076"/>
        <pc:sldMkLst>
          <pc:docMk/>
          <pc:sldMk cId="3251720056" sldId="295"/>
        </pc:sldMkLst>
        <pc:spChg chg="add mod">
          <ac:chgData name="Lara Hopkinson" userId="4c46a3d6-da89-4616-bd45-1b70e49404c2" providerId="ADAL" clId="{7F1F0841-190A-46F8-9915-0C9D4FD90F14}" dt="2026-02-13T13:59:06.694" v="849" actId="20577"/>
          <ac:spMkLst>
            <pc:docMk/>
            <pc:sldMk cId="3251720056" sldId="295"/>
            <ac:spMk id="4" creationId="{3304BCA6-EB6A-6D9D-BE9F-2027636390A2}"/>
          </ac:spMkLst>
        </pc:spChg>
        <pc:picChg chg="add mod modCrop">
          <ac:chgData name="Lara Hopkinson" userId="4c46a3d6-da89-4616-bd45-1b70e49404c2" providerId="ADAL" clId="{7F1F0841-190A-46F8-9915-0C9D4FD90F14}" dt="2026-02-13T13:59:15.556" v="852" actId="1076"/>
          <ac:picMkLst>
            <pc:docMk/>
            <pc:sldMk cId="3251720056" sldId="295"/>
            <ac:picMk id="3" creationId="{A71201B4-F676-2636-76BE-12F364902A07}"/>
          </ac:picMkLst>
        </pc:picChg>
      </pc:sldChg>
      <pc:sldChg chg="addSp delSp modSp new mod modClrScheme chgLayout">
        <pc:chgData name="Lara Hopkinson" userId="4c46a3d6-da89-4616-bd45-1b70e49404c2" providerId="ADAL" clId="{7F1F0841-190A-46F8-9915-0C9D4FD90F14}" dt="2026-02-13T14:01:10.886" v="919" actId="20577"/>
        <pc:sldMkLst>
          <pc:docMk/>
          <pc:sldMk cId="3074844957" sldId="296"/>
        </pc:sldMkLst>
        <pc:spChg chg="add mod">
          <ac:chgData name="Lara Hopkinson" userId="4c46a3d6-da89-4616-bd45-1b70e49404c2" providerId="ADAL" clId="{7F1F0841-190A-46F8-9915-0C9D4FD90F14}" dt="2026-02-13T14:00:08.583" v="888" actId="20577"/>
          <ac:spMkLst>
            <pc:docMk/>
            <pc:sldMk cId="3074844957" sldId="296"/>
            <ac:spMk id="2" creationId="{4961D58A-E00C-7612-75A1-F19689B2A6F9}"/>
          </ac:spMkLst>
        </pc:spChg>
        <pc:spChg chg="add del mod">
          <ac:chgData name="Lara Hopkinson" userId="4c46a3d6-da89-4616-bd45-1b70e49404c2" providerId="ADAL" clId="{7F1F0841-190A-46F8-9915-0C9D4FD90F14}" dt="2026-02-13T14:00:29.813" v="889" actId="478"/>
          <ac:spMkLst>
            <pc:docMk/>
            <pc:sldMk cId="3074844957" sldId="296"/>
            <ac:spMk id="3" creationId="{5D6FD2B9-2A2C-A397-6EA8-6C16F0364CF1}"/>
          </ac:spMkLst>
        </pc:spChg>
        <pc:spChg chg="add mod">
          <ac:chgData name="Lara Hopkinson" userId="4c46a3d6-da89-4616-bd45-1b70e49404c2" providerId="ADAL" clId="{7F1F0841-190A-46F8-9915-0C9D4FD90F14}" dt="2026-02-13T14:01:10.886" v="919" actId="20577"/>
          <ac:spMkLst>
            <pc:docMk/>
            <pc:sldMk cId="3074844957" sldId="296"/>
            <ac:spMk id="4" creationId="{92232DA2-AFD2-227B-3323-9E1672C7EBC0}"/>
          </ac:spMkLst>
        </pc:spChg>
        <pc:picChg chg="add mod">
          <ac:chgData name="Lara Hopkinson" userId="4c46a3d6-da89-4616-bd45-1b70e49404c2" providerId="ADAL" clId="{7F1F0841-190A-46F8-9915-0C9D4FD90F14}" dt="2026-02-13T14:00:39.210" v="892" actId="1076"/>
          <ac:picMkLst>
            <pc:docMk/>
            <pc:sldMk cId="3074844957" sldId="296"/>
            <ac:picMk id="4098" creationId="{97DEC7D1-5E9E-47DA-A145-44CAECBFFA21}"/>
          </ac:picMkLst>
        </pc:picChg>
      </pc:sldChg>
      <pc:sldChg chg="addSp delSp modSp new mod">
        <pc:chgData name="Lara Hopkinson" userId="4c46a3d6-da89-4616-bd45-1b70e49404c2" providerId="ADAL" clId="{7F1F0841-190A-46F8-9915-0C9D4FD90F14}" dt="2026-02-13T14:13:43.233" v="924" actId="478"/>
        <pc:sldMkLst>
          <pc:docMk/>
          <pc:sldMk cId="4210149732" sldId="297"/>
        </pc:sldMkLst>
        <pc:spChg chg="del">
          <ac:chgData name="Lara Hopkinson" userId="4c46a3d6-da89-4616-bd45-1b70e49404c2" providerId="ADAL" clId="{7F1F0841-190A-46F8-9915-0C9D4FD90F14}" dt="2026-02-13T14:13:33.672" v="921" actId="478"/>
          <ac:spMkLst>
            <pc:docMk/>
            <pc:sldMk cId="4210149732" sldId="297"/>
            <ac:spMk id="2" creationId="{7A771385-21CB-7E50-176B-B3818C3CAB8A}"/>
          </ac:spMkLst>
        </pc:spChg>
        <pc:spChg chg="del">
          <ac:chgData name="Lara Hopkinson" userId="4c46a3d6-da89-4616-bd45-1b70e49404c2" providerId="ADAL" clId="{7F1F0841-190A-46F8-9915-0C9D4FD90F14}" dt="2026-02-13T14:13:43.233" v="924" actId="478"/>
          <ac:spMkLst>
            <pc:docMk/>
            <pc:sldMk cId="4210149732" sldId="297"/>
            <ac:spMk id="3" creationId="{20406536-2B9D-7269-CAE0-AA9F9486185D}"/>
          </ac:spMkLst>
        </pc:spChg>
        <pc:picChg chg="add mod">
          <ac:chgData name="Lara Hopkinson" userId="4c46a3d6-da89-4616-bd45-1b70e49404c2" providerId="ADAL" clId="{7F1F0841-190A-46F8-9915-0C9D4FD90F14}" dt="2026-02-13T14:13:40.733" v="923" actId="1076"/>
          <ac:picMkLst>
            <pc:docMk/>
            <pc:sldMk cId="4210149732" sldId="297"/>
            <ac:picMk id="8194" creationId="{606F8848-62D7-CBF2-2243-4E810C599DE6}"/>
          </ac:picMkLst>
        </pc:picChg>
      </pc:sldChg>
    </pc:docChg>
  </pc:docChgLst>
  <pc:docChgLst>
    <pc:chgData name="Lara Hopkinson" userId="S::lara.hopkinson@uwtsd.ac.uk::4c46a3d6-da89-4616-bd45-1b70e49404c2" providerId="AD" clId="Web-{39970FBE-C018-0BF1-D512-5841A85C55AA}"/>
    <pc:docChg chg="modSld">
      <pc:chgData name="Lara Hopkinson" userId="S::lara.hopkinson@uwtsd.ac.uk::4c46a3d6-da89-4616-bd45-1b70e49404c2" providerId="AD" clId="Web-{39970FBE-C018-0BF1-D512-5841A85C55AA}" dt="2026-02-09T10:28:50.691" v="25"/>
      <pc:docMkLst>
        <pc:docMk/>
      </pc:docMkLst>
      <pc:sldChg chg="modSp">
        <pc:chgData name="Lara Hopkinson" userId="S::lara.hopkinson@uwtsd.ac.uk::4c46a3d6-da89-4616-bd45-1b70e49404c2" providerId="AD" clId="Web-{39970FBE-C018-0BF1-D512-5841A85C55AA}" dt="2026-02-09T10:26:28.296" v="22" actId="20577"/>
        <pc:sldMkLst>
          <pc:docMk/>
          <pc:sldMk cId="2974403988" sldId="260"/>
        </pc:sldMkLst>
        <pc:spChg chg="mod">
          <ac:chgData name="Lara Hopkinson" userId="S::lara.hopkinson@uwtsd.ac.uk::4c46a3d6-da89-4616-bd45-1b70e49404c2" providerId="AD" clId="Web-{39970FBE-C018-0BF1-D512-5841A85C55AA}" dt="2026-02-09T10:26:28.296" v="22" actId="20577"/>
          <ac:spMkLst>
            <pc:docMk/>
            <pc:sldMk cId="2974403988" sldId="260"/>
            <ac:spMk id="3" creationId="{00000000-0000-0000-0000-000000000000}"/>
          </ac:spMkLst>
        </pc:spChg>
      </pc:sldChg>
      <pc:sldChg chg="modSp">
        <pc:chgData name="Lara Hopkinson" userId="S::lara.hopkinson@uwtsd.ac.uk::4c46a3d6-da89-4616-bd45-1b70e49404c2" providerId="AD" clId="Web-{39970FBE-C018-0BF1-D512-5841A85C55AA}" dt="2026-02-09T10:28:38.066" v="23"/>
        <pc:sldMkLst>
          <pc:docMk/>
          <pc:sldMk cId="1936155633" sldId="261"/>
        </pc:sldMkLst>
        <pc:spChg chg="mod">
          <ac:chgData name="Lara Hopkinson" userId="S::lara.hopkinson@uwtsd.ac.uk::4c46a3d6-da89-4616-bd45-1b70e49404c2" providerId="AD" clId="Web-{39970FBE-C018-0BF1-D512-5841A85C55AA}" dt="2026-02-09T10:28:38.066" v="23"/>
          <ac:spMkLst>
            <pc:docMk/>
            <pc:sldMk cId="1936155633" sldId="261"/>
            <ac:spMk id="7" creationId="{80D92035-B53F-4351-94EA-F5404036E122}"/>
          </ac:spMkLst>
        </pc:spChg>
      </pc:sldChg>
      <pc:sldChg chg="modSp">
        <pc:chgData name="Lara Hopkinson" userId="S::lara.hopkinson@uwtsd.ac.uk::4c46a3d6-da89-4616-bd45-1b70e49404c2" providerId="AD" clId="Web-{39970FBE-C018-0BF1-D512-5841A85C55AA}" dt="2026-02-09T10:28:50.691" v="25"/>
        <pc:sldMkLst>
          <pc:docMk/>
          <pc:sldMk cId="1151052624" sldId="263"/>
        </pc:sldMkLst>
        <pc:spChg chg="mod">
          <ac:chgData name="Lara Hopkinson" userId="S::lara.hopkinson@uwtsd.ac.uk::4c46a3d6-da89-4616-bd45-1b70e49404c2" providerId="AD" clId="Web-{39970FBE-C018-0BF1-D512-5841A85C55AA}" dt="2026-02-09T10:28:50.691" v="25"/>
          <ac:spMkLst>
            <pc:docMk/>
            <pc:sldMk cId="1151052624" sldId="263"/>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68FA18-E907-4134-9648-FCAD37FD5DD2}" type="datetimeFigureOut">
              <a:rPr lang="en-GB" smtClean="0"/>
              <a:t>13/02/2026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1FDC27-9E62-42C7-8B63-BC13C9768FDE}" type="slidenum">
              <a:rPr lang="en-GB" smtClean="0"/>
              <a:t>‹#›</a:t>
            </a:fld>
            <a:endParaRPr lang="en-GB"/>
          </a:p>
        </p:txBody>
      </p:sp>
    </p:spTree>
    <p:extLst>
      <p:ext uri="{BB962C8B-B14F-4D97-AF65-F5344CB8AC3E}">
        <p14:creationId xmlns:p14="http://schemas.microsoft.com/office/powerpoint/2010/main" val="3515512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21FDC27-9E62-42C7-8B63-BC13C9768FDE}" type="slidenum">
              <a:rPr lang="en-GB" smtClean="0"/>
              <a:t>29</a:t>
            </a:fld>
            <a:endParaRPr lang="en-GB"/>
          </a:p>
        </p:txBody>
      </p:sp>
    </p:spTree>
    <p:extLst>
      <p:ext uri="{BB962C8B-B14F-4D97-AF65-F5344CB8AC3E}">
        <p14:creationId xmlns:p14="http://schemas.microsoft.com/office/powerpoint/2010/main" val="14950515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B4C3E8B-D2A8-45C1-9A07-1D45A0BA4FF5}"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247FBB-048E-4470-A913-46A3F660DBA4}" type="slidenum">
              <a:rPr lang="en-GB" smtClean="0"/>
              <a:t>‹#›</a:t>
            </a:fld>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solidFill>
                  <a:schemeClr val="accent3"/>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2" name="Title 1"/>
          <p:cNvSpPr>
            <a:spLocks noGrp="1"/>
          </p:cNvSpPr>
          <p:nvPr>
            <p:ph type="ctrTitle"/>
          </p:nvPr>
        </p:nvSpPr>
        <p:spPr>
          <a:xfrm>
            <a:off x="1143000" y="1041400"/>
            <a:ext cx="6858000" cy="2387600"/>
          </a:xfrm>
        </p:spPr>
        <p:txBody>
          <a:bodyPr anchor="b"/>
          <a:lstStyle>
            <a:lvl1pPr algn="ctr">
              <a:defRPr sz="4500"/>
            </a:lvl1pPr>
          </a:lstStyle>
          <a:p>
            <a:r>
              <a:rPr lang="en-US"/>
              <a:t>Click to edit Master title style</a:t>
            </a:r>
            <a:endParaRPr lang="en-US" dirty="0"/>
          </a:p>
        </p:txBody>
      </p:sp>
    </p:spTree>
    <p:extLst>
      <p:ext uri="{BB962C8B-B14F-4D97-AF65-F5344CB8AC3E}">
        <p14:creationId xmlns:p14="http://schemas.microsoft.com/office/powerpoint/2010/main" val="3993064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B4C3E8B-D2A8-45C1-9A07-1D45A0BA4FF5}"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247FBB-048E-4470-A913-46A3F660DBA4}" type="slidenum">
              <a:rPr lang="en-GB" smtClean="0"/>
              <a:t>‹#›</a:t>
            </a:fld>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1788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B4C3E8B-D2A8-45C1-9A07-1D45A0BA4FF5}"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247FBB-048E-4470-A913-46A3F660DBA4}" type="slidenum">
              <a:rPr lang="en-GB" smtClean="0"/>
              <a:t>‹#›</a:t>
            </a:fld>
            <a:endParaRPr lang="en-GB"/>
          </a:p>
        </p:txBody>
      </p:sp>
      <p:sp>
        <p:nvSpPr>
          <p:cNvPr id="3" name="Text Placeholder 2"/>
          <p:cNvSpPr>
            <a:spLocks noGrp="1"/>
          </p:cNvSpPr>
          <p:nvPr>
            <p:ph type="body" idx="1"/>
          </p:nvPr>
        </p:nvSpPr>
        <p:spPr>
          <a:xfrm>
            <a:off x="931244" y="4589464"/>
            <a:ext cx="7579343"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Click to edit Master text styles</a:t>
            </a:r>
          </a:p>
        </p:txBody>
      </p:sp>
      <p:sp>
        <p:nvSpPr>
          <p:cNvPr id="2" name="Title 1"/>
          <p:cNvSpPr>
            <a:spLocks noGrp="1"/>
          </p:cNvSpPr>
          <p:nvPr>
            <p:ph type="title"/>
          </p:nvPr>
        </p:nvSpPr>
        <p:spPr>
          <a:xfrm>
            <a:off x="931244" y="1709738"/>
            <a:ext cx="7579343" cy="2862262"/>
          </a:xfrm>
        </p:spPr>
        <p:txBody>
          <a:bodyPr anchor="b"/>
          <a:lstStyle>
            <a:lvl1pPr>
              <a:defRPr sz="4500"/>
            </a:lvl1pPr>
          </a:lstStyle>
          <a:p>
            <a:r>
              <a:rPr lang="en-US"/>
              <a:t>Click to edit Master title style</a:t>
            </a:r>
          </a:p>
        </p:txBody>
      </p:sp>
    </p:spTree>
    <p:extLst>
      <p:ext uri="{BB962C8B-B14F-4D97-AF65-F5344CB8AC3E}">
        <p14:creationId xmlns:p14="http://schemas.microsoft.com/office/powerpoint/2010/main" val="496280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B4C3E8B-D2A8-45C1-9A07-1D45A0BA4FF5}"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247FBB-048E-4470-A913-46A3F660DBA4}" type="slidenum">
              <a:rPr lang="en-GB" smtClean="0"/>
              <a:t>‹#›</a:t>
            </a:fld>
            <a:endParaRPr lang="en-GB"/>
          </a:p>
        </p:txBody>
      </p:sp>
      <p:sp>
        <p:nvSpPr>
          <p:cNvPr id="4" name="Content Placeholder 3"/>
          <p:cNvSpPr>
            <a:spLocks noGrp="1"/>
          </p:cNvSpPr>
          <p:nvPr>
            <p:ph sz="half" idx="2"/>
          </p:nvPr>
        </p:nvSpPr>
        <p:spPr>
          <a:xfrm>
            <a:off x="4953994" y="1825625"/>
            <a:ext cx="3566160" cy="4351338"/>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p:cNvSpPr>
            <a:spLocks noGrp="1"/>
          </p:cNvSpPr>
          <p:nvPr>
            <p:ph sz="half" idx="1"/>
          </p:nvPr>
        </p:nvSpPr>
        <p:spPr>
          <a:xfrm>
            <a:off x="1177275" y="1825625"/>
            <a:ext cx="3566160" cy="4351338"/>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07921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9B4C3E8B-D2A8-45C1-9A07-1D45A0BA4FF5}"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247FBB-048E-4470-A913-46A3F660DBA4}" type="slidenum">
              <a:rPr lang="en-GB" smtClean="0"/>
              <a:t>‹#›</a:t>
            </a:fld>
            <a:endParaRPr lang="en-GB"/>
          </a:p>
        </p:txBody>
      </p:sp>
      <p:sp>
        <p:nvSpPr>
          <p:cNvPr id="6" name="Content Placeholder 5"/>
          <p:cNvSpPr>
            <a:spLocks noGrp="1"/>
          </p:cNvSpPr>
          <p:nvPr>
            <p:ph sz="quarter" idx="4"/>
          </p:nvPr>
        </p:nvSpPr>
        <p:spPr>
          <a:xfrm>
            <a:off x="4949190" y="2193926"/>
            <a:ext cx="3566160" cy="397827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949190" y="1489075"/>
            <a:ext cx="3566160" cy="641350"/>
          </a:xfrm>
          <a:noFill/>
          <a:ln>
            <a:noFill/>
          </a:ln>
        </p:spPr>
        <p:txBody>
          <a:bodyPr anchor="b"/>
          <a:lstStyle>
            <a:lvl1pPr marL="0" indent="0">
              <a:buNone/>
              <a:defRPr sz="1800" b="0">
                <a:solidFill>
                  <a:schemeClr val="accent3"/>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171575" y="2193926"/>
            <a:ext cx="3566160" cy="397827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p:cNvSpPr>
            <a:spLocks noGrp="1"/>
          </p:cNvSpPr>
          <p:nvPr>
            <p:ph type="body" idx="1"/>
          </p:nvPr>
        </p:nvSpPr>
        <p:spPr>
          <a:xfrm>
            <a:off x="1171575" y="1489075"/>
            <a:ext cx="3566160" cy="641350"/>
          </a:xfrm>
          <a:noFill/>
          <a:ln>
            <a:noFill/>
          </a:ln>
        </p:spPr>
        <p:txBody>
          <a:bodyPr anchor="b"/>
          <a:lstStyle>
            <a:lvl1pPr marL="0" indent="0">
              <a:buNone/>
              <a:defRPr sz="1800" b="0">
                <a:solidFill>
                  <a:schemeClr val="accent3"/>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 name="Title 1"/>
          <p:cNvSpPr>
            <a:spLocks noGrp="1"/>
          </p:cNvSpPr>
          <p:nvPr>
            <p:ph type="title"/>
          </p:nvPr>
        </p:nvSpPr>
        <p:spPr>
          <a:xfrm>
            <a:off x="1743075" y="274638"/>
            <a:ext cx="6767513" cy="1143000"/>
          </a:xfrm>
        </p:spPr>
        <p:txBody>
          <a:bodyPr/>
          <a:lstStyle/>
          <a:p>
            <a:r>
              <a:rPr lang="en-US"/>
              <a:t>Click to edit Master title style</a:t>
            </a:r>
          </a:p>
        </p:txBody>
      </p:sp>
    </p:spTree>
    <p:extLst>
      <p:ext uri="{BB962C8B-B14F-4D97-AF65-F5344CB8AC3E}">
        <p14:creationId xmlns:p14="http://schemas.microsoft.com/office/powerpoint/2010/main" val="1511119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B4C3E8B-D2A8-45C1-9A07-1D45A0BA4FF5}"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247FBB-048E-4470-A913-46A3F660DBA4}" type="slidenum">
              <a:rPr lang="en-GB" smtClean="0"/>
              <a:t>‹#›</a:t>
            </a:fld>
            <a:endParaRPr lang="en-GB"/>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38853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4C3E8B-D2A8-45C1-9A07-1D45A0BA4FF5}"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247FBB-048E-4470-A913-46A3F660DBA4}" type="slidenum">
              <a:rPr lang="en-GB" smtClean="0"/>
              <a:t>‹#›</a:t>
            </a:fld>
            <a:endParaRPr lang="en-GB"/>
          </a:p>
        </p:txBody>
      </p:sp>
    </p:spTree>
    <p:extLst>
      <p:ext uri="{BB962C8B-B14F-4D97-AF65-F5344CB8AC3E}">
        <p14:creationId xmlns:p14="http://schemas.microsoft.com/office/powerpoint/2010/main" val="2807926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B4C3E8B-D2A8-45C1-9A07-1D45A0BA4FF5}"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247FBB-048E-4470-A913-46A3F660DBA4}" type="slidenum">
              <a:rPr lang="en-GB" smtClean="0"/>
              <a:t>‹#›</a:t>
            </a:fld>
            <a:endParaRPr lang="en-GB"/>
          </a:p>
        </p:txBody>
      </p:sp>
      <p:sp>
        <p:nvSpPr>
          <p:cNvPr id="3" name="Content Placeholder 2"/>
          <p:cNvSpPr>
            <a:spLocks noGrp="1"/>
          </p:cNvSpPr>
          <p:nvPr>
            <p:ph idx="1"/>
          </p:nvPr>
        </p:nvSpPr>
        <p:spPr>
          <a:xfrm>
            <a:off x="4259179" y="987426"/>
            <a:ext cx="4257362"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1575" y="2101850"/>
            <a:ext cx="2949178" cy="3759200"/>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2" name="Title 1"/>
          <p:cNvSpPr>
            <a:spLocks noGrp="1"/>
          </p:cNvSpPr>
          <p:nvPr>
            <p:ph type="title"/>
          </p:nvPr>
        </p:nvSpPr>
        <p:spPr>
          <a:xfrm>
            <a:off x="1171575" y="457200"/>
            <a:ext cx="2949178" cy="1600200"/>
          </a:xfrm>
        </p:spPr>
        <p:txBody>
          <a:bodyPr anchor="b"/>
          <a:lstStyle>
            <a:lvl1pPr>
              <a:defRPr sz="2400"/>
            </a:lvl1pPr>
          </a:lstStyle>
          <a:p>
            <a:r>
              <a:rPr lang="en-US"/>
              <a:t>Click to edit Master title style</a:t>
            </a:r>
          </a:p>
        </p:txBody>
      </p:sp>
    </p:spTree>
    <p:extLst>
      <p:ext uri="{BB962C8B-B14F-4D97-AF65-F5344CB8AC3E}">
        <p14:creationId xmlns:p14="http://schemas.microsoft.com/office/powerpoint/2010/main" val="368965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B4C3E8B-D2A8-45C1-9A07-1D45A0BA4FF5}"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247FBB-048E-4470-A913-46A3F660DBA4}" type="slidenum">
              <a:rPr lang="en-GB" smtClean="0"/>
              <a:t>‹#›</a:t>
            </a:fld>
            <a:endParaRPr lang="en-GB"/>
          </a:p>
        </p:txBody>
      </p:sp>
      <p:sp>
        <p:nvSpPr>
          <p:cNvPr id="3" name="Picture Placeholder 2"/>
          <p:cNvSpPr>
            <a:spLocks noGrp="1"/>
          </p:cNvSpPr>
          <p:nvPr>
            <p:ph type="pic" idx="1"/>
          </p:nvPr>
        </p:nvSpPr>
        <p:spPr>
          <a:xfrm>
            <a:off x="4259178" y="987426"/>
            <a:ext cx="4258818"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8" name="Text Placeholder 3"/>
          <p:cNvSpPr>
            <a:spLocks noGrp="1"/>
          </p:cNvSpPr>
          <p:nvPr>
            <p:ph type="body" sz="half" idx="2"/>
          </p:nvPr>
        </p:nvSpPr>
        <p:spPr>
          <a:xfrm>
            <a:off x="1171575" y="2101850"/>
            <a:ext cx="2949178" cy="3759200"/>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9" name="Title 1"/>
          <p:cNvSpPr>
            <a:spLocks noGrp="1"/>
          </p:cNvSpPr>
          <p:nvPr>
            <p:ph type="title"/>
          </p:nvPr>
        </p:nvSpPr>
        <p:spPr>
          <a:xfrm>
            <a:off x="1171575" y="457200"/>
            <a:ext cx="2949178" cy="1600200"/>
          </a:xfrm>
        </p:spPr>
        <p:txBody>
          <a:bodyPr anchor="b"/>
          <a:lstStyle>
            <a:lvl1pPr>
              <a:defRPr sz="2400"/>
            </a:lvl1pPr>
          </a:lstStyle>
          <a:p>
            <a:r>
              <a:rPr lang="en-US"/>
              <a:t>Click to edit Master title style</a:t>
            </a:r>
          </a:p>
        </p:txBody>
      </p:sp>
    </p:spTree>
    <p:extLst>
      <p:ext uri="{BB962C8B-B14F-4D97-AF65-F5344CB8AC3E}">
        <p14:creationId xmlns:p14="http://schemas.microsoft.com/office/powerpoint/2010/main" val="683019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B4C3E8B-D2A8-45C1-9A07-1D45A0BA4FF5}"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247FBB-048E-4470-A913-46A3F660DBA4}" type="slidenum">
              <a:rPr lang="en-GB" smtClean="0"/>
              <a:t>‹#›</a:t>
            </a:fld>
            <a:endParaRPr lang="en-GB"/>
          </a:p>
        </p:txBody>
      </p:sp>
      <p:sp>
        <p:nvSpPr>
          <p:cNvPr id="3" name="Vertical Text Placeholder 2"/>
          <p:cNvSpPr>
            <a:spLocks noGrp="1"/>
          </p:cNvSpPr>
          <p:nvPr>
            <p:ph type="body" orient="vert" idx="1"/>
          </p:nvPr>
        </p:nvSpPr>
        <p:spPr>
          <a:xfrm>
            <a:off x="1171575" y="1825625"/>
            <a:ext cx="7343775" cy="43513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62901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B4C3E8B-D2A8-45C1-9A07-1D45A0BA4FF5}"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247FBB-048E-4470-A913-46A3F660DBA4}" type="slidenum">
              <a:rPr lang="en-GB" smtClean="0"/>
              <a:t>‹#›</a:t>
            </a:fld>
            <a:endParaRPr lang="en-GB"/>
          </a:p>
        </p:txBody>
      </p:sp>
      <p:sp>
        <p:nvSpPr>
          <p:cNvPr id="3" name="Vertical Text Placeholder 2"/>
          <p:cNvSpPr>
            <a:spLocks noGrp="1"/>
          </p:cNvSpPr>
          <p:nvPr>
            <p:ph type="body" orient="vert" idx="1"/>
          </p:nvPr>
        </p:nvSpPr>
        <p:spPr>
          <a:xfrm>
            <a:off x="1171575" y="365125"/>
            <a:ext cx="52578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Tree>
    <p:extLst>
      <p:ext uri="{BB962C8B-B14F-4D97-AF65-F5344CB8AC3E}">
        <p14:creationId xmlns:p14="http://schemas.microsoft.com/office/powerpoint/2010/main" val="1795312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B4C3E8B-D2A8-45C1-9A07-1D45A0BA4FF5}"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247FBB-048E-4470-A913-46A3F660DBA4}" type="slidenum">
              <a:rPr lang="en-GB" smtClean="0"/>
              <a:t>‹#›</a:t>
            </a:fld>
            <a:endParaRPr lang="en-GB"/>
          </a:p>
        </p:txBody>
      </p:sp>
      <p:sp>
        <p:nvSpPr>
          <p:cNvPr id="3" name="Picture Placeholder 2"/>
          <p:cNvSpPr>
            <a:spLocks noGrp="1"/>
          </p:cNvSpPr>
          <p:nvPr>
            <p:ph type="pic" idx="1"/>
          </p:nvPr>
        </p:nvSpPr>
        <p:spPr>
          <a:xfrm>
            <a:off x="4259178" y="987426"/>
            <a:ext cx="4258818"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8" name="Text Placeholder 3"/>
          <p:cNvSpPr>
            <a:spLocks noGrp="1"/>
          </p:cNvSpPr>
          <p:nvPr>
            <p:ph type="body" sz="half" idx="2"/>
          </p:nvPr>
        </p:nvSpPr>
        <p:spPr>
          <a:xfrm>
            <a:off x="1171575" y="2101850"/>
            <a:ext cx="2949178" cy="3759200"/>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9" name="Title 1"/>
          <p:cNvSpPr>
            <a:spLocks noGrp="1"/>
          </p:cNvSpPr>
          <p:nvPr>
            <p:ph type="title"/>
          </p:nvPr>
        </p:nvSpPr>
        <p:spPr>
          <a:xfrm>
            <a:off x="1171575" y="457200"/>
            <a:ext cx="2949178" cy="1600200"/>
          </a:xfrm>
        </p:spPr>
        <p:txBody>
          <a:bodyPr anchor="b"/>
          <a:lstStyle>
            <a:lvl1pPr>
              <a:defRPr sz="2400"/>
            </a:lvl1pPr>
          </a:lstStyle>
          <a:p>
            <a:r>
              <a:rPr lang="en-US"/>
              <a:t>Click to edit Master title style</a:t>
            </a:r>
          </a:p>
        </p:txBody>
      </p:sp>
    </p:spTree>
    <p:extLst>
      <p:ext uri="{BB962C8B-B14F-4D97-AF65-F5344CB8AC3E}">
        <p14:creationId xmlns:p14="http://schemas.microsoft.com/office/powerpoint/2010/main" val="2605414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1171575" y="6356351"/>
            <a:ext cx="1914525"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B4C3E8B-D2A8-45C1-9A07-1D45A0BA4FF5}" type="datetimeFigureOut">
              <a:rPr lang="en-GB" smtClean="0"/>
              <a:t>13/02/2026</a:t>
            </a:fld>
            <a:endParaRPr lang="en-GB"/>
          </a:p>
        </p:txBody>
      </p:sp>
      <p:sp>
        <p:nvSpPr>
          <p:cNvPr id="5" name="Footer Placeholder 4"/>
          <p:cNvSpPr>
            <a:spLocks noGrp="1"/>
          </p:cNvSpPr>
          <p:nvPr>
            <p:ph type="ftr" sz="quarter" idx="3"/>
          </p:nvPr>
        </p:nvSpPr>
        <p:spPr>
          <a:xfrm>
            <a:off x="3486150" y="6356351"/>
            <a:ext cx="21717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057900" y="6356351"/>
            <a:ext cx="245745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4247FBB-048E-4470-A913-46A3F660DBA4}" type="slidenum">
              <a:rPr lang="en-GB" smtClean="0"/>
              <a:t>‹#›</a:t>
            </a:fld>
            <a:endParaRPr lang="en-GB"/>
          </a:p>
        </p:txBody>
      </p:sp>
      <p:sp>
        <p:nvSpPr>
          <p:cNvPr id="3" name="Text Placeholder 2"/>
          <p:cNvSpPr>
            <a:spLocks noGrp="1"/>
          </p:cNvSpPr>
          <p:nvPr>
            <p:ph type="body" idx="1"/>
          </p:nvPr>
        </p:nvSpPr>
        <p:spPr>
          <a:xfrm>
            <a:off x="1171575" y="1825625"/>
            <a:ext cx="7343775"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1743075" y="365126"/>
            <a:ext cx="6772275" cy="1325563"/>
          </a:xfrm>
          <a:prstGeom prst="rect">
            <a:avLst/>
          </a:prstGeom>
        </p:spPr>
        <p:txBody>
          <a:bodyPr vert="horz" lIns="91440" tIns="45720" rIns="91440" bIns="45720" rtlCol="0" anchor="ctr">
            <a:normAutofit/>
          </a:bodyPr>
          <a:lstStyle/>
          <a:p>
            <a:r>
              <a:rPr lang="en-US"/>
              <a:t>Click to edit Master title style</a:t>
            </a:r>
            <a:endParaRPr lang="en-US" dirty="0"/>
          </a:p>
        </p:txBody>
      </p:sp>
    </p:spTree>
    <p:extLst>
      <p:ext uri="{BB962C8B-B14F-4D97-AF65-F5344CB8AC3E}">
        <p14:creationId xmlns:p14="http://schemas.microsoft.com/office/powerpoint/2010/main" val="42584220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685800" rtl="0" eaLnBrk="1" latinLnBrk="0" hangingPunct="1">
        <a:spcBef>
          <a:spcPct val="0"/>
        </a:spcBef>
        <a:buNone/>
        <a:defRPr sz="3300" kern="1200">
          <a:solidFill>
            <a:schemeClr val="accent1"/>
          </a:solidFill>
          <a:latin typeface="+mj-lt"/>
          <a:ea typeface="+mj-ea"/>
          <a:cs typeface="+mj-cs"/>
        </a:defRPr>
      </a:lvl1pPr>
    </p:titleStyle>
    <p:bodyStyle>
      <a:lvl1pPr marL="171450" indent="-171450" algn="l" defTabSz="685800" rtl="0" eaLnBrk="1" latinLnBrk="0" hangingPunct="1">
        <a:lnSpc>
          <a:spcPct val="90000"/>
        </a:lnSpc>
        <a:spcBef>
          <a:spcPct val="30000"/>
        </a:spcBef>
        <a:buClr>
          <a:schemeClr val="accent3"/>
        </a:buClr>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ct val="30000"/>
        </a:spcBef>
        <a:buClr>
          <a:schemeClr val="accent3"/>
        </a:buClr>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ct val="30000"/>
        </a:spcBef>
        <a:buClr>
          <a:schemeClr val="accent3"/>
        </a:buClr>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ct val="30000"/>
        </a:spcBef>
        <a:buClr>
          <a:schemeClr val="accent3"/>
        </a:buClr>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ct val="30000"/>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ct val="30000"/>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ct val="30000"/>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ct val="30000"/>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80">
          <p15:clr>
            <a:srgbClr val="F26B43"/>
          </p15:clr>
        </p15:guide>
        <p15:guide id="3" pos="1098">
          <p15:clr>
            <a:srgbClr val="F26B43"/>
          </p15:clr>
        </p15:guide>
        <p15:guide id="4" pos="5364">
          <p15:clr>
            <a:srgbClr val="F26B43"/>
          </p15:clr>
        </p15:guide>
        <p15:guide id="5" pos="738">
          <p15:clr>
            <a:srgbClr val="F26B43"/>
          </p15:clr>
        </p15:guide>
        <p15:guide id="6" orient="horz" pos="388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jpeg"/><Relationship Id="rId4" Type="http://schemas.openxmlformats.org/officeDocument/2006/relationships/image" Target="../media/image27.jpeg"/></Relationships>
</file>

<file path=ppt/slides/_rels/slide30.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image" Target="../media/image30.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www.r-e-a.net/" TargetMode="External"/><Relationship Id="rId3" Type="http://schemas.openxmlformats.org/officeDocument/2006/relationships/hyperlink" Target="http://www.theccc.org.uk/" TargetMode="External"/><Relationship Id="rId7" Type="http://schemas.openxmlformats.org/officeDocument/2006/relationships/hyperlink" Target="http://www.zerowasteeurope.eu/" TargetMode="External"/><Relationship Id="rId2" Type="http://schemas.openxmlformats.org/officeDocument/2006/relationships/hyperlink" Target="http://www.zwia.org/" TargetMode="External"/><Relationship Id="rId1" Type="http://schemas.openxmlformats.org/officeDocument/2006/relationships/slideLayout" Target="../slideLayouts/slideLayout2.xml"/><Relationship Id="rId6" Type="http://schemas.openxmlformats.org/officeDocument/2006/relationships/hyperlink" Target="http://www.wrap.org.uk/" TargetMode="External"/><Relationship Id="rId5" Type="http://schemas.openxmlformats.org/officeDocument/2006/relationships/hyperlink" Target="http://www.gov.uk/" TargetMode="External"/><Relationship Id="rId10" Type="http://schemas.openxmlformats.org/officeDocument/2006/relationships/hyperlink" Target="https://www.gov.wales/sites/default/files/publications/2021-03/beyond-recycling-strategy-document.pdf" TargetMode="External"/><Relationship Id="rId4" Type="http://schemas.openxmlformats.org/officeDocument/2006/relationships/hyperlink" Target="http://www.gov.wales/" TargetMode="External"/><Relationship Id="rId9" Type="http://schemas.openxmlformats.org/officeDocument/2006/relationships/hyperlink" Target="http://www.wtert.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Lara Hopkinson</a:t>
            </a:r>
          </a:p>
          <a:p>
            <a:r>
              <a:rPr lang="en-GB" dirty="0"/>
              <a:t>Senior Lecturer</a:t>
            </a:r>
          </a:p>
        </p:txBody>
      </p:sp>
      <p:sp>
        <p:nvSpPr>
          <p:cNvPr id="2" name="Title 1"/>
          <p:cNvSpPr>
            <a:spLocks noGrp="1"/>
          </p:cNvSpPr>
          <p:nvPr>
            <p:ph type="ctrTitle"/>
          </p:nvPr>
        </p:nvSpPr>
        <p:spPr/>
        <p:txBody>
          <a:bodyPr/>
          <a:lstStyle/>
          <a:p>
            <a:r>
              <a:rPr lang="en-GB" dirty="0"/>
              <a:t>Low Carbon Technologies</a:t>
            </a:r>
          </a:p>
        </p:txBody>
      </p:sp>
    </p:spTree>
    <p:extLst>
      <p:ext uri="{BB962C8B-B14F-4D97-AF65-F5344CB8AC3E}">
        <p14:creationId xmlns:p14="http://schemas.microsoft.com/office/powerpoint/2010/main" val="309671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Waste in the context of low carbon</a:t>
            </a:r>
          </a:p>
          <a:p>
            <a:pPr lvl="1"/>
            <a:r>
              <a:rPr lang="en-GB" dirty="0"/>
              <a:t>The issue</a:t>
            </a:r>
          </a:p>
          <a:p>
            <a:pPr lvl="1"/>
            <a:r>
              <a:rPr lang="en-GB" dirty="0"/>
              <a:t>Reducing carbon emissions</a:t>
            </a:r>
          </a:p>
          <a:p>
            <a:pPr lvl="1"/>
            <a:r>
              <a:rPr lang="en-GB" dirty="0"/>
              <a:t>How preventing waste can help</a:t>
            </a:r>
          </a:p>
          <a:p>
            <a:pPr lvl="1"/>
            <a:r>
              <a:rPr lang="en-GB" dirty="0"/>
              <a:t>Key technologies</a:t>
            </a:r>
          </a:p>
          <a:p>
            <a:pPr lvl="1"/>
            <a:r>
              <a:rPr lang="en-GB" dirty="0"/>
              <a:t>Waste policy developments</a:t>
            </a:r>
          </a:p>
          <a:p>
            <a:pPr lvl="1"/>
            <a:endParaRPr lang="en-GB" dirty="0"/>
          </a:p>
          <a:p>
            <a:pPr lvl="1"/>
            <a:endParaRPr lang="en-GB" dirty="0"/>
          </a:p>
        </p:txBody>
      </p:sp>
      <p:sp>
        <p:nvSpPr>
          <p:cNvPr id="2" name="Title 1"/>
          <p:cNvSpPr>
            <a:spLocks noGrp="1"/>
          </p:cNvSpPr>
          <p:nvPr>
            <p:ph type="title"/>
          </p:nvPr>
        </p:nvSpPr>
        <p:spPr/>
        <p:txBody>
          <a:bodyPr/>
          <a:lstStyle/>
          <a:p>
            <a:r>
              <a:rPr lang="en-GB" dirty="0"/>
              <a:t>Todays topic</a:t>
            </a:r>
          </a:p>
        </p:txBody>
      </p:sp>
      <p:pic>
        <p:nvPicPr>
          <p:cNvPr id="5" name="Picture 4">
            <a:extLst>
              <a:ext uri="{FF2B5EF4-FFF2-40B4-BE49-F238E27FC236}">
                <a16:creationId xmlns:a16="http://schemas.microsoft.com/office/drawing/2014/main" id="{1E4A6C55-164A-40F4-8CE2-F8EA6240C3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55976" y="4001294"/>
            <a:ext cx="4514850" cy="2628900"/>
          </a:xfrm>
          <a:prstGeom prst="rect">
            <a:avLst/>
          </a:prstGeom>
        </p:spPr>
      </p:pic>
      <p:sp>
        <p:nvSpPr>
          <p:cNvPr id="6" name="TextBox 5">
            <a:extLst>
              <a:ext uri="{FF2B5EF4-FFF2-40B4-BE49-F238E27FC236}">
                <a16:creationId xmlns:a16="http://schemas.microsoft.com/office/drawing/2014/main" id="{5FE243EA-ED0C-4458-8635-19AEEFFC76B1}"/>
              </a:ext>
            </a:extLst>
          </p:cNvPr>
          <p:cNvSpPr txBox="1"/>
          <p:nvPr/>
        </p:nvSpPr>
        <p:spPr>
          <a:xfrm>
            <a:off x="2141" y="6550283"/>
            <a:ext cx="1216680" cy="307777"/>
          </a:xfrm>
          <a:prstGeom prst="rect">
            <a:avLst/>
          </a:prstGeom>
          <a:noFill/>
          <a:ln>
            <a:solidFill>
              <a:schemeClr val="bg2"/>
            </a:solidFill>
          </a:ln>
        </p:spPr>
        <p:txBody>
          <a:bodyPr wrap="none" rtlCol="0" anchor="ctr" anchorCtr="1">
            <a:spAutoFit/>
          </a:bodyPr>
          <a:lstStyle/>
          <a:p>
            <a:r>
              <a:rPr lang="en-GB" sz="1400" dirty="0"/>
              <a:t>Source: Veolia</a:t>
            </a:r>
          </a:p>
        </p:txBody>
      </p:sp>
    </p:spTree>
    <p:extLst>
      <p:ext uri="{BB962C8B-B14F-4D97-AF65-F5344CB8AC3E}">
        <p14:creationId xmlns:p14="http://schemas.microsoft.com/office/powerpoint/2010/main" val="1555909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vert="horz" lIns="91440" tIns="45720" rIns="91440" bIns="45720" rtlCol="0" anchor="t">
            <a:normAutofit/>
          </a:bodyPr>
          <a:lstStyle/>
          <a:p>
            <a:r>
              <a:rPr lang="en-GB" dirty="0"/>
              <a:t>Legal objectives:</a:t>
            </a:r>
          </a:p>
          <a:p>
            <a:pPr lvl="1"/>
            <a:r>
              <a:rPr lang="en-GB" i="1" dirty="0"/>
              <a:t>Climate Change Act 2008 – 80% reduction in carbon emissions by 2050</a:t>
            </a:r>
          </a:p>
          <a:p>
            <a:pPr lvl="1"/>
            <a:r>
              <a:rPr lang="en-GB" i="1" dirty="0"/>
              <a:t>Achievement through carbon budgets</a:t>
            </a:r>
          </a:p>
          <a:p>
            <a:pPr lvl="1"/>
            <a:r>
              <a:rPr lang="en-GB" i="1" dirty="0">
                <a:ea typeface="Calibri"/>
                <a:cs typeface="Calibri"/>
              </a:rPr>
              <a:t>Amended 2019 – net zero carbon by 2050</a:t>
            </a:r>
          </a:p>
          <a:p>
            <a:endParaRPr lang="en-GB" dirty="0"/>
          </a:p>
          <a:p>
            <a:r>
              <a:rPr lang="en-GB" dirty="0"/>
              <a:t>Policy objectives:</a:t>
            </a:r>
          </a:p>
          <a:p>
            <a:pPr lvl="1"/>
            <a:r>
              <a:rPr lang="en-GB" i="1" dirty="0"/>
              <a:t>Ratification of the Paris Agreement</a:t>
            </a:r>
          </a:p>
          <a:p>
            <a:pPr lvl="1"/>
            <a:r>
              <a:rPr lang="en-GB" i="1" dirty="0"/>
              <a:t>Beyond Recycling (Wales)</a:t>
            </a:r>
            <a:endParaRPr lang="en-GB" i="1" dirty="0">
              <a:ea typeface="Calibri"/>
              <a:cs typeface="Calibri"/>
            </a:endParaRPr>
          </a:p>
          <a:p>
            <a:pPr lvl="2"/>
            <a:r>
              <a:rPr lang="en-GB" i="1" dirty="0"/>
              <a:t>Scotland also has similar policy</a:t>
            </a:r>
          </a:p>
          <a:p>
            <a:pPr lvl="2"/>
            <a:r>
              <a:rPr lang="en-GB" i="1" dirty="0"/>
              <a:t>England: National Waste Prevention Plan</a:t>
            </a:r>
          </a:p>
          <a:p>
            <a:endParaRPr lang="en-GB" dirty="0"/>
          </a:p>
        </p:txBody>
      </p:sp>
      <p:sp>
        <p:nvSpPr>
          <p:cNvPr id="2" name="Title 1"/>
          <p:cNvSpPr>
            <a:spLocks noGrp="1"/>
          </p:cNvSpPr>
          <p:nvPr>
            <p:ph type="title"/>
          </p:nvPr>
        </p:nvSpPr>
        <p:spPr/>
        <p:txBody>
          <a:bodyPr/>
          <a:lstStyle/>
          <a:p>
            <a:r>
              <a:rPr lang="en-GB" dirty="0"/>
              <a:t>The issue….</a:t>
            </a:r>
          </a:p>
        </p:txBody>
      </p:sp>
    </p:spTree>
    <p:extLst>
      <p:ext uri="{BB962C8B-B14F-4D97-AF65-F5344CB8AC3E}">
        <p14:creationId xmlns:p14="http://schemas.microsoft.com/office/powerpoint/2010/main" val="2974403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Zero waste</a:t>
            </a:r>
          </a:p>
        </p:txBody>
      </p:sp>
      <p:sp>
        <p:nvSpPr>
          <p:cNvPr id="4" name="Content Placeholder 3"/>
          <p:cNvSpPr>
            <a:spLocks noGrp="1"/>
          </p:cNvSpPr>
          <p:nvPr>
            <p:ph idx="1"/>
          </p:nvPr>
        </p:nvSpPr>
        <p:spPr/>
        <p:txBody>
          <a:bodyPr/>
          <a:lstStyle/>
          <a:p>
            <a:r>
              <a:rPr lang="en-GB" dirty="0"/>
              <a:t>Defined as:</a:t>
            </a:r>
          </a:p>
          <a:p>
            <a:endParaRPr lang="en-GB" dirty="0"/>
          </a:p>
          <a:p>
            <a:r>
              <a:rPr lang="en-GB" dirty="0"/>
              <a:t>“</a:t>
            </a:r>
            <a:r>
              <a:rPr lang="en-GB" i="1" dirty="0"/>
              <a:t>a philosophy that encourages the redesign of resource life cycles so that all products are reused.  Nothing is sent to landfill or incinerators”</a:t>
            </a:r>
          </a:p>
          <a:p>
            <a:r>
              <a:rPr lang="en-GB" dirty="0"/>
              <a:t>“</a:t>
            </a:r>
            <a:r>
              <a:rPr lang="en-GB" i="1" dirty="0"/>
              <a:t>designing and managing products and processes to reduce the volume and toxicity of waste and materials, conserve and recover all resources, and not burn or bury them”</a:t>
            </a:r>
          </a:p>
        </p:txBody>
      </p:sp>
    </p:spTree>
    <p:extLst>
      <p:ext uri="{BB962C8B-B14F-4D97-AF65-F5344CB8AC3E}">
        <p14:creationId xmlns:p14="http://schemas.microsoft.com/office/powerpoint/2010/main" val="957716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Waste is responsible for 1.4bn tonnes CO</a:t>
            </a:r>
            <a:r>
              <a:rPr lang="en-GB" baseline="-25000" dirty="0"/>
              <a:t>2</a:t>
            </a:r>
            <a:r>
              <a:rPr lang="en-GB" dirty="0"/>
              <a:t> equivalent emissions</a:t>
            </a:r>
          </a:p>
          <a:p>
            <a:r>
              <a:rPr lang="en-GB" dirty="0"/>
              <a:t>Half of these from landfills</a:t>
            </a:r>
          </a:p>
          <a:p>
            <a:r>
              <a:rPr lang="en-GB" dirty="0"/>
              <a:t>Waste industry accounts for 3% UK GHG emissions</a:t>
            </a:r>
          </a:p>
          <a:p>
            <a:r>
              <a:rPr lang="en-GB" dirty="0"/>
              <a:t>Half of these emissions can be cut by 2020</a:t>
            </a:r>
          </a:p>
          <a:p>
            <a:pPr lvl="1"/>
            <a:r>
              <a:rPr lang="en-GB" dirty="0"/>
              <a:t>¾ at negative cost</a:t>
            </a:r>
          </a:p>
          <a:p>
            <a:pPr lvl="1"/>
            <a:r>
              <a:rPr lang="en-GB" dirty="0"/>
              <a:t>¼ at minimal cost</a:t>
            </a:r>
          </a:p>
          <a:p>
            <a:r>
              <a:rPr lang="en-GB" dirty="0"/>
              <a:t>“</a:t>
            </a:r>
            <a:r>
              <a:rPr lang="en-GB" i="1" dirty="0"/>
              <a:t>Reusing and recycling lead to less resources being required to produce new goods and a reduction in associated emissions. Technologies such as energy-recovering incinerators also help to reduce emissions</a:t>
            </a:r>
            <a:r>
              <a:rPr lang="en-GB" dirty="0"/>
              <a:t>”</a:t>
            </a:r>
          </a:p>
        </p:txBody>
      </p:sp>
      <p:sp>
        <p:nvSpPr>
          <p:cNvPr id="3" name="Title 2"/>
          <p:cNvSpPr>
            <a:spLocks noGrp="1"/>
          </p:cNvSpPr>
          <p:nvPr>
            <p:ph type="title"/>
          </p:nvPr>
        </p:nvSpPr>
        <p:spPr/>
        <p:txBody>
          <a:bodyPr/>
          <a:lstStyle/>
          <a:p>
            <a:r>
              <a:rPr lang="en-GB" dirty="0"/>
              <a:t>Stern Review 2006</a:t>
            </a:r>
          </a:p>
        </p:txBody>
      </p:sp>
    </p:spTree>
    <p:extLst>
      <p:ext uri="{BB962C8B-B14F-4D97-AF65-F5344CB8AC3E}">
        <p14:creationId xmlns:p14="http://schemas.microsoft.com/office/powerpoint/2010/main" val="275158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1521" y="332656"/>
            <a:ext cx="2448272" cy="1656184"/>
          </a:xfrm>
        </p:spPr>
        <p:txBody>
          <a:bodyPr/>
          <a:lstStyle/>
          <a:p>
            <a:pPr algn="ctr"/>
            <a:r>
              <a:rPr lang="en-GB" dirty="0"/>
              <a:t>Zero carbon and zero waste?</a:t>
            </a:r>
          </a:p>
        </p:txBody>
      </p:sp>
      <p:sp>
        <p:nvSpPr>
          <p:cNvPr id="7" name="TextBox 6">
            <a:extLst>
              <a:ext uri="{FF2B5EF4-FFF2-40B4-BE49-F238E27FC236}">
                <a16:creationId xmlns:a16="http://schemas.microsoft.com/office/drawing/2014/main" id="{80D92035-B53F-4351-94EA-F5404036E122}"/>
              </a:ext>
            </a:extLst>
          </p:cNvPr>
          <p:cNvSpPr txBox="1"/>
          <p:nvPr/>
        </p:nvSpPr>
        <p:spPr>
          <a:xfrm>
            <a:off x="2141" y="6550283"/>
            <a:ext cx="1506951" cy="307777"/>
          </a:xfrm>
          <a:prstGeom prst="rect">
            <a:avLst/>
          </a:prstGeom>
          <a:noFill/>
          <a:ln>
            <a:noFill/>
          </a:ln>
        </p:spPr>
        <p:txBody>
          <a:bodyPr wrap="none" rtlCol="0" anchor="ctr" anchorCtr="1">
            <a:spAutoFit/>
          </a:bodyPr>
          <a:lstStyle/>
          <a:p>
            <a:r>
              <a:rPr lang="en-GB" sz="1400" dirty="0"/>
              <a:t>Source: CCC, 2020</a:t>
            </a:r>
          </a:p>
        </p:txBody>
      </p:sp>
      <p:pic>
        <p:nvPicPr>
          <p:cNvPr id="5" name="Picture 4" descr="A screenshot of a computer&#10;&#10;AI-generated content may be incorrect.">
            <a:extLst>
              <a:ext uri="{FF2B5EF4-FFF2-40B4-BE49-F238E27FC236}">
                <a16:creationId xmlns:a16="http://schemas.microsoft.com/office/drawing/2014/main" id="{0AA2BFB0-232C-03B4-7AFB-BC391AEFA034}"/>
              </a:ext>
            </a:extLst>
          </p:cNvPr>
          <p:cNvPicPr>
            <a:picLocks noChangeAspect="1"/>
          </p:cNvPicPr>
          <p:nvPr/>
        </p:nvPicPr>
        <p:blipFill>
          <a:blip r:embed="rId2"/>
          <a:srcRect l="46850" t="32281" r="16926" b="12201"/>
          <a:stretch>
            <a:fillRect/>
          </a:stretch>
        </p:blipFill>
        <p:spPr>
          <a:xfrm>
            <a:off x="2699793" y="222972"/>
            <a:ext cx="6192687" cy="6327311"/>
          </a:xfrm>
          <a:prstGeom prst="rect">
            <a:avLst/>
          </a:prstGeom>
        </p:spPr>
      </p:pic>
    </p:spTree>
    <p:extLst>
      <p:ext uri="{BB962C8B-B14F-4D97-AF65-F5344CB8AC3E}">
        <p14:creationId xmlns:p14="http://schemas.microsoft.com/office/powerpoint/2010/main" val="1936155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Waste prevention</a:t>
            </a:r>
          </a:p>
          <a:p>
            <a:r>
              <a:rPr lang="en-GB" dirty="0"/>
              <a:t>Diversion of biodegradable waste from landfill</a:t>
            </a:r>
          </a:p>
          <a:p>
            <a:r>
              <a:rPr lang="en-GB" dirty="0"/>
              <a:t>Landfill methane capture</a:t>
            </a:r>
          </a:p>
        </p:txBody>
      </p:sp>
      <p:sp>
        <p:nvSpPr>
          <p:cNvPr id="3" name="Title 2"/>
          <p:cNvSpPr>
            <a:spLocks noGrp="1"/>
          </p:cNvSpPr>
          <p:nvPr>
            <p:ph type="title"/>
          </p:nvPr>
        </p:nvSpPr>
        <p:spPr/>
        <p:txBody>
          <a:bodyPr/>
          <a:lstStyle/>
          <a:p>
            <a:r>
              <a:rPr lang="en-GB" dirty="0"/>
              <a:t>How can emissions be reduced?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3651872"/>
            <a:ext cx="4006394" cy="2503996"/>
          </a:xfrm>
          <a:prstGeom prst="rect">
            <a:avLst/>
          </a:prstGeom>
        </p:spPr>
      </p:pic>
      <p:sp>
        <p:nvSpPr>
          <p:cNvPr id="5" name="TextBox 4"/>
          <p:cNvSpPr txBox="1"/>
          <p:nvPr/>
        </p:nvSpPr>
        <p:spPr>
          <a:xfrm>
            <a:off x="0" y="6546420"/>
            <a:ext cx="5468035" cy="307777"/>
          </a:xfrm>
          <a:prstGeom prst="rect">
            <a:avLst/>
          </a:prstGeom>
          <a:noFill/>
          <a:ln>
            <a:noFill/>
          </a:ln>
        </p:spPr>
        <p:txBody>
          <a:bodyPr wrap="none" rtlCol="0" anchor="ctr" anchorCtr="1">
            <a:spAutoFit/>
          </a:bodyPr>
          <a:lstStyle/>
          <a:p>
            <a:r>
              <a:rPr lang="en-GB" sz="1400" dirty="0"/>
              <a:t>Sources: Oxford Brookes / The Telegraph / Union of Concerned Scientists</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3928" y="4588914"/>
            <a:ext cx="2957143" cy="1851429"/>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84168" y="2593684"/>
            <a:ext cx="2870515" cy="2152886"/>
          </a:xfrm>
          <a:prstGeom prst="rect">
            <a:avLst/>
          </a:prstGeom>
        </p:spPr>
      </p:pic>
    </p:spTree>
    <p:extLst>
      <p:ext uri="{BB962C8B-B14F-4D97-AF65-F5344CB8AC3E}">
        <p14:creationId xmlns:p14="http://schemas.microsoft.com/office/powerpoint/2010/main" val="11510526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Waste prevention</a:t>
            </a:r>
          </a:p>
        </p:txBody>
      </p:sp>
      <p:sp>
        <p:nvSpPr>
          <p:cNvPr id="5" name="TextBox 4"/>
          <p:cNvSpPr txBox="1"/>
          <p:nvPr/>
        </p:nvSpPr>
        <p:spPr>
          <a:xfrm>
            <a:off x="0" y="6546420"/>
            <a:ext cx="2147254" cy="307777"/>
          </a:xfrm>
          <a:prstGeom prst="rect">
            <a:avLst/>
          </a:prstGeom>
          <a:noFill/>
          <a:ln>
            <a:solidFill>
              <a:schemeClr val="bg2"/>
            </a:solidFill>
          </a:ln>
        </p:spPr>
        <p:txBody>
          <a:bodyPr wrap="none" rtlCol="0" anchor="ctr" anchorCtr="1">
            <a:spAutoFit/>
          </a:bodyPr>
          <a:lstStyle/>
          <a:p>
            <a:r>
              <a:rPr lang="en-GB" sz="1400" dirty="0"/>
              <a:t>Source: 360 Environmental</a:t>
            </a:r>
          </a:p>
        </p:txBody>
      </p:sp>
      <p:pic>
        <p:nvPicPr>
          <p:cNvPr id="1026" name="Picture 2" descr="360 Environmental Limited - Landfill Tax">
            <a:extLst>
              <a:ext uri="{FF2B5EF4-FFF2-40B4-BE49-F238E27FC236}">
                <a16:creationId xmlns:a16="http://schemas.microsoft.com/office/drawing/2014/main" id="{A01B9ED6-2EDB-26CB-1A00-D09548959B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082" y="1556792"/>
            <a:ext cx="8967835" cy="454471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7165BAA-838D-05D5-7867-227D53D87C7B}"/>
              </a:ext>
            </a:extLst>
          </p:cNvPr>
          <p:cNvSpPr txBox="1"/>
          <p:nvPr/>
        </p:nvSpPr>
        <p:spPr>
          <a:xfrm>
            <a:off x="1403648" y="6169008"/>
            <a:ext cx="5475345" cy="369332"/>
          </a:xfrm>
          <a:prstGeom prst="rect">
            <a:avLst/>
          </a:prstGeom>
          <a:noFill/>
          <a:ln>
            <a:solidFill>
              <a:schemeClr val="bg2"/>
            </a:solidFill>
          </a:ln>
        </p:spPr>
        <p:txBody>
          <a:bodyPr wrap="none" rtlCol="0" anchor="ctr" anchorCtr="1">
            <a:spAutoFit/>
          </a:bodyPr>
          <a:lstStyle/>
          <a:p>
            <a:r>
              <a:rPr lang="en-GB" dirty="0"/>
              <a:t>Rates from April 2026: £130.75 (standard) / £8.65 (inert)</a:t>
            </a:r>
            <a:endParaRPr lang="en-US" dirty="0"/>
          </a:p>
        </p:txBody>
      </p:sp>
    </p:spTree>
    <p:extLst>
      <p:ext uri="{BB962C8B-B14F-4D97-AF65-F5344CB8AC3E}">
        <p14:creationId xmlns:p14="http://schemas.microsoft.com/office/powerpoint/2010/main" val="507314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Impact of the Landfill Tax</a:t>
            </a:r>
          </a:p>
        </p:txBody>
      </p:sp>
      <p:sp>
        <p:nvSpPr>
          <p:cNvPr id="5" name="TextBox 4"/>
          <p:cNvSpPr txBox="1"/>
          <p:nvPr/>
        </p:nvSpPr>
        <p:spPr>
          <a:xfrm>
            <a:off x="0" y="6546420"/>
            <a:ext cx="2147254" cy="307777"/>
          </a:xfrm>
          <a:prstGeom prst="rect">
            <a:avLst/>
          </a:prstGeom>
          <a:noFill/>
          <a:ln>
            <a:solidFill>
              <a:schemeClr val="bg2"/>
            </a:solidFill>
          </a:ln>
        </p:spPr>
        <p:txBody>
          <a:bodyPr wrap="none" rtlCol="0" anchor="ctr" anchorCtr="1">
            <a:spAutoFit/>
          </a:bodyPr>
          <a:lstStyle/>
          <a:p>
            <a:r>
              <a:rPr lang="en-GB" sz="1400" dirty="0"/>
              <a:t>Source: 360 Environmental</a:t>
            </a:r>
          </a:p>
        </p:txBody>
      </p:sp>
      <p:pic>
        <p:nvPicPr>
          <p:cNvPr id="2050" name="Picture 2" descr="lttonnes2020">
            <a:extLst>
              <a:ext uri="{FF2B5EF4-FFF2-40B4-BE49-F238E27FC236}">
                <a16:creationId xmlns:a16="http://schemas.microsoft.com/office/drawing/2014/main" id="{C7B3B1B6-829E-4E4F-EAC7-2A86D65E60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1769" y="1844824"/>
            <a:ext cx="7240462" cy="4350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8518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Particular example – food waste</a:t>
            </a:r>
          </a:p>
          <a:p>
            <a:pPr lvl="1"/>
            <a:r>
              <a:rPr lang="en-GB" dirty="0"/>
              <a:t>WRAP report 2025:</a:t>
            </a:r>
          </a:p>
          <a:p>
            <a:pPr lvl="1"/>
            <a:r>
              <a:rPr lang="en-GB" dirty="0"/>
              <a:t>10.2 million tonnes food waste (2021/22 figures)</a:t>
            </a:r>
          </a:p>
          <a:p>
            <a:pPr lvl="1"/>
            <a:r>
              <a:rPr lang="en-GB" dirty="0"/>
              <a:t>One quarter of all food purchased (total)</a:t>
            </a:r>
          </a:p>
          <a:p>
            <a:pPr lvl="2"/>
            <a:r>
              <a:rPr lang="en-GB" dirty="0"/>
              <a:t>58% from household</a:t>
            </a:r>
          </a:p>
          <a:p>
            <a:pPr lvl="2"/>
            <a:r>
              <a:rPr lang="en-GB" dirty="0"/>
              <a:t>11% from hospitality &amp; food service</a:t>
            </a:r>
          </a:p>
          <a:p>
            <a:pPr lvl="1"/>
            <a:r>
              <a:rPr lang="en-GB" dirty="0"/>
              <a:t>Food waste is made up of wasted food and inedible parts</a:t>
            </a:r>
          </a:p>
          <a:p>
            <a:pPr lvl="1"/>
            <a:endParaRPr lang="en-GB" dirty="0"/>
          </a:p>
          <a:p>
            <a:pPr lvl="1"/>
            <a:r>
              <a:rPr lang="en-GB" dirty="0"/>
              <a:t>Wasted food accounts for £22.3bn/year</a:t>
            </a:r>
          </a:p>
          <a:p>
            <a:pPr lvl="1"/>
            <a:endParaRPr lang="en-GB" dirty="0"/>
          </a:p>
          <a:p>
            <a:pPr lvl="1"/>
            <a:endParaRPr lang="en-GB" dirty="0"/>
          </a:p>
        </p:txBody>
      </p:sp>
      <p:sp>
        <p:nvSpPr>
          <p:cNvPr id="3" name="Title 2"/>
          <p:cNvSpPr>
            <a:spLocks noGrp="1"/>
          </p:cNvSpPr>
          <p:nvPr>
            <p:ph type="title"/>
          </p:nvPr>
        </p:nvSpPr>
        <p:spPr/>
        <p:txBody>
          <a:bodyPr/>
          <a:lstStyle/>
          <a:p>
            <a:r>
              <a:rPr lang="en-GB" dirty="0"/>
              <a:t>Diversion of waste to recycling</a:t>
            </a:r>
          </a:p>
        </p:txBody>
      </p:sp>
    </p:spTree>
    <p:extLst>
      <p:ext uri="{BB962C8B-B14F-4D97-AF65-F5344CB8AC3E}">
        <p14:creationId xmlns:p14="http://schemas.microsoft.com/office/powerpoint/2010/main" val="1764034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 calcmode="lin" valueType="num">
                                      <p:cBhvr additive="base">
                                        <p:cTn id="1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additive="base">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additive="base">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079EDC3-F24B-A1F2-9E39-F3B67F5B7591}"/>
              </a:ext>
            </a:extLst>
          </p:cNvPr>
          <p:cNvSpPr>
            <a:spLocks noGrp="1"/>
          </p:cNvSpPr>
          <p:nvPr>
            <p:ph type="title"/>
          </p:nvPr>
        </p:nvSpPr>
        <p:spPr/>
        <p:txBody>
          <a:bodyPr/>
          <a:lstStyle/>
          <a:p>
            <a:r>
              <a:rPr lang="en-GB" dirty="0"/>
              <a:t>Food waste hierarchy</a:t>
            </a:r>
            <a:endParaRPr lang="en-US" dirty="0"/>
          </a:p>
        </p:txBody>
      </p:sp>
      <p:pic>
        <p:nvPicPr>
          <p:cNvPr id="5" name="Picture 4" descr="A screenshot of a computer&#10;&#10;AI-generated content may be incorrect.">
            <a:extLst>
              <a:ext uri="{FF2B5EF4-FFF2-40B4-BE49-F238E27FC236}">
                <a16:creationId xmlns:a16="http://schemas.microsoft.com/office/drawing/2014/main" id="{5244C2F9-5CAB-7D67-72E3-845387DBF9F3}"/>
              </a:ext>
            </a:extLst>
          </p:cNvPr>
          <p:cNvPicPr>
            <a:picLocks noChangeAspect="1"/>
          </p:cNvPicPr>
          <p:nvPr/>
        </p:nvPicPr>
        <p:blipFill>
          <a:blip r:embed="rId2"/>
          <a:srcRect l="37400" t="32281" r="21651" b="24013"/>
          <a:stretch>
            <a:fillRect/>
          </a:stretch>
        </p:blipFill>
        <p:spPr>
          <a:xfrm>
            <a:off x="1140916" y="1556792"/>
            <a:ext cx="6862168" cy="4882696"/>
          </a:xfrm>
          <a:prstGeom prst="rect">
            <a:avLst/>
          </a:prstGeom>
        </p:spPr>
      </p:pic>
      <p:sp>
        <p:nvSpPr>
          <p:cNvPr id="6" name="TextBox 5">
            <a:extLst>
              <a:ext uri="{FF2B5EF4-FFF2-40B4-BE49-F238E27FC236}">
                <a16:creationId xmlns:a16="http://schemas.microsoft.com/office/drawing/2014/main" id="{8C59C8C9-F4F9-D1DB-768C-0328095635A7}"/>
              </a:ext>
            </a:extLst>
          </p:cNvPr>
          <p:cNvSpPr txBox="1"/>
          <p:nvPr/>
        </p:nvSpPr>
        <p:spPr>
          <a:xfrm>
            <a:off x="2141" y="6550283"/>
            <a:ext cx="1652184" cy="307777"/>
          </a:xfrm>
          <a:prstGeom prst="rect">
            <a:avLst/>
          </a:prstGeom>
          <a:noFill/>
          <a:ln>
            <a:noFill/>
          </a:ln>
        </p:spPr>
        <p:txBody>
          <a:bodyPr wrap="none" rtlCol="0" anchor="ctr" anchorCtr="1">
            <a:spAutoFit/>
          </a:bodyPr>
          <a:lstStyle/>
          <a:p>
            <a:r>
              <a:rPr lang="en-GB" sz="1400" dirty="0"/>
              <a:t>Source: WRAP, 2025</a:t>
            </a:r>
          </a:p>
        </p:txBody>
      </p:sp>
    </p:spTree>
    <p:extLst>
      <p:ext uri="{BB962C8B-B14F-4D97-AF65-F5344CB8AC3E}">
        <p14:creationId xmlns:p14="http://schemas.microsoft.com/office/powerpoint/2010/main" val="2737016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A786541-6EAF-CD59-E7EF-E0D0097EC6F0}"/>
              </a:ext>
            </a:extLst>
          </p:cNvPr>
          <p:cNvSpPr>
            <a:spLocks noGrp="1"/>
          </p:cNvSpPr>
          <p:nvPr>
            <p:ph type="title"/>
          </p:nvPr>
        </p:nvSpPr>
        <p:spPr>
          <a:xfrm>
            <a:off x="204916" y="332656"/>
            <a:ext cx="2376264" cy="1440160"/>
          </a:xfrm>
        </p:spPr>
        <p:txBody>
          <a:bodyPr>
            <a:normAutofit fontScale="90000"/>
          </a:bodyPr>
          <a:lstStyle/>
          <a:p>
            <a:pPr algn="ctr"/>
            <a:r>
              <a:rPr lang="en-GB" dirty="0"/>
              <a:t>UK Food &amp; Drink Pact (UKFDP)</a:t>
            </a:r>
            <a:endParaRPr lang="en-US" dirty="0"/>
          </a:p>
        </p:txBody>
      </p:sp>
      <p:pic>
        <p:nvPicPr>
          <p:cNvPr id="5" name="Picture 4" descr="A screenshot of a computer&#10;&#10;AI-generated content may be incorrect.">
            <a:extLst>
              <a:ext uri="{FF2B5EF4-FFF2-40B4-BE49-F238E27FC236}">
                <a16:creationId xmlns:a16="http://schemas.microsoft.com/office/drawing/2014/main" id="{CA5AD32F-8B21-7BF3-152E-D0FE5271CB57}"/>
              </a:ext>
            </a:extLst>
          </p:cNvPr>
          <p:cNvPicPr>
            <a:picLocks noChangeAspect="1"/>
          </p:cNvPicPr>
          <p:nvPr/>
        </p:nvPicPr>
        <p:blipFill>
          <a:blip r:embed="rId2"/>
          <a:srcRect l="21651" t="12200" r="20863" b="4922"/>
          <a:stretch>
            <a:fillRect/>
          </a:stretch>
        </p:blipFill>
        <p:spPr>
          <a:xfrm>
            <a:off x="2483768" y="260648"/>
            <a:ext cx="6455316" cy="6204347"/>
          </a:xfrm>
          <a:prstGeom prst="rect">
            <a:avLst/>
          </a:prstGeom>
        </p:spPr>
      </p:pic>
      <p:sp>
        <p:nvSpPr>
          <p:cNvPr id="6" name="TextBox 5">
            <a:extLst>
              <a:ext uri="{FF2B5EF4-FFF2-40B4-BE49-F238E27FC236}">
                <a16:creationId xmlns:a16="http://schemas.microsoft.com/office/drawing/2014/main" id="{13E10F71-E86B-F75C-D0F6-8606630644CB}"/>
              </a:ext>
            </a:extLst>
          </p:cNvPr>
          <p:cNvSpPr txBox="1"/>
          <p:nvPr/>
        </p:nvSpPr>
        <p:spPr>
          <a:xfrm>
            <a:off x="2141" y="6550283"/>
            <a:ext cx="1652184" cy="307777"/>
          </a:xfrm>
          <a:prstGeom prst="rect">
            <a:avLst/>
          </a:prstGeom>
          <a:noFill/>
          <a:ln>
            <a:noFill/>
          </a:ln>
        </p:spPr>
        <p:txBody>
          <a:bodyPr wrap="none" rtlCol="0" anchor="ctr" anchorCtr="1">
            <a:spAutoFit/>
          </a:bodyPr>
          <a:lstStyle/>
          <a:p>
            <a:r>
              <a:rPr lang="en-GB" sz="1400" dirty="0"/>
              <a:t>Source: WRAP, 2025</a:t>
            </a:r>
          </a:p>
        </p:txBody>
      </p:sp>
    </p:spTree>
    <p:extLst>
      <p:ext uri="{BB962C8B-B14F-4D97-AF65-F5344CB8AC3E}">
        <p14:creationId xmlns:p14="http://schemas.microsoft.com/office/powerpoint/2010/main" val="1258616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740C53F-A852-49B6-91C6-4EB61643C7D5}"/>
              </a:ext>
            </a:extLst>
          </p:cNvPr>
          <p:cNvSpPr>
            <a:spLocks noGrp="1"/>
          </p:cNvSpPr>
          <p:nvPr>
            <p:ph type="title"/>
          </p:nvPr>
        </p:nvSpPr>
        <p:spPr>
          <a:xfrm>
            <a:off x="467544" y="332656"/>
            <a:ext cx="1368152" cy="1152128"/>
          </a:xfrm>
        </p:spPr>
        <p:txBody>
          <a:bodyPr/>
          <a:lstStyle/>
          <a:p>
            <a:r>
              <a:rPr lang="en-GB" dirty="0"/>
              <a:t>Data</a:t>
            </a:r>
            <a:endParaRPr lang="en-US" dirty="0"/>
          </a:p>
        </p:txBody>
      </p:sp>
      <p:pic>
        <p:nvPicPr>
          <p:cNvPr id="5" name="Picture 4" descr="A screenshot of a computer&#10;&#10;AI-generated content may be incorrect.">
            <a:extLst>
              <a:ext uri="{FF2B5EF4-FFF2-40B4-BE49-F238E27FC236}">
                <a16:creationId xmlns:a16="http://schemas.microsoft.com/office/drawing/2014/main" id="{7D8B4C44-C2E3-8F94-E164-307E380A01DC}"/>
              </a:ext>
            </a:extLst>
          </p:cNvPr>
          <p:cNvPicPr>
            <a:picLocks noChangeAspect="1"/>
          </p:cNvPicPr>
          <p:nvPr/>
        </p:nvPicPr>
        <p:blipFill>
          <a:blip r:embed="rId2"/>
          <a:srcRect l="36613" t="26375" r="19288" b="12200"/>
          <a:stretch>
            <a:fillRect/>
          </a:stretch>
        </p:blipFill>
        <p:spPr>
          <a:xfrm>
            <a:off x="1979712" y="178353"/>
            <a:ext cx="6912768" cy="6418999"/>
          </a:xfrm>
          <a:prstGeom prst="rect">
            <a:avLst/>
          </a:prstGeom>
        </p:spPr>
      </p:pic>
      <p:sp>
        <p:nvSpPr>
          <p:cNvPr id="6" name="TextBox 5">
            <a:extLst>
              <a:ext uri="{FF2B5EF4-FFF2-40B4-BE49-F238E27FC236}">
                <a16:creationId xmlns:a16="http://schemas.microsoft.com/office/drawing/2014/main" id="{B8A55DDB-BB9F-F64C-F374-29529C0F858F}"/>
              </a:ext>
            </a:extLst>
          </p:cNvPr>
          <p:cNvSpPr txBox="1"/>
          <p:nvPr/>
        </p:nvSpPr>
        <p:spPr>
          <a:xfrm>
            <a:off x="2141" y="6550283"/>
            <a:ext cx="1652184" cy="307777"/>
          </a:xfrm>
          <a:prstGeom prst="rect">
            <a:avLst/>
          </a:prstGeom>
          <a:noFill/>
          <a:ln>
            <a:noFill/>
          </a:ln>
        </p:spPr>
        <p:txBody>
          <a:bodyPr wrap="none" rtlCol="0" anchor="ctr" anchorCtr="1">
            <a:spAutoFit/>
          </a:bodyPr>
          <a:lstStyle/>
          <a:p>
            <a:r>
              <a:rPr lang="en-GB" sz="1400" dirty="0"/>
              <a:t>Source: WRAP, 2025</a:t>
            </a:r>
          </a:p>
        </p:txBody>
      </p:sp>
    </p:spTree>
    <p:extLst>
      <p:ext uri="{BB962C8B-B14F-4D97-AF65-F5344CB8AC3E}">
        <p14:creationId xmlns:p14="http://schemas.microsoft.com/office/powerpoint/2010/main" val="143052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37CA435-BCC3-AD1B-1F6C-5FC0120FB376}"/>
              </a:ext>
            </a:extLst>
          </p:cNvPr>
          <p:cNvSpPr>
            <a:spLocks noGrp="1"/>
          </p:cNvSpPr>
          <p:nvPr>
            <p:ph idx="1"/>
          </p:nvPr>
        </p:nvSpPr>
        <p:spPr/>
        <p:txBody>
          <a:bodyPr/>
          <a:lstStyle/>
          <a:p>
            <a:r>
              <a:rPr lang="en-GB" dirty="0"/>
              <a:t>50% reduction per person in UK food waste (compared to 2007)</a:t>
            </a:r>
          </a:p>
          <a:p>
            <a:endParaRPr lang="en-GB" dirty="0"/>
          </a:p>
          <a:p>
            <a:r>
              <a:rPr lang="en-GB" dirty="0"/>
              <a:t>To achieve this, in 2030, food waste will need to be 71kg/person across ALL sectors</a:t>
            </a:r>
          </a:p>
          <a:p>
            <a:endParaRPr lang="en-US" dirty="0"/>
          </a:p>
        </p:txBody>
      </p:sp>
      <p:sp>
        <p:nvSpPr>
          <p:cNvPr id="3" name="Title 2">
            <a:extLst>
              <a:ext uri="{FF2B5EF4-FFF2-40B4-BE49-F238E27FC236}">
                <a16:creationId xmlns:a16="http://schemas.microsoft.com/office/drawing/2014/main" id="{6CC3BF5A-0C58-10BD-31BE-2967F5A62AE6}"/>
              </a:ext>
            </a:extLst>
          </p:cNvPr>
          <p:cNvSpPr>
            <a:spLocks noGrp="1"/>
          </p:cNvSpPr>
          <p:nvPr>
            <p:ph type="title"/>
          </p:nvPr>
        </p:nvSpPr>
        <p:spPr/>
        <p:txBody>
          <a:bodyPr/>
          <a:lstStyle/>
          <a:p>
            <a:r>
              <a:rPr lang="en-GB" dirty="0"/>
              <a:t>Targets to achieve by 2030</a:t>
            </a:r>
            <a:endParaRPr lang="en-US" dirty="0"/>
          </a:p>
        </p:txBody>
      </p:sp>
      <p:pic>
        <p:nvPicPr>
          <p:cNvPr id="5" name="Picture 4" descr="A screenshot of a computer&#10;&#10;AI-generated content may be incorrect.">
            <a:extLst>
              <a:ext uri="{FF2B5EF4-FFF2-40B4-BE49-F238E27FC236}">
                <a16:creationId xmlns:a16="http://schemas.microsoft.com/office/drawing/2014/main" id="{0AEED00B-4A25-90C8-5D54-AF7742297DF9}"/>
              </a:ext>
            </a:extLst>
          </p:cNvPr>
          <p:cNvPicPr>
            <a:picLocks noChangeAspect="1"/>
          </p:cNvPicPr>
          <p:nvPr/>
        </p:nvPicPr>
        <p:blipFill>
          <a:blip r:embed="rId2"/>
          <a:srcRect l="38188" t="53544" r="19288" b="20469"/>
          <a:stretch>
            <a:fillRect/>
          </a:stretch>
        </p:blipFill>
        <p:spPr>
          <a:xfrm>
            <a:off x="1171575" y="3435780"/>
            <a:ext cx="6636683" cy="2703834"/>
          </a:xfrm>
          <a:prstGeom prst="rect">
            <a:avLst/>
          </a:prstGeom>
        </p:spPr>
      </p:pic>
      <p:sp>
        <p:nvSpPr>
          <p:cNvPr id="6" name="TextBox 5">
            <a:extLst>
              <a:ext uri="{FF2B5EF4-FFF2-40B4-BE49-F238E27FC236}">
                <a16:creationId xmlns:a16="http://schemas.microsoft.com/office/drawing/2014/main" id="{25226B65-2685-9BD8-B90D-7A1015DDB325}"/>
              </a:ext>
            </a:extLst>
          </p:cNvPr>
          <p:cNvSpPr txBox="1"/>
          <p:nvPr/>
        </p:nvSpPr>
        <p:spPr>
          <a:xfrm>
            <a:off x="2141" y="6550283"/>
            <a:ext cx="1652184" cy="307777"/>
          </a:xfrm>
          <a:prstGeom prst="rect">
            <a:avLst/>
          </a:prstGeom>
          <a:noFill/>
          <a:ln>
            <a:noFill/>
          </a:ln>
        </p:spPr>
        <p:txBody>
          <a:bodyPr wrap="none" rtlCol="0" anchor="ctr" anchorCtr="1">
            <a:spAutoFit/>
          </a:bodyPr>
          <a:lstStyle/>
          <a:p>
            <a:r>
              <a:rPr lang="en-GB" sz="1400" dirty="0"/>
              <a:t>Source: WRAP, 2025</a:t>
            </a:r>
          </a:p>
        </p:txBody>
      </p:sp>
    </p:spTree>
    <p:extLst>
      <p:ext uri="{BB962C8B-B14F-4D97-AF65-F5344CB8AC3E}">
        <p14:creationId xmlns:p14="http://schemas.microsoft.com/office/powerpoint/2010/main" val="1517078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2CAC1D3-8044-1528-F727-1D60E1F0D983}"/>
              </a:ext>
            </a:extLst>
          </p:cNvPr>
          <p:cNvSpPr>
            <a:spLocks noGrp="1"/>
          </p:cNvSpPr>
          <p:nvPr>
            <p:ph type="title"/>
          </p:nvPr>
        </p:nvSpPr>
        <p:spPr/>
        <p:txBody>
          <a:bodyPr/>
          <a:lstStyle/>
          <a:p>
            <a:r>
              <a:rPr lang="en-GB" dirty="0"/>
              <a:t>Food redistribution</a:t>
            </a:r>
            <a:endParaRPr lang="en-US" dirty="0"/>
          </a:p>
        </p:txBody>
      </p:sp>
      <p:pic>
        <p:nvPicPr>
          <p:cNvPr id="5" name="Picture 4" descr="A screenshot of a computer&#10;&#10;AI-generated content may be incorrect.">
            <a:extLst>
              <a:ext uri="{FF2B5EF4-FFF2-40B4-BE49-F238E27FC236}">
                <a16:creationId xmlns:a16="http://schemas.microsoft.com/office/drawing/2014/main" id="{8A739A05-65E9-F17F-193B-6CD46E3498FF}"/>
              </a:ext>
            </a:extLst>
          </p:cNvPr>
          <p:cNvPicPr>
            <a:picLocks noChangeAspect="1"/>
          </p:cNvPicPr>
          <p:nvPr/>
        </p:nvPicPr>
        <p:blipFill>
          <a:blip r:embed="rId2"/>
          <a:srcRect l="37400" t="28738" r="19288" b="22831"/>
          <a:stretch>
            <a:fillRect/>
          </a:stretch>
        </p:blipFill>
        <p:spPr>
          <a:xfrm>
            <a:off x="1043608" y="1412776"/>
            <a:ext cx="6631213" cy="4943268"/>
          </a:xfrm>
          <a:prstGeom prst="rect">
            <a:avLst/>
          </a:prstGeom>
        </p:spPr>
      </p:pic>
      <p:sp>
        <p:nvSpPr>
          <p:cNvPr id="6" name="TextBox 5">
            <a:extLst>
              <a:ext uri="{FF2B5EF4-FFF2-40B4-BE49-F238E27FC236}">
                <a16:creationId xmlns:a16="http://schemas.microsoft.com/office/drawing/2014/main" id="{6F356B36-6696-5B8B-9FC2-4C5681B133D7}"/>
              </a:ext>
            </a:extLst>
          </p:cNvPr>
          <p:cNvSpPr txBox="1"/>
          <p:nvPr/>
        </p:nvSpPr>
        <p:spPr>
          <a:xfrm>
            <a:off x="2141" y="6550283"/>
            <a:ext cx="1652184" cy="307777"/>
          </a:xfrm>
          <a:prstGeom prst="rect">
            <a:avLst/>
          </a:prstGeom>
          <a:noFill/>
          <a:ln>
            <a:noFill/>
          </a:ln>
        </p:spPr>
        <p:txBody>
          <a:bodyPr wrap="none" rtlCol="0" anchor="ctr" anchorCtr="1">
            <a:spAutoFit/>
          </a:bodyPr>
          <a:lstStyle/>
          <a:p>
            <a:r>
              <a:rPr lang="en-GB" sz="1400" dirty="0"/>
              <a:t>Source: WRAP, 2025</a:t>
            </a:r>
          </a:p>
        </p:txBody>
      </p:sp>
    </p:spTree>
    <p:extLst>
      <p:ext uri="{BB962C8B-B14F-4D97-AF65-F5344CB8AC3E}">
        <p14:creationId xmlns:p14="http://schemas.microsoft.com/office/powerpoint/2010/main" val="646663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Formed from biomass derivatives</a:t>
            </a:r>
          </a:p>
          <a:p>
            <a:r>
              <a:rPr lang="en-GB" dirty="0"/>
              <a:t>Targets set in EU Landfill Directive:</a:t>
            </a:r>
          </a:p>
          <a:p>
            <a:pPr lvl="1"/>
            <a:r>
              <a:rPr lang="en-GB" dirty="0"/>
              <a:t>75% reduction by 2010</a:t>
            </a:r>
          </a:p>
          <a:p>
            <a:pPr lvl="1"/>
            <a:r>
              <a:rPr lang="en-GB" dirty="0"/>
              <a:t>50% reduction by 2013</a:t>
            </a:r>
          </a:p>
          <a:p>
            <a:pPr lvl="1"/>
            <a:r>
              <a:rPr lang="en-GB" dirty="0"/>
              <a:t>35% reduction by 2020</a:t>
            </a:r>
          </a:p>
          <a:p>
            <a:r>
              <a:rPr lang="en-GB" dirty="0"/>
              <a:t>Methane capture currently standard in UK landfill</a:t>
            </a:r>
          </a:p>
          <a:p>
            <a:pPr lvl="1"/>
            <a:r>
              <a:rPr lang="en-GB" dirty="0"/>
              <a:t>Either generate electricity on-site or export to grid</a:t>
            </a:r>
          </a:p>
          <a:p>
            <a:r>
              <a:rPr lang="en-GB" dirty="0"/>
              <a:t>ACUMEN Project</a:t>
            </a:r>
          </a:p>
          <a:p>
            <a:pPr lvl="1"/>
            <a:r>
              <a:rPr lang="en-GB" dirty="0"/>
              <a:t>Differing management techniques for closed landfills</a:t>
            </a:r>
          </a:p>
          <a:p>
            <a:pPr lvl="1"/>
            <a:r>
              <a:rPr lang="en-GB" dirty="0"/>
              <a:t>Included small and micro scale heat &amp; power generation</a:t>
            </a:r>
          </a:p>
          <a:p>
            <a:pPr lvl="1"/>
            <a:r>
              <a:rPr lang="en-GB" dirty="0"/>
              <a:t>Flaring and bio-oxidation</a:t>
            </a:r>
          </a:p>
        </p:txBody>
      </p:sp>
      <p:sp>
        <p:nvSpPr>
          <p:cNvPr id="3" name="Title 2"/>
          <p:cNvSpPr>
            <a:spLocks noGrp="1"/>
          </p:cNvSpPr>
          <p:nvPr>
            <p:ph type="title"/>
          </p:nvPr>
        </p:nvSpPr>
        <p:spPr/>
        <p:txBody>
          <a:bodyPr/>
          <a:lstStyle/>
          <a:p>
            <a:r>
              <a:rPr lang="en-GB" dirty="0"/>
              <a:t>Methane capture from landfill</a:t>
            </a:r>
          </a:p>
        </p:txBody>
      </p:sp>
    </p:spTree>
    <p:extLst>
      <p:ext uri="{BB962C8B-B14F-4D97-AF65-F5344CB8AC3E}">
        <p14:creationId xmlns:p14="http://schemas.microsoft.com/office/powerpoint/2010/main" val="270323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t>
            </a:r>
            <a:r>
              <a:rPr lang="en-GB" i="1" dirty="0"/>
              <a:t>break down of biodegradable material in the absence of oxygen by micro-organisms called methanogens</a:t>
            </a:r>
            <a:r>
              <a:rPr lang="en-GB" dirty="0"/>
              <a:t>”</a:t>
            </a:r>
          </a:p>
          <a:p>
            <a:r>
              <a:rPr lang="en-GB" dirty="0"/>
              <a:t>Useful for treatment of organic wastes</a:t>
            </a:r>
          </a:p>
          <a:p>
            <a:r>
              <a:rPr lang="en-GB" dirty="0"/>
              <a:t>Two types:</a:t>
            </a:r>
          </a:p>
          <a:p>
            <a:pPr lvl="1"/>
            <a:r>
              <a:rPr lang="en-GB" dirty="0"/>
              <a:t>Thermophilic – up to 60˚C</a:t>
            </a:r>
          </a:p>
          <a:p>
            <a:pPr lvl="1"/>
            <a:r>
              <a:rPr lang="en-GB" dirty="0"/>
              <a:t>Mesophilic – between 35-40˚C</a:t>
            </a:r>
          </a:p>
          <a:p>
            <a:r>
              <a:rPr lang="en-GB" dirty="0"/>
              <a:t>Results in production of biogas</a:t>
            </a:r>
          </a:p>
          <a:p>
            <a:pPr lvl="1"/>
            <a:r>
              <a:rPr lang="en-GB" dirty="0"/>
              <a:t>Electricity generation, injection to gas grid, vehicle fuel</a:t>
            </a:r>
          </a:p>
          <a:p>
            <a:pPr lvl="1"/>
            <a:r>
              <a:rPr lang="en-GB" dirty="0"/>
              <a:t>Also biofertilizer (nutrient-rich)</a:t>
            </a:r>
          </a:p>
        </p:txBody>
      </p:sp>
      <p:sp>
        <p:nvSpPr>
          <p:cNvPr id="3" name="Title 2"/>
          <p:cNvSpPr>
            <a:spLocks noGrp="1"/>
          </p:cNvSpPr>
          <p:nvPr>
            <p:ph type="title"/>
          </p:nvPr>
        </p:nvSpPr>
        <p:spPr/>
        <p:txBody>
          <a:bodyPr/>
          <a:lstStyle/>
          <a:p>
            <a:r>
              <a:rPr lang="en-GB" dirty="0"/>
              <a:t>Anaerobic Digestion</a:t>
            </a:r>
          </a:p>
        </p:txBody>
      </p:sp>
    </p:spTree>
    <p:extLst>
      <p:ext uri="{BB962C8B-B14F-4D97-AF65-F5344CB8AC3E}">
        <p14:creationId xmlns:p14="http://schemas.microsoft.com/office/powerpoint/2010/main" val="912671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AD across the UK</a:t>
            </a:r>
          </a:p>
        </p:txBody>
      </p:sp>
      <p:sp>
        <p:nvSpPr>
          <p:cNvPr id="4" name="TextBox 3">
            <a:extLst>
              <a:ext uri="{FF2B5EF4-FFF2-40B4-BE49-F238E27FC236}">
                <a16:creationId xmlns:a16="http://schemas.microsoft.com/office/drawing/2014/main" id="{435287FC-5437-4D40-85FF-1E725B62174C}"/>
              </a:ext>
            </a:extLst>
          </p:cNvPr>
          <p:cNvSpPr txBox="1"/>
          <p:nvPr/>
        </p:nvSpPr>
        <p:spPr>
          <a:xfrm>
            <a:off x="0" y="6546420"/>
            <a:ext cx="1223989" cy="307777"/>
          </a:xfrm>
          <a:prstGeom prst="rect">
            <a:avLst/>
          </a:prstGeom>
          <a:noFill/>
          <a:ln>
            <a:solidFill>
              <a:schemeClr val="bg2"/>
            </a:solidFill>
          </a:ln>
        </p:spPr>
        <p:txBody>
          <a:bodyPr wrap="none" rtlCol="0" anchor="ctr" anchorCtr="1">
            <a:spAutoFit/>
          </a:bodyPr>
          <a:lstStyle/>
          <a:p>
            <a:r>
              <a:rPr lang="en-GB" sz="1400" dirty="0"/>
              <a:t>Source: WRAP</a:t>
            </a:r>
          </a:p>
        </p:txBody>
      </p:sp>
      <p:pic>
        <p:nvPicPr>
          <p:cNvPr id="5" name="Picture 4">
            <a:extLst>
              <a:ext uri="{FF2B5EF4-FFF2-40B4-BE49-F238E27FC236}">
                <a16:creationId xmlns:a16="http://schemas.microsoft.com/office/drawing/2014/main" id="{32D0A305-23D5-4A65-8E61-35D6CD327ED0}"/>
              </a:ext>
            </a:extLst>
          </p:cNvPr>
          <p:cNvPicPr>
            <a:picLocks noChangeAspect="1"/>
          </p:cNvPicPr>
          <p:nvPr/>
        </p:nvPicPr>
        <p:blipFill rotWithShape="1">
          <a:blip r:embed="rId2"/>
          <a:srcRect l="19688" t="9401" r="20863" b="5201"/>
          <a:stretch/>
        </p:blipFill>
        <p:spPr>
          <a:xfrm>
            <a:off x="1403647" y="1605337"/>
            <a:ext cx="5999805" cy="4847999"/>
          </a:xfrm>
          <a:prstGeom prst="rect">
            <a:avLst/>
          </a:prstGeom>
        </p:spPr>
      </p:pic>
    </p:spTree>
    <p:extLst>
      <p:ext uri="{BB962C8B-B14F-4D97-AF65-F5344CB8AC3E}">
        <p14:creationId xmlns:p14="http://schemas.microsoft.com/office/powerpoint/2010/main" val="1106501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35D2529-176F-49C1-AB91-8AD2DE9A182E}"/>
              </a:ext>
            </a:extLst>
          </p:cNvPr>
          <p:cNvSpPr>
            <a:spLocks noGrp="1"/>
          </p:cNvSpPr>
          <p:nvPr>
            <p:ph type="title"/>
          </p:nvPr>
        </p:nvSpPr>
        <p:spPr/>
        <p:txBody>
          <a:bodyPr/>
          <a:lstStyle/>
          <a:p>
            <a:r>
              <a:rPr lang="en-GB" dirty="0"/>
              <a:t>AD in Wales</a:t>
            </a:r>
          </a:p>
        </p:txBody>
      </p:sp>
      <p:pic>
        <p:nvPicPr>
          <p:cNvPr id="4" name="Picture 3">
            <a:extLst>
              <a:ext uri="{FF2B5EF4-FFF2-40B4-BE49-F238E27FC236}">
                <a16:creationId xmlns:a16="http://schemas.microsoft.com/office/drawing/2014/main" id="{1E36F515-22CD-482E-8F5F-5FB1ECCF25F6}"/>
              </a:ext>
            </a:extLst>
          </p:cNvPr>
          <p:cNvPicPr>
            <a:picLocks noChangeAspect="1"/>
          </p:cNvPicPr>
          <p:nvPr/>
        </p:nvPicPr>
        <p:blipFill rotWithShape="1">
          <a:blip r:embed="rId2"/>
          <a:srcRect l="19688" t="9401" r="26375" b="5201"/>
          <a:stretch/>
        </p:blipFill>
        <p:spPr>
          <a:xfrm>
            <a:off x="1547664" y="1452314"/>
            <a:ext cx="5659690" cy="5040560"/>
          </a:xfrm>
          <a:prstGeom prst="rect">
            <a:avLst/>
          </a:prstGeom>
        </p:spPr>
      </p:pic>
      <p:sp>
        <p:nvSpPr>
          <p:cNvPr id="5" name="TextBox 4">
            <a:extLst>
              <a:ext uri="{FF2B5EF4-FFF2-40B4-BE49-F238E27FC236}">
                <a16:creationId xmlns:a16="http://schemas.microsoft.com/office/drawing/2014/main" id="{CB19E545-4A7E-4798-8E87-832A34925306}"/>
              </a:ext>
            </a:extLst>
          </p:cNvPr>
          <p:cNvSpPr txBox="1"/>
          <p:nvPr/>
        </p:nvSpPr>
        <p:spPr>
          <a:xfrm>
            <a:off x="0" y="6546420"/>
            <a:ext cx="1223989" cy="307777"/>
          </a:xfrm>
          <a:prstGeom prst="rect">
            <a:avLst/>
          </a:prstGeom>
          <a:noFill/>
          <a:ln>
            <a:solidFill>
              <a:schemeClr val="bg2"/>
            </a:solidFill>
          </a:ln>
        </p:spPr>
        <p:txBody>
          <a:bodyPr wrap="none" rtlCol="0" anchor="ctr" anchorCtr="1">
            <a:spAutoFit/>
          </a:bodyPr>
          <a:lstStyle/>
          <a:p>
            <a:r>
              <a:rPr lang="en-GB" sz="1400" dirty="0"/>
              <a:t>Source: WRAP</a:t>
            </a:r>
          </a:p>
        </p:txBody>
      </p:sp>
    </p:spTree>
    <p:extLst>
      <p:ext uri="{BB962C8B-B14F-4D97-AF65-F5344CB8AC3E}">
        <p14:creationId xmlns:p14="http://schemas.microsoft.com/office/powerpoint/2010/main" val="2807859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F94A65D-60FC-45E1-A7BE-3D434AF3E3E7}"/>
              </a:ext>
            </a:extLst>
          </p:cNvPr>
          <p:cNvSpPr>
            <a:spLocks noGrp="1"/>
          </p:cNvSpPr>
          <p:nvPr>
            <p:ph idx="1"/>
          </p:nvPr>
        </p:nvSpPr>
        <p:spPr/>
        <p:txBody>
          <a:bodyPr/>
          <a:lstStyle/>
          <a:p>
            <a:r>
              <a:rPr lang="en-GB" dirty="0"/>
              <a:t>Producing energy</a:t>
            </a:r>
          </a:p>
          <a:p>
            <a:r>
              <a:rPr lang="en-GB" dirty="0"/>
              <a:t>Differing methods:</a:t>
            </a:r>
          </a:p>
          <a:p>
            <a:pPr lvl="1"/>
            <a:r>
              <a:rPr lang="en-GB" dirty="0"/>
              <a:t>Combustion</a:t>
            </a:r>
          </a:p>
          <a:p>
            <a:pPr lvl="1"/>
            <a:r>
              <a:rPr lang="en-GB" dirty="0"/>
              <a:t>Pyrolysis / gasification</a:t>
            </a:r>
          </a:p>
          <a:p>
            <a:pPr lvl="2"/>
            <a:r>
              <a:rPr lang="en-GB" dirty="0"/>
              <a:t>Syngas  </a:t>
            </a:r>
          </a:p>
          <a:p>
            <a:pPr lvl="1"/>
            <a:r>
              <a:rPr lang="en-GB" dirty="0"/>
              <a:t>Anaerobic digestion</a:t>
            </a:r>
          </a:p>
        </p:txBody>
      </p:sp>
      <p:sp>
        <p:nvSpPr>
          <p:cNvPr id="3" name="Title 2">
            <a:extLst>
              <a:ext uri="{FF2B5EF4-FFF2-40B4-BE49-F238E27FC236}">
                <a16:creationId xmlns:a16="http://schemas.microsoft.com/office/drawing/2014/main" id="{E47106E2-16A7-4A4C-B51E-0776F015EAD0}"/>
              </a:ext>
            </a:extLst>
          </p:cNvPr>
          <p:cNvSpPr>
            <a:spLocks noGrp="1"/>
          </p:cNvSpPr>
          <p:nvPr>
            <p:ph type="title"/>
          </p:nvPr>
        </p:nvSpPr>
        <p:spPr/>
        <p:txBody>
          <a:bodyPr/>
          <a:lstStyle/>
          <a:p>
            <a:r>
              <a:rPr lang="en-GB" dirty="0"/>
              <a:t>Energy from Waste</a:t>
            </a:r>
          </a:p>
        </p:txBody>
      </p:sp>
      <p:pic>
        <p:nvPicPr>
          <p:cNvPr id="4" name="Picture 3">
            <a:extLst>
              <a:ext uri="{FF2B5EF4-FFF2-40B4-BE49-F238E27FC236}">
                <a16:creationId xmlns:a16="http://schemas.microsoft.com/office/drawing/2014/main" id="{9BA5D11A-E0E0-4FCD-BF3B-006F1CFF2A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25838" y="1825624"/>
            <a:ext cx="4524018" cy="2827511"/>
          </a:xfrm>
          <a:prstGeom prst="rect">
            <a:avLst/>
          </a:prstGeom>
        </p:spPr>
      </p:pic>
      <p:sp>
        <p:nvSpPr>
          <p:cNvPr id="5" name="TextBox 4">
            <a:extLst>
              <a:ext uri="{FF2B5EF4-FFF2-40B4-BE49-F238E27FC236}">
                <a16:creationId xmlns:a16="http://schemas.microsoft.com/office/drawing/2014/main" id="{69B0CA7B-5946-45FB-94BB-31858A346CE9}"/>
              </a:ext>
            </a:extLst>
          </p:cNvPr>
          <p:cNvSpPr txBox="1"/>
          <p:nvPr/>
        </p:nvSpPr>
        <p:spPr>
          <a:xfrm>
            <a:off x="0" y="6546420"/>
            <a:ext cx="2918491" cy="307777"/>
          </a:xfrm>
          <a:prstGeom prst="rect">
            <a:avLst/>
          </a:prstGeom>
          <a:noFill/>
          <a:ln>
            <a:noFill/>
          </a:ln>
        </p:spPr>
        <p:txBody>
          <a:bodyPr wrap="none" rtlCol="0" anchor="ctr" anchorCtr="1">
            <a:spAutoFit/>
          </a:bodyPr>
          <a:lstStyle/>
          <a:p>
            <a:r>
              <a:rPr lang="en-GB" sz="1400" dirty="0"/>
              <a:t>Source: Oxford Brookes / Lets Recycle</a:t>
            </a:r>
          </a:p>
        </p:txBody>
      </p:sp>
      <p:pic>
        <p:nvPicPr>
          <p:cNvPr id="7" name="Picture 6">
            <a:extLst>
              <a:ext uri="{FF2B5EF4-FFF2-40B4-BE49-F238E27FC236}">
                <a16:creationId xmlns:a16="http://schemas.microsoft.com/office/drawing/2014/main" id="{052AA002-FC62-434E-A788-A2A495A314AC}"/>
              </a:ext>
            </a:extLst>
          </p:cNvPr>
          <p:cNvPicPr>
            <a:picLocks noChangeAspect="1"/>
          </p:cNvPicPr>
          <p:nvPr/>
        </p:nvPicPr>
        <p:blipFill>
          <a:blip r:embed="rId3"/>
          <a:stretch>
            <a:fillRect/>
          </a:stretch>
        </p:blipFill>
        <p:spPr>
          <a:xfrm>
            <a:off x="1172347" y="4057907"/>
            <a:ext cx="2882907" cy="2249301"/>
          </a:xfrm>
          <a:prstGeom prst="rect">
            <a:avLst/>
          </a:prstGeom>
        </p:spPr>
      </p:pic>
    </p:spTree>
    <p:extLst>
      <p:ext uri="{BB962C8B-B14F-4D97-AF65-F5344CB8AC3E}">
        <p14:creationId xmlns:p14="http://schemas.microsoft.com/office/powerpoint/2010/main" val="3218595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439FF-E5A1-4EFE-BB04-061C917A90B2}"/>
              </a:ext>
            </a:extLst>
          </p:cNvPr>
          <p:cNvSpPr>
            <a:spLocks noGrp="1"/>
          </p:cNvSpPr>
          <p:nvPr>
            <p:ph idx="1"/>
          </p:nvPr>
        </p:nvSpPr>
        <p:spPr/>
        <p:txBody>
          <a:bodyPr/>
          <a:lstStyle/>
          <a:p>
            <a:pPr>
              <a:lnSpc>
                <a:spcPct val="150000"/>
              </a:lnSpc>
            </a:pPr>
            <a:r>
              <a:rPr lang="en-GB" dirty="0"/>
              <a:t>Only for treating ‘residual’ waste</a:t>
            </a:r>
          </a:p>
          <a:p>
            <a:pPr>
              <a:lnSpc>
                <a:spcPct val="150000"/>
              </a:lnSpc>
            </a:pPr>
            <a:r>
              <a:rPr lang="en-GB" dirty="0"/>
              <a:t>Poor historical image in UK</a:t>
            </a:r>
          </a:p>
          <a:p>
            <a:pPr>
              <a:lnSpc>
                <a:spcPct val="150000"/>
              </a:lnSpc>
            </a:pPr>
            <a:r>
              <a:rPr lang="en-GB" dirty="0"/>
              <a:t>Can coexist with recycling</a:t>
            </a:r>
          </a:p>
          <a:p>
            <a:pPr>
              <a:lnSpc>
                <a:spcPct val="150000"/>
              </a:lnSpc>
            </a:pPr>
            <a:r>
              <a:rPr lang="en-GB" dirty="0"/>
              <a:t>Provides a key energy source</a:t>
            </a:r>
          </a:p>
          <a:p>
            <a:pPr>
              <a:lnSpc>
                <a:spcPct val="150000"/>
              </a:lnSpc>
            </a:pPr>
            <a:r>
              <a:rPr lang="en-GB" dirty="0"/>
              <a:t>Partially renewable</a:t>
            </a:r>
          </a:p>
          <a:p>
            <a:pPr>
              <a:lnSpc>
                <a:spcPct val="150000"/>
              </a:lnSpc>
            </a:pPr>
            <a:r>
              <a:rPr lang="en-GB" dirty="0"/>
              <a:t>Low carbon energy source</a:t>
            </a:r>
          </a:p>
          <a:p>
            <a:endParaRPr lang="en-GB" dirty="0"/>
          </a:p>
        </p:txBody>
      </p:sp>
      <p:sp>
        <p:nvSpPr>
          <p:cNvPr id="3" name="Title 2">
            <a:extLst>
              <a:ext uri="{FF2B5EF4-FFF2-40B4-BE49-F238E27FC236}">
                <a16:creationId xmlns:a16="http://schemas.microsoft.com/office/drawing/2014/main" id="{4EA3C16B-3079-438B-9F25-2B85A9D5729B}"/>
              </a:ext>
            </a:extLst>
          </p:cNvPr>
          <p:cNvSpPr>
            <a:spLocks noGrp="1"/>
          </p:cNvSpPr>
          <p:nvPr>
            <p:ph type="title"/>
          </p:nvPr>
        </p:nvSpPr>
        <p:spPr/>
        <p:txBody>
          <a:bodyPr/>
          <a:lstStyle/>
          <a:p>
            <a:r>
              <a:rPr lang="en-GB" dirty="0"/>
              <a:t>Key points (</a:t>
            </a:r>
            <a:r>
              <a:rPr lang="en-GB" dirty="0" err="1"/>
              <a:t>EfW</a:t>
            </a:r>
            <a:r>
              <a:rPr lang="en-GB" dirty="0"/>
              <a:t>)</a:t>
            </a:r>
          </a:p>
        </p:txBody>
      </p:sp>
    </p:spTree>
    <p:extLst>
      <p:ext uri="{BB962C8B-B14F-4D97-AF65-F5344CB8AC3E}">
        <p14:creationId xmlns:p14="http://schemas.microsoft.com/office/powerpoint/2010/main" val="4902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DD7EA6-237D-465B-8FF5-8B779449BCB4}"/>
              </a:ext>
            </a:extLst>
          </p:cNvPr>
          <p:cNvSpPr>
            <a:spLocks noGrp="1"/>
          </p:cNvSpPr>
          <p:nvPr>
            <p:ph type="title"/>
          </p:nvPr>
        </p:nvSpPr>
        <p:spPr>
          <a:xfrm>
            <a:off x="736263" y="417935"/>
            <a:ext cx="7940193" cy="1282874"/>
          </a:xfrm>
        </p:spPr>
        <p:txBody>
          <a:bodyPr>
            <a:normAutofit/>
          </a:bodyPr>
          <a:lstStyle/>
          <a:p>
            <a:r>
              <a:rPr lang="en-GB" dirty="0"/>
              <a:t>EfW uptake, Europe, 2022</a:t>
            </a:r>
          </a:p>
        </p:txBody>
      </p:sp>
      <p:sp>
        <p:nvSpPr>
          <p:cNvPr id="5" name="TextBox 4">
            <a:extLst>
              <a:ext uri="{FF2B5EF4-FFF2-40B4-BE49-F238E27FC236}">
                <a16:creationId xmlns:a16="http://schemas.microsoft.com/office/drawing/2014/main" id="{7CC8FBE9-F276-4FC5-BB56-B65DAB76F9D4}"/>
              </a:ext>
            </a:extLst>
          </p:cNvPr>
          <p:cNvSpPr txBox="1"/>
          <p:nvPr/>
        </p:nvSpPr>
        <p:spPr>
          <a:xfrm>
            <a:off x="0" y="6546420"/>
            <a:ext cx="1829219" cy="307777"/>
          </a:xfrm>
          <a:prstGeom prst="rect">
            <a:avLst/>
          </a:prstGeom>
          <a:noFill/>
          <a:ln>
            <a:noFill/>
          </a:ln>
        </p:spPr>
        <p:txBody>
          <a:bodyPr wrap="none" rtlCol="0" anchor="ctr" anchorCtr="1">
            <a:spAutoFit/>
          </a:bodyPr>
          <a:lstStyle/>
          <a:p>
            <a:r>
              <a:rPr lang="en-GB" sz="1400" dirty="0"/>
              <a:t>Source: Eurostat, 2024</a:t>
            </a:r>
          </a:p>
        </p:txBody>
      </p:sp>
      <p:pic>
        <p:nvPicPr>
          <p:cNvPr id="3074" name="Picture 2" descr="Stacked vertical bar chart showing waste treatment by type of recovery and disposal as percentage of total treatment for the EU, individual EU countries, Iceland, Norway, Serbia, Montenegro, Türkiye, North Macedonia and Kosovo. Totalling 100 %, each country column has five stacks representing recovery - recycling, energy recovery, recovery - backfilling, disposal - landfill and other, and disposal - incineration without energy recovery for the year 2022. For more details please use the link to the source dataset code below the image.">
            <a:extLst>
              <a:ext uri="{FF2B5EF4-FFF2-40B4-BE49-F238E27FC236}">
                <a16:creationId xmlns:a16="http://schemas.microsoft.com/office/drawing/2014/main" id="{82CA6DE4-EAE6-C948-46A0-ACC120225F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1088" y="1484784"/>
            <a:ext cx="7261824" cy="4896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0843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B8D61D-7EF0-4482-A835-C9E42B5DE42B}"/>
              </a:ext>
            </a:extLst>
          </p:cNvPr>
          <p:cNvSpPr>
            <a:spLocks noGrp="1"/>
          </p:cNvSpPr>
          <p:nvPr>
            <p:ph type="title"/>
          </p:nvPr>
        </p:nvSpPr>
        <p:spPr>
          <a:xfrm>
            <a:off x="323528" y="332656"/>
            <a:ext cx="1532781" cy="1512168"/>
          </a:xfrm>
        </p:spPr>
        <p:txBody>
          <a:bodyPr/>
          <a:lstStyle/>
          <a:p>
            <a:r>
              <a:rPr lang="en-GB" dirty="0"/>
              <a:t>EfW in the UK</a:t>
            </a:r>
          </a:p>
        </p:txBody>
      </p:sp>
      <p:pic>
        <p:nvPicPr>
          <p:cNvPr id="7" name="Picture 6" descr="A screenshot of a computer&#10;&#10;AI-generated content may be incorrect.">
            <a:extLst>
              <a:ext uri="{FF2B5EF4-FFF2-40B4-BE49-F238E27FC236}">
                <a16:creationId xmlns:a16="http://schemas.microsoft.com/office/drawing/2014/main" id="{4F03D98E-5E7F-3647-9A06-EBC770A6B90A}"/>
              </a:ext>
            </a:extLst>
          </p:cNvPr>
          <p:cNvPicPr>
            <a:picLocks noChangeAspect="1"/>
          </p:cNvPicPr>
          <p:nvPr/>
        </p:nvPicPr>
        <p:blipFill>
          <a:blip r:embed="rId2"/>
          <a:srcRect l="22635" t="24032" r="35037" b="27556"/>
          <a:stretch>
            <a:fillRect/>
          </a:stretch>
        </p:blipFill>
        <p:spPr>
          <a:xfrm>
            <a:off x="1763688" y="908720"/>
            <a:ext cx="7271627" cy="5544616"/>
          </a:xfrm>
          <a:prstGeom prst="rect">
            <a:avLst/>
          </a:prstGeom>
        </p:spPr>
      </p:pic>
      <p:sp>
        <p:nvSpPr>
          <p:cNvPr id="8" name="TextBox 7">
            <a:extLst>
              <a:ext uri="{FF2B5EF4-FFF2-40B4-BE49-F238E27FC236}">
                <a16:creationId xmlns:a16="http://schemas.microsoft.com/office/drawing/2014/main" id="{5897D4A2-7A44-AAA7-0B33-64A469F7216F}"/>
              </a:ext>
            </a:extLst>
          </p:cNvPr>
          <p:cNvSpPr txBox="1"/>
          <p:nvPr/>
        </p:nvSpPr>
        <p:spPr>
          <a:xfrm>
            <a:off x="0" y="6546420"/>
            <a:ext cx="1914691" cy="307777"/>
          </a:xfrm>
          <a:prstGeom prst="rect">
            <a:avLst/>
          </a:prstGeom>
          <a:noFill/>
          <a:ln>
            <a:noFill/>
          </a:ln>
        </p:spPr>
        <p:txBody>
          <a:bodyPr wrap="none" rtlCol="0" anchor="ctr" anchorCtr="1">
            <a:spAutoFit/>
          </a:bodyPr>
          <a:lstStyle/>
          <a:p>
            <a:r>
              <a:rPr lang="en-GB" sz="1400" dirty="0"/>
              <a:t>Source: CEWEP, no date</a:t>
            </a:r>
          </a:p>
        </p:txBody>
      </p:sp>
    </p:spTree>
    <p:extLst>
      <p:ext uri="{BB962C8B-B14F-4D97-AF65-F5344CB8AC3E}">
        <p14:creationId xmlns:p14="http://schemas.microsoft.com/office/powerpoint/2010/main" val="3508466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AI-generated content may be incorrect.">
            <a:extLst>
              <a:ext uri="{FF2B5EF4-FFF2-40B4-BE49-F238E27FC236}">
                <a16:creationId xmlns:a16="http://schemas.microsoft.com/office/drawing/2014/main" id="{DAF7A4C5-BBFB-B8A0-FE99-DC901B96B5D1}"/>
              </a:ext>
            </a:extLst>
          </p:cNvPr>
          <p:cNvPicPr>
            <a:picLocks noChangeAspect="1"/>
          </p:cNvPicPr>
          <p:nvPr/>
        </p:nvPicPr>
        <p:blipFill>
          <a:blip r:embed="rId2"/>
          <a:srcRect t="7476" r="1176" b="5113"/>
          <a:stretch>
            <a:fillRect/>
          </a:stretch>
        </p:blipFill>
        <p:spPr>
          <a:xfrm>
            <a:off x="53752" y="332656"/>
            <a:ext cx="9036496" cy="5328592"/>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78FC7C33-2C92-6135-3784-7AED4075AB6A}"/>
              </a:ext>
            </a:extLst>
          </p:cNvPr>
          <p:cNvPicPr>
            <a:picLocks noChangeAspect="1"/>
          </p:cNvPicPr>
          <p:nvPr/>
        </p:nvPicPr>
        <p:blipFill>
          <a:blip r:embed="rId3"/>
          <a:srcRect l="588" t="12201" r="1175" b="5113"/>
          <a:stretch>
            <a:fillRect/>
          </a:stretch>
        </p:blipFill>
        <p:spPr>
          <a:xfrm>
            <a:off x="143792" y="908720"/>
            <a:ext cx="8982744" cy="5040560"/>
          </a:xfrm>
          <a:prstGeom prst="rect">
            <a:avLst/>
          </a:prstGeom>
        </p:spPr>
      </p:pic>
      <p:pic>
        <p:nvPicPr>
          <p:cNvPr id="9" name="Picture 8" descr="A screenshot of a computer&#10;&#10;AI-generated content may be incorrect.">
            <a:extLst>
              <a:ext uri="{FF2B5EF4-FFF2-40B4-BE49-F238E27FC236}">
                <a16:creationId xmlns:a16="http://schemas.microsoft.com/office/drawing/2014/main" id="{4E35E252-A49C-316A-44FA-B5A6C8381996}"/>
              </a:ext>
            </a:extLst>
          </p:cNvPr>
          <p:cNvPicPr>
            <a:picLocks noChangeAspect="1"/>
          </p:cNvPicPr>
          <p:nvPr/>
        </p:nvPicPr>
        <p:blipFill>
          <a:blip r:embed="rId4"/>
          <a:srcRect l="191" t="11019" r="1572" b="5113"/>
          <a:stretch>
            <a:fillRect/>
          </a:stretch>
        </p:blipFill>
        <p:spPr>
          <a:xfrm>
            <a:off x="161256" y="1340768"/>
            <a:ext cx="8982744" cy="5112568"/>
          </a:xfrm>
          <a:prstGeom prst="rect">
            <a:avLst/>
          </a:prstGeom>
        </p:spPr>
      </p:pic>
    </p:spTree>
    <p:extLst>
      <p:ext uri="{BB962C8B-B14F-4D97-AF65-F5344CB8AC3E}">
        <p14:creationId xmlns:p14="http://schemas.microsoft.com/office/powerpoint/2010/main" val="1957478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6F00AB16-7BFE-D9FE-8C5D-4F6159218B98}"/>
              </a:ext>
            </a:extLst>
          </p:cNvPr>
          <p:cNvPicPr>
            <a:picLocks noChangeAspect="1"/>
          </p:cNvPicPr>
          <p:nvPr/>
        </p:nvPicPr>
        <p:blipFill>
          <a:blip r:embed="rId2"/>
          <a:srcRect l="20075" t="25195" r="1175" b="9837"/>
          <a:stretch>
            <a:fillRect/>
          </a:stretch>
        </p:blipFill>
        <p:spPr>
          <a:xfrm>
            <a:off x="251520" y="908720"/>
            <a:ext cx="8771883" cy="4824536"/>
          </a:xfrm>
          <a:prstGeom prst="rect">
            <a:avLst/>
          </a:prstGeom>
        </p:spPr>
      </p:pic>
      <p:sp>
        <p:nvSpPr>
          <p:cNvPr id="4" name="TextBox 3">
            <a:extLst>
              <a:ext uri="{FF2B5EF4-FFF2-40B4-BE49-F238E27FC236}">
                <a16:creationId xmlns:a16="http://schemas.microsoft.com/office/drawing/2014/main" id="{CE4048B4-AF23-A595-BD8C-37A2A5BD53A6}"/>
              </a:ext>
            </a:extLst>
          </p:cNvPr>
          <p:cNvSpPr txBox="1"/>
          <p:nvPr/>
        </p:nvSpPr>
        <p:spPr>
          <a:xfrm>
            <a:off x="0" y="6546420"/>
            <a:ext cx="1703864" cy="307777"/>
          </a:xfrm>
          <a:prstGeom prst="rect">
            <a:avLst/>
          </a:prstGeom>
          <a:noFill/>
          <a:ln>
            <a:noFill/>
          </a:ln>
        </p:spPr>
        <p:txBody>
          <a:bodyPr wrap="none" rtlCol="0" anchor="ctr" anchorCtr="1">
            <a:spAutoFit/>
          </a:bodyPr>
          <a:lstStyle/>
          <a:p>
            <a:r>
              <a:rPr lang="en-GB" sz="1400" dirty="0"/>
              <a:t>Source: Viridor, 2024</a:t>
            </a:r>
          </a:p>
        </p:txBody>
      </p:sp>
    </p:spTree>
    <p:extLst>
      <p:ext uri="{BB962C8B-B14F-4D97-AF65-F5344CB8AC3E}">
        <p14:creationId xmlns:p14="http://schemas.microsoft.com/office/powerpoint/2010/main" val="1121253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A71201B4-F676-2636-76BE-12F364902A07}"/>
              </a:ext>
            </a:extLst>
          </p:cNvPr>
          <p:cNvPicPr>
            <a:picLocks noChangeAspect="1"/>
          </p:cNvPicPr>
          <p:nvPr/>
        </p:nvPicPr>
        <p:blipFill>
          <a:blip r:embed="rId2"/>
          <a:srcRect t="12201" r="26375" b="5113"/>
          <a:stretch>
            <a:fillRect/>
          </a:stretch>
        </p:blipFill>
        <p:spPr>
          <a:xfrm>
            <a:off x="869268" y="692696"/>
            <a:ext cx="7405464" cy="5544616"/>
          </a:xfrm>
          <a:prstGeom prst="rect">
            <a:avLst/>
          </a:prstGeom>
        </p:spPr>
      </p:pic>
      <p:sp>
        <p:nvSpPr>
          <p:cNvPr id="4" name="TextBox 3">
            <a:extLst>
              <a:ext uri="{FF2B5EF4-FFF2-40B4-BE49-F238E27FC236}">
                <a16:creationId xmlns:a16="http://schemas.microsoft.com/office/drawing/2014/main" id="{3304BCA6-EB6A-6D9D-BE9F-2027636390A2}"/>
              </a:ext>
            </a:extLst>
          </p:cNvPr>
          <p:cNvSpPr txBox="1"/>
          <p:nvPr/>
        </p:nvSpPr>
        <p:spPr>
          <a:xfrm>
            <a:off x="0" y="6546420"/>
            <a:ext cx="2373407" cy="307777"/>
          </a:xfrm>
          <a:prstGeom prst="rect">
            <a:avLst/>
          </a:prstGeom>
          <a:noFill/>
          <a:ln>
            <a:noFill/>
          </a:ln>
        </p:spPr>
        <p:txBody>
          <a:bodyPr wrap="none" rtlCol="0" anchor="ctr" anchorCtr="1">
            <a:spAutoFit/>
          </a:bodyPr>
          <a:lstStyle/>
          <a:p>
            <a:r>
              <a:rPr lang="en-GB" sz="1400" dirty="0"/>
              <a:t>Source: Energy Institute, 2025</a:t>
            </a:r>
          </a:p>
        </p:txBody>
      </p:sp>
    </p:spTree>
    <p:extLst>
      <p:ext uri="{BB962C8B-B14F-4D97-AF65-F5344CB8AC3E}">
        <p14:creationId xmlns:p14="http://schemas.microsoft.com/office/powerpoint/2010/main" val="3251720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1D58A-E00C-7612-75A1-F19689B2A6F9}"/>
              </a:ext>
            </a:extLst>
          </p:cNvPr>
          <p:cNvSpPr>
            <a:spLocks noGrp="1"/>
          </p:cNvSpPr>
          <p:nvPr>
            <p:ph type="title"/>
          </p:nvPr>
        </p:nvSpPr>
        <p:spPr/>
        <p:txBody>
          <a:bodyPr/>
          <a:lstStyle/>
          <a:p>
            <a:r>
              <a:rPr lang="en-GB" dirty="0"/>
              <a:t>Other forms of energy from waste</a:t>
            </a:r>
            <a:endParaRPr lang="en-US" dirty="0"/>
          </a:p>
        </p:txBody>
      </p:sp>
      <p:pic>
        <p:nvPicPr>
          <p:cNvPr id="4098" name="Picture 2">
            <a:extLst>
              <a:ext uri="{FF2B5EF4-FFF2-40B4-BE49-F238E27FC236}">
                <a16:creationId xmlns:a16="http://schemas.microsoft.com/office/drawing/2014/main" id="{97DEC7D1-5E9E-47DA-A145-44CAECBFFA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9856" y="1484784"/>
            <a:ext cx="7164288" cy="506599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2232DA2-AFD2-227B-3323-9E1672C7EBC0}"/>
              </a:ext>
            </a:extLst>
          </p:cNvPr>
          <p:cNvSpPr txBox="1"/>
          <p:nvPr/>
        </p:nvSpPr>
        <p:spPr>
          <a:xfrm>
            <a:off x="0" y="6546420"/>
            <a:ext cx="2701060" cy="307777"/>
          </a:xfrm>
          <a:prstGeom prst="rect">
            <a:avLst/>
          </a:prstGeom>
          <a:noFill/>
          <a:ln>
            <a:noFill/>
          </a:ln>
        </p:spPr>
        <p:txBody>
          <a:bodyPr wrap="none" rtlCol="0" anchor="ctr" anchorCtr="1">
            <a:spAutoFit/>
          </a:bodyPr>
          <a:lstStyle/>
          <a:p>
            <a:r>
              <a:rPr lang="en-GB" sz="1400" dirty="0"/>
              <a:t>Source: Energy Savings Trust, 2025</a:t>
            </a:r>
          </a:p>
        </p:txBody>
      </p:sp>
    </p:spTree>
    <p:extLst>
      <p:ext uri="{BB962C8B-B14F-4D97-AF65-F5344CB8AC3E}">
        <p14:creationId xmlns:p14="http://schemas.microsoft.com/office/powerpoint/2010/main" val="3074844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Understanding the Process of PYROLYSIS (Combustion in absence of Oxygen)">
            <a:extLst>
              <a:ext uri="{FF2B5EF4-FFF2-40B4-BE49-F238E27FC236}">
                <a16:creationId xmlns:a16="http://schemas.microsoft.com/office/drawing/2014/main" id="{606F8848-62D7-CBF2-2243-4E810C599D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64704"/>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0149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vert="horz" lIns="91440" tIns="45720" rIns="91440" bIns="45720" rtlCol="0" anchor="t">
            <a:normAutofit/>
          </a:bodyPr>
          <a:lstStyle/>
          <a:p>
            <a:r>
              <a:rPr lang="en-GB" dirty="0"/>
              <a:t>England:</a:t>
            </a:r>
          </a:p>
          <a:p>
            <a:pPr lvl="1"/>
            <a:r>
              <a:rPr lang="en-GB" dirty="0"/>
              <a:t>Our Waste, Our Resources: A Strategy for England 2018</a:t>
            </a:r>
          </a:p>
          <a:p>
            <a:r>
              <a:rPr lang="en-GB" dirty="0"/>
              <a:t>Scotland:</a:t>
            </a:r>
          </a:p>
          <a:p>
            <a:pPr lvl="1"/>
            <a:r>
              <a:rPr lang="en-GB" dirty="0"/>
              <a:t>Circular Economy and waste route map to 2030</a:t>
            </a:r>
          </a:p>
          <a:p>
            <a:r>
              <a:rPr lang="en-GB" dirty="0"/>
              <a:t>Wales:</a:t>
            </a:r>
          </a:p>
          <a:p>
            <a:pPr lvl="1"/>
            <a:r>
              <a:rPr lang="en-GB" dirty="0"/>
              <a:t>Beyond Recycling 2021</a:t>
            </a:r>
          </a:p>
          <a:p>
            <a:r>
              <a:rPr lang="en-GB" dirty="0"/>
              <a:t>Northern Ireland:</a:t>
            </a:r>
          </a:p>
          <a:p>
            <a:pPr lvl="1"/>
            <a:r>
              <a:rPr lang="en-GB" dirty="0"/>
              <a:t>Draft Circular Economy strategy 2022</a:t>
            </a:r>
          </a:p>
          <a:p>
            <a:pPr lvl="1"/>
            <a:endParaRPr lang="en-GB" dirty="0"/>
          </a:p>
        </p:txBody>
      </p:sp>
      <p:sp>
        <p:nvSpPr>
          <p:cNvPr id="3" name="Title 2"/>
          <p:cNvSpPr>
            <a:spLocks noGrp="1"/>
          </p:cNvSpPr>
          <p:nvPr>
            <p:ph type="title"/>
          </p:nvPr>
        </p:nvSpPr>
        <p:spPr/>
        <p:txBody>
          <a:bodyPr/>
          <a:lstStyle/>
          <a:p>
            <a:r>
              <a:rPr lang="en-GB" dirty="0"/>
              <a:t>Waste policy developments</a:t>
            </a:r>
          </a:p>
        </p:txBody>
      </p:sp>
      <p:pic>
        <p:nvPicPr>
          <p:cNvPr id="8" name="Picture 8" descr="A picture containing text&#10;&#10;Description automatically generated">
            <a:extLst>
              <a:ext uri="{FF2B5EF4-FFF2-40B4-BE49-F238E27FC236}">
                <a16:creationId xmlns:a16="http://schemas.microsoft.com/office/drawing/2014/main" id="{FB570542-A8DE-49A0-BF41-1D88ACA634C8}"/>
              </a:ext>
            </a:extLst>
          </p:cNvPr>
          <p:cNvPicPr>
            <a:picLocks noChangeAspect="1"/>
          </p:cNvPicPr>
          <p:nvPr/>
        </p:nvPicPr>
        <p:blipFill>
          <a:blip r:embed="rId3"/>
          <a:stretch>
            <a:fillRect/>
          </a:stretch>
        </p:blipFill>
        <p:spPr>
          <a:xfrm>
            <a:off x="862236" y="4722627"/>
            <a:ext cx="1491880" cy="1991389"/>
          </a:xfrm>
          <a:prstGeom prst="rect">
            <a:avLst/>
          </a:prstGeom>
        </p:spPr>
      </p:pic>
      <p:pic>
        <p:nvPicPr>
          <p:cNvPr id="1028" name="Picture 4" descr="Circular economy strategy | GOV.WALES">
            <a:extLst>
              <a:ext uri="{FF2B5EF4-FFF2-40B4-BE49-F238E27FC236}">
                <a16:creationId xmlns:a16="http://schemas.microsoft.com/office/drawing/2014/main" id="{8F3F1994-6F4A-667A-76C8-9BD879095E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2414" y="4701252"/>
            <a:ext cx="1383326" cy="198853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orthern Ireland publishes consultation response on circular economy">
            <a:extLst>
              <a:ext uri="{FF2B5EF4-FFF2-40B4-BE49-F238E27FC236}">
                <a16:creationId xmlns:a16="http://schemas.microsoft.com/office/drawing/2014/main" id="{20283F91-2212-390C-5273-C4528B41071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20327" y="4701602"/>
            <a:ext cx="1383326" cy="1979333"/>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View supporting documents">
            <a:extLst>
              <a:ext uri="{FF2B5EF4-FFF2-40B4-BE49-F238E27FC236}">
                <a16:creationId xmlns:a16="http://schemas.microsoft.com/office/drawing/2014/main" id="{9DE07125-2B23-EF50-B46E-4F7C3E426C9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94665" y="4742954"/>
            <a:ext cx="1373162" cy="19378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2853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anim calcmode="lin" valueType="num">
                                      <p:cBhvr additive="base">
                                        <p:cTn id="2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 calcmode="lin" valueType="num">
                                      <p:cBhvr additive="base">
                                        <p:cTn id="2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 calcmode="lin" valueType="num">
                                      <p:cBhvr additive="base">
                                        <p:cTn id="3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2">
                                            <p:txEl>
                                              <p:pRg st="6" end="6"/>
                                            </p:txEl>
                                          </p:spTgt>
                                        </p:tgtEl>
                                        <p:attrNameLst>
                                          <p:attrName>style.visibility</p:attrName>
                                        </p:attrNameLst>
                                      </p:cBhvr>
                                      <p:to>
                                        <p:strVal val="visible"/>
                                      </p:to>
                                    </p:set>
                                    <p:anim calcmode="lin" valueType="num">
                                      <p:cBhvr additive="base">
                                        <p:cTn id="3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6" end="6"/>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
                                            <p:txEl>
                                              <p:pRg st="7" end="7"/>
                                            </p:txEl>
                                          </p:spTgt>
                                        </p:tgtEl>
                                        <p:attrNameLst>
                                          <p:attrName>style.visibility</p:attrName>
                                        </p:attrNameLst>
                                      </p:cBhvr>
                                      <p:to>
                                        <p:strVal val="visible"/>
                                      </p:to>
                                    </p:set>
                                    <p:anim calcmode="lin" valueType="num">
                                      <p:cBhvr additive="base">
                                        <p:cTn id="4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404664"/>
            <a:ext cx="6772275" cy="1325563"/>
          </a:xfrm>
        </p:spPr>
        <p:txBody>
          <a:bodyPr/>
          <a:lstStyle/>
          <a:p>
            <a:r>
              <a:rPr lang="en-GB" dirty="0"/>
              <a:t>Towards Zero Waste – Beyond Recycling 2021</a:t>
            </a:r>
          </a:p>
        </p:txBody>
      </p:sp>
      <p:sp>
        <p:nvSpPr>
          <p:cNvPr id="7" name="TextBox 6">
            <a:extLst>
              <a:ext uri="{FF2B5EF4-FFF2-40B4-BE49-F238E27FC236}">
                <a16:creationId xmlns:a16="http://schemas.microsoft.com/office/drawing/2014/main" id="{1C21D009-8F7A-4031-8BA5-AC09ED5BBFF1}"/>
              </a:ext>
            </a:extLst>
          </p:cNvPr>
          <p:cNvSpPr txBox="1"/>
          <p:nvPr/>
        </p:nvSpPr>
        <p:spPr>
          <a:xfrm>
            <a:off x="0" y="6546420"/>
            <a:ext cx="2488438" cy="307777"/>
          </a:xfrm>
          <a:prstGeom prst="rect">
            <a:avLst/>
          </a:prstGeom>
          <a:noFill/>
          <a:ln>
            <a:noFill/>
          </a:ln>
        </p:spPr>
        <p:txBody>
          <a:bodyPr wrap="none" rtlCol="0" anchor="ctr" anchorCtr="1">
            <a:spAutoFit/>
          </a:bodyPr>
          <a:lstStyle/>
          <a:p>
            <a:r>
              <a:rPr lang="en-GB" sz="1400" dirty="0"/>
              <a:t>Source: Beyond Recycling, 2021</a:t>
            </a:r>
          </a:p>
        </p:txBody>
      </p:sp>
      <p:pic>
        <p:nvPicPr>
          <p:cNvPr id="5" name="Picture 4">
            <a:extLst>
              <a:ext uri="{FF2B5EF4-FFF2-40B4-BE49-F238E27FC236}">
                <a16:creationId xmlns:a16="http://schemas.microsoft.com/office/drawing/2014/main" id="{5CC17696-E53A-845F-F5F8-045CCB133CEC}"/>
              </a:ext>
            </a:extLst>
          </p:cNvPr>
          <p:cNvPicPr>
            <a:picLocks noChangeAspect="1"/>
          </p:cNvPicPr>
          <p:nvPr/>
        </p:nvPicPr>
        <p:blipFill>
          <a:blip r:embed="rId2"/>
          <a:stretch>
            <a:fillRect/>
          </a:stretch>
        </p:blipFill>
        <p:spPr>
          <a:xfrm>
            <a:off x="109388" y="5498976"/>
            <a:ext cx="4931391" cy="955343"/>
          </a:xfrm>
          <a:prstGeom prst="rect">
            <a:avLst/>
          </a:prstGeom>
        </p:spPr>
      </p:pic>
      <p:pic>
        <p:nvPicPr>
          <p:cNvPr id="8" name="Picture 7">
            <a:extLst>
              <a:ext uri="{FF2B5EF4-FFF2-40B4-BE49-F238E27FC236}">
                <a16:creationId xmlns:a16="http://schemas.microsoft.com/office/drawing/2014/main" id="{71828FEE-F522-78E5-0970-A6495ED0FD05}"/>
              </a:ext>
            </a:extLst>
          </p:cNvPr>
          <p:cNvPicPr>
            <a:picLocks noChangeAspect="1"/>
          </p:cNvPicPr>
          <p:nvPr/>
        </p:nvPicPr>
        <p:blipFill>
          <a:blip r:embed="rId3"/>
          <a:stretch>
            <a:fillRect/>
          </a:stretch>
        </p:blipFill>
        <p:spPr>
          <a:xfrm>
            <a:off x="3506298" y="1196751"/>
            <a:ext cx="5096080" cy="4210123"/>
          </a:xfrm>
          <a:prstGeom prst="rect">
            <a:avLst/>
          </a:prstGeom>
        </p:spPr>
      </p:pic>
    </p:spTree>
    <p:extLst>
      <p:ext uri="{BB962C8B-B14F-4D97-AF65-F5344CB8AC3E}">
        <p14:creationId xmlns:p14="http://schemas.microsoft.com/office/powerpoint/2010/main" val="2146181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AFAD6D-AD54-702E-6CB0-FB7391DC31EB}"/>
              </a:ext>
            </a:extLst>
          </p:cNvPr>
          <p:cNvSpPr>
            <a:spLocks noGrp="1"/>
          </p:cNvSpPr>
          <p:nvPr>
            <p:ph idx="1"/>
          </p:nvPr>
        </p:nvSpPr>
        <p:spPr/>
        <p:txBody>
          <a:bodyPr/>
          <a:lstStyle/>
          <a:p>
            <a:endParaRPr lang="en-GB"/>
          </a:p>
        </p:txBody>
      </p:sp>
      <p:sp>
        <p:nvSpPr>
          <p:cNvPr id="3" name="Title 2">
            <a:extLst>
              <a:ext uri="{FF2B5EF4-FFF2-40B4-BE49-F238E27FC236}">
                <a16:creationId xmlns:a16="http://schemas.microsoft.com/office/drawing/2014/main" id="{D5765CC4-0BA4-CD3D-A3FB-1B111A6CBF32}"/>
              </a:ext>
            </a:extLst>
          </p:cNvPr>
          <p:cNvSpPr>
            <a:spLocks noGrp="1"/>
          </p:cNvSpPr>
          <p:nvPr>
            <p:ph type="title"/>
          </p:nvPr>
        </p:nvSpPr>
        <p:spPr/>
        <p:txBody>
          <a:bodyPr/>
          <a:lstStyle/>
          <a:p>
            <a:r>
              <a:rPr lang="en-GB" dirty="0"/>
              <a:t>Less landfilling over time</a:t>
            </a:r>
          </a:p>
        </p:txBody>
      </p:sp>
      <p:pic>
        <p:nvPicPr>
          <p:cNvPr id="5" name="Picture 4">
            <a:extLst>
              <a:ext uri="{FF2B5EF4-FFF2-40B4-BE49-F238E27FC236}">
                <a16:creationId xmlns:a16="http://schemas.microsoft.com/office/drawing/2014/main" id="{0343918B-85E1-1C56-6A63-4C23137D8F5E}"/>
              </a:ext>
            </a:extLst>
          </p:cNvPr>
          <p:cNvPicPr>
            <a:picLocks noChangeAspect="1"/>
          </p:cNvPicPr>
          <p:nvPr/>
        </p:nvPicPr>
        <p:blipFill rotWithShape="1">
          <a:blip r:embed="rId2"/>
          <a:srcRect l="32675" t="46456" r="12812" b="7476"/>
          <a:stretch/>
        </p:blipFill>
        <p:spPr>
          <a:xfrm>
            <a:off x="422598" y="1772816"/>
            <a:ext cx="8397874" cy="4731342"/>
          </a:xfrm>
          <a:prstGeom prst="rect">
            <a:avLst/>
          </a:prstGeom>
        </p:spPr>
      </p:pic>
      <p:sp>
        <p:nvSpPr>
          <p:cNvPr id="6" name="TextBox 5">
            <a:extLst>
              <a:ext uri="{FF2B5EF4-FFF2-40B4-BE49-F238E27FC236}">
                <a16:creationId xmlns:a16="http://schemas.microsoft.com/office/drawing/2014/main" id="{44DFFD39-0CB6-CF11-2CFD-582B01DFE874}"/>
              </a:ext>
            </a:extLst>
          </p:cNvPr>
          <p:cNvSpPr txBox="1"/>
          <p:nvPr/>
        </p:nvSpPr>
        <p:spPr>
          <a:xfrm>
            <a:off x="0" y="6546420"/>
            <a:ext cx="2308902" cy="307777"/>
          </a:xfrm>
          <a:prstGeom prst="rect">
            <a:avLst/>
          </a:prstGeom>
          <a:noFill/>
          <a:ln>
            <a:noFill/>
          </a:ln>
        </p:spPr>
        <p:txBody>
          <a:bodyPr wrap="none" rtlCol="0" anchor="ctr" anchorCtr="1">
            <a:spAutoFit/>
          </a:bodyPr>
          <a:lstStyle/>
          <a:p>
            <a:r>
              <a:rPr lang="en-GB" sz="1400" dirty="0"/>
              <a:t>Source: Beyond Recycling, p9</a:t>
            </a:r>
          </a:p>
        </p:txBody>
      </p:sp>
    </p:spTree>
    <p:extLst>
      <p:ext uri="{BB962C8B-B14F-4D97-AF65-F5344CB8AC3E}">
        <p14:creationId xmlns:p14="http://schemas.microsoft.com/office/powerpoint/2010/main" val="3602487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Key targets</a:t>
            </a:r>
          </a:p>
        </p:txBody>
      </p:sp>
      <p:pic>
        <p:nvPicPr>
          <p:cNvPr id="7" name="Picture 6">
            <a:extLst>
              <a:ext uri="{FF2B5EF4-FFF2-40B4-BE49-F238E27FC236}">
                <a16:creationId xmlns:a16="http://schemas.microsoft.com/office/drawing/2014/main" id="{E22AA43C-0B0C-E806-F4AC-8EAFD89B58CE}"/>
              </a:ext>
            </a:extLst>
          </p:cNvPr>
          <p:cNvPicPr>
            <a:picLocks noChangeAspect="1"/>
          </p:cNvPicPr>
          <p:nvPr/>
        </p:nvPicPr>
        <p:blipFill rotWithShape="1">
          <a:blip r:embed="rId2"/>
          <a:srcRect l="31888" t="21485" r="14563" b="24013"/>
          <a:stretch/>
        </p:blipFill>
        <p:spPr>
          <a:xfrm>
            <a:off x="1331639" y="1412776"/>
            <a:ext cx="7534385" cy="5112362"/>
          </a:xfrm>
          <a:prstGeom prst="rect">
            <a:avLst/>
          </a:prstGeom>
        </p:spPr>
      </p:pic>
      <p:sp>
        <p:nvSpPr>
          <p:cNvPr id="8" name="TextBox 7">
            <a:extLst>
              <a:ext uri="{FF2B5EF4-FFF2-40B4-BE49-F238E27FC236}">
                <a16:creationId xmlns:a16="http://schemas.microsoft.com/office/drawing/2014/main" id="{F257D748-2EF7-0D96-8A6A-BD5DAE372D05}"/>
              </a:ext>
            </a:extLst>
          </p:cNvPr>
          <p:cNvSpPr txBox="1"/>
          <p:nvPr/>
        </p:nvSpPr>
        <p:spPr>
          <a:xfrm>
            <a:off x="0" y="6546420"/>
            <a:ext cx="2036007" cy="307777"/>
          </a:xfrm>
          <a:prstGeom prst="rect">
            <a:avLst/>
          </a:prstGeom>
          <a:noFill/>
          <a:ln>
            <a:noFill/>
          </a:ln>
        </p:spPr>
        <p:txBody>
          <a:bodyPr wrap="none" rtlCol="0" anchor="ctr" anchorCtr="1">
            <a:spAutoFit/>
          </a:bodyPr>
          <a:lstStyle/>
          <a:p>
            <a:r>
              <a:rPr lang="en-GB" sz="1400" dirty="0"/>
              <a:t>Source: Beyond Recycling</a:t>
            </a:r>
          </a:p>
        </p:txBody>
      </p:sp>
    </p:spTree>
    <p:extLst>
      <p:ext uri="{BB962C8B-B14F-4D97-AF65-F5344CB8AC3E}">
        <p14:creationId xmlns:p14="http://schemas.microsoft.com/office/powerpoint/2010/main" val="951510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FDB96C-681B-1EAC-8C17-155FC20F3FB4}"/>
              </a:ext>
            </a:extLst>
          </p:cNvPr>
          <p:cNvPicPr>
            <a:picLocks noChangeAspect="1"/>
          </p:cNvPicPr>
          <p:nvPr/>
        </p:nvPicPr>
        <p:blipFill rotWithShape="1">
          <a:blip r:embed="rId2"/>
          <a:srcRect l="31889" t="39369" r="13775" b="18107"/>
          <a:stretch/>
        </p:blipFill>
        <p:spPr>
          <a:xfrm>
            <a:off x="107504" y="1231191"/>
            <a:ext cx="8928992" cy="4658605"/>
          </a:xfrm>
          <a:prstGeom prst="rect">
            <a:avLst/>
          </a:prstGeom>
        </p:spPr>
      </p:pic>
      <p:sp>
        <p:nvSpPr>
          <p:cNvPr id="6" name="TextBox 5">
            <a:extLst>
              <a:ext uri="{FF2B5EF4-FFF2-40B4-BE49-F238E27FC236}">
                <a16:creationId xmlns:a16="http://schemas.microsoft.com/office/drawing/2014/main" id="{2966BC4C-251E-BCAD-9A2A-0549B3D120C8}"/>
              </a:ext>
            </a:extLst>
          </p:cNvPr>
          <p:cNvSpPr txBox="1"/>
          <p:nvPr/>
        </p:nvSpPr>
        <p:spPr>
          <a:xfrm>
            <a:off x="0" y="6546420"/>
            <a:ext cx="2036007" cy="307777"/>
          </a:xfrm>
          <a:prstGeom prst="rect">
            <a:avLst/>
          </a:prstGeom>
          <a:noFill/>
          <a:ln>
            <a:noFill/>
          </a:ln>
        </p:spPr>
        <p:txBody>
          <a:bodyPr wrap="none" rtlCol="0" anchor="ctr" anchorCtr="1">
            <a:spAutoFit/>
          </a:bodyPr>
          <a:lstStyle/>
          <a:p>
            <a:r>
              <a:rPr lang="en-GB" sz="1400" dirty="0"/>
              <a:t>Source: Beyond Recycling</a:t>
            </a:r>
          </a:p>
        </p:txBody>
      </p:sp>
    </p:spTree>
    <p:extLst>
      <p:ext uri="{BB962C8B-B14F-4D97-AF65-F5344CB8AC3E}">
        <p14:creationId xmlns:p14="http://schemas.microsoft.com/office/powerpoint/2010/main" val="2170442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Behaviour / culture change</a:t>
            </a:r>
          </a:p>
          <a:p>
            <a:endParaRPr lang="en-GB" dirty="0"/>
          </a:p>
          <a:p>
            <a:r>
              <a:rPr lang="en-GB" dirty="0"/>
              <a:t>Engaging communities</a:t>
            </a:r>
          </a:p>
          <a:p>
            <a:endParaRPr lang="en-GB" dirty="0"/>
          </a:p>
          <a:p>
            <a:r>
              <a:rPr lang="en-GB" dirty="0"/>
              <a:t>Changing infrastructure</a:t>
            </a:r>
          </a:p>
          <a:p>
            <a:pPr lvl="1"/>
            <a:r>
              <a:rPr lang="en-GB" dirty="0"/>
              <a:t>Waste prevention</a:t>
            </a:r>
          </a:p>
          <a:p>
            <a:pPr lvl="1"/>
            <a:r>
              <a:rPr lang="en-GB" dirty="0"/>
              <a:t>Separate collection</a:t>
            </a:r>
          </a:p>
          <a:p>
            <a:pPr lvl="1"/>
            <a:r>
              <a:rPr lang="en-GB" dirty="0"/>
              <a:t>Reduction of residual waste</a:t>
            </a:r>
          </a:p>
          <a:p>
            <a:pPr lvl="1"/>
            <a:endParaRPr lang="en-GB" dirty="0"/>
          </a:p>
          <a:p>
            <a:r>
              <a:rPr lang="en-GB" dirty="0"/>
              <a:t>Energy from waste</a:t>
            </a:r>
          </a:p>
        </p:txBody>
      </p:sp>
      <p:sp>
        <p:nvSpPr>
          <p:cNvPr id="3" name="Title 2"/>
          <p:cNvSpPr>
            <a:spLocks noGrp="1"/>
          </p:cNvSpPr>
          <p:nvPr>
            <p:ph type="title"/>
          </p:nvPr>
        </p:nvSpPr>
        <p:spPr/>
        <p:txBody>
          <a:bodyPr/>
          <a:lstStyle/>
          <a:p>
            <a:r>
              <a:rPr lang="en-GB" dirty="0"/>
              <a:t>Drivers for change</a:t>
            </a:r>
          </a:p>
        </p:txBody>
      </p:sp>
    </p:spTree>
    <p:extLst>
      <p:ext uri="{BB962C8B-B14F-4D97-AF65-F5344CB8AC3E}">
        <p14:creationId xmlns:p14="http://schemas.microsoft.com/office/powerpoint/2010/main" val="2889849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71575" y="1690689"/>
            <a:ext cx="7343775" cy="5032375"/>
          </a:xfrm>
        </p:spPr>
        <p:txBody>
          <a:bodyPr/>
          <a:lstStyle/>
          <a:p>
            <a:r>
              <a:rPr lang="en-GB" dirty="0"/>
              <a:t>Zero Waste International Alliance (</a:t>
            </a:r>
            <a:r>
              <a:rPr lang="en-GB" dirty="0">
                <a:hlinkClick r:id="rId2"/>
              </a:rPr>
              <a:t>www.zwia.org</a:t>
            </a:r>
            <a:r>
              <a:rPr lang="en-GB" dirty="0"/>
              <a:t>)</a:t>
            </a:r>
          </a:p>
          <a:p>
            <a:r>
              <a:rPr lang="en-GB" dirty="0"/>
              <a:t>Climate Change Commission (</a:t>
            </a:r>
            <a:r>
              <a:rPr lang="en-GB" dirty="0">
                <a:hlinkClick r:id="rId3"/>
              </a:rPr>
              <a:t>www.theccc.org.uk</a:t>
            </a:r>
            <a:r>
              <a:rPr lang="en-GB" dirty="0"/>
              <a:t>)</a:t>
            </a:r>
          </a:p>
          <a:p>
            <a:r>
              <a:rPr lang="en-GB" dirty="0"/>
              <a:t>Welsh Government (</a:t>
            </a:r>
            <a:r>
              <a:rPr lang="en-GB" dirty="0">
                <a:hlinkClick r:id="rId4"/>
              </a:rPr>
              <a:t>www.gov.wales</a:t>
            </a:r>
            <a:r>
              <a:rPr lang="en-GB" dirty="0"/>
              <a:t>)</a:t>
            </a:r>
          </a:p>
          <a:p>
            <a:r>
              <a:rPr lang="en-GB" dirty="0"/>
              <a:t>UK Government (</a:t>
            </a:r>
            <a:r>
              <a:rPr lang="en-GB" dirty="0">
                <a:hlinkClick r:id="rId5"/>
              </a:rPr>
              <a:t>www.gov.uk</a:t>
            </a:r>
            <a:r>
              <a:rPr lang="en-GB" dirty="0"/>
              <a:t>) </a:t>
            </a:r>
          </a:p>
          <a:p>
            <a:r>
              <a:rPr lang="en-GB" dirty="0"/>
              <a:t>WRAP (</a:t>
            </a:r>
            <a:r>
              <a:rPr lang="en-GB" dirty="0">
                <a:hlinkClick r:id="rId6"/>
              </a:rPr>
              <a:t>www.wrap.org.uk</a:t>
            </a:r>
            <a:r>
              <a:rPr lang="en-GB" dirty="0"/>
              <a:t>)</a:t>
            </a:r>
          </a:p>
          <a:p>
            <a:r>
              <a:rPr lang="en-GB" dirty="0"/>
              <a:t>Stern Review – The Economics of Climate Change (available from the National Archives)</a:t>
            </a:r>
          </a:p>
          <a:p>
            <a:r>
              <a:rPr lang="en-GB" dirty="0"/>
              <a:t>Zero Waste Europe (</a:t>
            </a:r>
            <a:r>
              <a:rPr lang="en-GB" dirty="0">
                <a:hlinkClick r:id="rId7"/>
              </a:rPr>
              <a:t>www.zerowasteeurope.eu</a:t>
            </a:r>
            <a:r>
              <a:rPr lang="en-GB" dirty="0"/>
              <a:t>) </a:t>
            </a:r>
          </a:p>
          <a:p>
            <a:r>
              <a:rPr lang="en-GB" dirty="0"/>
              <a:t>Renewable Energy Association (</a:t>
            </a:r>
            <a:r>
              <a:rPr lang="en-GB" dirty="0">
                <a:hlinkClick r:id="rId8"/>
              </a:rPr>
              <a:t>www.r-e-a.net</a:t>
            </a:r>
            <a:r>
              <a:rPr lang="en-GB" dirty="0"/>
              <a:t>) </a:t>
            </a:r>
          </a:p>
          <a:p>
            <a:r>
              <a:rPr lang="en-GB" dirty="0"/>
              <a:t>Energy from Waste Research and Technology Council (</a:t>
            </a:r>
            <a:r>
              <a:rPr lang="en-GB" dirty="0">
                <a:hlinkClick r:id="rId9"/>
              </a:rPr>
              <a:t>www.wtert.co.uk</a:t>
            </a:r>
            <a:r>
              <a:rPr lang="en-GB" dirty="0"/>
              <a:t>) </a:t>
            </a:r>
          </a:p>
          <a:p>
            <a:r>
              <a:rPr lang="en-GB" dirty="0"/>
              <a:t>Welsh Government Beyond Recycling (</a:t>
            </a:r>
            <a:r>
              <a:rPr lang="en-GB" dirty="0">
                <a:hlinkClick r:id="rId10"/>
              </a:rPr>
              <a:t>https://www.gov.wales/sites/default/files/publications/2021-03/beyond-recycling-strategy-document.pdf</a:t>
            </a:r>
            <a:r>
              <a:rPr lang="en-GB" dirty="0"/>
              <a:t>) </a:t>
            </a:r>
          </a:p>
          <a:p>
            <a:endParaRPr lang="en-GB" dirty="0"/>
          </a:p>
          <a:p>
            <a:endParaRPr lang="en-GB" dirty="0"/>
          </a:p>
          <a:p>
            <a:endParaRPr lang="en-GB" dirty="0"/>
          </a:p>
        </p:txBody>
      </p:sp>
      <p:sp>
        <p:nvSpPr>
          <p:cNvPr id="2" name="Title 1"/>
          <p:cNvSpPr>
            <a:spLocks noGrp="1"/>
          </p:cNvSpPr>
          <p:nvPr>
            <p:ph type="title"/>
          </p:nvPr>
        </p:nvSpPr>
        <p:spPr/>
        <p:txBody>
          <a:bodyPr/>
          <a:lstStyle/>
          <a:p>
            <a:r>
              <a:rPr lang="en-GB" dirty="0"/>
              <a:t>Useful sources</a:t>
            </a:r>
          </a:p>
        </p:txBody>
      </p:sp>
    </p:spTree>
    <p:extLst>
      <p:ext uri="{BB962C8B-B14F-4D97-AF65-F5344CB8AC3E}">
        <p14:creationId xmlns:p14="http://schemas.microsoft.com/office/powerpoint/2010/main" val="1958628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loud skipper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2"/>
        </a:lnRef>
        <a:fillRef idx="0">
          <a:schemeClr val="accent2"/>
        </a:fillRef>
        <a:effectRef idx="0">
          <a:schemeClr val="accent2"/>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Cloud skipper design template" id="{30DBBF30-EDA2-4408-9702-3B0A8AED6F12}" vid="{0F128B79-39D4-4007-9EC6-E245A2CC91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M5X01778 Low carbon policy</Template>
  <TotalTime>0</TotalTime>
  <Words>899</Words>
  <Application>Microsoft Office PowerPoint</Application>
  <PresentationFormat>On-screen Show (4:3)</PresentationFormat>
  <Paragraphs>158</Paragraphs>
  <Slides>35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Cambria</vt:lpstr>
      <vt:lpstr>Cloud skipper design template</vt:lpstr>
      <vt:lpstr>Low Carbon Technologies</vt:lpstr>
      <vt:lpstr>Todays topic</vt:lpstr>
      <vt:lpstr>The issue….</vt:lpstr>
      <vt:lpstr>Zero waste</vt:lpstr>
      <vt:lpstr>Stern Review 2006</vt:lpstr>
      <vt:lpstr>Zero carbon and zero waste?</vt:lpstr>
      <vt:lpstr>How can emissions be reduced?</vt:lpstr>
      <vt:lpstr>Waste prevention</vt:lpstr>
      <vt:lpstr>Impact of the Landfill Tax</vt:lpstr>
      <vt:lpstr>Diversion of waste to recycling</vt:lpstr>
      <vt:lpstr>Food waste hierarchy</vt:lpstr>
      <vt:lpstr>UK Food &amp; Drink Pact (UKFDP)</vt:lpstr>
      <vt:lpstr>Data</vt:lpstr>
      <vt:lpstr>Targets to achieve by 2030</vt:lpstr>
      <vt:lpstr>Food redistribution</vt:lpstr>
      <vt:lpstr>Methane capture from landfill</vt:lpstr>
      <vt:lpstr>Anaerobic Digestion</vt:lpstr>
      <vt:lpstr>AD across the UK</vt:lpstr>
      <vt:lpstr>AD in Wales</vt:lpstr>
      <vt:lpstr>Energy from Waste</vt:lpstr>
      <vt:lpstr>Key points (EfW)</vt:lpstr>
      <vt:lpstr>EfW uptake, Europe, 2022</vt:lpstr>
      <vt:lpstr>EfW in the UK</vt:lpstr>
      <vt:lpstr>PowerPoint Presentation</vt:lpstr>
      <vt:lpstr>PowerPoint Presentation</vt:lpstr>
      <vt:lpstr>PowerPoint Presentation</vt:lpstr>
      <vt:lpstr>Other forms of energy from waste</vt:lpstr>
      <vt:lpstr>PowerPoint Presentation</vt:lpstr>
      <vt:lpstr>Waste policy developments</vt:lpstr>
      <vt:lpstr>Towards Zero Waste – Beyond Recycling 2021</vt:lpstr>
      <vt:lpstr>Less landfilling over time</vt:lpstr>
      <vt:lpstr>Key targets</vt:lpstr>
      <vt:lpstr>PowerPoint Presentation</vt:lpstr>
      <vt:lpstr>Drivers for change</vt:lpstr>
      <vt:lpstr>Useful 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Low Carbon Technologies</dc:title>
  <dc:creator>Lara Hopkinson</dc:creator>
  <cp:lastModifiedBy>Lara Hopkinson</cp:lastModifiedBy>
  <cp:revision>81</cp:revision>
  <dcterms:created xsi:type="dcterms:W3CDTF">2017-01-05T15:17:04Z</dcterms:created>
  <dcterms:modified xsi:type="dcterms:W3CDTF">2026-02-13T14:17:33Z</dcterms:modified>
</cp:coreProperties>
</file>