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handoutMasterIdLst>
    <p:handoutMasterId r:id="rId20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  <p:sldId id="272" r:id="rId15"/>
    <p:sldId id="268" r:id="rId16"/>
    <p:sldId id="270" r:id="rId17"/>
    <p:sldId id="273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41D547-5AE6-40E4-9FB4-00F2838EAC07}" v="1" dt="2020-11-25T09:14:06.4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8241D547-5AE6-40E4-9FB4-00F2838EAC07}"/>
    <pc:docChg chg="addSld delSld modSld">
      <pc:chgData name="Alison Murphy" userId="9ba79fcb-d62b-4ed0-b66e-b4415e918fea" providerId="ADAL" clId="{8241D547-5AE6-40E4-9FB4-00F2838EAC07}" dt="2020-11-25T09:43:47.722" v="432" actId="20577"/>
      <pc:docMkLst>
        <pc:docMk/>
      </pc:docMkLst>
      <pc:sldChg chg="del">
        <pc:chgData name="Alison Murphy" userId="9ba79fcb-d62b-4ed0-b66e-b4415e918fea" providerId="ADAL" clId="{8241D547-5AE6-40E4-9FB4-00F2838EAC07}" dt="2020-11-25T09:07:30.022" v="0" actId="47"/>
        <pc:sldMkLst>
          <pc:docMk/>
          <pc:sldMk cId="0" sldId="265"/>
        </pc:sldMkLst>
      </pc:sldChg>
      <pc:sldChg chg="modSp mod">
        <pc:chgData name="Alison Murphy" userId="9ba79fcb-d62b-4ed0-b66e-b4415e918fea" providerId="ADAL" clId="{8241D547-5AE6-40E4-9FB4-00F2838EAC07}" dt="2020-11-25T09:43:47.722" v="432" actId="20577"/>
        <pc:sldMkLst>
          <pc:docMk/>
          <pc:sldMk cId="0" sldId="268"/>
        </pc:sldMkLst>
        <pc:spChg chg="mod">
          <ac:chgData name="Alison Murphy" userId="9ba79fcb-d62b-4ed0-b66e-b4415e918fea" providerId="ADAL" clId="{8241D547-5AE6-40E4-9FB4-00F2838EAC07}" dt="2020-11-25T09:43:47.722" v="432" actId="20577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Alison Murphy" userId="9ba79fcb-d62b-4ed0-b66e-b4415e918fea" providerId="ADAL" clId="{8241D547-5AE6-40E4-9FB4-00F2838EAC07}" dt="2020-11-25T09:14:38.550" v="208" actId="20577"/>
        <pc:sldMkLst>
          <pc:docMk/>
          <pc:sldMk cId="517195131" sldId="272"/>
        </pc:sldMkLst>
        <pc:spChg chg="mod">
          <ac:chgData name="Alison Murphy" userId="9ba79fcb-d62b-4ed0-b66e-b4415e918fea" providerId="ADAL" clId="{8241D547-5AE6-40E4-9FB4-00F2838EAC07}" dt="2020-11-25T09:14:38.550" v="208" actId="20577"/>
          <ac:spMkLst>
            <pc:docMk/>
            <pc:sldMk cId="517195131" sldId="272"/>
            <ac:spMk id="2" creationId="{4221417E-9102-42B9-BF38-AF3C16138628}"/>
          </ac:spMkLst>
        </pc:spChg>
        <pc:spChg chg="mod">
          <ac:chgData name="Alison Murphy" userId="9ba79fcb-d62b-4ed0-b66e-b4415e918fea" providerId="ADAL" clId="{8241D547-5AE6-40E4-9FB4-00F2838EAC07}" dt="2020-11-25T09:14:06.453" v="186"/>
          <ac:spMkLst>
            <pc:docMk/>
            <pc:sldMk cId="517195131" sldId="272"/>
            <ac:spMk id="3" creationId="{7ED65AC5-8C8E-4527-B9D3-DD06ED8A416A}"/>
          </ac:spMkLst>
        </pc:spChg>
      </pc:sldChg>
      <pc:sldChg chg="modSp new mod">
        <pc:chgData name="Alison Murphy" userId="9ba79fcb-d62b-4ed0-b66e-b4415e918fea" providerId="ADAL" clId="{8241D547-5AE6-40E4-9FB4-00F2838EAC07}" dt="2020-11-25T09:42:36.110" v="373" actId="20577"/>
        <pc:sldMkLst>
          <pc:docMk/>
          <pc:sldMk cId="197253828" sldId="273"/>
        </pc:sldMkLst>
        <pc:spChg chg="mod">
          <ac:chgData name="Alison Murphy" userId="9ba79fcb-d62b-4ed0-b66e-b4415e918fea" providerId="ADAL" clId="{8241D547-5AE6-40E4-9FB4-00F2838EAC07}" dt="2020-11-25T09:15:09.705" v="233" actId="20577"/>
          <ac:spMkLst>
            <pc:docMk/>
            <pc:sldMk cId="197253828" sldId="273"/>
            <ac:spMk id="2" creationId="{D38EB5B2-D5AD-4984-9B27-D960FA822213}"/>
          </ac:spMkLst>
        </pc:spChg>
        <pc:spChg chg="mod">
          <ac:chgData name="Alison Murphy" userId="9ba79fcb-d62b-4ed0-b66e-b4415e918fea" providerId="ADAL" clId="{8241D547-5AE6-40E4-9FB4-00F2838EAC07}" dt="2020-11-25T09:42:36.110" v="373" actId="20577"/>
          <ac:spMkLst>
            <pc:docMk/>
            <pc:sldMk cId="197253828" sldId="273"/>
            <ac:spMk id="3" creationId="{A272A707-05C4-4526-8977-B689E10253F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0CB6F-56A9-45D3-81EC-C0CE377F280A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28641-D19B-44AD-9FB0-9F94A0EE7A2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E60BB2C-6565-4AB1-AEE9-66C6E56318AD}" type="datetimeFigureOut">
              <a:rPr lang="en-GB" smtClean="0"/>
              <a:pPr/>
              <a:t>25/11/2020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2F77EF1-A758-45BD-947F-86E8E3618E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how+to+create+a+poster+using+powerpoint&amp;&amp;view=detail&amp;mid=3A606FA170B10F2B53253A606FA170B10F2B5325&amp;&amp;FORM=VDRVRV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DR. ALISON Murphy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makes a good poster?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recognise the components of a good academic poster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a good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‘What makes a good poster?’</a:t>
            </a:r>
          </a:p>
        </p:txBody>
      </p:sp>
      <p:pic>
        <p:nvPicPr>
          <p:cNvPr id="1026" name="Picture 2" descr="Image result for academic poster educat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060848"/>
            <a:ext cx="5832648" cy="40457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Planning your poster</a:t>
            </a:r>
          </a:p>
          <a:p>
            <a:r>
              <a:rPr lang="en-US" dirty="0"/>
              <a:t>Before creating your poster session you need to </a:t>
            </a:r>
            <a:r>
              <a:rPr lang="en-GB" dirty="0"/>
              <a:t>consider the following issues:</a:t>
            </a:r>
          </a:p>
          <a:p>
            <a:r>
              <a:rPr lang="en-US" dirty="0"/>
              <a:t>What is the aim of your poster?</a:t>
            </a:r>
          </a:p>
          <a:p>
            <a:r>
              <a:rPr lang="en-US" dirty="0"/>
              <a:t>What is your key message?</a:t>
            </a:r>
          </a:p>
          <a:p>
            <a:r>
              <a:rPr lang="en-US" dirty="0"/>
              <a:t>Is their a logical sequence in which your </a:t>
            </a:r>
            <a:r>
              <a:rPr lang="en-US" dirty="0" err="1"/>
              <a:t>i</a:t>
            </a:r>
            <a:r>
              <a:rPr lang="en-GB" dirty="0" err="1"/>
              <a:t>nformation</a:t>
            </a:r>
            <a:r>
              <a:rPr lang="en-GB" dirty="0"/>
              <a:t> should be presented?</a:t>
            </a:r>
          </a:p>
          <a:p>
            <a:r>
              <a:rPr lang="en-US" dirty="0"/>
              <a:t>Who is your audience, what do they </a:t>
            </a:r>
            <a:r>
              <a:rPr lang="en-GB" dirty="0"/>
              <a:t>know of your project/research?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Before you create your posters, with the overriding aim of making your poster session eye-catching </a:t>
            </a:r>
            <a:r>
              <a:rPr lang="en-GB" dirty="0"/>
              <a:t>and easy to read</a:t>
            </a:r>
          </a:p>
          <a:p>
            <a:r>
              <a:rPr lang="en-US" dirty="0"/>
              <a:t>How are you going to structure your </a:t>
            </a:r>
            <a:r>
              <a:rPr lang="en-GB" dirty="0"/>
              <a:t>information?</a:t>
            </a:r>
          </a:p>
          <a:p>
            <a:r>
              <a:rPr lang="en-US" dirty="0"/>
              <a:t>How are you going to layout your </a:t>
            </a:r>
            <a:r>
              <a:rPr lang="en-GB" dirty="0"/>
              <a:t>information?</a:t>
            </a:r>
          </a:p>
          <a:p>
            <a:r>
              <a:rPr lang="en-US" dirty="0"/>
              <a:t>How should you use and combine text, </a:t>
            </a:r>
            <a:r>
              <a:rPr lang="en-GB" dirty="0"/>
              <a:t>graphics and colour?</a:t>
            </a:r>
          </a:p>
          <a:p>
            <a:r>
              <a:rPr lang="en-US" dirty="0"/>
              <a:t>How should your information be </a:t>
            </a:r>
            <a:r>
              <a:rPr lang="en-GB" dirty="0"/>
              <a:t>structured?</a:t>
            </a:r>
          </a:p>
          <a:p>
            <a:r>
              <a:rPr lang="en-US" dirty="0"/>
              <a:t>Prioritize your information. Decide what is the most important element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 of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How are you going to layout your information?</a:t>
            </a:r>
          </a:p>
          <a:p>
            <a:endParaRPr lang="en-US" dirty="0"/>
          </a:p>
          <a:p>
            <a:r>
              <a:rPr lang="en-US" dirty="0"/>
              <a:t>Once you have a good idea of the structure of your information, you can begin thinking about its layout</a:t>
            </a:r>
          </a:p>
          <a:p>
            <a:endParaRPr lang="en-US" dirty="0"/>
          </a:p>
          <a:p>
            <a:r>
              <a:rPr lang="en-US" dirty="0"/>
              <a:t>The layout of your poster session should reinforce the order in which your information is structured</a:t>
            </a:r>
          </a:p>
          <a:p>
            <a:endParaRPr lang="en-US" dirty="0"/>
          </a:p>
          <a:p>
            <a:r>
              <a:rPr lang="en-US" dirty="0"/>
              <a:t>Bullet points are acceptable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sketch is useful...</a:t>
            </a: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72816"/>
            <a:ext cx="4713826" cy="42872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colour/graphics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Use of </a:t>
            </a:r>
            <a:r>
              <a:rPr lang="en-US" b="1" dirty="0" err="1"/>
              <a:t>Colour</a:t>
            </a:r>
            <a:endParaRPr lang="en-US" b="1" dirty="0"/>
          </a:p>
          <a:p>
            <a:r>
              <a:rPr lang="en-US" dirty="0"/>
              <a:t>As with your font styles, use </a:t>
            </a:r>
            <a:r>
              <a:rPr lang="en-US" dirty="0" err="1"/>
              <a:t>colour</a:t>
            </a:r>
            <a:r>
              <a:rPr lang="en-US" dirty="0"/>
              <a:t> to break up information and make your presentation attractive, but only use a maximum of 3-4 different </a:t>
            </a:r>
            <a:r>
              <a:rPr lang="en-US" dirty="0" err="1"/>
              <a:t>colours</a:t>
            </a:r>
            <a:r>
              <a:rPr lang="en-US" dirty="0"/>
              <a:t> that work well together</a:t>
            </a:r>
          </a:p>
          <a:p>
            <a:pPr marL="0" indent="0">
              <a:buNone/>
            </a:pPr>
            <a:r>
              <a:rPr lang="en-GB" b="1" dirty="0"/>
              <a:t>Use of graphics</a:t>
            </a:r>
          </a:p>
          <a:p>
            <a:r>
              <a:rPr lang="en-US" dirty="0"/>
              <a:t>What do we mean by graphics?</a:t>
            </a:r>
          </a:p>
          <a:p>
            <a:r>
              <a:rPr lang="en-US" dirty="0"/>
              <a:t>-Graphs, charts, pictures and photographs</a:t>
            </a:r>
          </a:p>
          <a:p>
            <a:r>
              <a:rPr lang="en-US" dirty="0"/>
              <a:t>Do use these in your presentation, they break up text and make your presentation more aesthetically pleasing. </a:t>
            </a:r>
          </a:p>
          <a:p>
            <a:r>
              <a:rPr lang="en-US" dirty="0"/>
              <a:t>As the phrase suggests "a picture paints </a:t>
            </a:r>
            <a:r>
              <a:rPr lang="en-GB" dirty="0"/>
              <a:t>a thousand words"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of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Break text down into small chunks that are easy to read - use paragraphs and lists to do this</a:t>
            </a:r>
          </a:p>
          <a:p>
            <a:r>
              <a:rPr lang="en-US" dirty="0"/>
              <a:t>Begin new sections with headers, using larger </a:t>
            </a:r>
            <a:r>
              <a:rPr lang="en-GB" dirty="0"/>
              <a:t>text</a:t>
            </a:r>
          </a:p>
          <a:p>
            <a:r>
              <a:rPr lang="en-US" dirty="0"/>
              <a:t>Use fonts which are easy to read. If you use different fonts, use no more than two or three.</a:t>
            </a:r>
          </a:p>
          <a:p>
            <a:r>
              <a:rPr lang="en-US" dirty="0"/>
              <a:t>You could use one font style for major headers, another for sub-headings and another for your text - as we have on this page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Refer to the handbook for the module and guidelines on assessment</a:t>
            </a:r>
          </a:p>
          <a:p>
            <a:endParaRPr lang="en-GB" dirty="0"/>
          </a:p>
          <a:p>
            <a:r>
              <a:rPr lang="en-GB" dirty="0"/>
              <a:t>What needs to be covered?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1417E-9102-42B9-BF38-AF3C16138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PowerPoint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65AC5-8C8E-4527-B9D3-DD06ED8A416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PowerPoint is probably the most straight forward format to use.</a:t>
            </a:r>
          </a:p>
          <a:p>
            <a:r>
              <a:rPr lang="en-GB" dirty="0"/>
              <a:t>See the video below which takes you step by step through the process</a:t>
            </a:r>
          </a:p>
          <a:p>
            <a:r>
              <a:rPr lang="en-GB" dirty="0">
                <a:hlinkClick r:id="rId2"/>
              </a:rPr>
              <a:t>https://www.bing.com/videos/search?q=how+to+create+a+poster+using+powerpoint&amp;&amp;view=detail&amp;mid=3A606FA170B10F2B53253A606FA170B10F2B5325&amp;&amp;FORM=VDRVRV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195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Use academic books, journals and websites</a:t>
            </a:r>
          </a:p>
          <a:p>
            <a:endParaRPr lang="en-GB" dirty="0"/>
          </a:p>
          <a:p>
            <a:r>
              <a:rPr lang="en-GB" dirty="0"/>
              <a:t>Ensure that you reference correctly, USE UWTSD reference guide and make sure you include a reference list. This can be included separately as an additional slide to your poster if you are unable to fit it on the </a:t>
            </a:r>
            <a:r>
              <a:rPr lang="en-GB"/>
              <a:t>poster itself.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Once your poster is finished, you need to record your presentation</a:t>
            </a:r>
          </a:p>
          <a:p>
            <a:r>
              <a:rPr lang="en-GB" dirty="0"/>
              <a:t>Ensure you:</a:t>
            </a:r>
          </a:p>
          <a:p>
            <a:r>
              <a:rPr lang="en-GB" dirty="0"/>
              <a:t>Address the audience</a:t>
            </a:r>
          </a:p>
          <a:p>
            <a:r>
              <a:rPr lang="en-GB" dirty="0"/>
              <a:t>Vary your tone and use expression</a:t>
            </a:r>
          </a:p>
          <a:p>
            <a:r>
              <a:rPr lang="en-GB" dirty="0"/>
              <a:t>Understand what you are delivering and practise any longer words</a:t>
            </a:r>
          </a:p>
          <a:p>
            <a:r>
              <a:rPr lang="en-GB" dirty="0"/>
              <a:t>Rehearse so you feel confident in your delivery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EB5B2-D5AD-4984-9B27-D960FA82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and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2A707-05C4-4526-8977-B689E10253F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is guide to recording your presentation posted in the assessment section on Moodle</a:t>
            </a:r>
          </a:p>
          <a:p>
            <a:r>
              <a:rPr lang="en-GB" dirty="0"/>
              <a:t>Upload your poster via Turnitin</a:t>
            </a:r>
          </a:p>
        </p:txBody>
      </p:sp>
    </p:spTree>
    <p:extLst>
      <p:ext uri="{BB962C8B-B14F-4D97-AF65-F5344CB8AC3E}">
        <p14:creationId xmlns:p14="http://schemas.microsoft.com/office/powerpoint/2010/main" val="197253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D0B55-1CBF-492B-BC57-74C856074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71383-4D82-4D5D-B843-C5F506423B2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7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D3FAE48-B1E2-4056-98CF-12D7D6A969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6EC4772-5D84-4200-AEC4-909024A177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4EF481-F407-4402-9229-B4812E187EAA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172</TotalTime>
  <Words>590</Words>
  <Application>Microsoft Office PowerPoint</Application>
  <PresentationFormat>On-screen Show (4:3)</PresentationFormat>
  <Paragraphs>66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Calibri</vt:lpstr>
      <vt:lpstr>Georgia</vt:lpstr>
      <vt:lpstr>Wingdings</vt:lpstr>
      <vt:lpstr>Wingdings 2</vt:lpstr>
      <vt:lpstr>Civic</vt:lpstr>
      <vt:lpstr>What makes a good poster?</vt:lpstr>
      <vt:lpstr>Learning objectives</vt:lpstr>
      <vt:lpstr>What makes a good poster?</vt:lpstr>
      <vt:lpstr>Planning</vt:lpstr>
      <vt:lpstr>Design Issues</vt:lpstr>
      <vt:lpstr>Layout of Poster</vt:lpstr>
      <vt:lpstr>A sketch is useful...</vt:lpstr>
      <vt:lpstr>Use of colour/graphics</vt:lpstr>
      <vt:lpstr>Use of text</vt:lpstr>
      <vt:lpstr>Learning Criteria</vt:lpstr>
      <vt:lpstr>Using PowerPoint</vt:lpstr>
      <vt:lpstr>Research</vt:lpstr>
      <vt:lpstr>Presenting</vt:lpstr>
      <vt:lpstr>Recording and Submission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 good poster?</dc:title>
  <dc:creator>LCSS-IS</dc:creator>
  <cp:lastModifiedBy>Alison Murphy</cp:lastModifiedBy>
  <cp:revision>10</cp:revision>
  <dcterms:created xsi:type="dcterms:W3CDTF">2015-09-01T12:49:36Z</dcterms:created>
  <dcterms:modified xsi:type="dcterms:W3CDTF">2020-11-25T09:43:51Z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