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4"/>
  </p:sldMasterIdLst>
  <p:notesMasterIdLst>
    <p:notesMasterId r:id="rId11"/>
  </p:notesMasterIdLst>
  <p:handoutMasterIdLst>
    <p:handoutMasterId r:id="rId12"/>
  </p:handoutMasterIdLst>
  <p:sldIdLst>
    <p:sldId id="312" r:id="rId5"/>
    <p:sldId id="307" r:id="rId6"/>
    <p:sldId id="281" r:id="rId7"/>
    <p:sldId id="324" r:id="rId8"/>
    <p:sldId id="323" r:id="rId9"/>
    <p:sldId id="321" r:id="rId10"/>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3" orient="horz" pos="2616" userDrawn="1">
          <p15:clr>
            <a:srgbClr val="A4A3A4"/>
          </p15:clr>
        </p15:guide>
        <p15:guide id="4" orient="horz" pos="3264" userDrawn="1">
          <p15:clr>
            <a:srgbClr val="A4A3A4"/>
          </p15:clr>
        </p15:guide>
        <p15:guide id="5" pos="6912" userDrawn="1">
          <p15:clr>
            <a:srgbClr val="A4A3A4"/>
          </p15:clr>
        </p15:guide>
        <p15:guide id="6" orient="horz" userDrawn="1">
          <p15:clr>
            <a:srgbClr val="A4A3A4"/>
          </p15:clr>
        </p15:guide>
        <p15:guide id="7" orient="horz" pos="4008" userDrawn="1">
          <p15:clr>
            <a:srgbClr val="A4A3A4"/>
          </p15:clr>
        </p15:guide>
        <p15:guide id="9" orient="horz" pos="2352" userDrawn="1">
          <p15:clr>
            <a:srgbClr val="A4A3A4"/>
          </p15:clr>
        </p15:guide>
        <p15:guide id="12" pos="6696"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5" pos="5256" userDrawn="1">
          <p15:clr>
            <a:srgbClr val="A4A3A4"/>
          </p15:clr>
        </p15:guide>
        <p15:guide id="26" pos="7261"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EFEF"/>
    <a:srgbClr val="DFF8B4"/>
    <a:srgbClr val="202C8F"/>
    <a:srgbClr val="FDFBF6"/>
    <a:srgbClr val="AAC4E9"/>
    <a:srgbClr val="F5CDCE"/>
    <a:srgbClr val="DF8C8C"/>
    <a:srgbClr val="D4D593"/>
    <a:srgbClr val="E6F0FE"/>
    <a:srgbClr val="CDBE8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CB68D88-F140-4CA1-ABFC-E0CC8BDC19C5}" v="1" dt="2024-06-30T22:14:58.597"/>
    <p1510:client id="{68934C80-5D51-4365-891D-68CB45B6CBB2}" v="1" dt="2024-06-30T21:36:35.026"/>
  </p1510:revLst>
</p1510:revInfo>
</file>

<file path=ppt/tableStyles.xml><?xml version="1.0" encoding="utf-8"?>
<a:tblStyleLst xmlns:a="http://schemas.openxmlformats.org/drawingml/2006/main" def="{3B4B98B0-60AC-42C2-AFA5-B58CD77FA1E5}">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9365" autoAdjust="0"/>
    <p:restoredTop sz="81906" autoAdjust="0"/>
  </p:normalViewPr>
  <p:slideViewPr>
    <p:cSldViewPr snapToGrid="0" snapToObjects="1">
      <p:cViewPr varScale="1">
        <p:scale>
          <a:sx n="82" d="100"/>
          <a:sy n="82" d="100"/>
        </p:scale>
        <p:origin x="979" y="72"/>
      </p:cViewPr>
      <p:guideLst>
        <p:guide orient="horz" pos="2616"/>
        <p:guide orient="horz" pos="3264"/>
        <p:guide pos="6912"/>
        <p:guide orient="horz"/>
        <p:guide orient="horz" pos="4008"/>
        <p:guide orient="horz" pos="2352"/>
        <p:guide pos="6696"/>
        <p:guide pos="2136"/>
        <p:guide pos="2760"/>
        <p:guide pos="3288"/>
        <p:guide pos="4032"/>
        <p:guide pos="4392"/>
        <p:guide pos="4944"/>
        <p:guide pos="5544"/>
        <p:guide pos="6072"/>
        <p:guide orient="horz" pos="2448"/>
        <p:guide pos="5256"/>
        <p:guide pos="7261"/>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snapToObjects="1">
      <p:cViewPr varScale="1">
        <p:scale>
          <a:sx n="25" d="100"/>
          <a:sy n="25" d="100"/>
        </p:scale>
        <p:origin x="348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18" Type="http://schemas.microsoft.com/office/2018/10/relationships/authors" Target="author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handoutMaster" Target="handoutMasters/handoutMaster1.xml"/><Relationship Id="rId17"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2426ABF-A8C0-D94B-8DA4-89B3D95177FD}"/>
              </a:ext>
            </a:extLst>
          </p:cNvPr>
          <p:cNvSpPr>
            <a:spLocks noGrp="1"/>
          </p:cNvSpPr>
          <p:nvPr>
            <p:ph type="hdr" sz="quarter"/>
          </p:nvPr>
        </p:nvSpPr>
        <p:spPr>
          <a:xfrm>
            <a:off x="0" y="0"/>
            <a:ext cx="5943600" cy="1222375"/>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F73E1C36-C21F-0B70-27E7-5B59DAE27561}"/>
              </a:ext>
            </a:extLst>
          </p:cNvPr>
          <p:cNvSpPr>
            <a:spLocks noGrp="1"/>
          </p:cNvSpPr>
          <p:nvPr>
            <p:ph type="dt" sz="quarter" idx="1"/>
          </p:nvPr>
        </p:nvSpPr>
        <p:spPr>
          <a:xfrm>
            <a:off x="7769225" y="0"/>
            <a:ext cx="5943600" cy="1222375"/>
          </a:xfrm>
          <a:prstGeom prst="rect">
            <a:avLst/>
          </a:prstGeom>
        </p:spPr>
        <p:txBody>
          <a:bodyPr vert="horz" lIns="91440" tIns="45720" rIns="91440" bIns="45720" rtlCol="0"/>
          <a:lstStyle>
            <a:lvl1pPr algn="r">
              <a:defRPr sz="1200"/>
            </a:lvl1pPr>
          </a:lstStyle>
          <a:p>
            <a:fld id="{AA970FB6-164E-0840-A35B-09E9F3D45F76}" type="datetimeyyyy">
              <a:rPr lang="en-US" smtClean="0"/>
              <a:t>2024</a:t>
            </a:fld>
            <a:endParaRPr lang="en-US" dirty="0"/>
          </a:p>
        </p:txBody>
      </p:sp>
      <p:sp>
        <p:nvSpPr>
          <p:cNvPr id="4" name="Footer Placeholder 3">
            <a:extLst>
              <a:ext uri="{FF2B5EF4-FFF2-40B4-BE49-F238E27FC236}">
                <a16:creationId xmlns:a16="http://schemas.microsoft.com/office/drawing/2014/main" id="{E5942066-244B-8673-5E9A-26E4265AD0B2}"/>
              </a:ext>
            </a:extLst>
          </p:cNvPr>
          <p:cNvSpPr>
            <a:spLocks noGrp="1"/>
          </p:cNvSpPr>
          <p:nvPr>
            <p:ph type="ftr" sz="quarter" idx="2"/>
          </p:nvPr>
        </p:nvSpPr>
        <p:spPr>
          <a:xfrm>
            <a:off x="0" y="23161625"/>
            <a:ext cx="5943600" cy="1222375"/>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2530EE97-1F54-6631-A4BB-FD938296488E}"/>
              </a:ext>
            </a:extLst>
          </p:cNvPr>
          <p:cNvSpPr>
            <a:spLocks noGrp="1"/>
          </p:cNvSpPr>
          <p:nvPr>
            <p:ph type="sldNum" sz="quarter" idx="3"/>
          </p:nvPr>
        </p:nvSpPr>
        <p:spPr>
          <a:xfrm>
            <a:off x="7769225" y="23161625"/>
            <a:ext cx="5943600" cy="1222375"/>
          </a:xfrm>
          <a:prstGeom prst="rect">
            <a:avLst/>
          </a:prstGeom>
        </p:spPr>
        <p:txBody>
          <a:bodyPr vert="horz" lIns="91440" tIns="45720" rIns="91440" bIns="45720" rtlCol="0" anchor="b"/>
          <a:lstStyle>
            <a:lvl1pPr algn="r">
              <a:defRPr sz="1200"/>
            </a:lvl1pPr>
          </a:lstStyle>
          <a:p>
            <a:fld id="{420BD0AB-C59E-4A46-83D3-F07787446BA0}" type="slidenum">
              <a:rPr lang="en-US" smtClean="0"/>
              <a:t>‹#›</a:t>
            </a:fld>
            <a:endParaRPr lang="en-US" dirty="0"/>
          </a:p>
        </p:txBody>
      </p:sp>
    </p:spTree>
    <p:extLst>
      <p:ext uri="{BB962C8B-B14F-4D97-AF65-F5344CB8AC3E}">
        <p14:creationId xmlns:p14="http://schemas.microsoft.com/office/powerpoint/2010/main" val="4133783596"/>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hf hdr="0" ftr="0"/>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29976548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Times New Roman" panose="02020603050405020304" pitchFamily="18" charset="0"/>
              </a:rPr>
              <a:t>Communication skill entail the way of conveying, processing, and receiving message or information through verbal and non-verbal medium. It includes speaking in a convenient way, interpreting gesture, body language, effective listening skill to portray the right message on right occasion so that the other person is able to understand it correctly. At workplace, effective communication is extremely crucial as it plays an important role in engaging employee at work, boosting their moral, increment in productivity and satisfaction (</a:t>
            </a:r>
            <a:r>
              <a:rPr lang="en-IN" sz="1800" dirty="0" err="1">
                <a:solidFill>
                  <a:srgbClr val="222222"/>
                </a:solidFill>
                <a:effectLst/>
                <a:highlight>
                  <a:srgbClr val="FFFFFF"/>
                </a:highlight>
                <a:latin typeface="Arial" panose="020B0604020202020204" pitchFamily="34" charset="0"/>
                <a:ea typeface="Times New Roman" panose="02020603050405020304" pitchFamily="18" charset="0"/>
              </a:rPr>
              <a:t>Lubis</a:t>
            </a:r>
            <a:r>
              <a:rPr lang="en-IN" sz="1800" dirty="0">
                <a:solidFill>
                  <a:srgbClr val="222222"/>
                </a:solidFill>
                <a:effectLst/>
                <a:highlight>
                  <a:srgbClr val="FFFFFF"/>
                </a:highlight>
                <a:latin typeface="Arial" panose="020B0604020202020204" pitchFamily="34" charset="0"/>
                <a:ea typeface="Times New Roman" panose="02020603050405020304" pitchFamily="18" charset="0"/>
              </a:rPr>
              <a:t>, 2024</a:t>
            </a:r>
            <a:r>
              <a:rPr lang="en-US" sz="1800" dirty="0">
                <a:effectLst/>
                <a:latin typeface="Arial" panose="020B0604020202020204" pitchFamily="34" charset="0"/>
                <a:ea typeface="Times New Roman" panose="02020603050405020304" pitchFamily="18" charset="0"/>
              </a:rPr>
              <a:t>). Further, strong communication can help to build a strong team that will promote better work performance in the workplace as it ensures to be an integral part of the success of company. Communication with the aim to present valuable information states, three main objectives for presentation- “To inform, To persuade, To entertain”. The report outlines the importance of communication skill, essential communication skill, teamwork issue and resolution on it, applications of communication skill.</a:t>
            </a:r>
            <a:endParaRPr lang="en-IN" sz="1800"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32949312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algn="just">
              <a:lnSpc>
                <a:spcPct val="150000"/>
              </a:lnSpc>
            </a:pPr>
            <a:r>
              <a:rPr lang="en-US" sz="1800" dirty="0">
                <a:effectLst/>
                <a:latin typeface="Arial" panose="020B0604020202020204" pitchFamily="34" charset="0"/>
                <a:ea typeface="Times New Roman" panose="02020603050405020304" pitchFamily="18" charset="0"/>
              </a:rPr>
              <a:t>At workplace, effective communication skill can rigorously create an impact on company success. Better understanding between employees and managers by creating good communication will create effective increasing productivity at workplace. Quality communication can assist removal of unnecessary problems at workplace. With proper consultation and cooperation with employees can lead to the finding on best solution. Communication can effectively improve human relationship, build a positive work environment, and eliminate misconception. Few insights are:</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US" sz="1800" b="1" dirty="0">
                <a:effectLst/>
                <a:latin typeface="Arial" panose="020B0604020202020204" pitchFamily="34" charset="0"/>
                <a:ea typeface="Times New Roman" panose="02020603050405020304" pitchFamily="18" charset="0"/>
              </a:rPr>
              <a:t>Building on collaboration skill</a:t>
            </a:r>
            <a:r>
              <a:rPr lang="en-US" sz="1800" dirty="0">
                <a:effectLst/>
                <a:latin typeface="Arial" panose="020B0604020202020204" pitchFamily="34" charset="0"/>
                <a:ea typeface="Times New Roman" panose="02020603050405020304" pitchFamily="18" charset="0"/>
              </a:rPr>
              <a:t>: Practice on strong and honest communication enhances to build strong effective team collaboration at workplace. Improving on team collaboration can get better information to convey and good workplace environment.</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US" sz="1800" b="1" dirty="0">
                <a:effectLst/>
                <a:latin typeface="Arial" panose="020B0604020202020204" pitchFamily="34" charset="0"/>
                <a:ea typeface="Times New Roman" panose="02020603050405020304" pitchFamily="18" charset="0"/>
              </a:rPr>
              <a:t>Prioritizing two-way communication</a:t>
            </a:r>
            <a:r>
              <a:rPr lang="en-US" sz="1800" dirty="0">
                <a:effectLst/>
                <a:latin typeface="Arial" panose="020B0604020202020204" pitchFamily="34" charset="0"/>
                <a:ea typeface="Times New Roman" panose="02020603050405020304" pitchFamily="18" charset="0"/>
              </a:rPr>
              <a:t>: Listening to reply and listening to understand, is a part of two-way communication (</a:t>
            </a:r>
            <a:r>
              <a:rPr lang="en-IN" sz="1800" dirty="0">
                <a:solidFill>
                  <a:srgbClr val="222222"/>
                </a:solidFill>
                <a:effectLst/>
                <a:highlight>
                  <a:srgbClr val="FFFFFF"/>
                </a:highlight>
                <a:latin typeface="Arial" panose="020B0604020202020204" pitchFamily="34" charset="0"/>
                <a:ea typeface="Times New Roman" panose="02020603050405020304" pitchFamily="18" charset="0"/>
              </a:rPr>
              <a:t>Doyle, 2017</a:t>
            </a:r>
            <a:r>
              <a:rPr lang="en-US" sz="1800" dirty="0">
                <a:effectLst/>
                <a:latin typeface="Arial" panose="020B0604020202020204" pitchFamily="34" charset="0"/>
                <a:ea typeface="Times New Roman" panose="02020603050405020304" pitchFamily="18" charset="0"/>
              </a:rPr>
              <a:t>). Listening skill is as important as communicating.</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US" sz="1800" b="1" dirty="0">
                <a:effectLst/>
                <a:latin typeface="Arial" panose="020B0604020202020204" pitchFamily="34" charset="0"/>
                <a:ea typeface="Times New Roman" panose="02020603050405020304" pitchFamily="18" charset="0"/>
              </a:rPr>
              <a:t>Understanding communication style of team</a:t>
            </a:r>
            <a:r>
              <a:rPr lang="en-US" sz="1800" dirty="0">
                <a:effectLst/>
                <a:latin typeface="Arial" panose="020B0604020202020204" pitchFamily="34" charset="0"/>
                <a:ea typeface="Times New Roman" panose="02020603050405020304" pitchFamily="18" charset="0"/>
              </a:rPr>
              <a:t>: The way to communicate or ask any query to the team defines the communication style or pattern of the individual at the workplace. Personality of each person (introvert, extrovert, or ambivert) explains their own kind of communicating style.</a:t>
            </a:r>
            <a:endParaRPr lang="en-IN" sz="1800"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30686530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algn="just">
              <a:lnSpc>
                <a:spcPct val="150000"/>
              </a:lnSpc>
            </a:pPr>
            <a:r>
              <a:rPr lang="en-US" sz="1800" dirty="0">
                <a:effectLst/>
                <a:latin typeface="Arial" panose="020B0604020202020204" pitchFamily="34" charset="0"/>
                <a:ea typeface="Times New Roman" panose="02020603050405020304" pitchFamily="18" charset="0"/>
              </a:rPr>
              <a:t>Effective communication in an organization develops productivity, client satisfaction, and teamwork. Few importance, of effective communication are:</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US" sz="1800" b="1" dirty="0">
                <a:effectLst/>
                <a:latin typeface="Arial" panose="020B0604020202020204" pitchFamily="34" charset="0"/>
                <a:ea typeface="Times New Roman" panose="02020603050405020304" pitchFamily="18" charset="0"/>
              </a:rPr>
              <a:t>Boost organizational growth</a:t>
            </a:r>
            <a:r>
              <a:rPr lang="en-US" sz="1800" dirty="0">
                <a:effectLst/>
                <a:latin typeface="Arial" panose="020B0604020202020204" pitchFamily="34" charset="0"/>
                <a:ea typeface="Times New Roman" panose="02020603050405020304" pitchFamily="18" charset="0"/>
              </a:rPr>
              <a:t>: Better work culture comes from developing effective communication skill. It plays a pivotal role in driving success and growth in personal relationship within a business or team. By fostering clear message and active listening communication skill paves the way to increased collaboration, growth, innovation, success, and productivity.</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US" sz="1800" b="1" dirty="0">
                <a:effectLst/>
                <a:latin typeface="Arial" panose="020B0604020202020204" pitchFamily="34" charset="0"/>
                <a:ea typeface="Times New Roman" panose="02020603050405020304" pitchFamily="18" charset="0"/>
              </a:rPr>
              <a:t>Teamwork productivity</a:t>
            </a:r>
            <a:r>
              <a:rPr lang="en-US" sz="1800" dirty="0">
                <a:effectLst/>
                <a:latin typeface="Arial" panose="020B0604020202020204" pitchFamily="34" charset="0"/>
                <a:ea typeface="Times New Roman" panose="02020603050405020304" pitchFamily="18" charset="0"/>
              </a:rPr>
              <a:t>: Effective communication engages employee in organization for the purpose of work productivity. The communication must be open transparent two way to ensure clear empowerment at all levels to the team members and employees for further encouragement on task collaboration.</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US" sz="1800" b="1" dirty="0">
                <a:effectLst/>
                <a:latin typeface="Arial" panose="020B0604020202020204" pitchFamily="34" charset="0"/>
                <a:ea typeface="Times New Roman" panose="02020603050405020304" pitchFamily="18" charset="0"/>
              </a:rPr>
              <a:t>Client satisfaction</a:t>
            </a:r>
            <a:r>
              <a:rPr lang="en-US" sz="1800" dirty="0">
                <a:effectLst/>
                <a:latin typeface="Arial" panose="020B0604020202020204" pitchFamily="34" charset="0"/>
                <a:ea typeface="Times New Roman" panose="02020603050405020304" pitchFamily="18" charset="0"/>
              </a:rPr>
              <a:t>: Understanding different point of view and engaging in mutual beneficial resolutions can help to build excellent client’s satisfaction and prevent further conflicts from any underlying issues (</a:t>
            </a:r>
            <a:r>
              <a:rPr lang="en-IN" sz="1800" dirty="0">
                <a:solidFill>
                  <a:srgbClr val="222222"/>
                </a:solidFill>
                <a:effectLst/>
                <a:highlight>
                  <a:srgbClr val="FFFFFF"/>
                </a:highlight>
                <a:latin typeface="Arial" panose="020B0604020202020204" pitchFamily="34" charset="0"/>
                <a:ea typeface="Times New Roman" panose="02020603050405020304" pitchFamily="18" charset="0"/>
              </a:rPr>
              <a:t>Narayanan </a:t>
            </a:r>
            <a:r>
              <a:rPr lang="en-IN" sz="1800" i="1" dirty="0">
                <a:solidFill>
                  <a:srgbClr val="222222"/>
                </a:solidFill>
                <a:effectLst/>
                <a:highlight>
                  <a:srgbClr val="FFFFFF"/>
                </a:highlight>
                <a:latin typeface="Arial" panose="020B0604020202020204" pitchFamily="34" charset="0"/>
                <a:ea typeface="Times New Roman" panose="02020603050405020304" pitchFamily="18" charset="0"/>
              </a:rPr>
              <a:t>et al.,</a:t>
            </a:r>
            <a:r>
              <a:rPr lang="en-IN" sz="1800" dirty="0">
                <a:solidFill>
                  <a:srgbClr val="222222"/>
                </a:solidFill>
                <a:effectLst/>
                <a:highlight>
                  <a:srgbClr val="FFFFFF"/>
                </a:highlight>
                <a:latin typeface="Arial" panose="020B0604020202020204" pitchFamily="34" charset="0"/>
                <a:ea typeface="Times New Roman" panose="02020603050405020304" pitchFamily="18" charset="0"/>
              </a:rPr>
              <a:t> 2011</a:t>
            </a:r>
            <a:r>
              <a:rPr lang="en-US" sz="1800" dirty="0">
                <a:effectLst/>
                <a:latin typeface="Arial" panose="020B0604020202020204" pitchFamily="34" charset="0"/>
                <a:ea typeface="Times New Roman" panose="02020603050405020304" pitchFamily="18" charset="0"/>
              </a:rPr>
              <a:t>). This is how effective communication as powerful tool engages in clarifying misunderstandings, resolving work problems, and conflicts with the aim of providing high client satisfaction.</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US" sz="1800" dirty="0">
                <a:effectLst/>
                <a:latin typeface="Arial" panose="020B0604020202020204" pitchFamily="34" charset="0"/>
                <a:ea typeface="Times New Roman" panose="02020603050405020304" pitchFamily="18" charset="0"/>
              </a:rPr>
              <a:t>In situation, such as business meeting, high end presentation pressure, job interviews are few of the examples where communication skill is important to create an impact on terms professional setting. </a:t>
            </a:r>
            <a:endParaRPr lang="en-IN" sz="1800"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13041609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algn="just">
              <a:lnSpc>
                <a:spcPct val="90000"/>
              </a:lnSpc>
            </a:pPr>
            <a:r>
              <a:rPr lang="en-US" sz="800" b="1" dirty="0">
                <a:effectLst/>
                <a:latin typeface="Arial" panose="020B0604020202020204" pitchFamily="34" charset="0"/>
                <a:ea typeface="Times New Roman" panose="02020603050405020304" pitchFamily="18" charset="0"/>
              </a:rPr>
              <a:t>Active listening</a:t>
            </a:r>
          </a:p>
          <a:p>
            <a:pPr marL="0" indent="0" algn="just">
              <a:lnSpc>
                <a:spcPct val="90000"/>
              </a:lnSpc>
              <a:buNone/>
            </a:pPr>
            <a:r>
              <a:rPr lang="en-US" sz="800" dirty="0">
                <a:effectLst/>
                <a:latin typeface="Arial" panose="020B0604020202020204" pitchFamily="34" charset="0"/>
                <a:ea typeface="Times New Roman" panose="02020603050405020304" pitchFamily="18" charset="0"/>
              </a:rPr>
              <a:t>Example: Manager in the process to convey important message to the employees, where employees have to pay close attention to it.</a:t>
            </a:r>
          </a:p>
          <a:p>
            <a:pPr marL="0" indent="0">
              <a:lnSpc>
                <a:spcPct val="90000"/>
              </a:lnSpc>
              <a:buNone/>
            </a:pPr>
            <a:endParaRPr lang="en-IN" dirty="0">
              <a:effectLst/>
            </a:endParaRPr>
          </a:p>
          <a:p>
            <a:endParaRPr lang="en-US" dirty="0"/>
          </a:p>
        </p:txBody>
      </p:sp>
    </p:spTree>
    <p:extLst>
      <p:ext uri="{BB962C8B-B14F-4D97-AF65-F5344CB8AC3E}">
        <p14:creationId xmlns:p14="http://schemas.microsoft.com/office/powerpoint/2010/main" val="29923826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30476683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 Id="rId5" Type="http://schemas.openxmlformats.org/officeDocument/2006/relationships/image" Target="../media/image10.svg"/><Relationship Id="rId4" Type="http://schemas.openxmlformats.org/officeDocument/2006/relationships/image" Target="../media/image9.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accent1"/>
        </a:solidFill>
        <a:effectLst/>
      </p:bgPr>
    </p:bg>
    <p:spTree>
      <p:nvGrpSpPr>
        <p:cNvPr id="1" name=""/>
        <p:cNvGrpSpPr/>
        <p:nvPr/>
      </p:nvGrpSpPr>
      <p:grpSpPr>
        <a:xfrm>
          <a:off x="0" y="0"/>
          <a:ext cx="0" cy="0"/>
          <a:chOff x="0" y="0"/>
          <a:chExt cx="0" cy="0"/>
        </a:xfrm>
      </p:grpSpPr>
      <p:sp>
        <p:nvSpPr>
          <p:cNvPr id="15" name="Image 0">
            <a:extLst>
              <a:ext uri="{FF2B5EF4-FFF2-40B4-BE49-F238E27FC236}">
                <a16:creationId xmlns:a16="http://schemas.microsoft.com/office/drawing/2014/main" id="{BA5D5A72-CB6F-F8DE-E2C9-90459C8C3DC1}"/>
              </a:ext>
              <a:ext uri="{C183D7F6-B498-43B3-948B-1728B52AA6E4}">
                <adec:decorative xmlns:adec="http://schemas.microsoft.com/office/drawing/2017/decorative" val="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dirty="0"/>
          </a:p>
        </p:txBody>
      </p:sp>
      <p:sp>
        <p:nvSpPr>
          <p:cNvPr id="20" name="Freeform: Shape 19">
            <a:extLst>
              <a:ext uri="{FF2B5EF4-FFF2-40B4-BE49-F238E27FC236}">
                <a16:creationId xmlns:a16="http://schemas.microsoft.com/office/drawing/2014/main" id="{E66FD7FF-2869-7902-36B2-2B229AB9AB19}"/>
              </a:ext>
              <a:ext uri="{C183D7F6-B498-43B3-948B-1728B52AA6E4}">
                <adec:decorative xmlns:adec="http://schemas.microsoft.com/office/drawing/2017/decorative" val="1"/>
              </a:ext>
            </a:extLst>
          </p:cNvPr>
          <p:cNvSpPr/>
          <p:nvPr userDrawn="1"/>
        </p:nvSpPr>
        <p:spPr>
          <a:xfrm>
            <a:off x="1500188" y="1173106"/>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B1457C88-4472-81CF-02AF-4421E0A3084B}"/>
              </a:ext>
              <a:ext uri="{C183D7F6-B498-43B3-948B-1728B52AA6E4}">
                <adec:decorative xmlns:adec="http://schemas.microsoft.com/office/drawing/2017/decorative" val="1"/>
              </a:ext>
            </a:extLst>
          </p:cNvPr>
          <p:cNvSpPr/>
          <p:nvPr userDrawn="1"/>
        </p:nvSpPr>
        <p:spPr>
          <a:xfrm>
            <a:off x="2694429"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ctrTitle" hasCustomPrompt="1"/>
          </p:nvPr>
        </p:nvSpPr>
        <p:spPr>
          <a:xfrm>
            <a:off x="2899790" y="810227"/>
            <a:ext cx="6392421" cy="3831221"/>
          </a:xfrm>
        </p:spPr>
        <p:txBody>
          <a:bodyPr tIns="0" bIns="0" anchor="ctr" anchorCtr="0">
            <a:noAutofit/>
          </a:bodyPr>
          <a:lstStyle>
            <a:lvl1pPr algn="ctr">
              <a:lnSpc>
                <a:spcPct val="100000"/>
              </a:lnSpc>
              <a:defRPr sz="3600"/>
            </a:lvl1pPr>
          </a:lstStyle>
          <a:p>
            <a:r>
              <a:rPr lang="en-US" dirty="0"/>
              <a:t>Click to add title</a:t>
            </a:r>
          </a:p>
        </p:txBody>
      </p:sp>
    </p:spTree>
    <p:extLst>
      <p:ext uri="{BB962C8B-B14F-4D97-AF65-F5344CB8AC3E}">
        <p14:creationId xmlns:p14="http://schemas.microsoft.com/office/powerpoint/2010/main" val="263179980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 uri="{C183D7F6-B498-43B3-948B-1728B52AA6E4}">
                <adec:decorative xmlns:adec="http://schemas.microsoft.com/office/drawing/2017/decorative" val="1"/>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grpSp>
        <p:nvGrpSpPr>
          <p:cNvPr id="9" name="Group 8">
            <a:extLst>
              <a:ext uri="{FF2B5EF4-FFF2-40B4-BE49-F238E27FC236}">
                <a16:creationId xmlns:a16="http://schemas.microsoft.com/office/drawing/2014/main" id="{0F297964-0B81-31DC-6D6D-1414832238B1}"/>
              </a:ext>
              <a:ext uri="{C183D7F6-B498-43B3-948B-1728B52AA6E4}">
                <adec:decorative xmlns:adec="http://schemas.microsoft.com/office/drawing/2017/decorative" val="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sp>
        <p:nvSpPr>
          <p:cNvPr id="14" name="Image 2">
            <a:extLst>
              <a:ext uri="{FF2B5EF4-FFF2-40B4-BE49-F238E27FC236}">
                <a16:creationId xmlns:a16="http://schemas.microsoft.com/office/drawing/2014/main" id="{EFFAEAD9-58A9-096B-C6D0-58F7AD08EB20}"/>
              </a:ext>
              <a:ext uri="{C183D7F6-B498-43B3-948B-1728B52AA6E4}">
                <adec:decorative xmlns:adec="http://schemas.microsoft.com/office/drawing/2017/decorative" val="1"/>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dirty="0"/>
          </a:p>
        </p:txBody>
      </p:sp>
      <p:sp>
        <p:nvSpPr>
          <p:cNvPr id="2" name="Title 1">
            <a:extLst>
              <a:ext uri="{FF2B5EF4-FFF2-40B4-BE49-F238E27FC236}">
                <a16:creationId xmlns:a16="http://schemas.microsoft.com/office/drawing/2014/main" id="{9A1CFBBA-B680-A6A7-3C4B-5FEAC4253283}"/>
              </a:ext>
            </a:extLst>
          </p:cNvPr>
          <p:cNvSpPr>
            <a:spLocks noGrp="1"/>
          </p:cNvSpPr>
          <p:nvPr>
            <p:ph type="title" hasCustomPrompt="1"/>
          </p:nvPr>
        </p:nvSpPr>
        <p:spPr>
          <a:xfrm>
            <a:off x="914400" y="1057274"/>
            <a:ext cx="6583680" cy="1531357"/>
          </a:xfrm>
        </p:spPr>
        <p:txBody>
          <a:bodyPr tIns="0" bIns="0">
            <a:noAutofit/>
          </a:bodyPr>
          <a:lstStyle>
            <a:lvl1pPr algn="l">
              <a:lnSpc>
                <a:spcPct val="100000"/>
              </a:lnSpc>
              <a:defRPr sz="3600"/>
            </a:lvl1pPr>
          </a:lstStyle>
          <a:p>
            <a:r>
              <a:rPr lang="en-US" dirty="0"/>
              <a:t>Click to add title</a:t>
            </a:r>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hasCustomPrompt="1"/>
          </p:nvPr>
        </p:nvSpPr>
        <p:spPr>
          <a:xfrm>
            <a:off x="914400" y="2834640"/>
            <a:ext cx="6583680" cy="3207344"/>
          </a:xfrm>
        </p:spPr>
        <p:txBody>
          <a:bodyPr lIns="91440" tIns="0" rIns="91440" bIns="0">
            <a:norm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dirty="0"/>
              <a:t>Click to add text</a:t>
            </a:r>
          </a:p>
          <a:p>
            <a:pPr lvl="1"/>
            <a:r>
              <a:rPr lang="en-US" dirty="0"/>
              <a:t>Second level</a:t>
            </a:r>
          </a:p>
          <a:p>
            <a:pPr lvl="2"/>
            <a:r>
              <a:rPr lang="en-US" dirty="0"/>
              <a:t>Third level</a:t>
            </a:r>
          </a:p>
        </p:txBody>
      </p:sp>
      <p:sp>
        <p:nvSpPr>
          <p:cNvPr id="3" name="Slide Number Placeholder 2">
            <a:extLst>
              <a:ext uri="{FF2B5EF4-FFF2-40B4-BE49-F238E27FC236}">
                <a16:creationId xmlns:a16="http://schemas.microsoft.com/office/drawing/2014/main" id="{71114D1E-7749-DD58-8782-318E4F679DE0}"/>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2">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537D12D-0FCA-3396-988D-452D3D526E3D}"/>
              </a:ext>
              <a:ext uri="{C183D7F6-B498-43B3-948B-1728B52AA6E4}">
                <adec:decorative xmlns:adec="http://schemas.microsoft.com/office/drawing/2017/decorative" val="1"/>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6" name="Rectangle 5">
            <a:extLst>
              <a:ext uri="{FF2B5EF4-FFF2-40B4-BE49-F238E27FC236}">
                <a16:creationId xmlns:a16="http://schemas.microsoft.com/office/drawing/2014/main" id="{11710CE8-8A83-C0D3-623E-AFCC6C6A2930}"/>
              </a:ext>
              <a:ext uri="{C183D7F6-B498-43B3-948B-1728B52AA6E4}">
                <adec:decorative xmlns:adec="http://schemas.microsoft.com/office/drawing/2017/decorative" val="1"/>
              </a:ext>
            </a:extLst>
          </p:cNvPr>
          <p:cNvSpPr/>
          <p:nvPr userDrawn="1"/>
        </p:nvSpPr>
        <p:spPr>
          <a:xfrm>
            <a:off x="443346" y="332509"/>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grpSp>
        <p:nvGrpSpPr>
          <p:cNvPr id="18" name="Group 17">
            <a:extLst>
              <a:ext uri="{FF2B5EF4-FFF2-40B4-BE49-F238E27FC236}">
                <a16:creationId xmlns:a16="http://schemas.microsoft.com/office/drawing/2014/main" id="{7AA66C80-37C3-6D28-7564-733A30B2CD8D}"/>
              </a:ext>
              <a:ext uri="{C183D7F6-B498-43B3-948B-1728B52AA6E4}">
                <adec:decorative xmlns:adec="http://schemas.microsoft.com/office/drawing/2017/decorative" val="1"/>
              </a:ext>
            </a:extLst>
          </p:cNvPr>
          <p:cNvGrpSpPr/>
          <p:nvPr userDrawn="1"/>
        </p:nvGrpSpPr>
        <p:grpSpPr>
          <a:xfrm flipH="1">
            <a:off x="9353550" y="0"/>
            <a:ext cx="2838450" cy="2857958"/>
            <a:chOff x="0" y="0"/>
            <a:chExt cx="2838450" cy="2857958"/>
          </a:xfrm>
        </p:grpSpPr>
        <p:sp>
          <p:nvSpPr>
            <p:cNvPr id="12" name="Freeform: Shape 28">
              <a:extLst>
                <a:ext uri="{FF2B5EF4-FFF2-40B4-BE49-F238E27FC236}">
                  <a16:creationId xmlns:a16="http://schemas.microsoft.com/office/drawing/2014/main" id="{D9DB7C23-E0CF-A75F-BFFD-4E7679AF4AD5}"/>
                </a:ext>
                <a:ext uri="{C183D7F6-B498-43B3-948B-1728B52AA6E4}">
                  <adec:decorative xmlns:adec="http://schemas.microsoft.com/office/drawing/2017/decorative" val="1"/>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15" name="Freeform: Shape 15">
              <a:extLst>
                <a:ext uri="{FF2B5EF4-FFF2-40B4-BE49-F238E27FC236}">
                  <a16:creationId xmlns:a16="http://schemas.microsoft.com/office/drawing/2014/main" id="{4D62A0CC-A0CE-403A-A167-27225B2C6083}"/>
                </a:ext>
                <a:ext uri="{C183D7F6-B498-43B3-948B-1728B52AA6E4}">
                  <adec:decorative xmlns:adec="http://schemas.microsoft.com/office/drawing/2017/decorative" val="1"/>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Image 2">
              <a:extLst>
                <a:ext uri="{FF2B5EF4-FFF2-40B4-BE49-F238E27FC236}">
                  <a16:creationId xmlns:a16="http://schemas.microsoft.com/office/drawing/2014/main" id="{F8AD83DA-A293-6D56-F606-7C98C403A3F7}"/>
                </a:ext>
                <a:ext uri="{C183D7F6-B498-43B3-948B-1728B52AA6E4}">
                  <adec:decorative xmlns:adec="http://schemas.microsoft.com/office/drawing/2017/decorative" val="1"/>
                </a:ext>
              </a:extLst>
            </p:cNvPr>
            <p:cNvSpPr/>
            <p:nvPr userDrawn="1"/>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grpSp>
      <p:sp>
        <p:nvSpPr>
          <p:cNvPr id="2" name="Title 1"/>
          <p:cNvSpPr>
            <a:spLocks noGrp="1"/>
          </p:cNvSpPr>
          <p:nvPr userDrawn="1">
            <p:ph type="title" hasCustomPrompt="1"/>
          </p:nvPr>
        </p:nvSpPr>
        <p:spPr>
          <a:xfrm>
            <a:off x="5702441" y="1061623"/>
            <a:ext cx="5723586" cy="4739104"/>
          </a:xfrm>
        </p:spPr>
        <p:txBody>
          <a:bodyPr tIns="0" bIns="0" anchor="ctr">
            <a:noAutofit/>
          </a:bodyPr>
          <a:lstStyle>
            <a:lvl1pPr algn="l">
              <a:lnSpc>
                <a:spcPct val="100000"/>
              </a:lnSpc>
              <a:defRPr sz="3600" b="1"/>
            </a:lvl1pPr>
          </a:lstStyle>
          <a:p>
            <a:r>
              <a:rPr lang="en-US" dirty="0"/>
              <a:t>Click to add title</a:t>
            </a:r>
          </a:p>
        </p:txBody>
      </p:sp>
      <p:sp>
        <p:nvSpPr>
          <p:cNvPr id="8" name="Picture Placeholder 7">
            <a:extLst>
              <a:ext uri="{FF2B5EF4-FFF2-40B4-BE49-F238E27FC236}">
                <a16:creationId xmlns:a16="http://schemas.microsoft.com/office/drawing/2014/main" id="{E979AC40-7C15-9431-5B1A-415655A7FC05}"/>
              </a:ext>
            </a:extLst>
          </p:cNvPr>
          <p:cNvSpPr>
            <a:spLocks noGrp="1"/>
          </p:cNvSpPr>
          <p:nvPr>
            <p:ph type="pic" sz="quarter" idx="11" hasCustomPrompt="1"/>
          </p:nvPr>
        </p:nvSpPr>
        <p:spPr>
          <a:xfrm>
            <a:off x="443345" y="0"/>
            <a:ext cx="4344695" cy="6359525"/>
          </a:xfrm>
        </p:spPr>
        <p:txBody>
          <a:bodyPr>
            <a:normAutofit/>
          </a:bodyPr>
          <a:lstStyle>
            <a:lvl1pPr marL="0" indent="0">
              <a:buNone/>
              <a:defRPr sz="1800"/>
            </a:lvl1pPr>
          </a:lstStyle>
          <a:p>
            <a:pPr lvl="0"/>
            <a:r>
              <a:rPr lang="en-US" dirty="0"/>
              <a:t>Click to add picture</a:t>
            </a:r>
          </a:p>
        </p:txBody>
      </p:sp>
    </p:spTree>
    <p:extLst>
      <p:ext uri="{BB962C8B-B14F-4D97-AF65-F5344CB8AC3E}">
        <p14:creationId xmlns:p14="http://schemas.microsoft.com/office/powerpoint/2010/main" val="4331891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86F8B46B-EF6E-BC12-09E2-0F3B779197B4}"/>
              </a:ext>
              <a:ext uri="{C183D7F6-B498-43B3-948B-1728B52AA6E4}">
                <adec:decorative xmlns:adec="http://schemas.microsoft.com/office/drawing/2017/decorative" val="1"/>
              </a:ext>
            </a:extLst>
          </p:cNvPr>
          <p:cNvSpPr/>
          <p:nvPr userDrawn="1"/>
        </p:nvSpPr>
        <p:spPr>
          <a:xfrm>
            <a:off x="-24064" y="-400"/>
            <a:ext cx="12216063" cy="34671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22" name="Rectangle 21">
            <a:extLst>
              <a:ext uri="{FF2B5EF4-FFF2-40B4-BE49-F238E27FC236}">
                <a16:creationId xmlns:a16="http://schemas.microsoft.com/office/drawing/2014/main" id="{5D7B4F11-E150-473B-98F5-6E6AC9646863}"/>
              </a:ext>
              <a:ext uri="{C183D7F6-B498-43B3-948B-1728B52AA6E4}">
                <adec:decorative xmlns:adec="http://schemas.microsoft.com/office/drawing/2017/decorative" val="1"/>
              </a:ext>
            </a:extLst>
          </p:cNvPr>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36" name="Freeform 35">
            <a:extLst>
              <a:ext uri="{FF2B5EF4-FFF2-40B4-BE49-F238E27FC236}">
                <a16:creationId xmlns:a16="http://schemas.microsoft.com/office/drawing/2014/main" id="{A8E2FA61-C047-21BB-AA50-F84AD7685498}"/>
              </a:ext>
              <a:ext uri="{C183D7F6-B498-43B3-948B-1728B52AA6E4}">
                <adec:decorative xmlns:adec="http://schemas.microsoft.com/office/drawing/2017/decorative" val="1"/>
              </a:ext>
            </a:extLst>
          </p:cNvPr>
          <p:cNvSpPr/>
          <p:nvPr userDrawn="1"/>
        </p:nvSpPr>
        <p:spPr>
          <a:xfrm rot="16200000">
            <a:off x="5760023" y="3764463"/>
            <a:ext cx="2812357" cy="3394143"/>
          </a:xfrm>
          <a:custGeom>
            <a:avLst/>
            <a:gdLst>
              <a:gd name="connsiteX0" fmla="*/ 0 w 2812357"/>
              <a:gd name="connsiteY0" fmla="*/ 0 h 3394143"/>
              <a:gd name="connsiteX1" fmla="*/ 2812357 w 2812357"/>
              <a:gd name="connsiteY1" fmla="*/ 3394143 h 3394143"/>
              <a:gd name="connsiteX2" fmla="*/ 0 w 2812357"/>
              <a:gd name="connsiteY2" fmla="*/ 3394143 h 3394143"/>
            </a:gdLst>
            <a:ahLst/>
            <a:cxnLst>
              <a:cxn ang="0">
                <a:pos x="connsiteX0" y="connsiteY0"/>
              </a:cxn>
              <a:cxn ang="0">
                <a:pos x="connsiteX1" y="connsiteY1"/>
              </a:cxn>
              <a:cxn ang="0">
                <a:pos x="connsiteX2" y="connsiteY2"/>
              </a:cxn>
            </a:cxnLst>
            <a:rect l="l" t="t" r="r" b="b"/>
            <a:pathLst>
              <a:path w="2812357" h="3394143">
                <a:moveTo>
                  <a:pt x="0" y="0"/>
                </a:moveTo>
                <a:lnTo>
                  <a:pt x="2812357" y="3394143"/>
                </a:lnTo>
                <a:lnTo>
                  <a:pt x="0" y="3394143"/>
                </a:lnTo>
                <a:close/>
              </a:path>
            </a:pathLst>
          </a:custGeom>
          <a:solidFill>
            <a:schemeClr val="accent4">
              <a:lumMod val="40000"/>
              <a:lumOff val="60000"/>
              <a:alpha val="50000"/>
            </a:schemeClr>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3" name="Freeform 32">
            <a:extLst>
              <a:ext uri="{FF2B5EF4-FFF2-40B4-BE49-F238E27FC236}">
                <a16:creationId xmlns:a16="http://schemas.microsoft.com/office/drawing/2014/main" id="{1A2791BA-760E-9FA5-8743-D0B699FC9835}"/>
              </a:ext>
              <a:ext uri="{C183D7F6-B498-43B3-948B-1728B52AA6E4}">
                <adec:decorative xmlns:adec="http://schemas.microsoft.com/office/drawing/2017/decorative" val="1"/>
              </a:ext>
            </a:extLst>
          </p:cNvPr>
          <p:cNvSpPr/>
          <p:nvPr userDrawn="1"/>
        </p:nvSpPr>
        <p:spPr>
          <a:xfrm>
            <a:off x="0" y="3463854"/>
            <a:ext cx="435241" cy="3394146"/>
          </a:xfrm>
          <a:custGeom>
            <a:avLst/>
            <a:gdLst>
              <a:gd name="connsiteX0" fmla="*/ 435241 w 435241"/>
              <a:gd name="connsiteY0" fmla="*/ 0 h 3394146"/>
              <a:gd name="connsiteX1" fmla="*/ 435241 w 435241"/>
              <a:gd name="connsiteY1" fmla="*/ 3394146 h 3394146"/>
              <a:gd name="connsiteX2" fmla="*/ 0 w 435241"/>
              <a:gd name="connsiteY2" fmla="*/ 3394146 h 3394146"/>
              <a:gd name="connsiteX3" fmla="*/ 0 w 435241"/>
              <a:gd name="connsiteY3" fmla="*/ 523525 h 3394146"/>
            </a:gdLst>
            <a:ahLst/>
            <a:cxnLst>
              <a:cxn ang="0">
                <a:pos x="connsiteX0" y="connsiteY0"/>
              </a:cxn>
              <a:cxn ang="0">
                <a:pos x="connsiteX1" y="connsiteY1"/>
              </a:cxn>
              <a:cxn ang="0">
                <a:pos x="connsiteX2" y="connsiteY2"/>
              </a:cxn>
              <a:cxn ang="0">
                <a:pos x="connsiteX3" y="connsiteY3"/>
              </a:cxn>
            </a:cxnLst>
            <a:rect l="l" t="t" r="r" b="b"/>
            <a:pathLst>
              <a:path w="435241" h="3394146">
                <a:moveTo>
                  <a:pt x="435241" y="0"/>
                </a:moveTo>
                <a:lnTo>
                  <a:pt x="435241" y="3394146"/>
                </a:lnTo>
                <a:lnTo>
                  <a:pt x="0" y="3394146"/>
                </a:lnTo>
                <a:lnTo>
                  <a:pt x="0" y="523525"/>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4" name="Title 1">
            <a:extLst>
              <a:ext uri="{FF2B5EF4-FFF2-40B4-BE49-F238E27FC236}">
                <a16:creationId xmlns:a16="http://schemas.microsoft.com/office/drawing/2014/main" id="{8D6A03F2-8C7B-D33B-0E8F-24D4800D5C01}"/>
              </a:ext>
            </a:extLst>
          </p:cNvPr>
          <p:cNvSpPr>
            <a:spLocks noGrp="1"/>
          </p:cNvSpPr>
          <p:nvPr userDrawn="1">
            <p:ph type="title" hasCustomPrompt="1"/>
          </p:nvPr>
        </p:nvSpPr>
        <p:spPr>
          <a:xfrm>
            <a:off x="914400" y="1057275"/>
            <a:ext cx="5259554" cy="2495028"/>
          </a:xfrm>
        </p:spPr>
        <p:txBody>
          <a:bodyPr tIns="0" bIns="0">
            <a:noAutofit/>
          </a:bodyPr>
          <a:lstStyle>
            <a:lvl1pPr algn="l">
              <a:lnSpc>
                <a:spcPct val="100000"/>
              </a:lnSpc>
              <a:defRPr sz="3600"/>
            </a:lvl1pPr>
          </a:lstStyle>
          <a:p>
            <a:r>
              <a:rPr lang="en-US" dirty="0"/>
              <a:t>Click to add text</a:t>
            </a:r>
          </a:p>
        </p:txBody>
      </p:sp>
      <p:sp>
        <p:nvSpPr>
          <p:cNvPr id="5" name="Content Placeholder 2">
            <a:extLst>
              <a:ext uri="{FF2B5EF4-FFF2-40B4-BE49-F238E27FC236}">
                <a16:creationId xmlns:a16="http://schemas.microsoft.com/office/drawing/2014/main" id="{C51465C6-2CDE-B5BF-F22E-CBDD44E86CFC}"/>
              </a:ext>
            </a:extLst>
          </p:cNvPr>
          <p:cNvSpPr>
            <a:spLocks noGrp="1"/>
          </p:cNvSpPr>
          <p:nvPr userDrawn="1">
            <p:ph idx="1" hasCustomPrompt="1"/>
          </p:nvPr>
        </p:nvSpPr>
        <p:spPr>
          <a:xfrm>
            <a:off x="914400" y="3808750"/>
            <a:ext cx="5259554" cy="2233233"/>
          </a:xfrm>
        </p:spPr>
        <p:txBody>
          <a:bodyPr lIns="91440" tIns="0" rIns="91440" bIns="0">
            <a:normAutofit/>
          </a:bodyPr>
          <a:lstStyle>
            <a:lvl1pPr marL="0" indent="0">
              <a:lnSpc>
                <a:spcPct val="100000"/>
              </a:lnSpc>
              <a:spcBef>
                <a:spcPts val="0"/>
              </a:spcBef>
              <a:buNone/>
              <a:defRPr sz="2400"/>
            </a:lvl1pPr>
            <a:lvl2pPr marL="347472">
              <a:lnSpc>
                <a:spcPct val="100000"/>
              </a:lnSpc>
              <a:spcBef>
                <a:spcPts val="0"/>
              </a:spcBef>
              <a:defRPr sz="2400"/>
            </a:lvl2pPr>
            <a:lvl3pPr marL="685800">
              <a:lnSpc>
                <a:spcPct val="100000"/>
              </a:lnSpc>
              <a:spcBef>
                <a:spcPts val="0"/>
              </a:spcBef>
              <a:defRPr sz="2400"/>
            </a:lvl3pPr>
          </a:lstStyle>
          <a:p>
            <a:pPr lvl="0"/>
            <a:r>
              <a:rPr lang="en-US" dirty="0"/>
              <a:t>Click to add text</a:t>
            </a:r>
          </a:p>
          <a:p>
            <a:pPr lvl="1"/>
            <a:r>
              <a:rPr lang="en-US" dirty="0"/>
              <a:t>Second level</a:t>
            </a:r>
          </a:p>
          <a:p>
            <a:pPr lvl="2"/>
            <a:r>
              <a:rPr lang="en-US" dirty="0"/>
              <a:t>Third level</a:t>
            </a:r>
          </a:p>
        </p:txBody>
      </p:sp>
      <p:sp>
        <p:nvSpPr>
          <p:cNvPr id="52" name="Picture Placeholder 7">
            <a:extLst>
              <a:ext uri="{FF2B5EF4-FFF2-40B4-BE49-F238E27FC236}">
                <a16:creationId xmlns:a16="http://schemas.microsoft.com/office/drawing/2014/main" id="{55126063-BDEE-A1AB-FDAE-DD9B98CACDA8}"/>
              </a:ext>
            </a:extLst>
          </p:cNvPr>
          <p:cNvSpPr>
            <a:spLocks noGrp="1"/>
          </p:cNvSpPr>
          <p:nvPr>
            <p:ph type="pic" sz="quarter" idx="11" hasCustomPrompt="1"/>
          </p:nvPr>
        </p:nvSpPr>
        <p:spPr>
          <a:xfrm>
            <a:off x="7414194" y="410780"/>
            <a:ext cx="4344695" cy="6447220"/>
          </a:xfrm>
          <a:solidFill>
            <a:schemeClr val="accent3"/>
          </a:solidFill>
        </p:spPr>
        <p:txBody>
          <a:bodyPr>
            <a:normAutofit/>
          </a:bodyPr>
          <a:lstStyle>
            <a:lvl1pPr marL="0" indent="0">
              <a:buNone/>
              <a:defRPr sz="1800"/>
            </a:lvl1pPr>
          </a:lstStyle>
          <a:p>
            <a:pPr lvl="0"/>
            <a:r>
              <a:rPr lang="en-US" dirty="0"/>
              <a:t>Click to add picture</a:t>
            </a:r>
          </a:p>
        </p:txBody>
      </p:sp>
    </p:spTree>
    <p:extLst>
      <p:ext uri="{BB962C8B-B14F-4D97-AF65-F5344CB8AC3E}">
        <p14:creationId xmlns:p14="http://schemas.microsoft.com/office/powerpoint/2010/main"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32" name="Image 1">
            <a:extLst>
              <a:ext uri="{FF2B5EF4-FFF2-40B4-BE49-F238E27FC236}">
                <a16:creationId xmlns:a16="http://schemas.microsoft.com/office/drawing/2014/main" id="{2A3EC91E-4089-D366-06D3-3E66F93DFAF3}"/>
              </a:ext>
              <a:ext uri="{C183D7F6-B498-43B3-948B-1728B52AA6E4}">
                <adec:decorative xmlns:adec="http://schemas.microsoft.com/office/drawing/2017/decorative" val="1"/>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dirty="0"/>
          </a:p>
        </p:txBody>
      </p:sp>
      <p:sp>
        <p:nvSpPr>
          <p:cNvPr id="53" name="Freeform: Shape 52">
            <a:extLst>
              <a:ext uri="{FF2B5EF4-FFF2-40B4-BE49-F238E27FC236}">
                <a16:creationId xmlns:a16="http://schemas.microsoft.com/office/drawing/2014/main" id="{70F595E1-C910-3710-90E9-AF5FFCE05861}"/>
              </a:ext>
              <a:ext uri="{C183D7F6-B498-43B3-948B-1728B52AA6E4}">
                <adec:decorative xmlns:adec="http://schemas.microsoft.com/office/drawing/2017/decorative" val="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dirty="0"/>
          </a:p>
        </p:txBody>
      </p:sp>
      <p:sp>
        <p:nvSpPr>
          <p:cNvPr id="29" name="Freeform 70">
            <a:extLst>
              <a:ext uri="{FF2B5EF4-FFF2-40B4-BE49-F238E27FC236}">
                <a16:creationId xmlns:a16="http://schemas.microsoft.com/office/drawing/2014/main" id="{AA39EF58-54F1-4AC9-1D83-2E7DEEAAEA6A}"/>
              </a:ext>
              <a:ext uri="{C183D7F6-B498-43B3-948B-1728B52AA6E4}">
                <adec:decorative xmlns:adec="http://schemas.microsoft.com/office/drawing/2017/decorative" val="1"/>
              </a:ext>
            </a:extLst>
          </p:cNvPr>
          <p:cNvSpPr>
            <a:spLocks/>
          </p:cNvSpPr>
          <p:nvPr userDrawn="1"/>
        </p:nvSpPr>
        <p:spPr bwMode="auto">
          <a:xfrm rot="16200000" flipH="1">
            <a:off x="-9389"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alpha val="50000"/>
            </a:schemeClr>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1" name="Freeform 70">
            <a:extLst>
              <a:ext uri="{FF2B5EF4-FFF2-40B4-BE49-F238E27FC236}">
                <a16:creationId xmlns:a16="http://schemas.microsoft.com/office/drawing/2014/main" id="{0C320934-59CC-4123-C7C1-FEEE89F3045F}"/>
              </a:ext>
              <a:ext uri="{C183D7F6-B498-43B3-948B-1728B52AA6E4}">
                <adec:decorative xmlns:adec="http://schemas.microsoft.com/office/drawing/2017/decorative" val="1"/>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3" name="Image 4">
            <a:extLst>
              <a:ext uri="{FF2B5EF4-FFF2-40B4-BE49-F238E27FC236}">
                <a16:creationId xmlns:a16="http://schemas.microsoft.com/office/drawing/2014/main" id="{EC46DC71-C12A-96C8-3FE2-AA95AB58B349}"/>
              </a:ext>
              <a:ext uri="{C183D7F6-B498-43B3-948B-1728B52AA6E4}">
                <adec:decorative xmlns:adec="http://schemas.microsoft.com/office/drawing/2017/decorative" val="1"/>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lumMod val="40000"/>
              <a:lumOff val="60000"/>
              <a:alpha val="50000"/>
            </a:schemeClr>
          </a:solidFill>
          <a:ln w="7052" cap="flat">
            <a:noFill/>
            <a:prstDash val="solid"/>
            <a:miter/>
          </a:ln>
        </p:spPr>
        <p:txBody>
          <a:bodyPr rtlCol="0" anchor="ctr">
            <a:noAutofit/>
          </a:bodyPr>
          <a:lstStyle/>
          <a:p>
            <a:endParaRPr lang="en-US" dirty="0"/>
          </a:p>
        </p:txBody>
      </p:sp>
      <p:sp>
        <p:nvSpPr>
          <p:cNvPr id="2" name="Title 1"/>
          <p:cNvSpPr>
            <a:spLocks noGrp="1"/>
          </p:cNvSpPr>
          <p:nvPr>
            <p:ph type="title" hasCustomPrompt="1"/>
          </p:nvPr>
        </p:nvSpPr>
        <p:spPr>
          <a:xfrm>
            <a:off x="3460565" y="1057274"/>
            <a:ext cx="7965461" cy="994164"/>
          </a:xfrm>
        </p:spPr>
        <p:txBody>
          <a:bodyPr lIns="91440" tIns="0" rIns="91440" bIns="0" anchor="b" anchorCtr="0">
            <a:noAutofit/>
          </a:bodyPr>
          <a:lstStyle>
            <a:lvl1pPr algn="l">
              <a:lnSpc>
                <a:spcPct val="100000"/>
              </a:lnSpc>
              <a:defRPr sz="3600" b="1">
                <a:latin typeface="+mj-lt"/>
                <a:cs typeface="Arial" panose="020B0604020202020204" pitchFamily="34" charset="0"/>
              </a:defRPr>
            </a:lvl1pPr>
          </a:lstStyle>
          <a:p>
            <a:r>
              <a:rPr lang="en-US" dirty="0"/>
              <a:t>Click to add title</a:t>
            </a:r>
          </a:p>
        </p:txBody>
      </p:sp>
      <p:sp>
        <p:nvSpPr>
          <p:cNvPr id="13" name="Content Placeholder 3">
            <a:extLst>
              <a:ext uri="{FF2B5EF4-FFF2-40B4-BE49-F238E27FC236}">
                <a16:creationId xmlns:a16="http://schemas.microsoft.com/office/drawing/2014/main" id="{B20F5EA7-881C-8FB7-EAC9-89C8F2E5865C}"/>
              </a:ext>
            </a:extLst>
          </p:cNvPr>
          <p:cNvSpPr>
            <a:spLocks noGrp="1"/>
          </p:cNvSpPr>
          <p:nvPr>
            <p:ph sz="half" idx="2" hasCustomPrompt="1"/>
          </p:nvPr>
        </p:nvSpPr>
        <p:spPr>
          <a:xfrm>
            <a:off x="3460565" y="2303029"/>
            <a:ext cx="7965460" cy="3497698"/>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Slide Number Placeholder 2">
            <a:extLst>
              <a:ext uri="{FF2B5EF4-FFF2-40B4-BE49-F238E27FC236}">
                <a16:creationId xmlns:a16="http://schemas.microsoft.com/office/drawing/2014/main" id="{ED7A50D8-0839-EC58-FFBE-315A20995799}"/>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5528509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omparison 1">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hasCustomPrompt="1"/>
          </p:nvPr>
        </p:nvSpPr>
        <p:spPr>
          <a:xfrm>
            <a:off x="4364809" y="1057274"/>
            <a:ext cx="7043617" cy="2520217"/>
          </a:xfrm>
        </p:spPr>
        <p:txBody>
          <a:bodyPr tIns="0" bIns="0">
            <a:noAutofit/>
          </a:bodyPr>
          <a:lstStyle>
            <a:lvl1pPr algn="l">
              <a:lnSpc>
                <a:spcPct val="100000"/>
              </a:lnSpc>
              <a:defRPr sz="3600"/>
            </a:lvl1pPr>
          </a:lstStyle>
          <a:p>
            <a:r>
              <a:rPr lang="en-US" dirty="0"/>
              <a:t>Click to add title</a:t>
            </a:r>
          </a:p>
        </p:txBody>
      </p:sp>
      <p:sp>
        <p:nvSpPr>
          <p:cNvPr id="11" name="Image 0">
            <a:extLst>
              <a:ext uri="{FF2B5EF4-FFF2-40B4-BE49-F238E27FC236}">
                <a16:creationId xmlns:a16="http://schemas.microsoft.com/office/drawing/2014/main" id="{CD2D664E-6702-6607-A37E-2E996144917C}"/>
              </a:ext>
              <a:ext uri="{C183D7F6-B498-43B3-948B-1728B52AA6E4}">
                <adec:decorative xmlns:adec="http://schemas.microsoft.com/office/drawing/2017/decorative" val="1"/>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3" name="Image 1">
            <a:extLst>
              <a:ext uri="{FF2B5EF4-FFF2-40B4-BE49-F238E27FC236}">
                <a16:creationId xmlns:a16="http://schemas.microsoft.com/office/drawing/2014/main" id="{951C5737-DF7E-D671-AC74-9E488335BCA2}"/>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 uri="{C183D7F6-B498-43B3-948B-1728B52AA6E4}">
                <adec:decorative xmlns:adec="http://schemas.microsoft.com/office/drawing/2017/decorative" val="1"/>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7" name="Image 5">
            <a:extLst>
              <a:ext uri="{FF2B5EF4-FFF2-40B4-BE49-F238E27FC236}">
                <a16:creationId xmlns:a16="http://schemas.microsoft.com/office/drawing/2014/main" id="{B9036D42-A06F-E6EE-BB91-8BAF045198BE}"/>
              </a:ext>
              <a:ext uri="{C183D7F6-B498-43B3-948B-1728B52AA6E4}">
                <adec:decorative xmlns:adec="http://schemas.microsoft.com/office/drawing/2017/decorative" val="1"/>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9" name="Image 6">
            <a:extLst>
              <a:ext uri="{FF2B5EF4-FFF2-40B4-BE49-F238E27FC236}">
                <a16:creationId xmlns:a16="http://schemas.microsoft.com/office/drawing/2014/main" id="{86E0540C-3355-A50D-AC61-047B54B70C64}"/>
              </a:ext>
              <a:ext uri="{C183D7F6-B498-43B3-948B-1728B52AA6E4}">
                <adec:decorative xmlns:adec="http://schemas.microsoft.com/office/drawing/2017/decorative" val="1"/>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16" name="Slide Number Placeholder 2">
            <a:extLst>
              <a:ext uri="{FF2B5EF4-FFF2-40B4-BE49-F238E27FC236}">
                <a16:creationId xmlns:a16="http://schemas.microsoft.com/office/drawing/2014/main" id="{B00F713C-1CC6-5879-0410-95F179D56AD2}"/>
              </a:ext>
            </a:extLst>
          </p:cNvPr>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dirty="0"/>
          </a:p>
        </p:txBody>
      </p:sp>
      <p:sp>
        <p:nvSpPr>
          <p:cNvPr id="2" name="Content Placeholder 2">
            <a:extLst>
              <a:ext uri="{FF2B5EF4-FFF2-40B4-BE49-F238E27FC236}">
                <a16:creationId xmlns:a16="http://schemas.microsoft.com/office/drawing/2014/main" id="{8E40D3F2-4A7A-F909-AC98-0B402B26776E}"/>
              </a:ext>
            </a:extLst>
          </p:cNvPr>
          <p:cNvSpPr>
            <a:spLocks noGrp="1"/>
          </p:cNvSpPr>
          <p:nvPr>
            <p:ph idx="11" hasCustomPrompt="1"/>
          </p:nvPr>
        </p:nvSpPr>
        <p:spPr>
          <a:xfrm>
            <a:off x="4364808" y="3808750"/>
            <a:ext cx="7043618" cy="2233233"/>
          </a:xfrm>
        </p:spPr>
        <p:txBody>
          <a:bodyPr lIns="91440" tIns="0" rIns="91440" bIns="0">
            <a:normAutofit/>
          </a:bodyPr>
          <a:lstStyle>
            <a:lvl1pPr marL="0" indent="0">
              <a:lnSpc>
                <a:spcPct val="100000"/>
              </a:lnSpc>
              <a:spcBef>
                <a:spcPts val="0"/>
              </a:spcBef>
              <a:buNone/>
              <a:defRPr sz="2400"/>
            </a:lvl1pPr>
            <a:lvl2pPr marL="347472">
              <a:lnSpc>
                <a:spcPct val="100000"/>
              </a:lnSpc>
              <a:spcBef>
                <a:spcPts val="0"/>
              </a:spcBef>
              <a:defRPr sz="2400"/>
            </a:lvl2pPr>
            <a:lvl3pPr marL="685800">
              <a:lnSpc>
                <a:spcPct val="100000"/>
              </a:lnSpc>
              <a:spcBef>
                <a:spcPts val="0"/>
              </a:spcBef>
              <a:defRPr sz="2400"/>
            </a:lvl3pPr>
          </a:lstStyle>
          <a:p>
            <a:pPr lvl="0"/>
            <a:r>
              <a:rPr lang="en-US" dirty="0"/>
              <a:t>Click to add text</a:t>
            </a:r>
          </a:p>
          <a:p>
            <a:pPr lvl="1"/>
            <a:r>
              <a:rPr lang="en-US" dirty="0"/>
              <a:t>Second level</a:t>
            </a:r>
          </a:p>
          <a:p>
            <a:pPr lvl="2"/>
            <a:r>
              <a:rPr lang="en-US" dirty="0"/>
              <a:t>Third level</a:t>
            </a:r>
          </a:p>
        </p:txBody>
      </p:sp>
    </p:spTree>
    <p:extLst>
      <p:ext uri="{BB962C8B-B14F-4D97-AF65-F5344CB8AC3E}">
        <p14:creationId xmlns:p14="http://schemas.microsoft.com/office/powerpoint/2010/main" val="31162965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mparison 4">
    <p:spTree>
      <p:nvGrpSpPr>
        <p:cNvPr id="1" name=""/>
        <p:cNvGrpSpPr/>
        <p:nvPr/>
      </p:nvGrpSpPr>
      <p:grpSpPr>
        <a:xfrm>
          <a:off x="0" y="0"/>
          <a:ext cx="0" cy="0"/>
          <a:chOff x="0" y="0"/>
          <a:chExt cx="0" cy="0"/>
        </a:xfrm>
      </p:grpSpPr>
      <p:sp>
        <p:nvSpPr>
          <p:cNvPr id="27" name="Freeform 26">
            <a:extLst>
              <a:ext uri="{FF2B5EF4-FFF2-40B4-BE49-F238E27FC236}">
                <a16:creationId xmlns:a16="http://schemas.microsoft.com/office/drawing/2014/main" id="{3C7B0BB3-A5CA-7C72-DC39-AD00EC90964C}"/>
              </a:ext>
              <a:ext uri="{C183D7F6-B498-43B3-948B-1728B52AA6E4}">
                <adec:decorative xmlns:adec="http://schemas.microsoft.com/office/drawing/2017/decorative" val="1"/>
              </a:ext>
            </a:extLst>
          </p:cNvPr>
          <p:cNvSpPr/>
          <p:nvPr userDrawn="1"/>
        </p:nvSpPr>
        <p:spPr>
          <a:xfrm>
            <a:off x="8989454" y="3427336"/>
            <a:ext cx="3202546" cy="3430665"/>
          </a:xfrm>
          <a:custGeom>
            <a:avLst/>
            <a:gdLst>
              <a:gd name="connsiteX0" fmla="*/ 0 w 3202546"/>
              <a:gd name="connsiteY0" fmla="*/ 0 h 3430665"/>
              <a:gd name="connsiteX1" fmla="*/ 3202546 w 3202546"/>
              <a:gd name="connsiteY1" fmla="*/ 0 h 3430665"/>
              <a:gd name="connsiteX2" fmla="*/ 3202546 w 3202546"/>
              <a:gd name="connsiteY2" fmla="*/ 3430665 h 3430665"/>
              <a:gd name="connsiteX3" fmla="*/ 0 w 3202546"/>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202546" h="3430665">
                <a:moveTo>
                  <a:pt x="0" y="0"/>
                </a:moveTo>
                <a:lnTo>
                  <a:pt x="3202546" y="0"/>
                </a:lnTo>
                <a:lnTo>
                  <a:pt x="3202546"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8" name="Freeform 17">
            <a:extLst>
              <a:ext uri="{FF2B5EF4-FFF2-40B4-BE49-F238E27FC236}">
                <a16:creationId xmlns:a16="http://schemas.microsoft.com/office/drawing/2014/main" id="{07871527-68A5-0A5C-F5A6-A80523BAC92F}"/>
              </a:ext>
              <a:ext uri="{C183D7F6-B498-43B3-948B-1728B52AA6E4}">
                <adec:decorative xmlns:adec="http://schemas.microsoft.com/office/drawing/2017/decorative" val="1"/>
              </a:ext>
            </a:extLst>
          </p:cNvPr>
          <p:cNvSpPr/>
          <p:nvPr userDrawn="1"/>
        </p:nvSpPr>
        <p:spPr>
          <a:xfrm>
            <a:off x="8989454" y="3654149"/>
            <a:ext cx="3202546" cy="3203852"/>
          </a:xfrm>
          <a:custGeom>
            <a:avLst/>
            <a:gdLst>
              <a:gd name="connsiteX0" fmla="*/ 3202546 w 3202546"/>
              <a:gd name="connsiteY0" fmla="*/ 0 h 3203852"/>
              <a:gd name="connsiteX1" fmla="*/ 3202546 w 3202546"/>
              <a:gd name="connsiteY1" fmla="*/ 3203852 h 3203852"/>
              <a:gd name="connsiteX2" fmla="*/ 0 w 3202546"/>
              <a:gd name="connsiteY2" fmla="*/ 3203852 h 3203852"/>
              <a:gd name="connsiteX3" fmla="*/ 0 w 3202546"/>
              <a:gd name="connsiteY3" fmla="*/ 3190718 h 3203852"/>
            </a:gdLst>
            <a:ahLst/>
            <a:cxnLst>
              <a:cxn ang="0">
                <a:pos x="connsiteX0" y="connsiteY0"/>
              </a:cxn>
              <a:cxn ang="0">
                <a:pos x="connsiteX1" y="connsiteY1"/>
              </a:cxn>
              <a:cxn ang="0">
                <a:pos x="connsiteX2" y="connsiteY2"/>
              </a:cxn>
              <a:cxn ang="0">
                <a:pos x="connsiteX3" y="connsiteY3"/>
              </a:cxn>
            </a:cxnLst>
            <a:rect l="l" t="t" r="r" b="b"/>
            <a:pathLst>
              <a:path w="3202546" h="3203852">
                <a:moveTo>
                  <a:pt x="3202546" y="0"/>
                </a:moveTo>
                <a:lnTo>
                  <a:pt x="3202546" y="3203852"/>
                </a:lnTo>
                <a:lnTo>
                  <a:pt x="0" y="3203852"/>
                </a:lnTo>
                <a:lnTo>
                  <a:pt x="0" y="3190718"/>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4" name="Freeform 13">
            <a:extLst>
              <a:ext uri="{FF2B5EF4-FFF2-40B4-BE49-F238E27FC236}">
                <a16:creationId xmlns:a16="http://schemas.microsoft.com/office/drawing/2014/main" id="{CEB118B3-9B06-AD11-738A-7A0651F98B7E}"/>
              </a:ext>
              <a:ext uri="{C183D7F6-B498-43B3-948B-1728B52AA6E4}">
                <adec:decorative xmlns:adec="http://schemas.microsoft.com/office/drawing/2017/decorative" val="1"/>
              </a:ext>
            </a:extLst>
          </p:cNvPr>
          <p:cNvSpPr/>
          <p:nvPr userDrawn="1"/>
        </p:nvSpPr>
        <p:spPr>
          <a:xfrm>
            <a:off x="8989455" y="1"/>
            <a:ext cx="3202545" cy="3437345"/>
          </a:xfrm>
          <a:custGeom>
            <a:avLst/>
            <a:gdLst>
              <a:gd name="connsiteX0" fmla="*/ 0 w 3202545"/>
              <a:gd name="connsiteY0" fmla="*/ 0 h 3437345"/>
              <a:gd name="connsiteX1" fmla="*/ 3202545 w 3202545"/>
              <a:gd name="connsiteY1" fmla="*/ 0 h 3437345"/>
              <a:gd name="connsiteX2" fmla="*/ 3202545 w 3202545"/>
              <a:gd name="connsiteY2" fmla="*/ 3437345 h 3437345"/>
              <a:gd name="connsiteX3" fmla="*/ 0 w 320254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202545" h="3437345">
                <a:moveTo>
                  <a:pt x="0" y="0"/>
                </a:moveTo>
                <a:lnTo>
                  <a:pt x="3202545" y="0"/>
                </a:lnTo>
                <a:lnTo>
                  <a:pt x="320254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Freeform 15">
            <a:extLst>
              <a:ext uri="{FF2B5EF4-FFF2-40B4-BE49-F238E27FC236}">
                <a16:creationId xmlns:a16="http://schemas.microsoft.com/office/drawing/2014/main" id="{0EA94262-504E-06F2-F383-E832C37B1250}"/>
              </a:ext>
              <a:ext uri="{C183D7F6-B498-43B3-948B-1728B52AA6E4}">
                <adec:decorative xmlns:adec="http://schemas.microsoft.com/office/drawing/2017/decorative" val="1"/>
              </a:ext>
            </a:extLst>
          </p:cNvPr>
          <p:cNvSpPr/>
          <p:nvPr userDrawn="1"/>
        </p:nvSpPr>
        <p:spPr>
          <a:xfrm>
            <a:off x="8989454" y="6681"/>
            <a:ext cx="3202546" cy="3436477"/>
          </a:xfrm>
          <a:custGeom>
            <a:avLst/>
            <a:gdLst>
              <a:gd name="connsiteX0" fmla="*/ 0 w 3202546"/>
              <a:gd name="connsiteY0" fmla="*/ 0 h 3436477"/>
              <a:gd name="connsiteX1" fmla="*/ 3202546 w 3202546"/>
              <a:gd name="connsiteY1" fmla="*/ 3214418 h 3436477"/>
              <a:gd name="connsiteX2" fmla="*/ 3202546 w 3202546"/>
              <a:gd name="connsiteY2" fmla="*/ 3436477 h 3436477"/>
              <a:gd name="connsiteX3" fmla="*/ 0 w 3202546"/>
              <a:gd name="connsiteY3" fmla="*/ 3436477 h 3436477"/>
            </a:gdLst>
            <a:ahLst/>
            <a:cxnLst>
              <a:cxn ang="0">
                <a:pos x="connsiteX0" y="connsiteY0"/>
              </a:cxn>
              <a:cxn ang="0">
                <a:pos x="connsiteX1" y="connsiteY1"/>
              </a:cxn>
              <a:cxn ang="0">
                <a:pos x="connsiteX2" y="connsiteY2"/>
              </a:cxn>
              <a:cxn ang="0">
                <a:pos x="connsiteX3" y="connsiteY3"/>
              </a:cxn>
            </a:cxnLst>
            <a:rect l="l" t="t" r="r" b="b"/>
            <a:pathLst>
              <a:path w="3202546" h="3436477">
                <a:moveTo>
                  <a:pt x="0" y="0"/>
                </a:moveTo>
                <a:lnTo>
                  <a:pt x="3202546" y="3214418"/>
                </a:lnTo>
                <a:lnTo>
                  <a:pt x="3202546"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0" name="Title 19">
            <a:extLst>
              <a:ext uri="{FF2B5EF4-FFF2-40B4-BE49-F238E27FC236}">
                <a16:creationId xmlns:a16="http://schemas.microsoft.com/office/drawing/2014/main" id="{C26B5661-F583-FA44-8353-161B862E69B1}"/>
              </a:ext>
            </a:extLst>
          </p:cNvPr>
          <p:cNvSpPr>
            <a:spLocks noGrp="1"/>
          </p:cNvSpPr>
          <p:nvPr userDrawn="1">
            <p:ph type="title" hasCustomPrompt="1"/>
          </p:nvPr>
        </p:nvSpPr>
        <p:spPr>
          <a:xfrm>
            <a:off x="914399" y="834635"/>
            <a:ext cx="7796464" cy="1222385"/>
          </a:xfrm>
        </p:spPr>
        <p:txBody>
          <a:bodyPr tIns="0" bIns="0">
            <a:noAutofit/>
          </a:bodyPr>
          <a:lstStyle>
            <a:lvl1pPr algn="l">
              <a:lnSpc>
                <a:spcPct val="100000"/>
              </a:lnSpc>
              <a:defRPr sz="3600"/>
            </a:lvl1pPr>
          </a:lstStyle>
          <a:p>
            <a:r>
              <a:rPr lang="en-US" dirty="0"/>
              <a:t>Click to add title</a:t>
            </a:r>
          </a:p>
        </p:txBody>
      </p:sp>
      <p:sp>
        <p:nvSpPr>
          <p:cNvPr id="19" name="Slide Number Placeholder 2">
            <a:extLst>
              <a:ext uri="{FF2B5EF4-FFF2-40B4-BE49-F238E27FC236}">
                <a16:creationId xmlns:a16="http://schemas.microsoft.com/office/drawing/2014/main" id="{BFBCB81C-7599-87A1-8037-5FB8C374503A}"/>
              </a:ext>
            </a:extLst>
          </p:cNvPr>
          <p:cNvSpPr>
            <a:spLocks noGrp="1"/>
          </p:cNvSpPr>
          <p:nvPr userDrawn="1">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dirty="0"/>
          </a:p>
        </p:txBody>
      </p:sp>
      <p:sp>
        <p:nvSpPr>
          <p:cNvPr id="23" name="Content Placeholder 3">
            <a:extLst>
              <a:ext uri="{FF2B5EF4-FFF2-40B4-BE49-F238E27FC236}">
                <a16:creationId xmlns:a16="http://schemas.microsoft.com/office/drawing/2014/main" id="{6FF02D51-6992-3FED-2A19-92E5AC564CF4}"/>
              </a:ext>
            </a:extLst>
          </p:cNvPr>
          <p:cNvSpPr>
            <a:spLocks noGrp="1"/>
          </p:cNvSpPr>
          <p:nvPr userDrawn="1">
            <p:ph sz="half" idx="2" hasCustomPrompt="1"/>
          </p:nvPr>
        </p:nvSpPr>
        <p:spPr>
          <a:xfrm>
            <a:off x="914400" y="2303028"/>
            <a:ext cx="3283119" cy="3720337"/>
          </a:xfrm>
        </p:spPr>
        <p:txBody>
          <a:bodyPr lIns="91440" tIns="0" rIns="91440" bIns="0">
            <a:normAutofit/>
          </a:bodyPr>
          <a:lstStyle>
            <a:lvl1pPr marL="0" indent="0">
              <a:spcBef>
                <a:spcPts val="1000"/>
              </a:spcBef>
              <a:buNone/>
              <a:defRPr sz="1800"/>
            </a:lvl1pPr>
            <a:lvl2pPr marL="283464" indent="-283464">
              <a:spcBef>
                <a:spcPts val="1000"/>
              </a:spcBef>
              <a:defRPr sz="1800"/>
            </a:lvl2pPr>
            <a:lvl3pPr marL="283464" indent="-283464">
              <a:spcBef>
                <a:spcPts val="1000"/>
              </a:spcBef>
              <a:defRPr sz="1800"/>
            </a:lvl3pPr>
            <a:lvl4pPr marL="283464" indent="-283464">
              <a:spcBef>
                <a:spcPts val="1000"/>
              </a:spcBef>
              <a:defRPr sz="1800"/>
            </a:lvl4pPr>
            <a:lvl5pPr marL="283464" indent="-283464">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5" name="Content Placeholder 5">
            <a:extLst>
              <a:ext uri="{FF2B5EF4-FFF2-40B4-BE49-F238E27FC236}">
                <a16:creationId xmlns:a16="http://schemas.microsoft.com/office/drawing/2014/main" id="{C2762372-3C12-61F8-F131-E4C08A2B1735}"/>
              </a:ext>
            </a:extLst>
          </p:cNvPr>
          <p:cNvSpPr>
            <a:spLocks noGrp="1"/>
          </p:cNvSpPr>
          <p:nvPr userDrawn="1">
            <p:ph sz="quarter" idx="4" hasCustomPrompt="1"/>
          </p:nvPr>
        </p:nvSpPr>
        <p:spPr>
          <a:xfrm>
            <a:off x="4782159" y="2303028"/>
            <a:ext cx="3284951" cy="3720337"/>
          </a:xfrm>
        </p:spPr>
        <p:txBody>
          <a:bodyPr lIns="91440" tIns="0" rIns="91440" bIns="0">
            <a:normAutofit/>
          </a:bodyPr>
          <a:lstStyle>
            <a:lvl1pPr marL="0" indent="0">
              <a:spcBef>
                <a:spcPts val="1000"/>
              </a:spcBef>
              <a:buNone/>
              <a:defRPr sz="1800"/>
            </a:lvl1pPr>
            <a:lvl2pPr marL="283464" indent="-283464">
              <a:spcBef>
                <a:spcPts val="1000"/>
              </a:spcBef>
              <a:defRPr sz="1800"/>
            </a:lvl2pPr>
            <a:lvl3pPr marL="283464" indent="-283464">
              <a:spcBef>
                <a:spcPts val="1000"/>
              </a:spcBef>
              <a:defRPr sz="1800"/>
            </a:lvl3pPr>
            <a:lvl4pPr marL="283464" indent="-283464">
              <a:spcBef>
                <a:spcPts val="1000"/>
              </a:spcBef>
              <a:defRPr sz="1800"/>
            </a:lvl4pPr>
            <a:lvl5pPr marL="283464" indent="-283464">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686733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meline 1">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376CF4B8-1811-BD21-43A7-560AC4724F3B}"/>
              </a:ext>
              <a:ext uri="{C183D7F6-B498-43B3-948B-1728B52AA6E4}">
                <adec:decorative xmlns:adec="http://schemas.microsoft.com/office/drawing/2017/decorative" val="1"/>
              </a:ext>
            </a:extLst>
          </p:cNvPr>
          <p:cNvSpPr/>
          <p:nvPr userDrawn="1"/>
        </p:nvSpPr>
        <p:spPr>
          <a:xfrm>
            <a:off x="-24064" y="-400"/>
            <a:ext cx="12216063" cy="34671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34" name="Rectangle 33">
            <a:extLst>
              <a:ext uri="{FF2B5EF4-FFF2-40B4-BE49-F238E27FC236}">
                <a16:creationId xmlns:a16="http://schemas.microsoft.com/office/drawing/2014/main" id="{30B7B4F0-D3BC-63DF-6429-F771BE5A3270}"/>
              </a:ext>
              <a:ext uri="{C183D7F6-B498-43B3-948B-1728B52AA6E4}">
                <adec:decorative xmlns:adec="http://schemas.microsoft.com/office/drawing/2017/decorative" val="1"/>
              </a:ext>
            </a:extLst>
          </p:cNvPr>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2" name="Title 1">
            <a:extLst>
              <a:ext uri="{FF2B5EF4-FFF2-40B4-BE49-F238E27FC236}">
                <a16:creationId xmlns:a16="http://schemas.microsoft.com/office/drawing/2014/main" id="{A65C6DDD-D2BB-0153-0F53-9F7C17BDFD2B}"/>
              </a:ext>
            </a:extLst>
          </p:cNvPr>
          <p:cNvSpPr>
            <a:spLocks noGrp="1"/>
          </p:cNvSpPr>
          <p:nvPr>
            <p:ph type="title" hasCustomPrompt="1"/>
          </p:nvPr>
        </p:nvSpPr>
        <p:spPr>
          <a:xfrm>
            <a:off x="914400" y="965393"/>
            <a:ext cx="7631709" cy="1091627"/>
          </a:xfrm>
        </p:spPr>
        <p:txBody>
          <a:bodyPr tIns="0" bIns="0"/>
          <a:lstStyle>
            <a:lvl1pPr algn="l">
              <a:lnSpc>
                <a:spcPct val="100000"/>
              </a:lnSpc>
              <a:defRPr sz="3600">
                <a:solidFill>
                  <a:schemeClr val="accent6"/>
                </a:solidFill>
              </a:defRPr>
            </a:lvl1pPr>
          </a:lstStyle>
          <a:p>
            <a:r>
              <a:rPr lang="en-US" dirty="0"/>
              <a:t>Click to add title</a:t>
            </a:r>
          </a:p>
        </p:txBody>
      </p:sp>
      <p:sp>
        <p:nvSpPr>
          <p:cNvPr id="5" name="Content Placeholder 2">
            <a:extLst>
              <a:ext uri="{FF2B5EF4-FFF2-40B4-BE49-F238E27FC236}">
                <a16:creationId xmlns:a16="http://schemas.microsoft.com/office/drawing/2014/main" id="{0AADE444-940A-5A34-8C49-4F15BC33EEC7}"/>
              </a:ext>
            </a:extLst>
          </p:cNvPr>
          <p:cNvSpPr>
            <a:spLocks noGrp="1"/>
          </p:cNvSpPr>
          <p:nvPr>
            <p:ph sz="half" idx="15" hasCustomPrompt="1"/>
          </p:nvPr>
        </p:nvSpPr>
        <p:spPr>
          <a:xfrm>
            <a:off x="914400" y="2303028"/>
            <a:ext cx="3283119" cy="4144192"/>
          </a:xfrm>
        </p:spPr>
        <p:txBody>
          <a:bodyPr lIns="91440" tIns="0" rIns="91440" bIns="0">
            <a:normAutofit/>
          </a:bodyPr>
          <a:lstStyle>
            <a:lvl1pPr marL="457200" indent="-457200">
              <a:spcBef>
                <a:spcPts val="1000"/>
              </a:spcBef>
              <a:buFont typeface="+mj-lt"/>
              <a:buAutoNum type="arabicPeriod"/>
              <a:defRPr sz="1800"/>
            </a:lvl1pPr>
            <a:lvl2pPr marL="745236" indent="-342900">
              <a:spcBef>
                <a:spcPts val="1000"/>
              </a:spcBef>
              <a:buFont typeface="+mj-lt"/>
              <a:buAutoNum type="alphaLcPeriod"/>
              <a:defRPr sz="1800"/>
            </a:lvl2pPr>
            <a:lvl3pPr marL="1202436" indent="-342900">
              <a:spcBef>
                <a:spcPts val="1000"/>
              </a:spcBef>
              <a:buFont typeface="+mj-lt"/>
              <a:buAutoNum type="arabicParenR"/>
              <a:defRPr sz="1800"/>
            </a:lvl3pPr>
            <a:lvl4pPr marL="1659636" indent="-342900">
              <a:spcBef>
                <a:spcPts val="1000"/>
              </a:spcBef>
              <a:buFont typeface="+mj-lt"/>
              <a:buAutoNum type="alphaLcParenR"/>
              <a:defRPr sz="1800"/>
            </a:lvl4pPr>
            <a:lvl5pPr indent="-283464">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p:txBody>
      </p:sp>
      <p:sp>
        <p:nvSpPr>
          <p:cNvPr id="3" name="Content Placeholder 2">
            <a:extLst>
              <a:ext uri="{FF2B5EF4-FFF2-40B4-BE49-F238E27FC236}">
                <a16:creationId xmlns:a16="http://schemas.microsoft.com/office/drawing/2014/main" id="{97A79FCB-9A9F-6B60-A95C-FCF020598DE3}"/>
              </a:ext>
            </a:extLst>
          </p:cNvPr>
          <p:cNvSpPr>
            <a:spLocks noGrp="1"/>
          </p:cNvSpPr>
          <p:nvPr>
            <p:ph sz="half" idx="1" hasCustomPrompt="1"/>
          </p:nvPr>
        </p:nvSpPr>
        <p:spPr>
          <a:xfrm>
            <a:off x="4782159" y="2303028"/>
            <a:ext cx="3763950" cy="4144192"/>
          </a:xfrm>
        </p:spPr>
        <p:txBody>
          <a:bodyPr lIns="91440" tIns="0" rIns="91440" bIns="0">
            <a:normAutofit/>
          </a:bodyPr>
          <a:lstStyle>
            <a:lvl1pPr marL="0" indent="0">
              <a:spcBef>
                <a:spcPts val="1000"/>
              </a:spcBef>
              <a:buNone/>
              <a:defRPr sz="1800"/>
            </a:lvl1pPr>
            <a:lvl2pPr indent="-283464">
              <a:spcBef>
                <a:spcPts val="1000"/>
              </a:spcBef>
              <a:defRPr sz="1800"/>
            </a:lvl2pPr>
            <a:lvl3pPr indent="-283464">
              <a:spcBef>
                <a:spcPts val="1000"/>
              </a:spcBef>
              <a:defRPr sz="1800"/>
            </a:lvl3pPr>
            <a:lvl4pPr indent="-283464">
              <a:spcBef>
                <a:spcPts val="1000"/>
              </a:spcBef>
              <a:defRPr sz="1800"/>
            </a:lvl4pPr>
            <a:lvl5pPr indent="-283464">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1" name="Picture Placeholder 30">
            <a:extLst>
              <a:ext uri="{FF2B5EF4-FFF2-40B4-BE49-F238E27FC236}">
                <a16:creationId xmlns:a16="http://schemas.microsoft.com/office/drawing/2014/main" id="{2912B88E-830A-AD4C-378F-46EF5F77950C}"/>
              </a:ext>
            </a:extLst>
          </p:cNvPr>
          <p:cNvSpPr>
            <a:spLocks noGrp="1"/>
          </p:cNvSpPr>
          <p:nvPr>
            <p:ph type="pic" sz="quarter" idx="14" hasCustomPrompt="1"/>
          </p:nvPr>
        </p:nvSpPr>
        <p:spPr>
          <a:xfrm>
            <a:off x="8989454" y="965393"/>
            <a:ext cx="3202545" cy="5892607"/>
          </a:xfrm>
          <a:custGeom>
            <a:avLst/>
            <a:gdLst>
              <a:gd name="connsiteX0" fmla="*/ 0 w 3202545"/>
              <a:gd name="connsiteY0" fmla="*/ 0 h 6023366"/>
              <a:gd name="connsiteX1" fmla="*/ 3202545 w 3202545"/>
              <a:gd name="connsiteY1" fmla="*/ 0 h 6023366"/>
              <a:gd name="connsiteX2" fmla="*/ 3202545 w 3202545"/>
              <a:gd name="connsiteY2" fmla="*/ 3165406 h 6023366"/>
              <a:gd name="connsiteX3" fmla="*/ 2923656 w 3202545"/>
              <a:gd name="connsiteY3" fmla="*/ 3179481 h 6023366"/>
              <a:gd name="connsiteX4" fmla="*/ 364096 w 3202545"/>
              <a:gd name="connsiteY4" fmla="*/ 6016124 h 6023366"/>
              <a:gd name="connsiteX5" fmla="*/ 364096 w 3202545"/>
              <a:gd name="connsiteY5" fmla="*/ 6023364 h 6023366"/>
              <a:gd name="connsiteX6" fmla="*/ 1231541 w 3202545"/>
              <a:gd name="connsiteY6" fmla="*/ 6023364 h 6023366"/>
              <a:gd name="connsiteX7" fmla="*/ 1241636 w 3202545"/>
              <a:gd name="connsiteY7" fmla="*/ 5822974 h 6023366"/>
              <a:gd name="connsiteX8" fmla="*/ 3012253 w 3202545"/>
              <a:gd name="connsiteY8" fmla="*/ 4042481 h 6023366"/>
              <a:gd name="connsiteX9" fmla="*/ 3202545 w 3202545"/>
              <a:gd name="connsiteY9" fmla="*/ 4032784 h 6023366"/>
              <a:gd name="connsiteX10" fmla="*/ 3202545 w 3202545"/>
              <a:gd name="connsiteY10" fmla="*/ 4033098 h 6023366"/>
              <a:gd name="connsiteX11" fmla="*/ 3012291 w 3202545"/>
              <a:gd name="connsiteY11" fmla="*/ 4042794 h 6023366"/>
              <a:gd name="connsiteX12" fmla="*/ 1242011 w 3202545"/>
              <a:gd name="connsiteY12" fmla="*/ 5823008 h 6023366"/>
              <a:gd name="connsiteX13" fmla="*/ 1231918 w 3202545"/>
              <a:gd name="connsiteY13" fmla="*/ 6023365 h 6023366"/>
              <a:gd name="connsiteX14" fmla="*/ 3202545 w 3202545"/>
              <a:gd name="connsiteY14" fmla="*/ 6023365 h 6023366"/>
              <a:gd name="connsiteX15" fmla="*/ 3202545 w 3202545"/>
              <a:gd name="connsiteY15" fmla="*/ 6023366 h 6023366"/>
              <a:gd name="connsiteX16" fmla="*/ 0 w 3202545"/>
              <a:gd name="connsiteY16" fmla="*/ 6023366 h 6023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02545" h="6023366">
                <a:moveTo>
                  <a:pt x="0" y="0"/>
                </a:moveTo>
                <a:lnTo>
                  <a:pt x="3202545" y="0"/>
                </a:lnTo>
                <a:lnTo>
                  <a:pt x="3202545" y="3165406"/>
                </a:lnTo>
                <a:lnTo>
                  <a:pt x="2923656" y="3179481"/>
                </a:lnTo>
                <a:cubicBezTo>
                  <a:pt x="1485615" y="3325450"/>
                  <a:pt x="364096" y="4539349"/>
                  <a:pt x="364096" y="6016124"/>
                </a:cubicBezTo>
                <a:lnTo>
                  <a:pt x="364096" y="6023364"/>
                </a:lnTo>
                <a:lnTo>
                  <a:pt x="1231541" y="6023364"/>
                </a:lnTo>
                <a:lnTo>
                  <a:pt x="1241636" y="5822974"/>
                </a:lnTo>
                <a:cubicBezTo>
                  <a:pt x="1336361" y="4887576"/>
                  <a:pt x="2077946" y="4138236"/>
                  <a:pt x="3012253" y="4042481"/>
                </a:cubicBezTo>
                <a:lnTo>
                  <a:pt x="3202545" y="4032784"/>
                </a:lnTo>
                <a:lnTo>
                  <a:pt x="3202545" y="4033098"/>
                </a:lnTo>
                <a:lnTo>
                  <a:pt x="3012291" y="4042794"/>
                </a:lnTo>
                <a:cubicBezTo>
                  <a:pt x="2078162" y="4138534"/>
                  <a:pt x="1336718" y="4887757"/>
                  <a:pt x="1242011" y="5823008"/>
                </a:cubicBezTo>
                <a:lnTo>
                  <a:pt x="1231918" y="6023365"/>
                </a:lnTo>
                <a:lnTo>
                  <a:pt x="3202545" y="6023365"/>
                </a:lnTo>
                <a:lnTo>
                  <a:pt x="3202545" y="6023366"/>
                </a:lnTo>
                <a:lnTo>
                  <a:pt x="0" y="6023366"/>
                </a:lnTo>
                <a:close/>
              </a:path>
            </a:pathLst>
          </a:custGeom>
          <a:solidFill>
            <a:schemeClr val="accent4"/>
          </a:solidFill>
        </p:spPr>
        <p:txBody>
          <a:bodyPr wrap="square">
            <a:noAutofit/>
          </a:bodyPr>
          <a:lstStyle>
            <a:lvl1pPr marL="0" indent="0">
              <a:buNone/>
              <a:defRPr sz="1800"/>
            </a:lvl1pPr>
          </a:lstStyle>
          <a:p>
            <a:pPr lvl="0"/>
            <a:r>
              <a:rPr lang="en-US" dirty="0"/>
              <a:t>Click to add picture</a:t>
            </a:r>
          </a:p>
        </p:txBody>
      </p:sp>
      <p:grpSp>
        <p:nvGrpSpPr>
          <p:cNvPr id="32" name="Group 31">
            <a:extLst>
              <a:ext uri="{FF2B5EF4-FFF2-40B4-BE49-F238E27FC236}">
                <a16:creationId xmlns:a16="http://schemas.microsoft.com/office/drawing/2014/main" id="{B9152F76-E42E-3D76-6BDB-2FA0D69216AD}"/>
              </a:ext>
              <a:ext uri="{C183D7F6-B498-43B3-948B-1728B52AA6E4}">
                <adec:decorative xmlns:adec="http://schemas.microsoft.com/office/drawing/2017/decorative" val="1"/>
              </a:ext>
            </a:extLst>
          </p:cNvPr>
          <p:cNvGrpSpPr/>
          <p:nvPr userDrawn="1"/>
        </p:nvGrpSpPr>
        <p:grpSpPr>
          <a:xfrm>
            <a:off x="9353550" y="4000041"/>
            <a:ext cx="2838450" cy="2857959"/>
            <a:chOff x="12797096" y="4000041"/>
            <a:chExt cx="2838450" cy="2857959"/>
          </a:xfrm>
        </p:grpSpPr>
        <p:sp>
          <p:nvSpPr>
            <p:cNvPr id="20" name="Freeform: Shape 28">
              <a:extLst>
                <a:ext uri="{FF2B5EF4-FFF2-40B4-BE49-F238E27FC236}">
                  <a16:creationId xmlns:a16="http://schemas.microsoft.com/office/drawing/2014/main" id="{ED0348C7-D83F-0AD7-2539-41219A795693}"/>
                </a:ext>
                <a:ext uri="{C183D7F6-B498-43B3-948B-1728B52AA6E4}">
                  <adec:decorative xmlns:adec="http://schemas.microsoft.com/office/drawing/2017/decorative" val="1"/>
                </a:ext>
              </a:extLst>
            </p:cNvPr>
            <p:cNvSpPr/>
            <p:nvPr userDrawn="1"/>
          </p:nvSpPr>
          <p:spPr>
            <a:xfrm rot="10800000">
              <a:off x="12797096" y="4000041"/>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21" name="Freeform: Shape 25">
              <a:extLst>
                <a:ext uri="{FF2B5EF4-FFF2-40B4-BE49-F238E27FC236}">
                  <a16:creationId xmlns:a16="http://schemas.microsoft.com/office/drawing/2014/main" id="{E911AA2D-BE77-278D-CD2E-2EB3E180F3B8}"/>
                </a:ext>
                <a:ext uri="{C183D7F6-B498-43B3-948B-1728B52AA6E4}">
                  <adec:decorative xmlns:adec="http://schemas.microsoft.com/office/drawing/2017/decorative" val="1"/>
                </a:ext>
              </a:extLst>
            </p:cNvPr>
            <p:cNvSpPr/>
            <p:nvPr userDrawn="1"/>
          </p:nvSpPr>
          <p:spPr>
            <a:xfrm rot="10800000">
              <a:off x="13664918" y="4867733"/>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2" name="Freeform: Shape 15">
              <a:extLst>
                <a:ext uri="{FF2B5EF4-FFF2-40B4-BE49-F238E27FC236}">
                  <a16:creationId xmlns:a16="http://schemas.microsoft.com/office/drawing/2014/main" id="{B6CE0BA6-C0FD-AC39-6C31-8477E0CAFDB0}"/>
                </a:ext>
                <a:ext uri="{C183D7F6-B498-43B3-948B-1728B52AA6E4}">
                  <adec:decorative xmlns:adec="http://schemas.microsoft.com/office/drawing/2017/decorative" val="1"/>
                </a:ext>
              </a:extLst>
            </p:cNvPr>
            <p:cNvSpPr/>
            <p:nvPr userDrawn="1"/>
          </p:nvSpPr>
          <p:spPr>
            <a:xfrm rot="10800000">
              <a:off x="14632096" y="5844983"/>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3" name="Image 2">
              <a:extLst>
                <a:ext uri="{FF2B5EF4-FFF2-40B4-BE49-F238E27FC236}">
                  <a16:creationId xmlns:a16="http://schemas.microsoft.com/office/drawing/2014/main" id="{666AD1A4-36DE-12F3-BB78-BA678A59572C}"/>
                </a:ext>
                <a:ext uri="{C183D7F6-B498-43B3-948B-1728B52AA6E4}">
                  <adec:decorative xmlns:adec="http://schemas.microsoft.com/office/drawing/2017/decorative" val="1"/>
                </a:ext>
              </a:extLst>
            </p:cNvPr>
            <p:cNvSpPr/>
            <p:nvPr userDrawn="1"/>
          </p:nvSpPr>
          <p:spPr>
            <a:xfrm rot="10800000">
              <a:off x="13402193" y="5492845"/>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grpSp>
      <p:sp>
        <p:nvSpPr>
          <p:cNvPr id="44" name="Slide Number Placeholder 2">
            <a:extLst>
              <a:ext uri="{FF2B5EF4-FFF2-40B4-BE49-F238E27FC236}">
                <a16:creationId xmlns:a16="http://schemas.microsoft.com/office/drawing/2014/main" id="{79071EEC-EAD1-8B22-009A-68E74589AA8D}"/>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31836204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ummary 2">
    <p:spTree>
      <p:nvGrpSpPr>
        <p:cNvPr id="1" name=""/>
        <p:cNvGrpSpPr/>
        <p:nvPr/>
      </p:nvGrpSpPr>
      <p:grpSpPr>
        <a:xfrm>
          <a:off x="0" y="0"/>
          <a:ext cx="0" cy="0"/>
          <a:chOff x="0" y="0"/>
          <a:chExt cx="0" cy="0"/>
        </a:xfrm>
      </p:grpSpPr>
      <p:sp>
        <p:nvSpPr>
          <p:cNvPr id="5" name="Freeform 4">
            <a:extLst>
              <a:ext uri="{FF2B5EF4-FFF2-40B4-BE49-F238E27FC236}">
                <a16:creationId xmlns:a16="http://schemas.microsoft.com/office/drawing/2014/main" id="{28259CF0-6BC5-3693-6F49-C4489C07C317}"/>
              </a:ext>
              <a:ext uri="{C183D7F6-B498-43B3-948B-1728B52AA6E4}">
                <adec:decorative xmlns:adec="http://schemas.microsoft.com/office/drawing/2017/decorative" val="1"/>
              </a:ext>
            </a:extLst>
          </p:cNvPr>
          <p:cNvSpPr/>
          <p:nvPr/>
        </p:nvSpPr>
        <p:spPr>
          <a:xfrm>
            <a:off x="8989454" y="-2546"/>
            <a:ext cx="3202546" cy="3441072"/>
          </a:xfrm>
          <a:custGeom>
            <a:avLst/>
            <a:gdLst>
              <a:gd name="connsiteX0" fmla="*/ 3202546 w 3202546"/>
              <a:gd name="connsiteY0" fmla="*/ 0 h 3441072"/>
              <a:gd name="connsiteX1" fmla="*/ 3202546 w 3202546"/>
              <a:gd name="connsiteY1" fmla="*/ 3441072 h 3441072"/>
              <a:gd name="connsiteX2" fmla="*/ 0 w 3202546"/>
              <a:gd name="connsiteY2" fmla="*/ 3441072 h 3441072"/>
              <a:gd name="connsiteX3" fmla="*/ 3082686 w 3202546"/>
              <a:gd name="connsiteY3" fmla="*/ 6086 h 3441072"/>
            </a:gdLst>
            <a:ahLst/>
            <a:cxnLst>
              <a:cxn ang="0">
                <a:pos x="connsiteX0" y="connsiteY0"/>
              </a:cxn>
              <a:cxn ang="0">
                <a:pos x="connsiteX1" y="connsiteY1"/>
              </a:cxn>
              <a:cxn ang="0">
                <a:pos x="connsiteX2" y="connsiteY2"/>
              </a:cxn>
              <a:cxn ang="0">
                <a:pos x="connsiteX3" y="connsiteY3"/>
              </a:cxn>
            </a:cxnLst>
            <a:rect l="l" t="t" r="r" b="b"/>
            <a:pathLst>
              <a:path w="3202546" h="3441072">
                <a:moveTo>
                  <a:pt x="3202546" y="0"/>
                </a:moveTo>
                <a:lnTo>
                  <a:pt x="3202546" y="3441072"/>
                </a:lnTo>
                <a:lnTo>
                  <a:pt x="0" y="3441072"/>
                </a:lnTo>
                <a:cubicBezTo>
                  <a:pt x="0" y="1653352"/>
                  <a:pt x="1351216" y="182908"/>
                  <a:pt x="3082686" y="6086"/>
                </a:cubicBezTo>
                <a:close/>
              </a:path>
            </a:pathLst>
          </a:custGeom>
          <a:solidFill>
            <a:schemeClr val="accent1"/>
          </a:solidFill>
          <a:ln w="4756" cap="flat">
            <a:noFill/>
            <a:prstDash val="solid"/>
            <a:miter/>
          </a:ln>
        </p:spPr>
        <p:txBody>
          <a:bodyPr wrap="square" rtlCol="0" anchor="ctr">
            <a:noAutofit/>
          </a:bodyPr>
          <a:lstStyle/>
          <a:p>
            <a:endParaRPr lang="en-US" dirty="0"/>
          </a:p>
        </p:txBody>
      </p:sp>
      <p:sp>
        <p:nvSpPr>
          <p:cNvPr id="26" name="Image 4">
            <a:extLst>
              <a:ext uri="{FF2B5EF4-FFF2-40B4-BE49-F238E27FC236}">
                <a16:creationId xmlns:a16="http://schemas.microsoft.com/office/drawing/2014/main" id="{9019DA73-2516-F3D2-ECDB-620C90483DB3}"/>
              </a:ext>
              <a:ext uri="{C183D7F6-B498-43B3-948B-1728B52AA6E4}">
                <adec:decorative xmlns:adec="http://schemas.microsoft.com/office/drawing/2017/decorative" val="1"/>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dirty="0"/>
          </a:p>
        </p:txBody>
      </p:sp>
      <p:sp>
        <p:nvSpPr>
          <p:cNvPr id="14" name="Freeform 13">
            <a:extLst>
              <a:ext uri="{FF2B5EF4-FFF2-40B4-BE49-F238E27FC236}">
                <a16:creationId xmlns:a16="http://schemas.microsoft.com/office/drawing/2014/main" id="{5665DA82-D253-8EC5-5DFB-F0266ED9FBB4}"/>
              </a:ext>
              <a:ext uri="{C183D7F6-B498-43B3-948B-1728B52AA6E4}">
                <adec:decorative xmlns:adec="http://schemas.microsoft.com/office/drawing/2017/decorative" val="1"/>
              </a:ext>
            </a:extLst>
          </p:cNvPr>
          <p:cNvSpPr/>
          <p:nvPr/>
        </p:nvSpPr>
        <p:spPr>
          <a:xfrm flipV="1">
            <a:off x="-20086" y="5331514"/>
            <a:ext cx="2148416" cy="1526486"/>
          </a:xfrm>
          <a:custGeom>
            <a:avLst/>
            <a:gdLst>
              <a:gd name="connsiteX0" fmla="*/ 0 w 2148416"/>
              <a:gd name="connsiteY0" fmla="*/ 1526486 h 1526486"/>
              <a:gd name="connsiteX1" fmla="*/ 2098930 w 2148416"/>
              <a:gd name="connsiteY1" fmla="*/ 135201 h 1526486"/>
              <a:gd name="connsiteX2" fmla="*/ 2148416 w 2148416"/>
              <a:gd name="connsiteY2" fmla="*/ 0 h 1526486"/>
              <a:gd name="connsiteX3" fmla="*/ 0 w 2148416"/>
              <a:gd name="connsiteY3" fmla="*/ 0 h 1526486"/>
            </a:gdLst>
            <a:ahLst/>
            <a:cxnLst>
              <a:cxn ang="0">
                <a:pos x="connsiteX0" y="connsiteY0"/>
              </a:cxn>
              <a:cxn ang="0">
                <a:pos x="connsiteX1" y="connsiteY1"/>
              </a:cxn>
              <a:cxn ang="0">
                <a:pos x="connsiteX2" y="connsiteY2"/>
              </a:cxn>
              <a:cxn ang="0">
                <a:pos x="connsiteX3" y="connsiteY3"/>
              </a:cxn>
            </a:cxnLst>
            <a:rect l="l" t="t" r="r" b="b"/>
            <a:pathLst>
              <a:path w="2148416" h="1526486">
                <a:moveTo>
                  <a:pt x="0" y="1526486"/>
                </a:moveTo>
                <a:cubicBezTo>
                  <a:pt x="943526" y="1526486"/>
                  <a:pt x="1753109" y="952785"/>
                  <a:pt x="2098930" y="135201"/>
                </a:cubicBezTo>
                <a:lnTo>
                  <a:pt x="2148416" y="0"/>
                </a:lnTo>
                <a:lnTo>
                  <a:pt x="0" y="0"/>
                </a:lnTo>
                <a:close/>
              </a:path>
            </a:pathLst>
          </a:custGeom>
          <a:solidFill>
            <a:schemeClr val="accent4">
              <a:alpha val="50000"/>
            </a:schemeClr>
          </a:solidFill>
          <a:ln w="5083" cap="flat">
            <a:noFill/>
            <a:prstDash val="solid"/>
            <a:miter/>
          </a:ln>
        </p:spPr>
        <p:txBody>
          <a:bodyPr wrap="square" rtlCol="0" anchor="ctr">
            <a:noAutofit/>
          </a:bodyPr>
          <a:lstStyle/>
          <a:p>
            <a:endParaRPr lang="en-US" dirty="0"/>
          </a:p>
        </p:txBody>
      </p:sp>
      <p:pic>
        <p:nvPicPr>
          <p:cNvPr id="21" name="Image 2">
            <a:extLst>
              <a:ext uri="{FF2B5EF4-FFF2-40B4-BE49-F238E27FC236}">
                <a16:creationId xmlns:a16="http://schemas.microsoft.com/office/drawing/2014/main" id="{A8B7F1F1-806C-8D65-7340-220A0C4653C8}"/>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rot="5400000">
            <a:off x="9991886" y="1247775"/>
            <a:ext cx="2200114" cy="2200114"/>
          </a:xfrm>
          <a:prstGeom prst="rect">
            <a:avLst/>
          </a:prstGeom>
        </p:spPr>
      </p:pic>
      <p:sp>
        <p:nvSpPr>
          <p:cNvPr id="12" name="Freeform 11">
            <a:extLst>
              <a:ext uri="{FF2B5EF4-FFF2-40B4-BE49-F238E27FC236}">
                <a16:creationId xmlns:a16="http://schemas.microsoft.com/office/drawing/2014/main" id="{E76518D4-6149-BA03-3BE5-6A13A792C115}"/>
              </a:ext>
              <a:ext uri="{C183D7F6-B498-43B3-948B-1728B52AA6E4}">
                <adec:decorative xmlns:adec="http://schemas.microsoft.com/office/drawing/2017/decorative" val="1"/>
              </a:ext>
            </a:extLst>
          </p:cNvPr>
          <p:cNvSpPr/>
          <p:nvPr/>
        </p:nvSpPr>
        <p:spPr>
          <a:xfrm>
            <a:off x="1540428" y="6470488"/>
            <a:ext cx="775021" cy="387513"/>
          </a:xfrm>
          <a:custGeom>
            <a:avLst/>
            <a:gdLst>
              <a:gd name="connsiteX0" fmla="*/ 387511 w 775021"/>
              <a:gd name="connsiteY0" fmla="*/ 0 h 387513"/>
              <a:gd name="connsiteX1" fmla="*/ 775021 w 775021"/>
              <a:gd name="connsiteY1" fmla="*/ 387511 h 387513"/>
              <a:gd name="connsiteX2" fmla="*/ 775021 w 775021"/>
              <a:gd name="connsiteY2" fmla="*/ 387513 h 387513"/>
              <a:gd name="connsiteX3" fmla="*/ 1 w 775021"/>
              <a:gd name="connsiteY3" fmla="*/ 387513 h 387513"/>
              <a:gd name="connsiteX4" fmla="*/ 0 w 775021"/>
              <a:gd name="connsiteY4" fmla="*/ 387511 h 387513"/>
              <a:gd name="connsiteX5" fmla="*/ 387511 w 775021"/>
              <a:gd name="connsiteY5" fmla="*/ 0 h 387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5021" h="387513">
                <a:moveTo>
                  <a:pt x="387511" y="0"/>
                </a:moveTo>
                <a:cubicBezTo>
                  <a:pt x="601527" y="0"/>
                  <a:pt x="775021" y="173494"/>
                  <a:pt x="775021" y="387511"/>
                </a:cubicBezTo>
                <a:lnTo>
                  <a:pt x="775021" y="387513"/>
                </a:lnTo>
                <a:lnTo>
                  <a:pt x="1" y="387513"/>
                </a:lnTo>
                <a:lnTo>
                  <a:pt x="0" y="387511"/>
                </a:lnTo>
                <a:cubicBezTo>
                  <a:pt x="0" y="173494"/>
                  <a:pt x="173494" y="0"/>
                  <a:pt x="387511" y="0"/>
                </a:cubicBezTo>
                <a:close/>
              </a:path>
            </a:pathLst>
          </a:custGeom>
          <a:solidFill>
            <a:schemeClr val="accent6"/>
          </a:solidFill>
          <a:ln w="3801" cap="flat">
            <a:noFill/>
            <a:prstDash val="solid"/>
            <a:miter/>
          </a:ln>
        </p:spPr>
        <p:txBody>
          <a:bodyPr wrap="square" rtlCol="0" anchor="ctr">
            <a:noAutofit/>
          </a:bodyPr>
          <a:lstStyle/>
          <a:p>
            <a:endParaRPr lang="en-US" dirty="0"/>
          </a:p>
        </p:txBody>
      </p:sp>
      <p:sp>
        <p:nvSpPr>
          <p:cNvPr id="2" name="Title 1"/>
          <p:cNvSpPr>
            <a:spLocks noGrp="1"/>
          </p:cNvSpPr>
          <p:nvPr>
            <p:ph type="title"/>
          </p:nvPr>
        </p:nvSpPr>
        <p:spPr>
          <a:xfrm>
            <a:off x="914400" y="1057274"/>
            <a:ext cx="7843837" cy="1012782"/>
          </a:xfrm>
        </p:spPr>
        <p:txBody>
          <a:bodyPr tIns="0" bIns="0">
            <a:noAutofit/>
          </a:bodyPr>
          <a:lstStyle>
            <a:lvl1pPr algn="l">
              <a:lnSpc>
                <a:spcPct val="100000"/>
              </a:lnSpc>
              <a:defRPr sz="3600" b="1"/>
            </a:lvl1pPr>
          </a:lstStyle>
          <a:p>
            <a:r>
              <a:rPr lang="en-GB"/>
              <a:t>Click to edit Master title style</a:t>
            </a:r>
            <a:endParaRPr lang="en-US" dirty="0"/>
          </a:p>
        </p:txBody>
      </p:sp>
      <p:sp>
        <p:nvSpPr>
          <p:cNvPr id="30" name="Content Placeholder 2">
            <a:extLst>
              <a:ext uri="{FF2B5EF4-FFF2-40B4-BE49-F238E27FC236}">
                <a16:creationId xmlns:a16="http://schemas.microsoft.com/office/drawing/2014/main" id="{58F56A7F-403C-059D-4B58-A8D59888A158}"/>
              </a:ext>
            </a:extLst>
          </p:cNvPr>
          <p:cNvSpPr>
            <a:spLocks noGrp="1"/>
          </p:cNvSpPr>
          <p:nvPr>
            <p:ph idx="13" hasCustomPrompt="1"/>
          </p:nvPr>
        </p:nvSpPr>
        <p:spPr>
          <a:xfrm>
            <a:off x="914400" y="2331791"/>
            <a:ext cx="6903076" cy="3721817"/>
          </a:xfrm>
        </p:spPr>
        <p:txBody>
          <a:bodyPr tIns="0" bIns="0">
            <a:normAutofit/>
          </a:bodyPr>
          <a:lstStyle>
            <a:lvl1pPr marL="0" indent="0">
              <a:lnSpc>
                <a:spcPct val="100000"/>
              </a:lnSpc>
              <a:spcBef>
                <a:spcPts val="0"/>
              </a:spcBef>
              <a:buNone/>
              <a:defRPr sz="2400"/>
            </a:lvl1pPr>
            <a:lvl2pPr marL="347472">
              <a:lnSpc>
                <a:spcPct val="100000"/>
              </a:lnSpc>
              <a:spcBef>
                <a:spcPts val="0"/>
              </a:spcBef>
              <a:defRPr sz="2400"/>
            </a:lvl2pPr>
            <a:lvl3pPr marL="685800">
              <a:lnSpc>
                <a:spcPct val="100000"/>
              </a:lnSpc>
              <a:spcBef>
                <a:spcPts val="0"/>
              </a:spcBef>
              <a:defRPr sz="2400"/>
            </a:lvl3pPr>
          </a:lstStyle>
          <a:p>
            <a:pPr lvl="0"/>
            <a:r>
              <a:rPr lang="en-US" dirty="0"/>
              <a:t>Click to add text</a:t>
            </a:r>
          </a:p>
          <a:p>
            <a:pPr lvl="1"/>
            <a:r>
              <a:rPr lang="en-US" dirty="0"/>
              <a:t>Second level</a:t>
            </a:r>
          </a:p>
          <a:p>
            <a:pPr lvl="2"/>
            <a:r>
              <a:rPr lang="en-US" dirty="0"/>
              <a:t>Third level</a:t>
            </a:r>
          </a:p>
        </p:txBody>
      </p:sp>
      <p:sp>
        <p:nvSpPr>
          <p:cNvPr id="10" name="Picture Placeholder 9">
            <a:extLst>
              <a:ext uri="{FF2B5EF4-FFF2-40B4-BE49-F238E27FC236}">
                <a16:creationId xmlns:a16="http://schemas.microsoft.com/office/drawing/2014/main" id="{0723BF40-731C-2A5B-FC2F-B59DEF431C66}"/>
              </a:ext>
            </a:extLst>
          </p:cNvPr>
          <p:cNvSpPr>
            <a:spLocks noGrp="1"/>
          </p:cNvSpPr>
          <p:nvPr>
            <p:ph type="pic" sz="quarter" idx="14"/>
          </p:nvPr>
        </p:nvSpPr>
        <p:spPr>
          <a:xfrm>
            <a:off x="8989454" y="3405189"/>
            <a:ext cx="3202546" cy="3452811"/>
          </a:xfrm>
          <a:solidFill>
            <a:schemeClr val="accent1"/>
          </a:solidFill>
        </p:spPr>
        <p:txBody>
          <a:bodyPr>
            <a:normAutofit/>
          </a:bodyPr>
          <a:lstStyle>
            <a:lvl1pPr marL="0" indent="0">
              <a:buNone/>
              <a:defRPr sz="1800"/>
            </a:lvl1pPr>
          </a:lstStyle>
          <a:p>
            <a:r>
              <a:rPr lang="en-GB"/>
              <a:t>Click icon to add picture</a:t>
            </a:r>
            <a:endParaRPr lang="en-US" dirty="0"/>
          </a:p>
        </p:txBody>
      </p:sp>
      <p:sp>
        <p:nvSpPr>
          <p:cNvPr id="20" name="Slide Number Placeholder 2">
            <a:extLst>
              <a:ext uri="{FF2B5EF4-FFF2-40B4-BE49-F238E27FC236}">
                <a16:creationId xmlns:a16="http://schemas.microsoft.com/office/drawing/2014/main" id="{3ACD3A33-D8A4-7058-9798-30967E3EFD39}"/>
              </a:ext>
            </a:extLst>
          </p:cNvPr>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2071045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meline 3">
    <p:spTree>
      <p:nvGrpSpPr>
        <p:cNvPr id="1" name=""/>
        <p:cNvGrpSpPr/>
        <p:nvPr/>
      </p:nvGrpSpPr>
      <p:grpSpPr>
        <a:xfrm>
          <a:off x="0" y="0"/>
          <a:ext cx="0" cy="0"/>
          <a:chOff x="0" y="0"/>
          <a:chExt cx="0" cy="0"/>
        </a:xfrm>
      </p:grpSpPr>
      <p:sp>
        <p:nvSpPr>
          <p:cNvPr id="12" name="Freeform 11">
            <a:extLst>
              <a:ext uri="{FF2B5EF4-FFF2-40B4-BE49-F238E27FC236}">
                <a16:creationId xmlns:a16="http://schemas.microsoft.com/office/drawing/2014/main" id="{D014917C-8694-B4A4-A211-0F31F00E247E}"/>
              </a:ext>
              <a:ext uri="{C183D7F6-B498-43B3-948B-1728B52AA6E4}">
                <adec:decorative xmlns:adec="http://schemas.microsoft.com/office/drawing/2017/decorative" val="1"/>
              </a:ext>
            </a:extLst>
          </p:cNvPr>
          <p:cNvSpPr/>
          <p:nvPr userDrawn="1"/>
        </p:nvSpPr>
        <p:spPr>
          <a:xfrm>
            <a:off x="1" y="0"/>
            <a:ext cx="1550562" cy="2545382"/>
          </a:xfrm>
          <a:custGeom>
            <a:avLst/>
            <a:gdLst>
              <a:gd name="connsiteX0" fmla="*/ 683117 w 1550562"/>
              <a:gd name="connsiteY0" fmla="*/ 0 h 2545382"/>
              <a:gd name="connsiteX1" fmla="*/ 1550562 w 1550562"/>
              <a:gd name="connsiteY1" fmla="*/ 0 h 2545382"/>
              <a:gd name="connsiteX2" fmla="*/ 1550562 w 1550562"/>
              <a:gd name="connsiteY2" fmla="*/ 7240 h 2545382"/>
              <a:gd name="connsiteX3" fmla="*/ 221868 w 1550562"/>
              <a:gd name="connsiteY3" fmla="*/ 2418735 h 2545382"/>
              <a:gd name="connsiteX4" fmla="*/ 0 w 1550562"/>
              <a:gd name="connsiteY4" fmla="*/ 2545382 h 2545382"/>
              <a:gd name="connsiteX5" fmla="*/ 0 w 1550562"/>
              <a:gd name="connsiteY5" fmla="*/ 1500516 h 2545382"/>
              <a:gd name="connsiteX6" fmla="*/ 102557 w 1550562"/>
              <a:gd name="connsiteY6" fmla="*/ 1405503 h 2545382"/>
              <a:gd name="connsiteX7" fmla="*/ 673022 w 1550562"/>
              <a:gd name="connsiteY7" fmla="*/ 200390 h 2545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50562" h="2545382">
                <a:moveTo>
                  <a:pt x="683117" y="0"/>
                </a:moveTo>
                <a:lnTo>
                  <a:pt x="1550562" y="0"/>
                </a:lnTo>
                <a:lnTo>
                  <a:pt x="1550562" y="7240"/>
                </a:lnTo>
                <a:cubicBezTo>
                  <a:pt x="1550562" y="1022523"/>
                  <a:pt x="1020469" y="1913556"/>
                  <a:pt x="221868" y="2418735"/>
                </a:cubicBezTo>
                <a:lnTo>
                  <a:pt x="0" y="2545382"/>
                </a:lnTo>
                <a:lnTo>
                  <a:pt x="0" y="1500516"/>
                </a:lnTo>
                <a:lnTo>
                  <a:pt x="102557" y="1405503"/>
                </a:lnTo>
                <a:cubicBezTo>
                  <a:pt x="416582" y="1089274"/>
                  <a:pt x="625660" y="668089"/>
                  <a:pt x="673022"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10" name="Freeform 9">
            <a:extLst>
              <a:ext uri="{FF2B5EF4-FFF2-40B4-BE49-F238E27FC236}">
                <a16:creationId xmlns:a16="http://schemas.microsoft.com/office/drawing/2014/main" id="{A7DB6972-BB75-254A-BA88-C0C3E6E93BDB}"/>
              </a:ext>
              <a:ext uri="{C183D7F6-B498-43B3-948B-1728B52AA6E4}">
                <adec:decorative xmlns:adec="http://schemas.microsoft.com/office/drawing/2017/decorative" val="1"/>
              </a:ext>
            </a:extLst>
          </p:cNvPr>
          <p:cNvSpPr/>
          <p:nvPr userDrawn="1"/>
        </p:nvSpPr>
        <p:spPr>
          <a:xfrm>
            <a:off x="1" y="-1"/>
            <a:ext cx="682740" cy="1500050"/>
          </a:xfrm>
          <a:custGeom>
            <a:avLst/>
            <a:gdLst>
              <a:gd name="connsiteX0" fmla="*/ 0 w 682740"/>
              <a:gd name="connsiteY0" fmla="*/ 0 h 1500050"/>
              <a:gd name="connsiteX1" fmla="*/ 682740 w 682740"/>
              <a:gd name="connsiteY1" fmla="*/ 0 h 1500050"/>
              <a:gd name="connsiteX2" fmla="*/ 672647 w 682740"/>
              <a:gd name="connsiteY2" fmla="*/ 200357 h 1500050"/>
              <a:gd name="connsiteX3" fmla="*/ 102290 w 682740"/>
              <a:gd name="connsiteY3" fmla="*/ 1405281 h 1500050"/>
              <a:gd name="connsiteX4" fmla="*/ 0 w 682740"/>
              <a:gd name="connsiteY4" fmla="*/ 1500050 h 1500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2740" h="1500050">
                <a:moveTo>
                  <a:pt x="0" y="0"/>
                </a:moveTo>
                <a:lnTo>
                  <a:pt x="682740" y="0"/>
                </a:lnTo>
                <a:lnTo>
                  <a:pt x="672647" y="200357"/>
                </a:lnTo>
                <a:cubicBezTo>
                  <a:pt x="625294" y="667983"/>
                  <a:pt x="416256" y="1089101"/>
                  <a:pt x="102290" y="1405281"/>
                </a:cubicBezTo>
                <a:lnTo>
                  <a:pt x="0" y="150005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0" name="Image 2">
            <a:extLst>
              <a:ext uri="{FF2B5EF4-FFF2-40B4-BE49-F238E27FC236}">
                <a16:creationId xmlns:a16="http://schemas.microsoft.com/office/drawing/2014/main" id="{790E862E-398F-571C-EC2C-3D17164DE059}"/>
              </a:ext>
              <a:ext uri="{C183D7F6-B498-43B3-948B-1728B52AA6E4}">
                <adec:decorative xmlns:adec="http://schemas.microsoft.com/office/drawing/2017/decorative" val="1"/>
              </a:ext>
            </a:extLst>
          </p:cNvPr>
          <p:cNvSpPr/>
          <p:nvPr/>
        </p:nvSpPr>
        <p:spPr>
          <a:xfrm>
            <a:off x="170445" y="314191"/>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6" name="Title 1">
            <a:extLst>
              <a:ext uri="{FF2B5EF4-FFF2-40B4-BE49-F238E27FC236}">
                <a16:creationId xmlns:a16="http://schemas.microsoft.com/office/drawing/2014/main" id="{1C975BF2-D657-C309-269D-B8D006263130}"/>
              </a:ext>
            </a:extLst>
          </p:cNvPr>
          <p:cNvSpPr>
            <a:spLocks noGrp="1"/>
          </p:cNvSpPr>
          <p:nvPr>
            <p:ph type="title" hasCustomPrompt="1"/>
          </p:nvPr>
        </p:nvSpPr>
        <p:spPr>
          <a:xfrm>
            <a:off x="1550563" y="1089213"/>
            <a:ext cx="9879437" cy="980844"/>
          </a:xfrm>
        </p:spPr>
        <p:txBody>
          <a:bodyPr tIns="0" bIns="0"/>
          <a:lstStyle>
            <a:lvl1pPr algn="l">
              <a:lnSpc>
                <a:spcPct val="100000"/>
              </a:lnSpc>
              <a:defRPr sz="3600">
                <a:solidFill>
                  <a:schemeClr val="accent6"/>
                </a:solidFill>
              </a:defRPr>
            </a:lvl1pPr>
          </a:lstStyle>
          <a:p>
            <a:r>
              <a:rPr lang="en-US" dirty="0"/>
              <a:t>Click to add title</a:t>
            </a:r>
          </a:p>
        </p:txBody>
      </p:sp>
      <p:sp>
        <p:nvSpPr>
          <p:cNvPr id="4" name="Text Placeholder 54">
            <a:extLst>
              <a:ext uri="{FF2B5EF4-FFF2-40B4-BE49-F238E27FC236}">
                <a16:creationId xmlns:a16="http://schemas.microsoft.com/office/drawing/2014/main" id="{A0AEB4DF-13C8-8171-2BDB-FD1AD542E783}"/>
              </a:ext>
            </a:extLst>
          </p:cNvPr>
          <p:cNvSpPr>
            <a:spLocks noGrp="1"/>
          </p:cNvSpPr>
          <p:nvPr>
            <p:ph type="body" sz="quarter" idx="13" hasCustomPrompt="1"/>
          </p:nvPr>
        </p:nvSpPr>
        <p:spPr>
          <a:xfrm>
            <a:off x="1550564" y="2331958"/>
            <a:ext cx="2975217" cy="3704266"/>
          </a:xfrm>
        </p:spPr>
        <p:txBody>
          <a:bodyPr lIns="91440" tIns="0" rIns="91440" bIns="0" anchor="t" anchorCtr="0">
            <a:noAutofit/>
          </a:bodyPr>
          <a:lstStyle>
            <a:lvl1pPr marL="0" indent="0">
              <a:lnSpc>
                <a:spcPct val="100000"/>
              </a:lnSpc>
              <a:spcBef>
                <a:spcPts val="0"/>
              </a:spcBef>
              <a:spcAft>
                <a:spcPts val="1200"/>
              </a:spcAft>
              <a:buFont typeface="Arial" panose="020B0604020202020204" pitchFamily="34" charset="0"/>
              <a:buNone/>
              <a:defRPr sz="1800"/>
            </a:lvl1pPr>
          </a:lstStyle>
          <a:p>
            <a:r>
              <a:rPr lang="en-US" dirty="0"/>
              <a:t>Click to add subtitle</a:t>
            </a:r>
          </a:p>
        </p:txBody>
      </p:sp>
      <p:sp>
        <p:nvSpPr>
          <p:cNvPr id="9" name="Content Placeholder 2">
            <a:extLst>
              <a:ext uri="{FF2B5EF4-FFF2-40B4-BE49-F238E27FC236}">
                <a16:creationId xmlns:a16="http://schemas.microsoft.com/office/drawing/2014/main" id="{42134EBA-AF32-9F8A-370F-0D3E842F0397}"/>
              </a:ext>
            </a:extLst>
          </p:cNvPr>
          <p:cNvSpPr>
            <a:spLocks noGrp="1"/>
          </p:cNvSpPr>
          <p:nvPr>
            <p:ph sz="half" idx="1" hasCustomPrompt="1"/>
          </p:nvPr>
        </p:nvSpPr>
        <p:spPr>
          <a:xfrm>
            <a:off x="5087154" y="2331791"/>
            <a:ext cx="6345893" cy="3721817"/>
          </a:xfrm>
        </p:spPr>
        <p:txBody>
          <a:bodyPr lIns="91440" rIns="91440">
            <a:normAutofit/>
          </a:bodyPr>
          <a:lstStyle>
            <a:lvl1pPr>
              <a:defRPr sz="1800"/>
            </a:lvl1pPr>
            <a:lvl2pPr>
              <a:defRPr sz="1800"/>
            </a:lvl2pPr>
            <a:lvl3pPr>
              <a:defRPr sz="1800"/>
            </a:lvl3pPr>
            <a:lvl4pPr>
              <a:defRPr sz="1800"/>
            </a:lvl4pPr>
            <a:lvl5pPr>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0" name="Slide Number Placeholder 2">
            <a:extLst>
              <a:ext uri="{FF2B5EF4-FFF2-40B4-BE49-F238E27FC236}">
                <a16:creationId xmlns:a16="http://schemas.microsoft.com/office/drawing/2014/main" id="{AE99A73D-155B-A133-9671-506F54A0559A}"/>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2039588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ummary 3">
    <p:spTree>
      <p:nvGrpSpPr>
        <p:cNvPr id="1" name=""/>
        <p:cNvGrpSpPr/>
        <p:nvPr/>
      </p:nvGrpSpPr>
      <p:grpSpPr>
        <a:xfrm>
          <a:off x="0" y="0"/>
          <a:ext cx="0" cy="0"/>
          <a:chOff x="0" y="0"/>
          <a:chExt cx="0" cy="0"/>
        </a:xfrm>
      </p:grpSpPr>
      <p:pic>
        <p:nvPicPr>
          <p:cNvPr id="29" name="Graphic 28">
            <a:extLst>
              <a:ext uri="{FF2B5EF4-FFF2-40B4-BE49-F238E27FC236}">
                <a16:creationId xmlns:a16="http://schemas.microsoft.com/office/drawing/2014/main" id="{D5595DD5-43B0-252F-8BC6-6B74340C5BCF}"/>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t="7193"/>
          <a:stretch/>
        </p:blipFill>
        <p:spPr>
          <a:xfrm>
            <a:off x="1" y="-1"/>
            <a:ext cx="443344" cy="6856025"/>
          </a:xfrm>
          <a:custGeom>
            <a:avLst/>
            <a:gdLst>
              <a:gd name="connsiteX0" fmla="*/ 0 w 1734410"/>
              <a:gd name="connsiteY0" fmla="*/ 0 h 4795637"/>
              <a:gd name="connsiteX1" fmla="*/ 1734410 w 1734410"/>
              <a:gd name="connsiteY1" fmla="*/ 0 h 4795637"/>
              <a:gd name="connsiteX2" fmla="*/ 1734410 w 1734410"/>
              <a:gd name="connsiteY2" fmla="*/ 4795637 h 4795637"/>
              <a:gd name="connsiteX3" fmla="*/ 0 w 1734410"/>
              <a:gd name="connsiteY3" fmla="*/ 4795637 h 4795637"/>
            </a:gdLst>
            <a:ahLst/>
            <a:cxnLst>
              <a:cxn ang="0">
                <a:pos x="connsiteX0" y="connsiteY0"/>
              </a:cxn>
              <a:cxn ang="0">
                <a:pos x="connsiteX1" y="connsiteY1"/>
              </a:cxn>
              <a:cxn ang="0">
                <a:pos x="connsiteX2" y="connsiteY2"/>
              </a:cxn>
              <a:cxn ang="0">
                <a:pos x="connsiteX3" y="connsiteY3"/>
              </a:cxn>
            </a:cxnLst>
            <a:rect l="l" t="t" r="r" b="b"/>
            <a:pathLst>
              <a:path w="1734410" h="4795637">
                <a:moveTo>
                  <a:pt x="0" y="0"/>
                </a:moveTo>
                <a:lnTo>
                  <a:pt x="1734410" y="0"/>
                </a:lnTo>
                <a:lnTo>
                  <a:pt x="1734410" y="4795637"/>
                </a:lnTo>
                <a:lnTo>
                  <a:pt x="0" y="4795637"/>
                </a:lnTo>
                <a:close/>
              </a:path>
            </a:pathLst>
          </a:custGeom>
        </p:spPr>
      </p:pic>
      <p:sp>
        <p:nvSpPr>
          <p:cNvPr id="2" name="Title 1"/>
          <p:cNvSpPr>
            <a:spLocks noGrp="1"/>
          </p:cNvSpPr>
          <p:nvPr>
            <p:ph type="title" hasCustomPrompt="1"/>
          </p:nvPr>
        </p:nvSpPr>
        <p:spPr>
          <a:xfrm>
            <a:off x="1550564" y="1057274"/>
            <a:ext cx="9875463" cy="999746"/>
          </a:xfrm>
        </p:spPr>
        <p:txBody>
          <a:bodyPr tIns="0" bIns="0">
            <a:noAutofit/>
          </a:bodyPr>
          <a:lstStyle>
            <a:lvl1pPr algn="l">
              <a:lnSpc>
                <a:spcPct val="100000"/>
              </a:lnSpc>
              <a:defRPr sz="3600" b="1"/>
            </a:lvl1pPr>
          </a:lstStyle>
          <a:p>
            <a:r>
              <a:rPr lang="en-US" dirty="0"/>
              <a:t>Click to add title</a:t>
            </a:r>
          </a:p>
        </p:txBody>
      </p:sp>
      <p:sp>
        <p:nvSpPr>
          <p:cNvPr id="49" name="Freeform 48">
            <a:extLst>
              <a:ext uri="{FF2B5EF4-FFF2-40B4-BE49-F238E27FC236}">
                <a16:creationId xmlns:a16="http://schemas.microsoft.com/office/drawing/2014/main" id="{BC3A3767-6C5E-8188-0A49-955BBACE37F0}"/>
              </a:ext>
              <a:ext uri="{C183D7F6-B498-43B3-948B-1728B52AA6E4}">
                <adec:decorative xmlns:adec="http://schemas.microsoft.com/office/drawing/2017/decorative" val="1"/>
              </a:ext>
            </a:extLst>
          </p:cNvPr>
          <p:cNvSpPr/>
          <p:nvPr userDrawn="1"/>
        </p:nvSpPr>
        <p:spPr>
          <a:xfrm flipH="1" flipV="1">
            <a:off x="-3" y="4420134"/>
            <a:ext cx="1293237" cy="2437866"/>
          </a:xfrm>
          <a:custGeom>
            <a:avLst/>
            <a:gdLst>
              <a:gd name="connsiteX0" fmla="*/ 1293237 w 1293237"/>
              <a:gd name="connsiteY0" fmla="*/ 2437866 h 2437866"/>
              <a:gd name="connsiteX1" fmla="*/ 1292465 w 1293237"/>
              <a:gd name="connsiteY1" fmla="*/ 2437373 h 2437866"/>
              <a:gd name="connsiteX2" fmla="*/ 0 w 1293237"/>
              <a:gd name="connsiteY2" fmla="*/ 0 h 2437866"/>
              <a:gd name="connsiteX3" fmla="*/ 1293237 w 1293237"/>
              <a:gd name="connsiteY3" fmla="*/ 0 h 2437866"/>
            </a:gdLst>
            <a:ahLst/>
            <a:cxnLst>
              <a:cxn ang="0">
                <a:pos x="connsiteX0" y="connsiteY0"/>
              </a:cxn>
              <a:cxn ang="0">
                <a:pos x="connsiteX1" y="connsiteY1"/>
              </a:cxn>
              <a:cxn ang="0">
                <a:pos x="connsiteX2" y="connsiteY2"/>
              </a:cxn>
              <a:cxn ang="0">
                <a:pos x="connsiteX3" y="connsiteY3"/>
              </a:cxn>
            </a:cxnLst>
            <a:rect l="l" t="t" r="r" b="b"/>
            <a:pathLst>
              <a:path w="1293237" h="2437866">
                <a:moveTo>
                  <a:pt x="1293237" y="2437866"/>
                </a:moveTo>
                <a:lnTo>
                  <a:pt x="1292465" y="2437373"/>
                </a:lnTo>
                <a:cubicBezTo>
                  <a:pt x="511725" y="1903845"/>
                  <a:pt x="0" y="1011184"/>
                  <a:pt x="0" y="0"/>
                </a:cubicBezTo>
                <a:lnTo>
                  <a:pt x="1293237" y="0"/>
                </a:lnTo>
                <a:close/>
              </a:path>
            </a:pathLst>
          </a:custGeom>
          <a:solidFill>
            <a:schemeClr val="accent1"/>
          </a:solidFill>
          <a:ln w="4763" cap="flat">
            <a:noFill/>
            <a:prstDash val="solid"/>
            <a:miter/>
          </a:ln>
        </p:spPr>
        <p:txBody>
          <a:bodyPr wrap="square" rtlCol="0" anchor="ctr">
            <a:noAutofit/>
          </a:bodyPr>
          <a:lstStyle/>
          <a:p>
            <a:endParaRPr lang="en-US" dirty="0"/>
          </a:p>
        </p:txBody>
      </p:sp>
      <p:sp>
        <p:nvSpPr>
          <p:cNvPr id="16" name="Content Placeholder 3">
            <a:extLst>
              <a:ext uri="{FF2B5EF4-FFF2-40B4-BE49-F238E27FC236}">
                <a16:creationId xmlns:a16="http://schemas.microsoft.com/office/drawing/2014/main" id="{E4BD7F71-D12B-4F27-1505-FF681CF55F73}"/>
              </a:ext>
            </a:extLst>
          </p:cNvPr>
          <p:cNvSpPr>
            <a:spLocks noGrp="1"/>
          </p:cNvSpPr>
          <p:nvPr>
            <p:ph sz="half" idx="2" hasCustomPrompt="1"/>
          </p:nvPr>
        </p:nvSpPr>
        <p:spPr>
          <a:xfrm>
            <a:off x="1550564" y="2303028"/>
            <a:ext cx="5829147" cy="3961593"/>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Content Placeholder 3">
            <a:extLst>
              <a:ext uri="{FF2B5EF4-FFF2-40B4-BE49-F238E27FC236}">
                <a16:creationId xmlns:a16="http://schemas.microsoft.com/office/drawing/2014/main" id="{FB87C65D-4EF3-18C8-18A8-477F87A37E51}"/>
              </a:ext>
            </a:extLst>
          </p:cNvPr>
          <p:cNvSpPr>
            <a:spLocks noGrp="1"/>
          </p:cNvSpPr>
          <p:nvPr>
            <p:ph sz="half" idx="15" hasCustomPrompt="1"/>
          </p:nvPr>
        </p:nvSpPr>
        <p:spPr>
          <a:xfrm>
            <a:off x="7940842" y="2303028"/>
            <a:ext cx="3485184" cy="3961593"/>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7" name="Slide Number Placeholder 2">
            <a:extLst>
              <a:ext uri="{FF2B5EF4-FFF2-40B4-BE49-F238E27FC236}">
                <a16:creationId xmlns:a16="http://schemas.microsoft.com/office/drawing/2014/main" id="{AEFFA34C-885D-E995-D8F9-B4ACFBF3110D}"/>
              </a:ext>
            </a:extLst>
          </p:cNvPr>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dirty="0"/>
          </a:p>
        </p:txBody>
      </p:sp>
      <p:pic>
        <p:nvPicPr>
          <p:cNvPr id="43" name="Graphic 42">
            <a:extLst>
              <a:ext uri="{FF2B5EF4-FFF2-40B4-BE49-F238E27FC236}">
                <a16:creationId xmlns:a16="http://schemas.microsoft.com/office/drawing/2014/main" id="{C6639AD7-128F-B39D-B45F-0F22A2C6D68B}"/>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t="7193"/>
          <a:stretch/>
        </p:blipFill>
        <p:spPr>
          <a:xfrm rot="5400000">
            <a:off x="6072641" y="-5676015"/>
            <a:ext cx="443344" cy="11795374"/>
          </a:xfrm>
          <a:custGeom>
            <a:avLst/>
            <a:gdLst>
              <a:gd name="connsiteX0" fmla="*/ 0 w 1734410"/>
              <a:gd name="connsiteY0" fmla="*/ 0 h 4795637"/>
              <a:gd name="connsiteX1" fmla="*/ 1734410 w 1734410"/>
              <a:gd name="connsiteY1" fmla="*/ 0 h 4795637"/>
              <a:gd name="connsiteX2" fmla="*/ 1734410 w 1734410"/>
              <a:gd name="connsiteY2" fmla="*/ 4795637 h 4795637"/>
              <a:gd name="connsiteX3" fmla="*/ 0 w 1734410"/>
              <a:gd name="connsiteY3" fmla="*/ 4795637 h 4795637"/>
            </a:gdLst>
            <a:ahLst/>
            <a:cxnLst>
              <a:cxn ang="0">
                <a:pos x="connsiteX0" y="connsiteY0"/>
              </a:cxn>
              <a:cxn ang="0">
                <a:pos x="connsiteX1" y="connsiteY1"/>
              </a:cxn>
              <a:cxn ang="0">
                <a:pos x="connsiteX2" y="connsiteY2"/>
              </a:cxn>
              <a:cxn ang="0">
                <a:pos x="connsiteX3" y="connsiteY3"/>
              </a:cxn>
            </a:cxnLst>
            <a:rect l="l" t="t" r="r" b="b"/>
            <a:pathLst>
              <a:path w="1734410" h="4795637">
                <a:moveTo>
                  <a:pt x="0" y="0"/>
                </a:moveTo>
                <a:lnTo>
                  <a:pt x="1734410" y="0"/>
                </a:lnTo>
                <a:lnTo>
                  <a:pt x="1734410" y="4795637"/>
                </a:lnTo>
                <a:lnTo>
                  <a:pt x="0" y="4795637"/>
                </a:lnTo>
                <a:close/>
              </a:path>
            </a:pathLst>
          </a:custGeom>
        </p:spPr>
      </p:pic>
      <p:pic>
        <p:nvPicPr>
          <p:cNvPr id="54" name="Graphic 53">
            <a:extLst>
              <a:ext uri="{FF2B5EF4-FFF2-40B4-BE49-F238E27FC236}">
                <a16:creationId xmlns:a16="http://schemas.microsoft.com/office/drawing/2014/main" id="{48479A23-C29C-C711-510C-05B69B882268}"/>
              </a:ext>
              <a:ext uri="{C183D7F6-B498-43B3-948B-1728B52AA6E4}">
                <adec:decorative xmlns:adec="http://schemas.microsoft.com/office/drawing/2017/decorative" val="1"/>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t="11443" r="10857"/>
          <a:stretch/>
        </p:blipFill>
        <p:spPr>
          <a:xfrm rot="16200000">
            <a:off x="-6447" y="6444"/>
            <a:ext cx="1961253" cy="1948364"/>
          </a:xfrm>
          <a:custGeom>
            <a:avLst/>
            <a:gdLst>
              <a:gd name="connsiteX0" fmla="*/ 1961253 w 1961253"/>
              <a:gd name="connsiteY0" fmla="*/ 0 h 1948364"/>
              <a:gd name="connsiteX1" fmla="*/ 1961253 w 1961253"/>
              <a:gd name="connsiteY1" fmla="*/ 1948364 h 1948364"/>
              <a:gd name="connsiteX2" fmla="*/ 0 w 1961253"/>
              <a:gd name="connsiteY2" fmla="*/ 1948364 h 1948364"/>
              <a:gd name="connsiteX3" fmla="*/ 0 w 1961253"/>
              <a:gd name="connsiteY3" fmla="*/ 0 h 1948364"/>
            </a:gdLst>
            <a:ahLst/>
            <a:cxnLst>
              <a:cxn ang="0">
                <a:pos x="connsiteX0" y="connsiteY0"/>
              </a:cxn>
              <a:cxn ang="0">
                <a:pos x="connsiteX1" y="connsiteY1"/>
              </a:cxn>
              <a:cxn ang="0">
                <a:pos x="connsiteX2" y="connsiteY2"/>
              </a:cxn>
              <a:cxn ang="0">
                <a:pos x="connsiteX3" y="connsiteY3"/>
              </a:cxn>
            </a:cxnLst>
            <a:rect l="l" t="t" r="r" b="b"/>
            <a:pathLst>
              <a:path w="1961253" h="1948364">
                <a:moveTo>
                  <a:pt x="1961253" y="0"/>
                </a:moveTo>
                <a:lnTo>
                  <a:pt x="1961253" y="1948364"/>
                </a:lnTo>
                <a:lnTo>
                  <a:pt x="0" y="1948364"/>
                </a:lnTo>
                <a:lnTo>
                  <a:pt x="0" y="0"/>
                </a:lnTo>
                <a:close/>
              </a:path>
            </a:pathLst>
          </a:custGeom>
        </p:spPr>
      </p:pic>
      <p:sp>
        <p:nvSpPr>
          <p:cNvPr id="7" name="Image 2">
            <a:extLst>
              <a:ext uri="{FF2B5EF4-FFF2-40B4-BE49-F238E27FC236}">
                <a16:creationId xmlns:a16="http://schemas.microsoft.com/office/drawing/2014/main" id="{F3DC42FA-4B8F-2EFC-CAB4-1CCAB93BEB7B}"/>
              </a:ext>
              <a:ext uri="{C183D7F6-B498-43B3-948B-1728B52AA6E4}">
                <adec:decorative xmlns:adec="http://schemas.microsoft.com/office/drawing/2017/decorative" val="1"/>
              </a:ext>
            </a:extLst>
          </p:cNvPr>
          <p:cNvSpPr/>
          <p:nvPr userDrawn="1"/>
        </p:nvSpPr>
        <p:spPr>
          <a:xfrm>
            <a:off x="396626" y="4929577"/>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Tree>
    <p:extLst>
      <p:ext uri="{BB962C8B-B14F-4D97-AF65-F5344CB8AC3E}">
        <p14:creationId xmlns:p14="http://schemas.microsoft.com/office/powerpoint/2010/main" val="25866507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meline 2">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376CF4B8-1811-BD21-43A7-560AC4724F3B}"/>
              </a:ext>
              <a:ext uri="{C183D7F6-B498-43B3-948B-1728B52AA6E4}">
                <adec:decorative xmlns:adec="http://schemas.microsoft.com/office/drawing/2017/decorative" val="1"/>
              </a:ext>
            </a:extLst>
          </p:cNvPr>
          <p:cNvSpPr/>
          <p:nvPr userDrawn="1"/>
        </p:nvSpPr>
        <p:spPr>
          <a:xfrm>
            <a:off x="-24064" y="0"/>
            <a:ext cx="12216063" cy="34671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34" name="Rectangle 33">
            <a:extLst>
              <a:ext uri="{FF2B5EF4-FFF2-40B4-BE49-F238E27FC236}">
                <a16:creationId xmlns:a16="http://schemas.microsoft.com/office/drawing/2014/main" id="{30B7B4F0-D3BC-63DF-6429-F771BE5A3270}"/>
              </a:ext>
              <a:ext uri="{C183D7F6-B498-43B3-948B-1728B52AA6E4}">
                <adec:decorative xmlns:adec="http://schemas.microsoft.com/office/drawing/2017/decorative" val="1"/>
              </a:ext>
            </a:extLst>
          </p:cNvPr>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2" name="Title 1">
            <a:extLst>
              <a:ext uri="{FF2B5EF4-FFF2-40B4-BE49-F238E27FC236}">
                <a16:creationId xmlns:a16="http://schemas.microsoft.com/office/drawing/2014/main" id="{A65C6DDD-D2BB-0153-0F53-9F7C17BDFD2B}"/>
              </a:ext>
            </a:extLst>
          </p:cNvPr>
          <p:cNvSpPr>
            <a:spLocks noGrp="1"/>
          </p:cNvSpPr>
          <p:nvPr>
            <p:ph type="title" hasCustomPrompt="1"/>
          </p:nvPr>
        </p:nvSpPr>
        <p:spPr>
          <a:xfrm>
            <a:off x="914400" y="1057274"/>
            <a:ext cx="10511627" cy="1012785"/>
          </a:xfrm>
        </p:spPr>
        <p:txBody>
          <a:bodyPr tIns="0" bIns="0"/>
          <a:lstStyle>
            <a:lvl1pPr algn="ctr">
              <a:lnSpc>
                <a:spcPct val="100000"/>
              </a:lnSpc>
              <a:defRPr sz="3600">
                <a:solidFill>
                  <a:schemeClr val="accent6"/>
                </a:solidFill>
              </a:defRPr>
            </a:lvl1pPr>
          </a:lstStyle>
          <a:p>
            <a:r>
              <a:rPr lang="en-US" dirty="0"/>
              <a:t>Click to add title</a:t>
            </a:r>
          </a:p>
        </p:txBody>
      </p:sp>
      <p:sp>
        <p:nvSpPr>
          <p:cNvPr id="14" name="Content Placeholder 5">
            <a:extLst>
              <a:ext uri="{FF2B5EF4-FFF2-40B4-BE49-F238E27FC236}">
                <a16:creationId xmlns:a16="http://schemas.microsoft.com/office/drawing/2014/main" id="{4D6DED8E-165F-59D7-F01C-4EF0446E5FC0}"/>
              </a:ext>
            </a:extLst>
          </p:cNvPr>
          <p:cNvSpPr>
            <a:spLocks noGrp="1"/>
          </p:cNvSpPr>
          <p:nvPr userDrawn="1">
            <p:ph sz="quarter" idx="4" hasCustomPrompt="1"/>
          </p:nvPr>
        </p:nvSpPr>
        <p:spPr>
          <a:xfrm>
            <a:off x="914400" y="2316067"/>
            <a:ext cx="10511627" cy="3948557"/>
          </a:xfrm>
        </p:spPr>
        <p:txBody>
          <a:bodyPr lIns="91440" tIns="91440" rIns="91440" bIns="9144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Slide Number Placeholder 2">
            <a:extLst>
              <a:ext uri="{FF2B5EF4-FFF2-40B4-BE49-F238E27FC236}">
                <a16:creationId xmlns:a16="http://schemas.microsoft.com/office/drawing/2014/main" id="{2933FDAB-13EE-5F9F-5DFC-A5A60BC63623}"/>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7675081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accent6"/>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 uri="{C183D7F6-B498-43B3-948B-1728B52AA6E4}">
                <adec:decorative xmlns:adec="http://schemas.microsoft.com/office/drawing/2017/decorative" val="1"/>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a:extLst>
              <a:ext uri="{FF2B5EF4-FFF2-40B4-BE49-F238E27FC236}">
                <a16:creationId xmlns:a16="http://schemas.microsoft.com/office/drawing/2014/main" id="{FEB515B5-2D9F-58E1-6E3C-CCBF105D891E}"/>
              </a:ext>
              <a:ext uri="{C183D7F6-B498-43B3-948B-1728B52AA6E4}">
                <adec:decorative xmlns:adec="http://schemas.microsoft.com/office/drawing/2017/decorative" val="1"/>
              </a:ext>
            </a:extLst>
          </p:cNvPr>
          <p:cNvSpPr/>
          <p:nvPr userDrawn="1"/>
        </p:nvSpPr>
        <p:spPr>
          <a:xfrm>
            <a:off x="7527501" y="0"/>
            <a:ext cx="4671276" cy="6857999"/>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dirty="0"/>
          </a:p>
        </p:txBody>
      </p:sp>
      <p:pic>
        <p:nvPicPr>
          <p:cNvPr id="9" name="Image 2">
            <a:extLst>
              <a:ext uri="{FF2B5EF4-FFF2-40B4-BE49-F238E27FC236}">
                <a16:creationId xmlns:a16="http://schemas.microsoft.com/office/drawing/2014/main" id="{5CCFEDF9-5B69-87BA-8A33-35033DA4013F}"/>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8766586" y="0"/>
            <a:ext cx="3432191" cy="3432191"/>
          </a:xfrm>
          <a:prstGeom prst="rect">
            <a:avLst/>
          </a:prstGeom>
        </p:spPr>
      </p:pic>
      <p:sp>
        <p:nvSpPr>
          <p:cNvPr id="2" name="Title 1"/>
          <p:cNvSpPr>
            <a:spLocks noGrp="1"/>
          </p:cNvSpPr>
          <p:nvPr>
            <p:ph type="ctrTitle" hasCustomPrompt="1"/>
          </p:nvPr>
        </p:nvSpPr>
        <p:spPr>
          <a:xfrm>
            <a:off x="914401" y="849782"/>
            <a:ext cx="5715000" cy="2727709"/>
          </a:xfrm>
        </p:spPr>
        <p:txBody>
          <a:bodyPr tIns="0" bIns="0" anchor="b" anchorCtr="0">
            <a:noAutofit/>
          </a:bodyPr>
          <a:lstStyle>
            <a:lvl1pPr algn="l">
              <a:lnSpc>
                <a:spcPct val="100000"/>
              </a:lnSpc>
              <a:defRPr sz="3600"/>
            </a:lvl1pPr>
          </a:lstStyle>
          <a:p>
            <a:r>
              <a:rPr lang="en-US" dirty="0"/>
              <a:t>Click to add title</a:t>
            </a:r>
          </a:p>
        </p:txBody>
      </p:sp>
      <p:sp>
        <p:nvSpPr>
          <p:cNvPr id="6" name="Subtitle 2">
            <a:extLst>
              <a:ext uri="{FF2B5EF4-FFF2-40B4-BE49-F238E27FC236}">
                <a16:creationId xmlns:a16="http://schemas.microsoft.com/office/drawing/2014/main" id="{86F10CB4-CF79-A942-DA9C-04CBB7C89DC3}"/>
              </a:ext>
            </a:extLst>
          </p:cNvPr>
          <p:cNvSpPr>
            <a:spLocks noGrp="1"/>
          </p:cNvSpPr>
          <p:nvPr>
            <p:ph type="subTitle" idx="1" hasCustomPrompt="1"/>
          </p:nvPr>
        </p:nvSpPr>
        <p:spPr>
          <a:xfrm>
            <a:off x="914401" y="3813606"/>
            <a:ext cx="5715000" cy="2234642"/>
          </a:xfrm>
        </p:spPr>
        <p:txBody>
          <a:bodyPr lIns="91440" tIns="0" rIns="91440" bIns="0" anchor="t" anchorCtr="0">
            <a:norm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23728988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C6B5F91-ABF5-D0B6-E43F-40CEDC3A6DF8}"/>
              </a:ext>
              <a:ext uri="{C183D7F6-B498-43B3-948B-1728B52AA6E4}">
                <adec:decorative xmlns:adec="http://schemas.microsoft.com/office/drawing/2017/decorative" val="1"/>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9" name="Freeform: Shape 8">
            <a:extLst>
              <a:ext uri="{FF2B5EF4-FFF2-40B4-BE49-F238E27FC236}">
                <a16:creationId xmlns:a16="http://schemas.microsoft.com/office/drawing/2014/main" id="{A52D64F1-27B6-A1E5-4F44-A6029FAB307B}"/>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hasCustomPrompt="1"/>
          </p:nvPr>
        </p:nvSpPr>
        <p:spPr/>
        <p:txBody>
          <a:bodyPr anchor="ctr" anchorCtr="0"/>
          <a:lstStyle/>
          <a:p>
            <a:r>
              <a:rPr lang="en-US" dirty="0"/>
              <a:t>Click to add title</a:t>
            </a:r>
          </a:p>
        </p:txBody>
      </p:sp>
      <p:sp>
        <p:nvSpPr>
          <p:cNvPr id="5" name="Slide Number Placeholder 4"/>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0718684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A626DE4B-D4E5-B36A-89FA-7C0E87AFC31D}"/>
              </a:ext>
              <a:ext uri="{C183D7F6-B498-43B3-948B-1728B52AA6E4}">
                <adec:decorative xmlns:adec="http://schemas.microsoft.com/office/drawing/2017/decorative" val="1"/>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Freeform: Shape 7">
            <a:extLst>
              <a:ext uri="{FF2B5EF4-FFF2-40B4-BE49-F238E27FC236}">
                <a16:creationId xmlns:a16="http://schemas.microsoft.com/office/drawing/2014/main" id="{95243571-BE64-3777-F992-88FC43A60537}"/>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 name="Slide Number Placeholder 3"/>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5811828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DFAE2CB-0EAD-E788-FCB7-FB12F6939199}"/>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hasCustomPrompt="1"/>
          </p:nvPr>
        </p:nvSpPr>
        <p:spPr>
          <a:xfrm>
            <a:off x="758952" y="758952"/>
            <a:ext cx="3932237" cy="1524662"/>
          </a:xfrm>
        </p:spPr>
        <p:txBody>
          <a:bodyPr anchor="b"/>
          <a:lstStyle>
            <a:lvl1pPr>
              <a:lnSpc>
                <a:spcPct val="100000"/>
              </a:lnSpc>
              <a:defRPr sz="3200"/>
            </a:lvl1pPr>
          </a:lstStyle>
          <a:p>
            <a:r>
              <a:rPr lang="en-US" dirty="0"/>
              <a:t>Click to add title</a:t>
            </a:r>
          </a:p>
        </p:txBody>
      </p:sp>
      <p:sp>
        <p:nvSpPr>
          <p:cNvPr id="7" name="Slide Number Placeholder 6"/>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
        <p:nvSpPr>
          <p:cNvPr id="4" name="Text Placeholder 3"/>
          <p:cNvSpPr>
            <a:spLocks noGrp="1"/>
          </p:cNvSpPr>
          <p:nvPr>
            <p:ph type="body" sz="half" idx="2" hasCustomPrompt="1"/>
          </p:nvPr>
        </p:nvSpPr>
        <p:spPr>
          <a:xfrm>
            <a:off x="758952" y="2286000"/>
            <a:ext cx="3932237" cy="356708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add text</a:t>
            </a:r>
          </a:p>
        </p:txBody>
      </p:sp>
      <p:sp>
        <p:nvSpPr>
          <p:cNvPr id="3" name="Content Placeholder 2"/>
          <p:cNvSpPr>
            <a:spLocks noGrp="1"/>
          </p:cNvSpPr>
          <p:nvPr>
            <p:ph idx="1" hasCustomPrompt="1"/>
          </p:nvPr>
        </p:nvSpPr>
        <p:spPr>
          <a:xfrm>
            <a:off x="5183187" y="741459"/>
            <a:ext cx="6242839" cy="5119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7450055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A6B609-D718-DB49-892F-7E49376CC913}"/>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hasCustomPrompt="1"/>
          </p:nvPr>
        </p:nvSpPr>
        <p:spPr>
          <a:xfrm>
            <a:off x="760938" y="755372"/>
            <a:ext cx="3931920" cy="1527048"/>
          </a:xfrm>
        </p:spPr>
        <p:txBody>
          <a:bodyPr anchor="b"/>
          <a:lstStyle>
            <a:lvl1pPr>
              <a:lnSpc>
                <a:spcPct val="100000"/>
              </a:lnSpc>
              <a:defRPr sz="3200"/>
            </a:lvl1pPr>
          </a:lstStyle>
          <a:p>
            <a:r>
              <a:rPr lang="en-US" dirty="0"/>
              <a:t>Click to add title</a:t>
            </a:r>
          </a:p>
        </p:txBody>
      </p:sp>
      <p:sp>
        <p:nvSpPr>
          <p:cNvPr id="7" name="Slide Number Placeholder 6"/>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
        <p:nvSpPr>
          <p:cNvPr id="4" name="Text Placeholder 3"/>
          <p:cNvSpPr>
            <a:spLocks noGrp="1"/>
          </p:cNvSpPr>
          <p:nvPr>
            <p:ph type="body" sz="half" idx="2" hasCustomPrompt="1"/>
          </p:nvPr>
        </p:nvSpPr>
        <p:spPr>
          <a:xfrm>
            <a:off x="760938" y="2286001"/>
            <a:ext cx="3931920"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add text</a:t>
            </a:r>
          </a:p>
        </p:txBody>
      </p:sp>
      <p:sp>
        <p:nvSpPr>
          <p:cNvPr id="3" name="Picture Placeholder 2"/>
          <p:cNvSpPr>
            <a:spLocks noGrp="1" noChangeAspect="1"/>
          </p:cNvSpPr>
          <p:nvPr>
            <p:ph type="pic" idx="1" hasCustomPrompt="1"/>
          </p:nvPr>
        </p:nvSpPr>
        <p:spPr>
          <a:xfrm>
            <a:off x="5262700" y="987425"/>
            <a:ext cx="6172200" cy="4873625"/>
          </a:xfrm>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to add picture</a:t>
            </a:r>
          </a:p>
        </p:txBody>
      </p:sp>
    </p:spTree>
    <p:extLst>
      <p:ext uri="{BB962C8B-B14F-4D97-AF65-F5344CB8AC3E}">
        <p14:creationId xmlns:p14="http://schemas.microsoft.com/office/powerpoint/2010/main" val="223467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6" name="Slide Number Placeholder 5"/>
          <p:cNvSpPr>
            <a:spLocks noGrp="1"/>
          </p:cNvSpPr>
          <p:nvPr>
            <p:ph type="sldNum" sz="quarter" idx="4"/>
          </p:nvPr>
        </p:nvSpPr>
        <p:spPr>
          <a:xfrm>
            <a:off x="10438475" y="457199"/>
            <a:ext cx="987552" cy="244503"/>
          </a:xfrm>
          <a:prstGeom prst="rect">
            <a:avLst/>
          </a:prstGeom>
        </p:spPr>
        <p:txBody>
          <a:bodyPr vert="horz" lIns="91440" tIns="45720" rIns="0" bIns="45720" rtlCol="0" anchor="ctr"/>
          <a:lstStyle>
            <a:lvl1pPr algn="r">
              <a:defRPr sz="1200">
                <a:solidFill>
                  <a:schemeClr val="accent6"/>
                </a:solidFill>
                <a:latin typeface="+mn-lt"/>
                <a:cs typeface="Arial" panose="020B0604020202020204" pitchFamily="34" charset="0"/>
              </a:defRPr>
            </a:lvl1pPr>
          </a:lstStyle>
          <a:p>
            <a:fld id="{48F63A3B-78C7-47BE-AE5E-E10140E04643}" type="slidenum">
              <a:rPr lang="en-US" smtClean="0"/>
              <a:pPr/>
              <a:t>‹#›</a:t>
            </a:fld>
            <a:endParaRPr lang="en-US" dirty="0"/>
          </a:p>
        </p:txBody>
      </p:sp>
      <p:sp>
        <p:nvSpPr>
          <p:cNvPr id="2" name="Title Placeholder 1"/>
          <p:cNvSpPr>
            <a:spLocks noGrp="1"/>
          </p:cNvSpPr>
          <p:nvPr>
            <p:ph type="title"/>
          </p:nvPr>
        </p:nvSpPr>
        <p:spPr>
          <a:xfrm>
            <a:off x="758952" y="731520"/>
            <a:ext cx="10671048" cy="1362057"/>
          </a:xfrm>
          <a:prstGeom prst="rect">
            <a:avLst/>
          </a:prstGeom>
        </p:spPr>
        <p:txBody>
          <a:bodyPr vert="horz" lIns="91440" tIns="45720" rIns="91440" bIns="45720" rtlCol="0" anchor="b" anchorCtr="0">
            <a:noAutofit/>
          </a:bodyPr>
          <a:lstStyle/>
          <a:p>
            <a:r>
              <a:rPr lang="en-GB"/>
              <a:t>Click to edit Master title style</a:t>
            </a:r>
            <a:endParaRPr lang="en-US" dirty="0"/>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80" r:id="rId3"/>
    <p:sldLayoutId id="2147483653" r:id="rId4"/>
    <p:sldLayoutId id="2147483668" r:id="rId5"/>
    <p:sldLayoutId id="2147483685" r:id="rId6"/>
    <p:sldLayoutId id="2147483686" r:id="rId7"/>
    <p:sldLayoutId id="2147483687" r:id="rId8"/>
    <p:sldLayoutId id="2147483688" r:id="rId9"/>
    <p:sldLayoutId id="2147483689" r:id="rId10"/>
    <p:sldLayoutId id="2147483691" r:id="rId11"/>
    <p:sldLayoutId id="2147483692" r:id="rId12"/>
    <p:sldLayoutId id="2147483676" r:id="rId13"/>
    <p:sldLayoutId id="2147483656" r:id="rId14"/>
    <p:sldLayoutId id="2147483657" r:id="rId15"/>
    <p:sldLayoutId id="2147483658" r:id="rId16"/>
    <p:sldLayoutId id="2147483659" r:id="rId17"/>
  </p:sldLayoutIdLst>
  <p:hf hdr="0" ftr="0" dt="0"/>
  <p:txStyles>
    <p:titleStyle>
      <a:lvl1pPr algn="ctr" defTabSz="914400" rtl="0" eaLnBrk="1" latinLnBrk="0" hangingPunct="1">
        <a:lnSpc>
          <a:spcPts val="4875"/>
        </a:lnSpc>
        <a:spcBef>
          <a:spcPct val="0"/>
        </a:spcBef>
        <a:buNone/>
        <a:defRPr sz="38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7FF65-A536-F639-8591-ED024C223308}"/>
              </a:ext>
            </a:extLst>
          </p:cNvPr>
          <p:cNvSpPr>
            <a:spLocks noGrp="1"/>
          </p:cNvSpPr>
          <p:nvPr>
            <p:ph type="ctrTitle"/>
          </p:nvPr>
        </p:nvSpPr>
        <p:spPr>
          <a:xfrm>
            <a:off x="2612571" y="800811"/>
            <a:ext cx="6721929" cy="2516020"/>
          </a:xfrm>
        </p:spPr>
        <p:txBody>
          <a:bodyPr anchor="ctr"/>
          <a:lstStyle/>
          <a:p>
            <a:r>
              <a:rPr lang="en-US" sz="2400" dirty="0"/>
              <a:t>Module name and code</a:t>
            </a:r>
            <a:br>
              <a:rPr lang="en-US" sz="2400" dirty="0"/>
            </a:br>
            <a:r>
              <a:rPr lang="en-US" sz="2400" dirty="0"/>
              <a:t>EFFECTIVE TEAM-WORKING AND COMUNICATION</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BMSW4009</a:t>
            </a:r>
            <a:br>
              <a:rPr lang="en-US" sz="2400" dirty="0">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ASSESSMENT TITLE</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Effective Communication Skills in the Workplace</a:t>
            </a:r>
            <a:br>
              <a:rPr lang="en-US" sz="2400" dirty="0">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LECTURER: MELANIE SQUIRE </a:t>
            </a:r>
            <a:endParaRPr lang="en-US" sz="2400" dirty="0"/>
          </a:p>
        </p:txBody>
      </p:sp>
      <p:sp>
        <p:nvSpPr>
          <p:cNvPr id="3" name="Rectangle 2">
            <a:extLst>
              <a:ext uri="{FF2B5EF4-FFF2-40B4-BE49-F238E27FC236}">
                <a16:creationId xmlns:a16="http://schemas.microsoft.com/office/drawing/2014/main" id="{E2345495-23F8-B1D2-2212-17C150728B60}"/>
              </a:ext>
            </a:extLst>
          </p:cNvPr>
          <p:cNvSpPr/>
          <p:nvPr/>
        </p:nvSpPr>
        <p:spPr>
          <a:xfrm>
            <a:off x="2899790" y="5444836"/>
            <a:ext cx="6392421" cy="1413163"/>
          </a:xfrm>
          <a:prstGeom prst="rect">
            <a:avLst/>
          </a:prstGeom>
          <a:solidFill>
            <a:srgbClr val="FFEFEF"/>
          </a:solidFill>
          <a:ln>
            <a:solidFill>
              <a:schemeClr val="accent1"/>
            </a:solidFill>
          </a:ln>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nSpc>
                <a:spcPct val="115000"/>
              </a:lnSpc>
            </a:pPr>
            <a:endParaRPr lang="en-IN" sz="1800" dirty="0">
              <a:effectLst/>
              <a:latin typeface="Arial" panose="020B0604020202020204" pitchFamily="34" charset="0"/>
              <a:ea typeface="Arial" panose="020B0604020202020204" pitchFamily="34" charset="0"/>
            </a:endParaRPr>
          </a:p>
          <a:p>
            <a:pPr>
              <a:lnSpc>
                <a:spcPct val="115000"/>
              </a:lnSpc>
            </a:pPr>
            <a:endParaRPr lang="en-IN" sz="1800" b="1" dirty="0">
              <a:solidFill>
                <a:schemeClr val="accent6"/>
              </a:solidFill>
              <a:effectLst/>
              <a:latin typeface="Arial" panose="020B0604020202020204" pitchFamily="34" charset="0"/>
              <a:ea typeface="Arial" panose="020B0604020202020204" pitchFamily="34" charset="0"/>
            </a:endParaRPr>
          </a:p>
          <a:p>
            <a:pPr>
              <a:lnSpc>
                <a:spcPct val="115000"/>
              </a:lnSpc>
            </a:pPr>
            <a:r>
              <a:rPr lang="en-IN" sz="1800" b="1" dirty="0">
                <a:solidFill>
                  <a:schemeClr val="accent6"/>
                </a:solidFill>
                <a:effectLst/>
                <a:latin typeface="Arial" panose="020B0604020202020204" pitchFamily="34" charset="0"/>
                <a:ea typeface="Arial" panose="020B0604020202020204" pitchFamily="34" charset="0"/>
              </a:rPr>
              <a:t>Student ID: 2239816</a:t>
            </a:r>
          </a:p>
          <a:p>
            <a:pPr>
              <a:lnSpc>
                <a:spcPct val="115000"/>
              </a:lnSpc>
            </a:pPr>
            <a:r>
              <a:rPr lang="en-IN" b="1" dirty="0" err="1">
                <a:solidFill>
                  <a:schemeClr val="accent6"/>
                </a:solidFill>
                <a:latin typeface="Arial" panose="020B0604020202020204" pitchFamily="34" charset="0"/>
                <a:ea typeface="Arial" panose="020B0604020202020204" pitchFamily="34" charset="0"/>
              </a:rPr>
              <a:t>Stundent</a:t>
            </a:r>
            <a:r>
              <a:rPr lang="en-IN" b="1" dirty="0">
                <a:solidFill>
                  <a:schemeClr val="accent6"/>
                </a:solidFill>
                <a:latin typeface="Arial" panose="020B0604020202020204" pitchFamily="34" charset="0"/>
                <a:ea typeface="Arial" panose="020B0604020202020204" pitchFamily="34" charset="0"/>
              </a:rPr>
              <a:t> Name : </a:t>
            </a:r>
            <a:r>
              <a:rPr lang="en-IN" b="1">
                <a:solidFill>
                  <a:schemeClr val="accent6"/>
                </a:solidFill>
                <a:latin typeface="Arial" panose="020B0604020202020204" pitchFamily="34" charset="0"/>
                <a:ea typeface="Arial" panose="020B0604020202020204" pitchFamily="34" charset="0"/>
              </a:rPr>
              <a:t>ANDREEA ELENA </a:t>
            </a:r>
            <a:r>
              <a:rPr lang="en-IN" b="1" dirty="0">
                <a:solidFill>
                  <a:schemeClr val="accent6"/>
                </a:solidFill>
                <a:latin typeface="Arial" panose="020B0604020202020204" pitchFamily="34" charset="0"/>
                <a:ea typeface="Arial" panose="020B0604020202020204" pitchFamily="34" charset="0"/>
              </a:rPr>
              <a:t>TUDORIE</a:t>
            </a:r>
          </a:p>
          <a:p>
            <a:pPr>
              <a:lnSpc>
                <a:spcPct val="115000"/>
              </a:lnSpc>
            </a:pPr>
            <a:r>
              <a:rPr lang="en-IN" b="1" dirty="0">
                <a:solidFill>
                  <a:schemeClr val="accent6"/>
                </a:solidFill>
                <a:latin typeface="Arial" panose="020B0604020202020204" pitchFamily="34" charset="0"/>
                <a:ea typeface="Arial" panose="020B0604020202020204" pitchFamily="34" charset="0"/>
              </a:rPr>
              <a:t>Date for Submission: 30/06/2024</a:t>
            </a:r>
          </a:p>
          <a:p>
            <a:pPr>
              <a:lnSpc>
                <a:spcPct val="115000"/>
              </a:lnSpc>
            </a:pPr>
            <a:endParaRPr lang="en-IN" sz="1800" dirty="0">
              <a:effectLst/>
              <a:latin typeface="Arial" panose="020B0604020202020204" pitchFamily="34" charset="0"/>
              <a:ea typeface="Arial" panose="020B0604020202020204" pitchFamily="34" charset="0"/>
            </a:endParaRPr>
          </a:p>
          <a:p>
            <a:pPr>
              <a:lnSpc>
                <a:spcPct val="115000"/>
              </a:lnSpc>
            </a:pPr>
            <a:endParaRPr lang="en-IN" sz="18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22024376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EDA75-0988-2AC2-87F8-8DEC83A7B9CA}"/>
              </a:ext>
            </a:extLst>
          </p:cNvPr>
          <p:cNvSpPr>
            <a:spLocks noGrp="1"/>
          </p:cNvSpPr>
          <p:nvPr>
            <p:ph type="title"/>
          </p:nvPr>
        </p:nvSpPr>
        <p:spPr>
          <a:xfrm>
            <a:off x="914400" y="362608"/>
            <a:ext cx="4344695" cy="1000972"/>
          </a:xfrm>
        </p:spPr>
        <p:txBody>
          <a:bodyPr anchor="b">
            <a:normAutofit/>
          </a:bodyPr>
          <a:lstStyle/>
          <a:p>
            <a:pPr algn="ctr"/>
            <a:br>
              <a:rPr lang="en-IN" sz="2400" dirty="0">
                <a:effectLst/>
              </a:rPr>
            </a:br>
            <a:endParaRPr lang="en-US" sz="2400" dirty="0"/>
          </a:p>
        </p:txBody>
      </p:sp>
      <p:sp>
        <p:nvSpPr>
          <p:cNvPr id="10" name="Content Placeholder 2">
            <a:extLst>
              <a:ext uri="{FF2B5EF4-FFF2-40B4-BE49-F238E27FC236}">
                <a16:creationId xmlns:a16="http://schemas.microsoft.com/office/drawing/2014/main" id="{49E8EC8F-463E-091D-3E4A-B2C17E7CEC0B}"/>
              </a:ext>
            </a:extLst>
          </p:cNvPr>
          <p:cNvSpPr>
            <a:spLocks noGrp="1"/>
          </p:cNvSpPr>
          <p:nvPr>
            <p:ph idx="1"/>
          </p:nvPr>
        </p:nvSpPr>
        <p:spPr>
          <a:xfrm>
            <a:off x="914399" y="1901952"/>
            <a:ext cx="6018507" cy="4955624"/>
          </a:xfrm>
        </p:spPr>
        <p:txBody>
          <a:bodyPr/>
          <a:lstStyle/>
          <a:p>
            <a:pPr marL="342900" indent="-342900" algn="just">
              <a:lnSpc>
                <a:spcPct val="150000"/>
              </a:lnSpc>
              <a:buFont typeface="Arial" panose="020B0604020202020204" pitchFamily="34" charset="0"/>
              <a:buChar char="•"/>
            </a:pPr>
            <a:r>
              <a:rPr lang="en-US" sz="1800" dirty="0">
                <a:effectLst/>
                <a:latin typeface="Arial" panose="020B0604020202020204" pitchFamily="34" charset="0"/>
                <a:ea typeface="Times New Roman" panose="02020603050405020304" pitchFamily="18" charset="0"/>
              </a:rPr>
              <a:t>Communication skill entail the way of conveying, processing, and receiving message or information through verbal and non-verbal medium.</a:t>
            </a:r>
          </a:p>
          <a:p>
            <a:pPr marL="342900" indent="-342900" algn="just">
              <a:lnSpc>
                <a:spcPct val="150000"/>
              </a:lnSpc>
              <a:buFont typeface="Arial" panose="020B0604020202020204" pitchFamily="34" charset="0"/>
              <a:buChar char="•"/>
            </a:pPr>
            <a:r>
              <a:rPr lang="en-US" sz="1800" dirty="0">
                <a:effectLst/>
                <a:latin typeface="Arial" panose="020B0604020202020204" pitchFamily="34" charset="0"/>
                <a:ea typeface="Times New Roman" panose="02020603050405020304" pitchFamily="18" charset="0"/>
              </a:rPr>
              <a:t>At workplace, effective communication is extremely crucial as it plays an important role in engaging employee at work, boosting their moral, increment in productivity and satisfaction (</a:t>
            </a:r>
            <a:r>
              <a:rPr lang="en-IN" sz="1800" dirty="0" err="1">
                <a:effectLst/>
                <a:highlight>
                  <a:srgbClr val="FFFFFF"/>
                </a:highlight>
                <a:latin typeface="Arial" panose="020B0604020202020204" pitchFamily="34" charset="0"/>
                <a:ea typeface="Times New Roman" panose="02020603050405020304" pitchFamily="18" charset="0"/>
              </a:rPr>
              <a:t>Lubis</a:t>
            </a:r>
            <a:r>
              <a:rPr lang="en-IN" sz="1800" dirty="0">
                <a:effectLst/>
                <a:highlight>
                  <a:srgbClr val="FFFFFF"/>
                </a:highlight>
                <a:latin typeface="Arial" panose="020B0604020202020204" pitchFamily="34" charset="0"/>
                <a:ea typeface="Times New Roman" panose="02020603050405020304" pitchFamily="18" charset="0"/>
              </a:rPr>
              <a:t>, 2024</a:t>
            </a:r>
            <a:r>
              <a:rPr lang="en-US" sz="1800" dirty="0">
                <a:effectLst/>
                <a:latin typeface="Arial" panose="020B0604020202020204" pitchFamily="34" charset="0"/>
                <a:ea typeface="Times New Roman" panose="02020603050405020304" pitchFamily="18" charset="0"/>
              </a:rPr>
              <a:t>). </a:t>
            </a:r>
          </a:p>
          <a:p>
            <a:pPr marL="342900" indent="-342900" algn="just">
              <a:lnSpc>
                <a:spcPct val="150000"/>
              </a:lnSpc>
              <a:buFont typeface="Arial" panose="020B0604020202020204" pitchFamily="34" charset="0"/>
              <a:buChar char="•"/>
            </a:pPr>
            <a:r>
              <a:rPr lang="en-US" sz="1800" dirty="0">
                <a:effectLst/>
                <a:latin typeface="Arial" panose="020B0604020202020204" pitchFamily="34" charset="0"/>
                <a:ea typeface="Times New Roman" panose="02020603050405020304" pitchFamily="18" charset="0"/>
              </a:rPr>
              <a:t>Communication with the aim to present valuable information states, three main objectives for presentation- “To inform, To persuade, To entertain”. </a:t>
            </a:r>
          </a:p>
          <a:p>
            <a:pPr marL="342900" indent="-342900">
              <a:buFont typeface="Arial" panose="020B0604020202020204" pitchFamily="34" charset="0"/>
              <a:buChar char="•"/>
            </a:pPr>
            <a:endParaRPr lang="en-US" dirty="0"/>
          </a:p>
        </p:txBody>
      </p:sp>
      <p:pic>
        <p:nvPicPr>
          <p:cNvPr id="5" name="Picture Placeholder 4">
            <a:extLst>
              <a:ext uri="{FF2B5EF4-FFF2-40B4-BE49-F238E27FC236}">
                <a16:creationId xmlns:a16="http://schemas.microsoft.com/office/drawing/2014/main" id="{CB930C9A-933E-DEC6-22CE-4C416BD2B8D0}"/>
              </a:ext>
            </a:extLst>
          </p:cNvPr>
          <p:cNvPicPr>
            <a:picLocks noGrp="1" noChangeAspect="1"/>
          </p:cNvPicPr>
          <p:nvPr>
            <p:ph type="pic" sz="quarter" idx="11"/>
          </p:nvPr>
        </p:nvPicPr>
        <p:blipFill>
          <a:blip r:embed="rId3"/>
          <a:srcRect l="9153" r="9153"/>
          <a:stretch/>
        </p:blipFill>
        <p:spPr>
          <a:xfrm>
            <a:off x="7414194" y="362607"/>
            <a:ext cx="4344695" cy="6494969"/>
          </a:xfrm>
          <a:prstGeom prst="rect">
            <a:avLst/>
          </a:prstGeom>
          <a:noFill/>
        </p:spPr>
      </p:pic>
      <p:sp>
        <p:nvSpPr>
          <p:cNvPr id="3" name="TextBox 2">
            <a:extLst>
              <a:ext uri="{FF2B5EF4-FFF2-40B4-BE49-F238E27FC236}">
                <a16:creationId xmlns:a16="http://schemas.microsoft.com/office/drawing/2014/main" id="{2B8E24A9-D4B1-7500-3C67-CF9D080C3218}"/>
              </a:ext>
            </a:extLst>
          </p:cNvPr>
          <p:cNvSpPr txBox="1"/>
          <p:nvPr/>
        </p:nvSpPr>
        <p:spPr>
          <a:xfrm>
            <a:off x="1232451" y="778484"/>
            <a:ext cx="6352675" cy="400110"/>
          </a:xfrm>
          <a:prstGeom prst="rect">
            <a:avLst/>
          </a:prstGeom>
          <a:noFill/>
        </p:spPr>
        <p:txBody>
          <a:bodyPr wrap="square" rtlCol="0">
            <a:spAutoFit/>
          </a:bodyPr>
          <a:lstStyle/>
          <a:p>
            <a:r>
              <a:rPr lang="en-US" sz="2000" b="1" dirty="0">
                <a:solidFill>
                  <a:schemeClr val="accent6"/>
                </a:solidFill>
                <a:latin typeface="+mj-lt"/>
                <a:cs typeface="Arial" panose="020B0604020202020204" pitchFamily="34" charset="0"/>
              </a:rPr>
              <a:t>1. Importance of Communication Skill</a:t>
            </a:r>
          </a:p>
        </p:txBody>
      </p:sp>
    </p:spTree>
    <p:extLst>
      <p:ext uri="{BB962C8B-B14F-4D97-AF65-F5344CB8AC3E}">
        <p14:creationId xmlns:p14="http://schemas.microsoft.com/office/powerpoint/2010/main" val="29064919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B219B-7E3A-7E84-6386-37313F0CFB09}"/>
              </a:ext>
            </a:extLst>
          </p:cNvPr>
          <p:cNvSpPr>
            <a:spLocks noGrp="1"/>
          </p:cNvSpPr>
          <p:nvPr>
            <p:ph type="title"/>
          </p:nvPr>
        </p:nvSpPr>
        <p:spPr>
          <a:xfrm>
            <a:off x="0" y="-304800"/>
            <a:ext cx="9879106" cy="1473200"/>
          </a:xfrm>
        </p:spPr>
        <p:txBody>
          <a:bodyPr anchor="b">
            <a:normAutofit fontScale="90000"/>
          </a:bodyPr>
          <a:lstStyle/>
          <a:p>
            <a:pPr>
              <a:lnSpc>
                <a:spcPct val="90000"/>
              </a:lnSpc>
            </a:pPr>
            <a:br>
              <a:rPr lang="en-US" sz="2500" b="1" dirty="0">
                <a:effectLst/>
              </a:rPr>
            </a:br>
            <a:br>
              <a:rPr lang="en-US" sz="2500" b="1" dirty="0">
                <a:effectLst/>
              </a:rPr>
            </a:br>
            <a:br>
              <a:rPr lang="en-US" sz="2700" b="1" dirty="0">
                <a:effectLst/>
              </a:rPr>
            </a:br>
            <a:r>
              <a:rPr lang="en-US" sz="2700" b="1" dirty="0">
                <a:effectLst/>
              </a:rPr>
              <a:t>1</a:t>
            </a:r>
            <a:r>
              <a:rPr lang="en-US" sz="2700" dirty="0"/>
              <a:t>.1</a:t>
            </a:r>
            <a:r>
              <a:rPr lang="en-US" sz="2700" b="1" dirty="0">
                <a:effectLst/>
              </a:rPr>
              <a:t> </a:t>
            </a:r>
            <a:r>
              <a:rPr lang="en-US" sz="2700" dirty="0"/>
              <a:t>IMPORTANCE OF</a:t>
            </a:r>
            <a:r>
              <a:rPr lang="en-US" sz="2700" b="1" dirty="0">
                <a:effectLst/>
              </a:rPr>
              <a:t> COMMUNICATION SKILLS</a:t>
            </a:r>
            <a:br>
              <a:rPr lang="en-US" sz="2700" b="1" dirty="0">
                <a:effectLst/>
              </a:rPr>
            </a:br>
            <a:endParaRPr lang="en-US" sz="2500" dirty="0"/>
          </a:p>
        </p:txBody>
      </p:sp>
      <p:sp>
        <p:nvSpPr>
          <p:cNvPr id="20" name="Slide Number Placeholder 4">
            <a:extLst>
              <a:ext uri="{FF2B5EF4-FFF2-40B4-BE49-F238E27FC236}">
                <a16:creationId xmlns:a16="http://schemas.microsoft.com/office/drawing/2014/main" id="{A1CE37B6-0155-5EDE-23BC-80555D50186B}"/>
              </a:ext>
            </a:extLst>
          </p:cNvPr>
          <p:cNvSpPr>
            <a:spLocks noGrp="1"/>
          </p:cNvSpPr>
          <p:nvPr>
            <p:ph type="sldNum" sz="quarter" idx="12"/>
          </p:nvPr>
        </p:nvSpPr>
        <p:spPr>
          <a:xfrm>
            <a:off x="10438475" y="457199"/>
            <a:ext cx="987552" cy="244503"/>
          </a:xfrm>
        </p:spPr>
        <p:txBody>
          <a:bodyPr anchor="ctr">
            <a:normAutofit/>
          </a:bodyPr>
          <a:lstStyle/>
          <a:p>
            <a:pPr>
              <a:lnSpc>
                <a:spcPct val="90000"/>
              </a:lnSpc>
              <a:spcAft>
                <a:spcPts val="600"/>
              </a:spcAft>
            </a:pPr>
            <a:fld id="{48F63A3B-78C7-47BE-AE5E-E10140E04643}" type="slidenum">
              <a:rPr lang="en-US" sz="1100" smtClean="0"/>
              <a:pPr>
                <a:lnSpc>
                  <a:spcPct val="90000"/>
                </a:lnSpc>
                <a:spcAft>
                  <a:spcPts val="600"/>
                </a:spcAft>
              </a:pPr>
              <a:t>3</a:t>
            </a:fld>
            <a:endParaRPr lang="en-US" sz="1100"/>
          </a:p>
        </p:txBody>
      </p:sp>
      <p:sp>
        <p:nvSpPr>
          <p:cNvPr id="3" name="Text Placeholder 2">
            <a:extLst>
              <a:ext uri="{FF2B5EF4-FFF2-40B4-BE49-F238E27FC236}">
                <a16:creationId xmlns:a16="http://schemas.microsoft.com/office/drawing/2014/main" id="{A2E339BF-E6D7-DD0E-AF02-6813852EE723}"/>
              </a:ext>
            </a:extLst>
          </p:cNvPr>
          <p:cNvSpPr>
            <a:spLocks noGrp="1"/>
          </p:cNvSpPr>
          <p:nvPr>
            <p:ph type="body" sz="half" idx="2"/>
          </p:nvPr>
        </p:nvSpPr>
        <p:spPr>
          <a:xfrm>
            <a:off x="139700" y="1295400"/>
            <a:ext cx="6897202" cy="5029200"/>
          </a:xfrm>
        </p:spPr>
        <p:txBody>
          <a:bodyPr>
            <a:normAutofit/>
          </a:bodyPr>
          <a:lstStyle/>
          <a:p>
            <a:pPr algn="just">
              <a:spcAft>
                <a:spcPts val="600"/>
              </a:spcAft>
            </a:pPr>
            <a:r>
              <a:rPr lang="en-US" sz="1800" dirty="0">
                <a:latin typeface="Arial" panose="020B0604020202020204" pitchFamily="34" charset="0"/>
                <a:cs typeface="Arial" panose="020B0604020202020204" pitchFamily="34" charset="0"/>
              </a:rPr>
              <a:t>Effective communication can create impact on the success of company. </a:t>
            </a:r>
            <a:r>
              <a:rPr lang="en-US" sz="1800" dirty="0">
                <a:effectLst/>
                <a:latin typeface="Arial" panose="020B0604020202020204" pitchFamily="34" charset="0"/>
                <a:ea typeface="Times New Roman" panose="02020603050405020304" pitchFamily="18" charset="0"/>
                <a:cs typeface="Arial" panose="020B0604020202020204" pitchFamily="34" charset="0"/>
              </a:rPr>
              <a:t>Communication can effectively improve human relationship, build a positive work environment, and eliminate misconception. Few insights are:</a:t>
            </a:r>
          </a:p>
          <a:p>
            <a:pPr algn="just"/>
            <a:r>
              <a:rPr lang="en-US" sz="1800" b="1" dirty="0">
                <a:effectLst/>
                <a:latin typeface="Arial" panose="020B0604020202020204" pitchFamily="34" charset="0"/>
                <a:ea typeface="Times New Roman" panose="02020603050405020304" pitchFamily="18" charset="0"/>
                <a:cs typeface="Arial" panose="020B0604020202020204" pitchFamily="34" charset="0"/>
              </a:rPr>
              <a:t>Building on collaboration skill</a:t>
            </a:r>
            <a:r>
              <a:rPr lang="en-US" sz="1800" dirty="0">
                <a:effectLst/>
                <a:latin typeface="Arial" panose="020B0604020202020204" pitchFamily="34" charset="0"/>
                <a:ea typeface="Times New Roman" panose="02020603050405020304" pitchFamily="18" charset="0"/>
                <a:cs typeface="Arial" panose="020B0604020202020204" pitchFamily="34" charset="0"/>
              </a:rPr>
              <a:t>: Practice on strong and honest communication enhances to build strong effective team collaboration at workplace. Improving on team collaboration can get better information to convey and good workplace environment.</a:t>
            </a:r>
            <a:endParaRPr lang="en-IN" sz="1800" dirty="0">
              <a:effectLst/>
              <a:latin typeface="Arial" panose="020B0604020202020204" pitchFamily="34" charset="0"/>
              <a:ea typeface="Times New Roman" panose="02020603050405020304" pitchFamily="18" charset="0"/>
              <a:cs typeface="Arial" panose="020B0604020202020204" pitchFamily="34" charset="0"/>
            </a:endParaRPr>
          </a:p>
          <a:p>
            <a:pPr algn="just"/>
            <a:r>
              <a:rPr lang="en-US" sz="1800" b="1" dirty="0">
                <a:effectLst/>
                <a:latin typeface="Arial" panose="020B0604020202020204" pitchFamily="34" charset="0"/>
                <a:ea typeface="Times New Roman" panose="02020603050405020304" pitchFamily="18" charset="0"/>
                <a:cs typeface="Arial" panose="020B0604020202020204" pitchFamily="34" charset="0"/>
              </a:rPr>
              <a:t>Prioritizing two-way communication</a:t>
            </a:r>
            <a:r>
              <a:rPr lang="en-US" sz="1800" dirty="0">
                <a:effectLst/>
                <a:latin typeface="Arial" panose="020B0604020202020204" pitchFamily="34" charset="0"/>
                <a:ea typeface="Times New Roman" panose="02020603050405020304" pitchFamily="18" charset="0"/>
                <a:cs typeface="Arial" panose="020B0604020202020204" pitchFamily="34" charset="0"/>
              </a:rPr>
              <a:t>: Listening to reply and listening to understand, is a part of two-way communication (</a:t>
            </a:r>
            <a:r>
              <a:rPr lang="en-IN" sz="1800" dirty="0">
                <a:effectLst/>
                <a:latin typeface="Arial" panose="020B0604020202020204" pitchFamily="34" charset="0"/>
                <a:ea typeface="Times New Roman" panose="02020603050405020304" pitchFamily="18" charset="0"/>
                <a:cs typeface="Arial" panose="020B0604020202020204" pitchFamily="34" charset="0"/>
              </a:rPr>
              <a:t>Doyle, 2017</a:t>
            </a:r>
            <a:r>
              <a:rPr lang="en-US" sz="1800" dirty="0">
                <a:effectLst/>
                <a:latin typeface="Arial" panose="020B0604020202020204" pitchFamily="34" charset="0"/>
                <a:ea typeface="Times New Roman" panose="02020603050405020304" pitchFamily="18" charset="0"/>
                <a:cs typeface="Arial" panose="020B0604020202020204" pitchFamily="34" charset="0"/>
              </a:rPr>
              <a:t>). Listening skill is as important as communicating.</a:t>
            </a:r>
          </a:p>
          <a:p>
            <a:pPr algn="just"/>
            <a:r>
              <a:rPr lang="en-US" sz="1800" b="1" dirty="0">
                <a:effectLst/>
                <a:latin typeface="Arial" panose="020B0604020202020204" pitchFamily="34" charset="0"/>
                <a:ea typeface="Times New Roman" panose="02020603050405020304" pitchFamily="18" charset="0"/>
                <a:cs typeface="Arial" panose="020B0604020202020204" pitchFamily="34" charset="0"/>
              </a:rPr>
              <a:t>Understanding communication style of team</a:t>
            </a:r>
            <a:r>
              <a:rPr lang="en-US" sz="1800" dirty="0">
                <a:effectLst/>
                <a:latin typeface="Arial" panose="020B0604020202020204" pitchFamily="34" charset="0"/>
                <a:ea typeface="Times New Roman" panose="02020603050405020304" pitchFamily="18" charset="0"/>
                <a:cs typeface="Arial" panose="020B0604020202020204" pitchFamily="34" charset="0"/>
              </a:rPr>
              <a:t>: The way to communicate or ask any query to the team defines the communication style or pattern of the individual at the workplace (</a:t>
            </a:r>
            <a:r>
              <a:rPr lang="en-IN" sz="1800" b="0" i="0" u="none" strike="noStrike" dirty="0" err="1">
                <a:effectLst/>
                <a:latin typeface="Arial" panose="020B0604020202020204" pitchFamily="34" charset="0"/>
              </a:rPr>
              <a:t>Touloumakos</a:t>
            </a:r>
            <a:r>
              <a:rPr lang="en-IN" sz="1800" b="0" i="0" u="none" strike="noStrike" dirty="0">
                <a:effectLst/>
                <a:latin typeface="Arial" panose="020B0604020202020204" pitchFamily="34" charset="0"/>
              </a:rPr>
              <a:t>, A.K., 2023</a:t>
            </a:r>
            <a:r>
              <a:rPr lang="en-US" sz="1800" dirty="0">
                <a:effectLst/>
                <a:latin typeface="Arial" panose="020B0604020202020204" pitchFamily="34" charset="0"/>
                <a:ea typeface="Times New Roman" panose="02020603050405020304" pitchFamily="18" charset="0"/>
                <a:cs typeface="Arial" panose="020B0604020202020204" pitchFamily="34" charset="0"/>
              </a:rPr>
              <a:t>). Personality of each person (introvert, extrovert, or ambivert) explains their own kind of communicating style.</a:t>
            </a:r>
            <a:endParaRPr lang="en-IN" sz="1800" dirty="0">
              <a:effectLst/>
              <a:latin typeface="Arial" panose="020B0604020202020204" pitchFamily="34" charset="0"/>
              <a:ea typeface="Times New Roman" panose="02020603050405020304" pitchFamily="18" charset="0"/>
              <a:cs typeface="Arial" panose="020B0604020202020204" pitchFamily="34" charset="0"/>
            </a:endParaRPr>
          </a:p>
          <a:p>
            <a:pPr algn="just"/>
            <a:endParaRPr lang="en-IN" sz="1800" dirty="0">
              <a:effectLst/>
              <a:latin typeface="Times New Roman" panose="02020603050405020304" pitchFamily="18" charset="0"/>
              <a:ea typeface="Times New Roman" panose="02020603050405020304" pitchFamily="18" charset="0"/>
            </a:endParaRPr>
          </a:p>
          <a:p>
            <a:pPr marL="285750" indent="-285750" algn="just">
              <a:spcAft>
                <a:spcPts val="600"/>
              </a:spcAft>
              <a:buFont typeface="Arial" panose="020B0604020202020204" pitchFamily="34" charset="0"/>
              <a:buChar char="•"/>
            </a:pPr>
            <a:endParaRPr lang="en-US" dirty="0"/>
          </a:p>
        </p:txBody>
      </p:sp>
      <p:pic>
        <p:nvPicPr>
          <p:cNvPr id="8" name="Picture Placeholder 7">
            <a:extLst>
              <a:ext uri="{FF2B5EF4-FFF2-40B4-BE49-F238E27FC236}">
                <a16:creationId xmlns:a16="http://schemas.microsoft.com/office/drawing/2014/main" id="{8ED012DF-B147-8F4F-21EF-AB1C86C2A55C}"/>
              </a:ext>
            </a:extLst>
          </p:cNvPr>
          <p:cNvPicPr>
            <a:picLocks noGrp="1" noChangeAspect="1"/>
          </p:cNvPicPr>
          <p:nvPr>
            <p:ph idx="1"/>
          </p:nvPr>
        </p:nvPicPr>
        <p:blipFill rotWithShape="1">
          <a:blip r:embed="rId3"/>
          <a:stretch/>
        </p:blipFill>
        <p:spPr>
          <a:xfrm>
            <a:off x="7289800" y="1594657"/>
            <a:ext cx="4519541" cy="2971801"/>
          </a:xfrm>
          <a:prstGeom prst="rect">
            <a:avLst/>
          </a:prstGeom>
          <a:noFill/>
        </p:spPr>
      </p:pic>
      <p:sp>
        <p:nvSpPr>
          <p:cNvPr id="15" name="Slide Number Placeholder 4" hidden="1">
            <a:extLst>
              <a:ext uri="{FF2B5EF4-FFF2-40B4-BE49-F238E27FC236}">
                <a16:creationId xmlns:a16="http://schemas.microsoft.com/office/drawing/2014/main" id="{96B72A63-C558-7D7E-EC53-458A585E7E43}"/>
              </a:ext>
            </a:extLst>
          </p:cNvPr>
          <p:cNvSpPr>
            <a:spLocks noGrp="1"/>
          </p:cNvSpPr>
          <p:nvPr>
            <p:ph type="sldNum" sz="quarter" idx="4294967295"/>
          </p:nvPr>
        </p:nvSpPr>
        <p:spPr>
          <a:xfrm>
            <a:off x="10358437" y="457199"/>
            <a:ext cx="1067589" cy="471489"/>
          </a:xfrm>
        </p:spPr>
        <p:txBody>
          <a:bodyPr/>
          <a:lstStyle/>
          <a:p>
            <a:pPr>
              <a:spcAft>
                <a:spcPts val="600"/>
              </a:spcAft>
            </a:pPr>
            <a:fld id="{48F63A3B-78C7-47BE-AE5E-E10140E04643}" type="slidenum">
              <a:rPr lang="en-US" smtClean="0"/>
              <a:pPr>
                <a:spcAft>
                  <a:spcPts val="600"/>
                </a:spcAft>
              </a:pPr>
              <a:t>3</a:t>
            </a:fld>
            <a:endParaRPr lang="en-US"/>
          </a:p>
        </p:txBody>
      </p:sp>
    </p:spTree>
    <p:extLst>
      <p:ext uri="{BB962C8B-B14F-4D97-AF65-F5344CB8AC3E}">
        <p14:creationId xmlns:p14="http://schemas.microsoft.com/office/powerpoint/2010/main" val="29529238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C93EC5F-23DE-8DE4-61F4-3A8602D652C1}"/>
              </a:ext>
            </a:extLst>
          </p:cNvPr>
          <p:cNvSpPr txBox="1"/>
          <p:nvPr/>
        </p:nvSpPr>
        <p:spPr>
          <a:xfrm>
            <a:off x="573740" y="1121434"/>
            <a:ext cx="10692357" cy="5859553"/>
          </a:xfrm>
          <a:prstGeom prst="rect">
            <a:avLst/>
          </a:prstGeom>
          <a:noFill/>
        </p:spPr>
        <p:txBody>
          <a:bodyPr wrap="square">
            <a:spAutoFit/>
          </a:bodyPr>
          <a:lstStyle/>
          <a:p>
            <a:pPr algn="just">
              <a:lnSpc>
                <a:spcPct val="150000"/>
              </a:lnSpc>
            </a:pPr>
            <a:endParaRPr lang="en-IN" dirty="0">
              <a:solidFill>
                <a:schemeClr val="accent6"/>
              </a:solidFill>
              <a:effectLst/>
              <a:latin typeface="Times New Roman" panose="02020603050405020304" pitchFamily="18" charset="0"/>
              <a:ea typeface="Times New Roman" panose="02020603050405020304" pitchFamily="18" charset="0"/>
            </a:endParaRPr>
          </a:p>
          <a:p>
            <a:pPr algn="just">
              <a:lnSpc>
                <a:spcPct val="150000"/>
              </a:lnSpc>
            </a:pPr>
            <a:r>
              <a:rPr lang="en-US" b="1" dirty="0">
                <a:solidFill>
                  <a:schemeClr val="accent6"/>
                </a:solidFill>
                <a:effectLst/>
                <a:latin typeface="Arial" panose="020B0604020202020204" pitchFamily="34" charset="0"/>
                <a:ea typeface="Times New Roman" panose="02020603050405020304" pitchFamily="18" charset="0"/>
              </a:rPr>
              <a:t>1.2.1 Boost organizational growth</a:t>
            </a:r>
            <a:r>
              <a:rPr lang="en-US" dirty="0">
                <a:solidFill>
                  <a:schemeClr val="accent6"/>
                </a:solidFill>
                <a:effectLst/>
                <a:latin typeface="Arial" panose="020B0604020202020204" pitchFamily="34" charset="0"/>
                <a:ea typeface="Times New Roman" panose="02020603050405020304" pitchFamily="18" charset="0"/>
              </a:rPr>
              <a:t>: </a:t>
            </a:r>
          </a:p>
          <a:p>
            <a:pPr algn="just">
              <a:lnSpc>
                <a:spcPct val="150000"/>
              </a:lnSpc>
            </a:pPr>
            <a:r>
              <a:rPr lang="en-US" dirty="0">
                <a:solidFill>
                  <a:schemeClr val="accent6"/>
                </a:solidFill>
                <a:effectLst/>
                <a:latin typeface="Arial" panose="020B0604020202020204" pitchFamily="34" charset="0"/>
                <a:ea typeface="Times New Roman" panose="02020603050405020304" pitchFamily="18" charset="0"/>
              </a:rPr>
              <a:t>Better work culture comes from developing effective communication skill. By fostering clear message and active listening communication skill paves the way to increased collaboration, growth, innovation, success, and productivity.</a:t>
            </a:r>
            <a:r>
              <a:rPr lang="en-US" b="1" dirty="0">
                <a:solidFill>
                  <a:schemeClr val="accent6"/>
                </a:solidFill>
                <a:effectLst/>
                <a:latin typeface="Arial" panose="020B0604020202020204" pitchFamily="34" charset="0"/>
                <a:ea typeface="Times New Roman" panose="02020603050405020304" pitchFamily="18" charset="0"/>
              </a:rPr>
              <a:t> </a:t>
            </a:r>
          </a:p>
          <a:p>
            <a:pPr algn="just">
              <a:lnSpc>
                <a:spcPct val="150000"/>
              </a:lnSpc>
            </a:pPr>
            <a:r>
              <a:rPr lang="en-US" b="1" dirty="0">
                <a:solidFill>
                  <a:schemeClr val="accent6"/>
                </a:solidFill>
                <a:effectLst/>
                <a:latin typeface="Arial" panose="020B0604020202020204" pitchFamily="34" charset="0"/>
                <a:ea typeface="Times New Roman" panose="02020603050405020304" pitchFamily="18" charset="0"/>
              </a:rPr>
              <a:t>1.2.2 Teamwork productivity</a:t>
            </a:r>
            <a:r>
              <a:rPr lang="en-US" dirty="0">
                <a:solidFill>
                  <a:schemeClr val="accent6"/>
                </a:solidFill>
                <a:effectLst/>
                <a:latin typeface="Arial" panose="020B0604020202020204" pitchFamily="34" charset="0"/>
                <a:ea typeface="Times New Roman" panose="02020603050405020304" pitchFamily="18" charset="0"/>
              </a:rPr>
              <a:t>: </a:t>
            </a:r>
          </a:p>
          <a:p>
            <a:pPr algn="just">
              <a:lnSpc>
                <a:spcPct val="150000"/>
              </a:lnSpc>
            </a:pPr>
            <a:r>
              <a:rPr lang="en-US" dirty="0">
                <a:solidFill>
                  <a:schemeClr val="accent6"/>
                </a:solidFill>
                <a:effectLst/>
                <a:latin typeface="Arial" panose="020B0604020202020204" pitchFamily="34" charset="0"/>
                <a:ea typeface="Times New Roman" panose="02020603050405020304" pitchFamily="18" charset="0"/>
              </a:rPr>
              <a:t>Effective communication engages employee in organization for the purpose of work productivity. The communication must be open transparent two way to ensure clear empowerment at all levels to the team members and employees for further encouragement on task collaboration.</a:t>
            </a:r>
            <a:endParaRPr lang="en-IN" dirty="0">
              <a:solidFill>
                <a:schemeClr val="accent6"/>
              </a:solidFill>
              <a:effectLst/>
              <a:latin typeface="Times New Roman" panose="02020603050405020304" pitchFamily="18" charset="0"/>
              <a:ea typeface="Times New Roman" panose="02020603050405020304" pitchFamily="18" charset="0"/>
            </a:endParaRPr>
          </a:p>
          <a:p>
            <a:pPr algn="just">
              <a:lnSpc>
                <a:spcPct val="150000"/>
              </a:lnSpc>
            </a:pPr>
            <a:r>
              <a:rPr lang="en-US" b="1" dirty="0">
                <a:solidFill>
                  <a:schemeClr val="accent6"/>
                </a:solidFill>
                <a:effectLst/>
                <a:latin typeface="Arial" panose="020B0604020202020204" pitchFamily="34" charset="0"/>
                <a:ea typeface="Times New Roman" panose="02020603050405020304" pitchFamily="18" charset="0"/>
              </a:rPr>
              <a:t>1.2.3 Client satisfaction</a:t>
            </a:r>
            <a:r>
              <a:rPr lang="en-US" dirty="0">
                <a:solidFill>
                  <a:schemeClr val="accent6"/>
                </a:solidFill>
                <a:effectLst/>
                <a:latin typeface="Arial" panose="020B0604020202020204" pitchFamily="34" charset="0"/>
                <a:ea typeface="Times New Roman" panose="02020603050405020304" pitchFamily="18" charset="0"/>
              </a:rPr>
              <a:t>: </a:t>
            </a:r>
          </a:p>
          <a:p>
            <a:pPr algn="just">
              <a:lnSpc>
                <a:spcPct val="150000"/>
              </a:lnSpc>
            </a:pPr>
            <a:r>
              <a:rPr lang="en-US" dirty="0">
                <a:solidFill>
                  <a:schemeClr val="accent6"/>
                </a:solidFill>
                <a:effectLst/>
                <a:latin typeface="Arial" panose="020B0604020202020204" pitchFamily="34" charset="0"/>
                <a:ea typeface="Times New Roman" panose="02020603050405020304" pitchFamily="18" charset="0"/>
              </a:rPr>
              <a:t>Understanding different point of view and engaging in mutual beneficial resolutions can help to build excellent client’s satisfaction and prevent further conflicts from any underlying issues (</a:t>
            </a:r>
            <a:r>
              <a:rPr lang="en-IN" dirty="0">
                <a:solidFill>
                  <a:schemeClr val="accent6"/>
                </a:solidFill>
                <a:effectLst/>
                <a:latin typeface="Arial" panose="020B0604020202020204" pitchFamily="34" charset="0"/>
                <a:ea typeface="Times New Roman" panose="02020603050405020304" pitchFamily="18" charset="0"/>
              </a:rPr>
              <a:t>Narayanan </a:t>
            </a:r>
            <a:r>
              <a:rPr lang="en-IN" i="1" dirty="0">
                <a:solidFill>
                  <a:schemeClr val="accent6"/>
                </a:solidFill>
                <a:effectLst/>
                <a:latin typeface="Arial" panose="020B0604020202020204" pitchFamily="34" charset="0"/>
                <a:ea typeface="Times New Roman" panose="02020603050405020304" pitchFamily="18" charset="0"/>
              </a:rPr>
              <a:t>et al.,</a:t>
            </a:r>
            <a:r>
              <a:rPr lang="en-IN" dirty="0">
                <a:solidFill>
                  <a:schemeClr val="accent6"/>
                </a:solidFill>
                <a:effectLst/>
                <a:latin typeface="Arial" panose="020B0604020202020204" pitchFamily="34" charset="0"/>
                <a:ea typeface="Times New Roman" panose="02020603050405020304" pitchFamily="18" charset="0"/>
              </a:rPr>
              <a:t> 2011</a:t>
            </a:r>
            <a:r>
              <a:rPr lang="en-US" dirty="0">
                <a:solidFill>
                  <a:schemeClr val="accent6"/>
                </a:solidFill>
                <a:effectLst/>
                <a:latin typeface="Arial" panose="020B0604020202020204" pitchFamily="34" charset="0"/>
                <a:ea typeface="Times New Roman" panose="02020603050405020304" pitchFamily="18" charset="0"/>
              </a:rPr>
              <a:t>). </a:t>
            </a:r>
            <a:endParaRPr lang="en-IN" dirty="0">
              <a:solidFill>
                <a:schemeClr val="accent6"/>
              </a:solidFill>
              <a:effectLst/>
              <a:latin typeface="Times New Roman" panose="02020603050405020304" pitchFamily="18" charset="0"/>
              <a:ea typeface="Times New Roman" panose="02020603050405020304" pitchFamily="18" charset="0"/>
            </a:endParaRPr>
          </a:p>
          <a:p>
            <a:pPr algn="just">
              <a:lnSpc>
                <a:spcPct val="150000"/>
              </a:lnSpc>
            </a:pPr>
            <a:endParaRPr lang="en-IN" sz="1800" dirty="0">
              <a:effectLst/>
              <a:latin typeface="Times New Roman" panose="02020603050405020304" pitchFamily="18" charset="0"/>
              <a:ea typeface="Times New Roman" panose="02020603050405020304" pitchFamily="18" charset="0"/>
            </a:endParaRPr>
          </a:p>
        </p:txBody>
      </p:sp>
      <p:sp>
        <p:nvSpPr>
          <p:cNvPr id="3" name="TextBox 2">
            <a:extLst>
              <a:ext uri="{FF2B5EF4-FFF2-40B4-BE49-F238E27FC236}">
                <a16:creationId xmlns:a16="http://schemas.microsoft.com/office/drawing/2014/main" id="{797E6C04-3249-A5B1-6B54-62B02BED2451}"/>
              </a:ext>
            </a:extLst>
          </p:cNvPr>
          <p:cNvSpPr txBox="1"/>
          <p:nvPr/>
        </p:nvSpPr>
        <p:spPr>
          <a:xfrm>
            <a:off x="573740" y="430306"/>
            <a:ext cx="10872025" cy="830997"/>
          </a:xfrm>
          <a:prstGeom prst="rect">
            <a:avLst/>
          </a:prstGeom>
          <a:noFill/>
        </p:spPr>
        <p:txBody>
          <a:bodyPr wrap="square" rtlCol="0">
            <a:spAutoFit/>
          </a:bodyPr>
          <a:lstStyle/>
          <a:p>
            <a:pPr algn="ctr"/>
            <a:r>
              <a:rPr lang="en-US" sz="2400" dirty="0">
                <a:solidFill>
                  <a:schemeClr val="accent6"/>
                </a:solidFill>
                <a:latin typeface="+mj-lt"/>
              </a:rPr>
              <a:t>1.2 COMMUNICATION SKILL CONTRIBUTING TO ORGANISATIONAL SUCCESS</a:t>
            </a:r>
          </a:p>
        </p:txBody>
      </p:sp>
    </p:spTree>
    <p:extLst>
      <p:ext uri="{BB962C8B-B14F-4D97-AF65-F5344CB8AC3E}">
        <p14:creationId xmlns:p14="http://schemas.microsoft.com/office/powerpoint/2010/main" val="36378065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BF24B7F-2E25-0CF4-11F5-C00A055CDF17}"/>
              </a:ext>
            </a:extLst>
          </p:cNvPr>
          <p:cNvPicPr>
            <a:picLocks noChangeAspect="1"/>
          </p:cNvPicPr>
          <p:nvPr/>
        </p:nvPicPr>
        <p:blipFill>
          <a:blip r:embed="rId3"/>
          <a:stretch>
            <a:fillRect/>
          </a:stretch>
        </p:blipFill>
        <p:spPr>
          <a:xfrm>
            <a:off x="935337" y="1807779"/>
            <a:ext cx="4881263" cy="4593022"/>
          </a:xfrm>
          <a:prstGeom prst="rect">
            <a:avLst/>
          </a:prstGeom>
          <a:noFill/>
        </p:spPr>
      </p:pic>
      <p:sp>
        <p:nvSpPr>
          <p:cNvPr id="3" name="Content Placeholder 2">
            <a:extLst>
              <a:ext uri="{FF2B5EF4-FFF2-40B4-BE49-F238E27FC236}">
                <a16:creationId xmlns:a16="http://schemas.microsoft.com/office/drawing/2014/main" id="{3FE099E2-A490-821B-FFF9-58102A7FF665}"/>
              </a:ext>
            </a:extLst>
          </p:cNvPr>
          <p:cNvSpPr>
            <a:spLocks noGrp="1"/>
          </p:cNvSpPr>
          <p:nvPr>
            <p:ph sz="half" idx="15"/>
          </p:nvPr>
        </p:nvSpPr>
        <p:spPr>
          <a:xfrm>
            <a:off x="6375402" y="2588217"/>
            <a:ext cx="5473697" cy="3541150"/>
          </a:xfrm>
        </p:spPr>
        <p:txBody>
          <a:bodyPr>
            <a:normAutofit/>
          </a:bodyPr>
          <a:lstStyle/>
          <a:p>
            <a:pPr algn="just">
              <a:lnSpc>
                <a:spcPct val="90000"/>
              </a:lnSpc>
            </a:pPr>
            <a:r>
              <a:rPr lang="en-US" sz="2800" b="1" dirty="0">
                <a:effectLst/>
                <a:latin typeface="Arial" panose="020B0604020202020204" pitchFamily="34" charset="0"/>
                <a:ea typeface="Times New Roman" panose="02020603050405020304" pitchFamily="18" charset="0"/>
              </a:rPr>
              <a:t>Active listening</a:t>
            </a:r>
          </a:p>
          <a:p>
            <a:pPr marL="0" indent="0" algn="just">
              <a:lnSpc>
                <a:spcPct val="90000"/>
              </a:lnSpc>
              <a:buNone/>
            </a:pPr>
            <a:r>
              <a:rPr lang="en-US" sz="2800" dirty="0">
                <a:effectLst/>
                <a:latin typeface="Arial" panose="020B0604020202020204" pitchFamily="34" charset="0"/>
                <a:ea typeface="Times New Roman" panose="02020603050405020304" pitchFamily="18" charset="0"/>
              </a:rPr>
              <a:t>Example: Manager in the process to convey important message to the employees, where employees have to pay close attention to it.</a:t>
            </a:r>
          </a:p>
          <a:p>
            <a:pPr marL="0" indent="0">
              <a:lnSpc>
                <a:spcPct val="90000"/>
              </a:lnSpc>
              <a:buNone/>
            </a:pPr>
            <a:endParaRPr lang="en-IN" dirty="0">
              <a:effectLst/>
            </a:endParaRPr>
          </a:p>
          <a:p>
            <a:pPr>
              <a:lnSpc>
                <a:spcPct val="90000"/>
              </a:lnSpc>
            </a:pPr>
            <a:endParaRPr lang="en-US" sz="1100" dirty="0"/>
          </a:p>
        </p:txBody>
      </p:sp>
      <p:sp>
        <p:nvSpPr>
          <p:cNvPr id="4" name="Slide Number Placeholder 3">
            <a:extLst>
              <a:ext uri="{FF2B5EF4-FFF2-40B4-BE49-F238E27FC236}">
                <a16:creationId xmlns:a16="http://schemas.microsoft.com/office/drawing/2014/main" id="{6F03CCF5-912D-B5E5-0CFC-AEABD7165A09}"/>
              </a:ext>
            </a:extLst>
          </p:cNvPr>
          <p:cNvSpPr>
            <a:spLocks noGrp="1"/>
          </p:cNvSpPr>
          <p:nvPr>
            <p:ph type="sldNum" sz="quarter" idx="10"/>
          </p:nvPr>
        </p:nvSpPr>
        <p:spPr>
          <a:xfrm>
            <a:off x="10438475" y="457199"/>
            <a:ext cx="987552" cy="471489"/>
          </a:xfrm>
        </p:spPr>
        <p:txBody>
          <a:bodyPr anchor="ctr">
            <a:normAutofit/>
          </a:bodyPr>
          <a:lstStyle/>
          <a:p>
            <a:pPr>
              <a:spcAft>
                <a:spcPts val="600"/>
              </a:spcAft>
            </a:pPr>
            <a:fld id="{48F63A3B-78C7-47BE-AE5E-E10140E04643}" type="slidenum">
              <a:rPr lang="en-US" smtClean="0"/>
              <a:pPr>
                <a:spcAft>
                  <a:spcPts val="600"/>
                </a:spcAft>
              </a:pPr>
              <a:t>5</a:t>
            </a:fld>
            <a:endParaRPr lang="en-US"/>
          </a:p>
        </p:txBody>
      </p:sp>
      <p:sp>
        <p:nvSpPr>
          <p:cNvPr id="2" name="TextBox 1">
            <a:extLst>
              <a:ext uri="{FF2B5EF4-FFF2-40B4-BE49-F238E27FC236}">
                <a16:creationId xmlns:a16="http://schemas.microsoft.com/office/drawing/2014/main" id="{84E0695C-72A3-B914-F80C-2E95AF48D406}"/>
              </a:ext>
            </a:extLst>
          </p:cNvPr>
          <p:cNvSpPr txBox="1"/>
          <p:nvPr/>
        </p:nvSpPr>
        <p:spPr>
          <a:xfrm>
            <a:off x="765972" y="728633"/>
            <a:ext cx="11426027" cy="461665"/>
          </a:xfrm>
          <a:prstGeom prst="rect">
            <a:avLst/>
          </a:prstGeom>
          <a:noFill/>
        </p:spPr>
        <p:txBody>
          <a:bodyPr wrap="square" rtlCol="0">
            <a:spAutoFit/>
          </a:bodyPr>
          <a:lstStyle/>
          <a:p>
            <a:r>
              <a:rPr lang="en-US" sz="2400" dirty="0">
                <a:solidFill>
                  <a:schemeClr val="accent6"/>
                </a:solidFill>
                <a:latin typeface="+mj-lt"/>
              </a:rPr>
              <a:t>1.3 Examples and Illustration of each skill with real world scenario</a:t>
            </a:r>
          </a:p>
        </p:txBody>
      </p:sp>
    </p:spTree>
    <p:extLst>
      <p:ext uri="{BB962C8B-B14F-4D97-AF65-F5344CB8AC3E}">
        <p14:creationId xmlns:p14="http://schemas.microsoft.com/office/powerpoint/2010/main" val="39760246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8D62608-F5E4-7EC0-5EF0-4F988DDDEC5B}"/>
              </a:ext>
            </a:extLst>
          </p:cNvPr>
          <p:cNvSpPr>
            <a:spLocks noGrp="1"/>
          </p:cNvSpPr>
          <p:nvPr>
            <p:ph type="title"/>
          </p:nvPr>
        </p:nvSpPr>
        <p:spPr>
          <a:xfrm>
            <a:off x="1550564" y="457199"/>
            <a:ext cx="9875463" cy="1231901"/>
          </a:xfrm>
        </p:spPr>
        <p:txBody>
          <a:bodyPr/>
          <a:lstStyle/>
          <a:p>
            <a:r>
              <a:rPr lang="en-US" sz="2400" b="1" dirty="0">
                <a:effectLst/>
                <a:ea typeface="Times New Roman" panose="02020603050405020304" pitchFamily="18" charset="0"/>
              </a:rPr>
              <a:t>References</a:t>
            </a:r>
            <a:br>
              <a:rPr lang="en-IN" sz="1800" dirty="0">
                <a:effectLst/>
                <a:latin typeface="Times New Roman" panose="02020603050405020304" pitchFamily="18" charset="0"/>
                <a:ea typeface="Times New Roman" panose="02020603050405020304" pitchFamily="18" charset="0"/>
              </a:rPr>
            </a:br>
            <a:endParaRPr lang="en-US" dirty="0"/>
          </a:p>
        </p:txBody>
      </p:sp>
      <p:sp>
        <p:nvSpPr>
          <p:cNvPr id="12" name="Content Placeholder 3">
            <a:extLst>
              <a:ext uri="{FF2B5EF4-FFF2-40B4-BE49-F238E27FC236}">
                <a16:creationId xmlns:a16="http://schemas.microsoft.com/office/drawing/2014/main" id="{288BD9B8-D6A6-D55A-830D-4D3CC2DC3933}"/>
              </a:ext>
            </a:extLst>
          </p:cNvPr>
          <p:cNvSpPr>
            <a:spLocks noGrp="1"/>
          </p:cNvSpPr>
          <p:nvPr>
            <p:ph sz="half" idx="2"/>
          </p:nvPr>
        </p:nvSpPr>
        <p:spPr>
          <a:xfrm>
            <a:off x="1261240" y="1324304"/>
            <a:ext cx="10421007" cy="5344510"/>
          </a:xfrm>
        </p:spPr>
        <p:txBody>
          <a:bodyPr>
            <a:normAutofit fontScale="55000" lnSpcReduction="20000"/>
          </a:bodyPr>
          <a:lstStyle/>
          <a:p>
            <a:pPr algn="just">
              <a:lnSpc>
                <a:spcPct val="150000"/>
              </a:lnSpc>
            </a:pPr>
            <a:r>
              <a:rPr lang="en-IN" sz="3600" dirty="0">
                <a:effectLst/>
                <a:highlight>
                  <a:srgbClr val="FFFFFF"/>
                </a:highlight>
                <a:latin typeface="Arial" panose="020B0604020202020204" pitchFamily="34" charset="0"/>
                <a:ea typeface="Times New Roman" panose="02020603050405020304" pitchFamily="18" charset="0"/>
              </a:rPr>
              <a:t>Doyle, A., 2017. Communication skills for workplace success. </a:t>
            </a:r>
            <a:r>
              <a:rPr lang="en-IN" sz="3600" i="1" dirty="0">
                <a:effectLst/>
                <a:latin typeface="Arial" panose="020B0604020202020204" pitchFamily="34" charset="0"/>
                <a:ea typeface="Times New Roman" panose="02020603050405020304" pitchFamily="18" charset="0"/>
              </a:rPr>
              <a:t>The Balance Careers</a:t>
            </a:r>
            <a:r>
              <a:rPr lang="en-IN" sz="3600" dirty="0">
                <a:effectLst/>
                <a:highlight>
                  <a:srgbClr val="FFFFFF"/>
                </a:highlight>
                <a:latin typeface="Arial" panose="020B0604020202020204" pitchFamily="34" charset="0"/>
                <a:ea typeface="Times New Roman" panose="02020603050405020304" pitchFamily="18" charset="0"/>
              </a:rPr>
              <a:t>.</a:t>
            </a:r>
            <a:endParaRPr lang="en-IN" sz="3600" dirty="0">
              <a:effectLst/>
              <a:latin typeface="Times New Roman" panose="02020603050405020304" pitchFamily="18" charset="0"/>
              <a:ea typeface="Times New Roman" panose="02020603050405020304" pitchFamily="18" charset="0"/>
            </a:endParaRPr>
          </a:p>
          <a:p>
            <a:pPr algn="just">
              <a:lnSpc>
                <a:spcPct val="150000"/>
              </a:lnSpc>
            </a:pPr>
            <a:r>
              <a:rPr lang="en-IN" sz="3600" dirty="0">
                <a:effectLst/>
                <a:highlight>
                  <a:srgbClr val="FFFFFF"/>
                </a:highlight>
                <a:latin typeface="Arial" panose="020B0604020202020204" pitchFamily="34" charset="0"/>
                <a:ea typeface="Times New Roman" panose="02020603050405020304" pitchFamily="18" charset="0"/>
              </a:rPr>
              <a:t>Lubis, M., 2024. The Role of Communication and Employee Engagement in Promoting Inclusion in the Workplace: A Case Study in the Creative Industry. </a:t>
            </a:r>
            <a:r>
              <a:rPr lang="en-IN" sz="3600" i="1" dirty="0">
                <a:effectLst/>
                <a:latin typeface="Arial" panose="020B0604020202020204" pitchFamily="34" charset="0"/>
                <a:ea typeface="Times New Roman" panose="02020603050405020304" pitchFamily="18" charset="0"/>
              </a:rPr>
              <a:t>Feedback International Journal of Communication</a:t>
            </a:r>
            <a:r>
              <a:rPr lang="en-IN" sz="3600" dirty="0">
                <a:effectLst/>
                <a:highlight>
                  <a:srgbClr val="FFFFFF"/>
                </a:highlight>
                <a:latin typeface="Arial" panose="020B0604020202020204" pitchFamily="34" charset="0"/>
                <a:ea typeface="Times New Roman" panose="02020603050405020304" pitchFamily="18" charset="0"/>
              </a:rPr>
              <a:t>, </a:t>
            </a:r>
            <a:r>
              <a:rPr lang="en-IN" sz="3600" i="1" dirty="0">
                <a:effectLst/>
                <a:latin typeface="Arial" panose="020B0604020202020204" pitchFamily="34" charset="0"/>
                <a:ea typeface="Times New Roman" panose="02020603050405020304" pitchFamily="18" charset="0"/>
              </a:rPr>
              <a:t>1</a:t>
            </a:r>
            <a:r>
              <a:rPr lang="en-IN" sz="3600" dirty="0">
                <a:effectLst/>
                <a:highlight>
                  <a:srgbClr val="FFFFFF"/>
                </a:highlight>
                <a:latin typeface="Arial" panose="020B0604020202020204" pitchFamily="34" charset="0"/>
                <a:ea typeface="Times New Roman" panose="02020603050405020304" pitchFamily="18" charset="0"/>
              </a:rPr>
              <a:t>(1), pp.1-15.</a:t>
            </a:r>
          </a:p>
          <a:p>
            <a:pPr algn="just">
              <a:lnSpc>
                <a:spcPct val="150000"/>
              </a:lnSpc>
            </a:pPr>
            <a:r>
              <a:rPr lang="en-IN" sz="3600" b="0" i="0" u="none" strike="noStrike" dirty="0" err="1">
                <a:effectLst/>
                <a:highlight>
                  <a:srgbClr val="FFFFFF"/>
                </a:highlight>
                <a:latin typeface="Arial" panose="020B0604020202020204" pitchFamily="34" charset="0"/>
                <a:cs typeface="Arial" panose="020B0604020202020204" pitchFamily="34" charset="0"/>
              </a:rPr>
              <a:t>Touloumakos</a:t>
            </a:r>
            <a:r>
              <a:rPr lang="en-IN" sz="3600" b="0" i="0" u="none" strike="noStrike" dirty="0">
                <a:effectLst/>
                <a:highlight>
                  <a:srgbClr val="FFFFFF"/>
                </a:highlight>
                <a:latin typeface="Arial" panose="020B0604020202020204" pitchFamily="34" charset="0"/>
                <a:cs typeface="Arial" panose="020B0604020202020204" pitchFamily="34" charset="0"/>
              </a:rPr>
              <a:t>, A.K., 2023. Taking a step back to move forward: Understanding communication skills and their characteristics in the workplace. </a:t>
            </a:r>
            <a:r>
              <a:rPr lang="en-IN" sz="3600" b="0" i="1" u="none" strike="noStrike" dirty="0">
                <a:effectLst/>
                <a:latin typeface="Arial" panose="020B0604020202020204" pitchFamily="34" charset="0"/>
                <a:cs typeface="Arial" panose="020B0604020202020204" pitchFamily="34" charset="0"/>
              </a:rPr>
              <a:t>Studies in Continuing Education</a:t>
            </a:r>
            <a:r>
              <a:rPr lang="en-IN" sz="3600" b="0" i="0" u="none" strike="noStrike" dirty="0">
                <a:effectLst/>
                <a:highlight>
                  <a:srgbClr val="FFFFFF"/>
                </a:highlight>
                <a:latin typeface="Arial" panose="020B0604020202020204" pitchFamily="34" charset="0"/>
                <a:cs typeface="Arial" panose="020B0604020202020204" pitchFamily="34" charset="0"/>
              </a:rPr>
              <a:t>, </a:t>
            </a:r>
            <a:r>
              <a:rPr lang="en-IN" sz="3600" b="0" i="1" u="none" strike="noStrike" dirty="0">
                <a:effectLst/>
                <a:latin typeface="Arial" panose="020B0604020202020204" pitchFamily="34" charset="0"/>
                <a:cs typeface="Arial" panose="020B0604020202020204" pitchFamily="34" charset="0"/>
              </a:rPr>
              <a:t>45</a:t>
            </a:r>
            <a:r>
              <a:rPr lang="en-IN" sz="3600" b="0" i="0" u="none" strike="noStrike" dirty="0">
                <a:effectLst/>
                <a:highlight>
                  <a:srgbClr val="FFFFFF"/>
                </a:highlight>
                <a:latin typeface="Arial" panose="020B0604020202020204" pitchFamily="34" charset="0"/>
                <a:cs typeface="Arial" panose="020B0604020202020204" pitchFamily="34" charset="0"/>
              </a:rPr>
              <a:t>(2), pp.188-207.</a:t>
            </a:r>
          </a:p>
          <a:p>
            <a:pPr algn="just">
              <a:lnSpc>
                <a:spcPct val="150000"/>
              </a:lnSpc>
            </a:pPr>
            <a:r>
              <a:rPr lang="en-IN" sz="36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Narayanan, S., Balasubramanian, S. and Swaminathan, J.M., 2011. Managing outsourced software projects: An analysis of project performance and customer satisfaction. </a:t>
            </a:r>
            <a:r>
              <a:rPr lang="en-IN" sz="3600" i="1" dirty="0">
                <a:effectLst/>
                <a:latin typeface="Arial" panose="020B0604020202020204" pitchFamily="34" charset="0"/>
                <a:ea typeface="Times New Roman" panose="02020603050405020304" pitchFamily="18" charset="0"/>
                <a:cs typeface="Arial" panose="020B0604020202020204" pitchFamily="34" charset="0"/>
              </a:rPr>
              <a:t>Production and Operations Management</a:t>
            </a:r>
            <a:r>
              <a:rPr lang="en-IN" sz="36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a:t>
            </a:r>
            <a:r>
              <a:rPr lang="en-IN" sz="3600" i="1" dirty="0">
                <a:effectLst/>
                <a:latin typeface="Arial" panose="020B0604020202020204" pitchFamily="34" charset="0"/>
                <a:ea typeface="Times New Roman" panose="02020603050405020304" pitchFamily="18" charset="0"/>
                <a:cs typeface="Arial" panose="020B0604020202020204" pitchFamily="34" charset="0"/>
              </a:rPr>
              <a:t>20</a:t>
            </a:r>
            <a:r>
              <a:rPr lang="en-IN" sz="36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(4), pp.508-521.</a:t>
            </a:r>
            <a:endParaRPr lang="en-IN" sz="36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pPr>
            <a:endParaRPr lang="en-IN" sz="3600" b="0" i="0" u="none" strike="noStrike" dirty="0">
              <a:effectLst/>
              <a:highlight>
                <a:srgbClr val="FFFFFF"/>
              </a:highlight>
              <a:latin typeface="Arial" panose="020B0604020202020204" pitchFamily="34" charset="0"/>
              <a:cs typeface="Arial" panose="020B0604020202020204" pitchFamily="34" charset="0"/>
            </a:endParaRPr>
          </a:p>
          <a:p>
            <a:pPr algn="just">
              <a:lnSpc>
                <a:spcPct val="150000"/>
              </a:lnSpc>
            </a:pPr>
            <a:endParaRPr lang="en-IN" sz="3600" dirty="0">
              <a:effectLst/>
              <a:latin typeface="Times New Roman" panose="02020603050405020304" pitchFamily="18" charset="0"/>
              <a:ea typeface="Times New Roman" panose="02020603050405020304" pitchFamily="18" charset="0"/>
            </a:endParaRPr>
          </a:p>
          <a:p>
            <a:pPr algn="just">
              <a:lnSpc>
                <a:spcPct val="150000"/>
              </a:lnSpc>
            </a:pPr>
            <a:endParaRPr lang="en-IN" sz="3600" dirty="0">
              <a:effectLst/>
              <a:latin typeface="Times New Roman" panose="02020603050405020304" pitchFamily="18" charset="0"/>
              <a:ea typeface="Times New Roman" panose="02020603050405020304" pitchFamily="18" charset="0"/>
            </a:endParaRPr>
          </a:p>
          <a:p>
            <a:endParaRPr lang="en-US" dirty="0"/>
          </a:p>
        </p:txBody>
      </p:sp>
      <p:sp>
        <p:nvSpPr>
          <p:cNvPr id="2" name="Slide Number Placeholder 1">
            <a:extLst>
              <a:ext uri="{FF2B5EF4-FFF2-40B4-BE49-F238E27FC236}">
                <a16:creationId xmlns:a16="http://schemas.microsoft.com/office/drawing/2014/main" id="{1DCFAD14-1AAA-8CDA-A49B-523FD6C66F35}"/>
              </a:ext>
            </a:extLst>
          </p:cNvPr>
          <p:cNvSpPr>
            <a:spLocks noGrp="1"/>
          </p:cNvSpPr>
          <p:nvPr>
            <p:ph type="sldNum" sz="quarter" idx="10"/>
          </p:nvPr>
        </p:nvSpPr>
        <p:spPr>
          <a:xfrm>
            <a:off x="10438475" y="457199"/>
            <a:ext cx="987552" cy="471489"/>
          </a:xfrm>
        </p:spPr>
        <p:txBody>
          <a:bodyPr/>
          <a:lstStyle/>
          <a:p>
            <a:fld id="{48F63A3B-78C7-47BE-AE5E-E10140E04643}" type="slidenum">
              <a:rPr lang="en-US" smtClean="0"/>
              <a:pPr/>
              <a:t>6</a:t>
            </a:fld>
            <a:endParaRPr lang="en-US" dirty="0"/>
          </a:p>
        </p:txBody>
      </p:sp>
    </p:spTree>
    <p:extLst>
      <p:ext uri="{BB962C8B-B14F-4D97-AF65-F5344CB8AC3E}">
        <p14:creationId xmlns:p14="http://schemas.microsoft.com/office/powerpoint/2010/main" val="2498021601"/>
      </p:ext>
    </p:extLst>
  </p:cSld>
  <p:clrMapOvr>
    <a:masterClrMapping/>
  </p:clrMapOvr>
</p:sld>
</file>

<file path=ppt/theme/theme1.xml><?xml version="1.0" encoding="utf-8"?>
<a:theme xmlns:a="http://schemas.openxmlformats.org/drawingml/2006/main" name="Custom">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 color block_Win32_SL_v14" id="{59749740-91A0-46B8-82A8-B436C7A8A142}" vid="{B3F8D047-377B-4FC8-B21C-47530C6DE3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04948363-B267-4BAC-8655-100FBEC280C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6DBB56F-4362-4386-A1A1-3DF898896616}">
  <ds:schemaRefs>
    <ds:schemaRef ds:uri="http://schemas.microsoft.com/sharepoint/v3/contenttype/forms"/>
  </ds:schemaRefs>
</ds:datastoreItem>
</file>

<file path=customXml/itemProps3.xml><?xml version="1.0" encoding="utf-8"?>
<ds:datastoreItem xmlns:ds="http://schemas.openxmlformats.org/officeDocument/2006/customXml" ds:itemID="{BA719FA4-954C-4FA8-82CB-206659C3B826}">
  <ds:schemaRefs>
    <ds:schemaRef ds:uri="http://schemas.openxmlformats.org/package/2006/metadata/core-properties"/>
    <ds:schemaRef ds:uri="http://purl.org/dc/dcmitype/"/>
    <ds:schemaRef ds:uri="http://purl.org/dc/elements/1.1/"/>
    <ds:schemaRef ds:uri="http://purl.org/dc/terms/"/>
    <ds:schemaRef ds:uri="71af3243-3dd4-4a8d-8c0d-dd76da1f02a5"/>
    <ds:schemaRef ds:uri="http://schemas.microsoft.com/office/2006/documentManagement/types"/>
    <ds:schemaRef ds:uri="http://schemas.microsoft.com/office/infopath/2007/PartnerControls"/>
    <ds:schemaRef ds:uri="230e9df3-be65-4c73-a93b-d1236ebd677e"/>
    <ds:schemaRef ds:uri="http://schemas.microsoft.com/office/2006/metadata/properties"/>
    <ds:schemaRef ds:uri="16c05727-aa75-4e4a-9b5f-8a80a1165891"/>
    <ds:schemaRef ds:uri="http://schemas.microsoft.com/sharepoint/v3"/>
    <ds:schemaRef ds:uri="http://www.w3.org/XML/1998/namespac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Custom</Template>
  <TotalTime>1403</TotalTime>
  <Words>1225</Words>
  <Application>Microsoft Office PowerPoint</Application>
  <PresentationFormat>Widescreen</PresentationFormat>
  <Paragraphs>50</Paragraphs>
  <Slides>6</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Arial</vt:lpstr>
      <vt:lpstr>Arial Black</vt:lpstr>
      <vt:lpstr>Calibri</vt:lpstr>
      <vt:lpstr>Sabon Next LT</vt:lpstr>
      <vt:lpstr>Times New Roman</vt:lpstr>
      <vt:lpstr>Custom</vt:lpstr>
      <vt:lpstr>Module name and code EFFECTIVE TEAM-WORKING AND COMUNICATION BMSW4009  ASSESSMENT TITLE Effective Communication Skills in the Workplace  LECTURER: MELANIE SQUIRE </vt:lpstr>
      <vt:lpstr> </vt:lpstr>
      <vt:lpstr>   1.1 IMPORTANCE OF COMMUNICATION SKILLS </vt:lpstr>
      <vt:lpstr>PowerPoint Presentation</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subject/>
  <dc:creator>Andreea Elena Tudorie</dc:creator>
  <cp:lastModifiedBy>Andreea Tudorie</cp:lastModifiedBy>
  <cp:revision>1</cp:revision>
  <dcterms:created xsi:type="dcterms:W3CDTF">2024-06-13T14:30:13Z</dcterms:created>
  <dcterms:modified xsi:type="dcterms:W3CDTF">2024-06-30T22:15:09Z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