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31"/>
  </p:notesMasterIdLst>
  <p:sldIdLst>
    <p:sldId id="256" r:id="rId6"/>
    <p:sldId id="257" r:id="rId7"/>
    <p:sldId id="258" r:id="rId8"/>
    <p:sldId id="259" r:id="rId9"/>
    <p:sldId id="260" r:id="rId10"/>
    <p:sldId id="262" r:id="rId11"/>
    <p:sldId id="261" r:id="rId12"/>
    <p:sldId id="267" r:id="rId13"/>
    <p:sldId id="263" r:id="rId14"/>
    <p:sldId id="265" r:id="rId15"/>
    <p:sldId id="266" r:id="rId16"/>
    <p:sldId id="268" r:id="rId17"/>
    <p:sldId id="282" r:id="rId18"/>
    <p:sldId id="283" r:id="rId19"/>
    <p:sldId id="285" r:id="rId20"/>
    <p:sldId id="286" r:id="rId21"/>
    <p:sldId id="287" r:id="rId22"/>
    <p:sldId id="288" r:id="rId23"/>
    <p:sldId id="289" r:id="rId24"/>
    <p:sldId id="290" r:id="rId25"/>
    <p:sldId id="291" r:id="rId26"/>
    <p:sldId id="292" r:id="rId27"/>
    <p:sldId id="293" r:id="rId28"/>
    <p:sldId id="294" r:id="rId29"/>
    <p:sldId id="295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E0C5FC-5010-6AE9-0784-0ECC5282D9B0}" v="1788" dt="2025-12-09T21:27:27.411"/>
    <p1510:client id="{82AE02CA-C86F-BAB3-5060-FAD5173F4364}" v="216" dt="2025-12-09T14:52:00.283"/>
    <p1510:client id="{897E7180-3AE2-BD36-3281-5B7FBE585141}" v="1106" dt="2025-12-09T20:11:05.758"/>
    <p1510:client id="{9413F3E6-C896-4E4C-B56C-921BC62089F3}" v="446" dt="2025-12-09T17:50:53.182"/>
    <p1510:client id="{A3D86ABC-7B12-427A-8563-35A17BFBC289}" v="16" dt="2025-12-09T21:01:30.777"/>
    <p1510:client id="{D993B18E-0F0C-6E9C-02AF-565E44C5BE8B}" v="4" dt="2025-12-09T15:46:35.7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ableStyles" Target="tableStyles.xml"/><Relationship Id="rId8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7869AA-FA66-4602-83AB-FAB588C0995B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BB9A7E8-8C29-4117-8973-C97E5462EDC7}">
      <dgm:prSet/>
      <dgm:spPr/>
      <dgm:t>
        <a:bodyPr/>
        <a:lstStyle/>
        <a:p>
          <a:r>
            <a:rPr lang="en-GB"/>
            <a:t>Measured Inboard and Outboard Pick-up Points</a:t>
          </a:r>
          <a:endParaRPr lang="en-US"/>
        </a:p>
      </dgm:t>
    </dgm:pt>
    <dgm:pt modelId="{580F64F1-A183-41E2-AE24-5CCD036DD10C}" type="parTrans" cxnId="{1DAC0365-3774-45A0-881A-E95529C710C4}">
      <dgm:prSet/>
      <dgm:spPr/>
      <dgm:t>
        <a:bodyPr/>
        <a:lstStyle/>
        <a:p>
          <a:endParaRPr lang="en-US"/>
        </a:p>
      </dgm:t>
    </dgm:pt>
    <dgm:pt modelId="{96A14EC1-98C4-403F-9007-DE4F7CAB1A06}" type="sibTrans" cxnId="{1DAC0365-3774-45A0-881A-E95529C710C4}">
      <dgm:prSet/>
      <dgm:spPr/>
      <dgm:t>
        <a:bodyPr/>
        <a:lstStyle/>
        <a:p>
          <a:endParaRPr lang="en-US"/>
        </a:p>
      </dgm:t>
    </dgm:pt>
    <dgm:pt modelId="{3FE4AC99-69BB-4061-BF03-019475B32455}">
      <dgm:prSet/>
      <dgm:spPr/>
      <dgm:t>
        <a:bodyPr/>
        <a:lstStyle/>
        <a:p>
          <a:r>
            <a:rPr lang="en-GB"/>
            <a:t>Axle Centreline, Vehicle Centreline and Floor used for the X, Y and Z datum Points </a:t>
          </a:r>
          <a:endParaRPr lang="en-US"/>
        </a:p>
      </dgm:t>
    </dgm:pt>
    <dgm:pt modelId="{FD1B9640-38A0-4643-A00B-8458A44972E7}" type="parTrans" cxnId="{1281CA13-1580-4B03-A001-734B5DA59F37}">
      <dgm:prSet/>
      <dgm:spPr/>
      <dgm:t>
        <a:bodyPr/>
        <a:lstStyle/>
        <a:p>
          <a:endParaRPr lang="en-US"/>
        </a:p>
      </dgm:t>
    </dgm:pt>
    <dgm:pt modelId="{3C0F12ED-D5A0-46DB-8215-4D7D554958F3}" type="sibTrans" cxnId="{1281CA13-1580-4B03-A001-734B5DA59F37}">
      <dgm:prSet/>
      <dgm:spPr/>
      <dgm:t>
        <a:bodyPr/>
        <a:lstStyle/>
        <a:p>
          <a:endParaRPr lang="en-US"/>
        </a:p>
      </dgm:t>
    </dgm:pt>
    <dgm:pt modelId="{061E0866-8ABB-4BE8-B75D-F9399C4A86DA}">
      <dgm:prSet/>
      <dgm:spPr/>
      <dgm:t>
        <a:bodyPr/>
        <a:lstStyle/>
        <a:p>
          <a:r>
            <a:rPr lang="en-GB"/>
            <a:t>Restricted Access to certain Points</a:t>
          </a:r>
          <a:endParaRPr lang="en-US"/>
        </a:p>
      </dgm:t>
    </dgm:pt>
    <dgm:pt modelId="{7DAB306D-9126-4947-8BBB-E9B074D5206C}" type="parTrans" cxnId="{580913AE-FDF6-43BB-B416-A2D1CC705F4E}">
      <dgm:prSet/>
      <dgm:spPr/>
      <dgm:t>
        <a:bodyPr/>
        <a:lstStyle/>
        <a:p>
          <a:endParaRPr lang="en-US"/>
        </a:p>
      </dgm:t>
    </dgm:pt>
    <dgm:pt modelId="{3C9D14EC-CE86-4FCE-A20F-CA52FF99BA6F}" type="sibTrans" cxnId="{580913AE-FDF6-43BB-B416-A2D1CC705F4E}">
      <dgm:prSet/>
      <dgm:spPr/>
      <dgm:t>
        <a:bodyPr/>
        <a:lstStyle/>
        <a:p>
          <a:endParaRPr lang="en-US"/>
        </a:p>
      </dgm:t>
    </dgm:pt>
    <dgm:pt modelId="{E7B8CC4F-C9EE-4F92-BBFB-16CAEE8CBDBB}">
      <dgm:prSet/>
      <dgm:spPr/>
      <dgm:t>
        <a:bodyPr/>
        <a:lstStyle/>
        <a:p>
          <a:r>
            <a:rPr lang="en-GB"/>
            <a:t>Human Error in Measurements </a:t>
          </a:r>
          <a:endParaRPr lang="en-US"/>
        </a:p>
      </dgm:t>
    </dgm:pt>
    <dgm:pt modelId="{32082830-4162-41B2-972C-AEE44957647C}" type="parTrans" cxnId="{403DB960-057E-4C6F-985C-B86B5737DD1A}">
      <dgm:prSet/>
      <dgm:spPr/>
      <dgm:t>
        <a:bodyPr/>
        <a:lstStyle/>
        <a:p>
          <a:endParaRPr lang="en-US"/>
        </a:p>
      </dgm:t>
    </dgm:pt>
    <dgm:pt modelId="{DA2FE182-1F73-4BFB-A2C7-BEEC381E73F9}" type="sibTrans" cxnId="{403DB960-057E-4C6F-985C-B86B5737DD1A}">
      <dgm:prSet/>
      <dgm:spPr/>
      <dgm:t>
        <a:bodyPr/>
        <a:lstStyle/>
        <a:p>
          <a:endParaRPr lang="en-US"/>
        </a:p>
      </dgm:t>
    </dgm:pt>
    <dgm:pt modelId="{947CB2FB-B02C-4C9B-9F4F-550BE88B8789}" type="pres">
      <dgm:prSet presAssocID="{347869AA-FA66-4602-83AB-FAB588C0995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E2D9CB-1EF5-4969-A29E-CB279654EEE7}" type="pres">
      <dgm:prSet presAssocID="{3BB9A7E8-8C29-4117-8973-C97E5462EDC7}" presName="hierRoot1" presStyleCnt="0"/>
      <dgm:spPr/>
    </dgm:pt>
    <dgm:pt modelId="{9D912A6D-8037-46F0-8EC8-971945D6C19D}" type="pres">
      <dgm:prSet presAssocID="{3BB9A7E8-8C29-4117-8973-C97E5462EDC7}" presName="composite" presStyleCnt="0"/>
      <dgm:spPr/>
    </dgm:pt>
    <dgm:pt modelId="{4045CAEE-60E7-46C1-862D-79D17CCCB673}" type="pres">
      <dgm:prSet presAssocID="{3BB9A7E8-8C29-4117-8973-C97E5462EDC7}" presName="background" presStyleLbl="node0" presStyleIdx="0" presStyleCnt="4"/>
      <dgm:spPr/>
    </dgm:pt>
    <dgm:pt modelId="{77DE104E-6A55-4B46-BFA5-F6441C798CB2}" type="pres">
      <dgm:prSet presAssocID="{3BB9A7E8-8C29-4117-8973-C97E5462EDC7}" presName="text" presStyleLbl="fgAcc0" presStyleIdx="0" presStyleCnt="4">
        <dgm:presLayoutVars>
          <dgm:chPref val="3"/>
        </dgm:presLayoutVars>
      </dgm:prSet>
      <dgm:spPr/>
    </dgm:pt>
    <dgm:pt modelId="{55B757F2-E7E6-4DA9-A0CB-61C6B79DC443}" type="pres">
      <dgm:prSet presAssocID="{3BB9A7E8-8C29-4117-8973-C97E5462EDC7}" presName="hierChild2" presStyleCnt="0"/>
      <dgm:spPr/>
    </dgm:pt>
    <dgm:pt modelId="{915F884B-FD75-49C9-8FC7-3EF2EB58C440}" type="pres">
      <dgm:prSet presAssocID="{3FE4AC99-69BB-4061-BF03-019475B32455}" presName="hierRoot1" presStyleCnt="0"/>
      <dgm:spPr/>
    </dgm:pt>
    <dgm:pt modelId="{AC39C954-D5E3-4D6E-94C9-181C2849003F}" type="pres">
      <dgm:prSet presAssocID="{3FE4AC99-69BB-4061-BF03-019475B32455}" presName="composite" presStyleCnt="0"/>
      <dgm:spPr/>
    </dgm:pt>
    <dgm:pt modelId="{EC00D052-7BE0-4971-A05F-9993201DCB8E}" type="pres">
      <dgm:prSet presAssocID="{3FE4AC99-69BB-4061-BF03-019475B32455}" presName="background" presStyleLbl="node0" presStyleIdx="1" presStyleCnt="4"/>
      <dgm:spPr/>
    </dgm:pt>
    <dgm:pt modelId="{AAD0D0CC-A5D7-44DF-86B2-7DF28DCCD11C}" type="pres">
      <dgm:prSet presAssocID="{3FE4AC99-69BB-4061-BF03-019475B32455}" presName="text" presStyleLbl="fgAcc0" presStyleIdx="1" presStyleCnt="4">
        <dgm:presLayoutVars>
          <dgm:chPref val="3"/>
        </dgm:presLayoutVars>
      </dgm:prSet>
      <dgm:spPr/>
    </dgm:pt>
    <dgm:pt modelId="{96E32115-3971-446E-B196-4A5DC545233A}" type="pres">
      <dgm:prSet presAssocID="{3FE4AC99-69BB-4061-BF03-019475B32455}" presName="hierChild2" presStyleCnt="0"/>
      <dgm:spPr/>
    </dgm:pt>
    <dgm:pt modelId="{F33B820D-DD00-4165-9332-0CA598214C6B}" type="pres">
      <dgm:prSet presAssocID="{061E0866-8ABB-4BE8-B75D-F9399C4A86DA}" presName="hierRoot1" presStyleCnt="0"/>
      <dgm:spPr/>
    </dgm:pt>
    <dgm:pt modelId="{50E168A5-2CA9-40E6-A3D1-85407E275ED1}" type="pres">
      <dgm:prSet presAssocID="{061E0866-8ABB-4BE8-B75D-F9399C4A86DA}" presName="composite" presStyleCnt="0"/>
      <dgm:spPr/>
    </dgm:pt>
    <dgm:pt modelId="{A7516DC3-BA39-4909-9CC2-1F7FFE527212}" type="pres">
      <dgm:prSet presAssocID="{061E0866-8ABB-4BE8-B75D-F9399C4A86DA}" presName="background" presStyleLbl="node0" presStyleIdx="2" presStyleCnt="4"/>
      <dgm:spPr/>
    </dgm:pt>
    <dgm:pt modelId="{7D0B6585-7223-4AD3-9FC3-B3057B0C1678}" type="pres">
      <dgm:prSet presAssocID="{061E0866-8ABB-4BE8-B75D-F9399C4A86DA}" presName="text" presStyleLbl="fgAcc0" presStyleIdx="2" presStyleCnt="4">
        <dgm:presLayoutVars>
          <dgm:chPref val="3"/>
        </dgm:presLayoutVars>
      </dgm:prSet>
      <dgm:spPr/>
    </dgm:pt>
    <dgm:pt modelId="{6435BED7-9B6F-4D78-B1B4-1DABDE0BE9F9}" type="pres">
      <dgm:prSet presAssocID="{061E0866-8ABB-4BE8-B75D-F9399C4A86DA}" presName="hierChild2" presStyleCnt="0"/>
      <dgm:spPr/>
    </dgm:pt>
    <dgm:pt modelId="{A545F267-05D8-4E22-9CA8-C95B08483EBA}" type="pres">
      <dgm:prSet presAssocID="{E7B8CC4F-C9EE-4F92-BBFB-16CAEE8CBDBB}" presName="hierRoot1" presStyleCnt="0"/>
      <dgm:spPr/>
    </dgm:pt>
    <dgm:pt modelId="{ABEC2F5E-6524-4411-8365-A0D391304E9C}" type="pres">
      <dgm:prSet presAssocID="{E7B8CC4F-C9EE-4F92-BBFB-16CAEE8CBDBB}" presName="composite" presStyleCnt="0"/>
      <dgm:spPr/>
    </dgm:pt>
    <dgm:pt modelId="{6028D280-ED67-42AB-A316-9F766A685572}" type="pres">
      <dgm:prSet presAssocID="{E7B8CC4F-C9EE-4F92-BBFB-16CAEE8CBDBB}" presName="background" presStyleLbl="node0" presStyleIdx="3" presStyleCnt="4"/>
      <dgm:spPr/>
    </dgm:pt>
    <dgm:pt modelId="{484F4A27-8ACC-4B37-8E93-F7B466D76E3B}" type="pres">
      <dgm:prSet presAssocID="{E7B8CC4F-C9EE-4F92-BBFB-16CAEE8CBDBB}" presName="text" presStyleLbl="fgAcc0" presStyleIdx="3" presStyleCnt="4">
        <dgm:presLayoutVars>
          <dgm:chPref val="3"/>
        </dgm:presLayoutVars>
      </dgm:prSet>
      <dgm:spPr/>
    </dgm:pt>
    <dgm:pt modelId="{E8ACC098-ECAB-4071-82C9-DA1DFC183493}" type="pres">
      <dgm:prSet presAssocID="{E7B8CC4F-C9EE-4F92-BBFB-16CAEE8CBDBB}" presName="hierChild2" presStyleCnt="0"/>
      <dgm:spPr/>
    </dgm:pt>
  </dgm:ptLst>
  <dgm:cxnLst>
    <dgm:cxn modelId="{1281CA13-1580-4B03-A001-734B5DA59F37}" srcId="{347869AA-FA66-4602-83AB-FAB588C0995B}" destId="{3FE4AC99-69BB-4061-BF03-019475B32455}" srcOrd="1" destOrd="0" parTransId="{FD1B9640-38A0-4643-A00B-8458A44972E7}" sibTransId="{3C0F12ED-D5A0-46DB-8215-4D7D554958F3}"/>
    <dgm:cxn modelId="{61673017-F34C-4B1A-809C-67E0BE455258}" type="presOf" srcId="{3FE4AC99-69BB-4061-BF03-019475B32455}" destId="{AAD0D0CC-A5D7-44DF-86B2-7DF28DCCD11C}" srcOrd="0" destOrd="0" presId="urn:microsoft.com/office/officeart/2005/8/layout/hierarchy1"/>
    <dgm:cxn modelId="{403DB960-057E-4C6F-985C-B86B5737DD1A}" srcId="{347869AA-FA66-4602-83AB-FAB588C0995B}" destId="{E7B8CC4F-C9EE-4F92-BBFB-16CAEE8CBDBB}" srcOrd="3" destOrd="0" parTransId="{32082830-4162-41B2-972C-AEE44957647C}" sibTransId="{DA2FE182-1F73-4BFB-A2C7-BEEC381E73F9}"/>
    <dgm:cxn modelId="{1DAC0365-3774-45A0-881A-E95529C710C4}" srcId="{347869AA-FA66-4602-83AB-FAB588C0995B}" destId="{3BB9A7E8-8C29-4117-8973-C97E5462EDC7}" srcOrd="0" destOrd="0" parTransId="{580F64F1-A183-41E2-AE24-5CCD036DD10C}" sibTransId="{96A14EC1-98C4-403F-9007-DE4F7CAB1A06}"/>
    <dgm:cxn modelId="{AABA6045-6419-4A92-A1CE-BAF9544A1981}" type="presOf" srcId="{347869AA-FA66-4602-83AB-FAB588C0995B}" destId="{947CB2FB-B02C-4C9B-9F4F-550BE88B8789}" srcOrd="0" destOrd="0" presId="urn:microsoft.com/office/officeart/2005/8/layout/hierarchy1"/>
    <dgm:cxn modelId="{ED82328A-56DC-42CF-B064-76605B38C63B}" type="presOf" srcId="{E7B8CC4F-C9EE-4F92-BBFB-16CAEE8CBDBB}" destId="{484F4A27-8ACC-4B37-8E93-F7B466D76E3B}" srcOrd="0" destOrd="0" presId="urn:microsoft.com/office/officeart/2005/8/layout/hierarchy1"/>
    <dgm:cxn modelId="{98A80194-B110-4669-830D-AA2D912D7196}" type="presOf" srcId="{061E0866-8ABB-4BE8-B75D-F9399C4A86DA}" destId="{7D0B6585-7223-4AD3-9FC3-B3057B0C1678}" srcOrd="0" destOrd="0" presId="urn:microsoft.com/office/officeart/2005/8/layout/hierarchy1"/>
    <dgm:cxn modelId="{580913AE-FDF6-43BB-B416-A2D1CC705F4E}" srcId="{347869AA-FA66-4602-83AB-FAB588C0995B}" destId="{061E0866-8ABB-4BE8-B75D-F9399C4A86DA}" srcOrd="2" destOrd="0" parTransId="{7DAB306D-9126-4947-8BBB-E9B074D5206C}" sibTransId="{3C9D14EC-CE86-4FCE-A20F-CA52FF99BA6F}"/>
    <dgm:cxn modelId="{85B5DDF8-47B7-4144-8070-68D4CFC3830F}" type="presOf" srcId="{3BB9A7E8-8C29-4117-8973-C97E5462EDC7}" destId="{77DE104E-6A55-4B46-BFA5-F6441C798CB2}" srcOrd="0" destOrd="0" presId="urn:microsoft.com/office/officeart/2005/8/layout/hierarchy1"/>
    <dgm:cxn modelId="{562CDDF0-1BF5-424C-AC75-3F9461C381EE}" type="presParOf" srcId="{947CB2FB-B02C-4C9B-9F4F-550BE88B8789}" destId="{CDE2D9CB-1EF5-4969-A29E-CB279654EEE7}" srcOrd="0" destOrd="0" presId="urn:microsoft.com/office/officeart/2005/8/layout/hierarchy1"/>
    <dgm:cxn modelId="{92032712-4CA5-4F97-8122-59BA9E54288A}" type="presParOf" srcId="{CDE2D9CB-1EF5-4969-A29E-CB279654EEE7}" destId="{9D912A6D-8037-46F0-8EC8-971945D6C19D}" srcOrd="0" destOrd="0" presId="urn:microsoft.com/office/officeart/2005/8/layout/hierarchy1"/>
    <dgm:cxn modelId="{13322B86-D0CF-401D-9177-560EEBEC6828}" type="presParOf" srcId="{9D912A6D-8037-46F0-8EC8-971945D6C19D}" destId="{4045CAEE-60E7-46C1-862D-79D17CCCB673}" srcOrd="0" destOrd="0" presId="urn:microsoft.com/office/officeart/2005/8/layout/hierarchy1"/>
    <dgm:cxn modelId="{5918DF6B-C200-4E5F-AF81-53577212BBDD}" type="presParOf" srcId="{9D912A6D-8037-46F0-8EC8-971945D6C19D}" destId="{77DE104E-6A55-4B46-BFA5-F6441C798CB2}" srcOrd="1" destOrd="0" presId="urn:microsoft.com/office/officeart/2005/8/layout/hierarchy1"/>
    <dgm:cxn modelId="{9EEB293D-C0A5-43C9-9066-2B8DA9BDCBA9}" type="presParOf" srcId="{CDE2D9CB-1EF5-4969-A29E-CB279654EEE7}" destId="{55B757F2-E7E6-4DA9-A0CB-61C6B79DC443}" srcOrd="1" destOrd="0" presId="urn:microsoft.com/office/officeart/2005/8/layout/hierarchy1"/>
    <dgm:cxn modelId="{E7A330C9-6D1B-4245-8349-320F0EDC4E54}" type="presParOf" srcId="{947CB2FB-B02C-4C9B-9F4F-550BE88B8789}" destId="{915F884B-FD75-49C9-8FC7-3EF2EB58C440}" srcOrd="1" destOrd="0" presId="urn:microsoft.com/office/officeart/2005/8/layout/hierarchy1"/>
    <dgm:cxn modelId="{07DD718F-C6E3-4E75-B625-04D31B39AEC2}" type="presParOf" srcId="{915F884B-FD75-49C9-8FC7-3EF2EB58C440}" destId="{AC39C954-D5E3-4D6E-94C9-181C2849003F}" srcOrd="0" destOrd="0" presId="urn:microsoft.com/office/officeart/2005/8/layout/hierarchy1"/>
    <dgm:cxn modelId="{A078AE76-C1C5-4523-B0D9-88E404B846C9}" type="presParOf" srcId="{AC39C954-D5E3-4D6E-94C9-181C2849003F}" destId="{EC00D052-7BE0-4971-A05F-9993201DCB8E}" srcOrd="0" destOrd="0" presId="urn:microsoft.com/office/officeart/2005/8/layout/hierarchy1"/>
    <dgm:cxn modelId="{46B84272-5281-439F-810B-200C9849A0EF}" type="presParOf" srcId="{AC39C954-D5E3-4D6E-94C9-181C2849003F}" destId="{AAD0D0CC-A5D7-44DF-86B2-7DF28DCCD11C}" srcOrd="1" destOrd="0" presId="urn:microsoft.com/office/officeart/2005/8/layout/hierarchy1"/>
    <dgm:cxn modelId="{41B955AA-6037-45EB-B505-CFE4D80DD492}" type="presParOf" srcId="{915F884B-FD75-49C9-8FC7-3EF2EB58C440}" destId="{96E32115-3971-446E-B196-4A5DC545233A}" srcOrd="1" destOrd="0" presId="urn:microsoft.com/office/officeart/2005/8/layout/hierarchy1"/>
    <dgm:cxn modelId="{470EE86F-4ECE-4A1F-8A90-288FA6A6D080}" type="presParOf" srcId="{947CB2FB-B02C-4C9B-9F4F-550BE88B8789}" destId="{F33B820D-DD00-4165-9332-0CA598214C6B}" srcOrd="2" destOrd="0" presId="urn:microsoft.com/office/officeart/2005/8/layout/hierarchy1"/>
    <dgm:cxn modelId="{90F59462-9999-4685-A816-586C5CA574B2}" type="presParOf" srcId="{F33B820D-DD00-4165-9332-0CA598214C6B}" destId="{50E168A5-2CA9-40E6-A3D1-85407E275ED1}" srcOrd="0" destOrd="0" presId="urn:microsoft.com/office/officeart/2005/8/layout/hierarchy1"/>
    <dgm:cxn modelId="{AF69EA51-5E2C-46D2-961A-1FF399750E18}" type="presParOf" srcId="{50E168A5-2CA9-40E6-A3D1-85407E275ED1}" destId="{A7516DC3-BA39-4909-9CC2-1F7FFE527212}" srcOrd="0" destOrd="0" presId="urn:microsoft.com/office/officeart/2005/8/layout/hierarchy1"/>
    <dgm:cxn modelId="{A022E986-3032-4C99-BDD6-2C5DCA0F700E}" type="presParOf" srcId="{50E168A5-2CA9-40E6-A3D1-85407E275ED1}" destId="{7D0B6585-7223-4AD3-9FC3-B3057B0C1678}" srcOrd="1" destOrd="0" presId="urn:microsoft.com/office/officeart/2005/8/layout/hierarchy1"/>
    <dgm:cxn modelId="{C8578E1B-1DFC-4526-93B6-3DD9D49386B4}" type="presParOf" srcId="{F33B820D-DD00-4165-9332-0CA598214C6B}" destId="{6435BED7-9B6F-4D78-B1B4-1DABDE0BE9F9}" srcOrd="1" destOrd="0" presId="urn:microsoft.com/office/officeart/2005/8/layout/hierarchy1"/>
    <dgm:cxn modelId="{462A9EDB-3AFC-4869-87F1-9E0F0340B3EB}" type="presParOf" srcId="{947CB2FB-B02C-4C9B-9F4F-550BE88B8789}" destId="{A545F267-05D8-4E22-9CA8-C95B08483EBA}" srcOrd="3" destOrd="0" presId="urn:microsoft.com/office/officeart/2005/8/layout/hierarchy1"/>
    <dgm:cxn modelId="{95AA8C47-343A-42EE-ACF2-6F25CF67955C}" type="presParOf" srcId="{A545F267-05D8-4E22-9CA8-C95B08483EBA}" destId="{ABEC2F5E-6524-4411-8365-A0D391304E9C}" srcOrd="0" destOrd="0" presId="urn:microsoft.com/office/officeart/2005/8/layout/hierarchy1"/>
    <dgm:cxn modelId="{ED11C0F3-C660-417B-B8D6-B7805717B09B}" type="presParOf" srcId="{ABEC2F5E-6524-4411-8365-A0D391304E9C}" destId="{6028D280-ED67-42AB-A316-9F766A685572}" srcOrd="0" destOrd="0" presId="urn:microsoft.com/office/officeart/2005/8/layout/hierarchy1"/>
    <dgm:cxn modelId="{D2003655-B96F-478A-918B-33D7DE0A558E}" type="presParOf" srcId="{ABEC2F5E-6524-4411-8365-A0D391304E9C}" destId="{484F4A27-8ACC-4B37-8E93-F7B466D76E3B}" srcOrd="1" destOrd="0" presId="urn:microsoft.com/office/officeart/2005/8/layout/hierarchy1"/>
    <dgm:cxn modelId="{BEECEB8D-39A5-4DA5-BD9B-CE41E3BC90F4}" type="presParOf" srcId="{A545F267-05D8-4E22-9CA8-C95B08483EBA}" destId="{E8ACC098-ECAB-4071-82C9-DA1DFC18349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CBF4E7-E2EE-4FF6-B219-20E828C59A3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3AB748C-5B5D-4DBD-81EC-B6D0E551ECCA}">
      <dgm:prSet/>
      <dgm:spPr/>
      <dgm:t>
        <a:bodyPr/>
        <a:lstStyle/>
        <a:p>
          <a:r>
            <a:rPr lang="en-GB"/>
            <a:t>Understanding of Current Suspension Layout</a:t>
          </a:r>
          <a:endParaRPr lang="en-US"/>
        </a:p>
      </dgm:t>
    </dgm:pt>
    <dgm:pt modelId="{99D17AB5-ACE0-43CB-AA7A-E32C0A7697C0}" type="parTrans" cxnId="{4142691E-2215-46F6-8135-B63D3807652C}">
      <dgm:prSet/>
      <dgm:spPr/>
      <dgm:t>
        <a:bodyPr/>
        <a:lstStyle/>
        <a:p>
          <a:endParaRPr lang="en-US"/>
        </a:p>
      </dgm:t>
    </dgm:pt>
    <dgm:pt modelId="{F487D51B-B1A7-44B2-9AFB-B6426404EFC1}" type="sibTrans" cxnId="{4142691E-2215-46F6-8135-B63D3807652C}">
      <dgm:prSet/>
      <dgm:spPr/>
      <dgm:t>
        <a:bodyPr/>
        <a:lstStyle/>
        <a:p>
          <a:endParaRPr lang="en-US"/>
        </a:p>
      </dgm:t>
    </dgm:pt>
    <dgm:pt modelId="{60E730D9-421C-484C-88FD-0017DB23C567}">
      <dgm:prSet/>
      <dgm:spPr/>
      <dgm:t>
        <a:bodyPr/>
        <a:lstStyle/>
        <a:p>
          <a:r>
            <a:rPr lang="en-GB"/>
            <a:t>Travel Limitations </a:t>
          </a:r>
          <a:endParaRPr lang="en-US"/>
        </a:p>
      </dgm:t>
    </dgm:pt>
    <dgm:pt modelId="{245142E9-97B5-45EC-B0DF-FD7ACB88F067}" type="parTrans" cxnId="{EDC6BE29-42F7-48D6-971E-CBD273962B2C}">
      <dgm:prSet/>
      <dgm:spPr/>
      <dgm:t>
        <a:bodyPr/>
        <a:lstStyle/>
        <a:p>
          <a:endParaRPr lang="en-US"/>
        </a:p>
      </dgm:t>
    </dgm:pt>
    <dgm:pt modelId="{E24ED9F0-E209-4FA1-A041-E05F6BC08F9F}" type="sibTrans" cxnId="{EDC6BE29-42F7-48D6-971E-CBD273962B2C}">
      <dgm:prSet/>
      <dgm:spPr/>
      <dgm:t>
        <a:bodyPr/>
        <a:lstStyle/>
        <a:p>
          <a:endParaRPr lang="en-US"/>
        </a:p>
      </dgm:t>
    </dgm:pt>
    <dgm:pt modelId="{5F10FBB3-C520-413D-B052-BC4923799BE7}">
      <dgm:prSet/>
      <dgm:spPr/>
      <dgm:t>
        <a:bodyPr/>
        <a:lstStyle/>
        <a:p>
          <a:r>
            <a:rPr lang="en-GB"/>
            <a:t>Current Geometry not Rally Optimised</a:t>
          </a:r>
          <a:endParaRPr lang="en-US"/>
        </a:p>
      </dgm:t>
    </dgm:pt>
    <dgm:pt modelId="{D5E76DFB-D9CC-4EB0-B96E-91ACE842F53F}" type="parTrans" cxnId="{2E355303-0CC7-498E-8C1C-B4716F44357D}">
      <dgm:prSet/>
      <dgm:spPr/>
      <dgm:t>
        <a:bodyPr/>
        <a:lstStyle/>
        <a:p>
          <a:endParaRPr lang="en-US"/>
        </a:p>
      </dgm:t>
    </dgm:pt>
    <dgm:pt modelId="{B67252D9-E202-4235-8796-865234FE3E3B}" type="sibTrans" cxnId="{2E355303-0CC7-498E-8C1C-B4716F44357D}">
      <dgm:prSet/>
      <dgm:spPr/>
      <dgm:t>
        <a:bodyPr/>
        <a:lstStyle/>
        <a:p>
          <a:endParaRPr lang="en-US"/>
        </a:p>
      </dgm:t>
    </dgm:pt>
    <dgm:pt modelId="{C7628ECD-BA56-4C6A-B07E-0D7AC21588B6}">
      <dgm:prSet/>
      <dgm:spPr/>
      <dgm:t>
        <a:bodyPr/>
        <a:lstStyle/>
        <a:p>
          <a:r>
            <a:rPr lang="en-GB"/>
            <a:t>Unsuccessful WinGeo Attempts</a:t>
          </a:r>
          <a:endParaRPr lang="en-US"/>
        </a:p>
      </dgm:t>
    </dgm:pt>
    <dgm:pt modelId="{882A6886-25D3-4877-8608-D0DEE88C3A47}" type="parTrans" cxnId="{15BC5022-4B89-4197-AC70-1F23BD45ECC2}">
      <dgm:prSet/>
      <dgm:spPr/>
      <dgm:t>
        <a:bodyPr/>
        <a:lstStyle/>
        <a:p>
          <a:endParaRPr lang="en-US"/>
        </a:p>
      </dgm:t>
    </dgm:pt>
    <dgm:pt modelId="{3793A9F2-3D5C-4C3F-9EE0-F343286090AC}" type="sibTrans" cxnId="{15BC5022-4B89-4197-AC70-1F23BD45ECC2}">
      <dgm:prSet/>
      <dgm:spPr/>
      <dgm:t>
        <a:bodyPr/>
        <a:lstStyle/>
        <a:p>
          <a:endParaRPr lang="en-US"/>
        </a:p>
      </dgm:t>
    </dgm:pt>
    <dgm:pt modelId="{C2ECAF47-59A4-4169-A556-BFAE3F16CE8F}">
      <dgm:prSet/>
      <dgm:spPr/>
      <dgm:t>
        <a:bodyPr/>
        <a:lstStyle/>
        <a:p>
          <a:r>
            <a:rPr lang="en-GB"/>
            <a:t>3D scanning in Progress</a:t>
          </a:r>
          <a:endParaRPr lang="en-US"/>
        </a:p>
      </dgm:t>
    </dgm:pt>
    <dgm:pt modelId="{DB24E7DD-F6B8-423E-8440-CC33832AE60B}" type="parTrans" cxnId="{8E43DD4E-229F-4D16-8E28-8DA60F72284C}">
      <dgm:prSet/>
      <dgm:spPr/>
      <dgm:t>
        <a:bodyPr/>
        <a:lstStyle/>
        <a:p>
          <a:endParaRPr lang="en-US"/>
        </a:p>
      </dgm:t>
    </dgm:pt>
    <dgm:pt modelId="{B9244DAF-C471-407A-8412-25FE68D78A96}" type="sibTrans" cxnId="{8E43DD4E-229F-4D16-8E28-8DA60F72284C}">
      <dgm:prSet/>
      <dgm:spPr/>
      <dgm:t>
        <a:bodyPr/>
        <a:lstStyle/>
        <a:p>
          <a:endParaRPr lang="en-US"/>
        </a:p>
      </dgm:t>
    </dgm:pt>
    <dgm:pt modelId="{49BBA4DC-8289-48CB-8B71-21484E7DABAA}" type="pres">
      <dgm:prSet presAssocID="{8CCBF4E7-E2EE-4FF6-B219-20E828C59A34}" presName="linear" presStyleCnt="0">
        <dgm:presLayoutVars>
          <dgm:animLvl val="lvl"/>
          <dgm:resizeHandles val="exact"/>
        </dgm:presLayoutVars>
      </dgm:prSet>
      <dgm:spPr/>
    </dgm:pt>
    <dgm:pt modelId="{575983B1-F4B3-4ADF-9112-61F404F14647}" type="pres">
      <dgm:prSet presAssocID="{E3AB748C-5B5D-4DBD-81EC-B6D0E551ECC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F259A49-5C68-41FD-A3E6-02579F5A56A7}" type="pres">
      <dgm:prSet presAssocID="{F487D51B-B1A7-44B2-9AFB-B6426404EFC1}" presName="spacer" presStyleCnt="0"/>
      <dgm:spPr/>
    </dgm:pt>
    <dgm:pt modelId="{C70C7BD3-D96B-4A3A-8498-EB0BE6B65E8B}" type="pres">
      <dgm:prSet presAssocID="{60E730D9-421C-484C-88FD-0017DB23C56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B266B88-F592-433A-AA95-30D9D5371189}" type="pres">
      <dgm:prSet presAssocID="{E24ED9F0-E209-4FA1-A041-E05F6BC08F9F}" presName="spacer" presStyleCnt="0"/>
      <dgm:spPr/>
    </dgm:pt>
    <dgm:pt modelId="{0F1C7610-D766-4401-8E36-0D7B57C75767}" type="pres">
      <dgm:prSet presAssocID="{5F10FBB3-C520-413D-B052-BC4923799BE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8B6009E-1849-44E6-9077-630497F7CEEA}" type="pres">
      <dgm:prSet presAssocID="{B67252D9-E202-4235-8796-865234FE3E3B}" presName="spacer" presStyleCnt="0"/>
      <dgm:spPr/>
    </dgm:pt>
    <dgm:pt modelId="{23DE6523-F434-43C5-A8E0-1FF5E19605DC}" type="pres">
      <dgm:prSet presAssocID="{C7628ECD-BA56-4C6A-B07E-0D7AC21588B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7CCD5A8-9B35-4AD0-B8C8-C07BB39D7CCB}" type="pres">
      <dgm:prSet presAssocID="{3793A9F2-3D5C-4C3F-9EE0-F343286090AC}" presName="spacer" presStyleCnt="0"/>
      <dgm:spPr/>
    </dgm:pt>
    <dgm:pt modelId="{B9163D53-CB15-4CDE-8AE2-AB44CC895758}" type="pres">
      <dgm:prSet presAssocID="{C2ECAF47-59A4-4169-A556-BFAE3F16CE8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E355303-0CC7-498E-8C1C-B4716F44357D}" srcId="{8CCBF4E7-E2EE-4FF6-B219-20E828C59A34}" destId="{5F10FBB3-C520-413D-B052-BC4923799BE7}" srcOrd="2" destOrd="0" parTransId="{D5E76DFB-D9CC-4EB0-B96E-91ACE842F53F}" sibTransId="{B67252D9-E202-4235-8796-865234FE3E3B}"/>
    <dgm:cxn modelId="{93920C04-0421-4A94-A2BE-1FCC11A59A07}" type="presOf" srcId="{8CCBF4E7-E2EE-4FF6-B219-20E828C59A34}" destId="{49BBA4DC-8289-48CB-8B71-21484E7DABAA}" srcOrd="0" destOrd="0" presId="urn:microsoft.com/office/officeart/2005/8/layout/vList2"/>
    <dgm:cxn modelId="{C9456F10-0828-40D3-8B89-1FD8B7BC5A90}" type="presOf" srcId="{5F10FBB3-C520-413D-B052-BC4923799BE7}" destId="{0F1C7610-D766-4401-8E36-0D7B57C75767}" srcOrd="0" destOrd="0" presId="urn:microsoft.com/office/officeart/2005/8/layout/vList2"/>
    <dgm:cxn modelId="{4142691E-2215-46F6-8135-B63D3807652C}" srcId="{8CCBF4E7-E2EE-4FF6-B219-20E828C59A34}" destId="{E3AB748C-5B5D-4DBD-81EC-B6D0E551ECCA}" srcOrd="0" destOrd="0" parTransId="{99D17AB5-ACE0-43CB-AA7A-E32C0A7697C0}" sibTransId="{F487D51B-B1A7-44B2-9AFB-B6426404EFC1}"/>
    <dgm:cxn modelId="{15BC5022-4B89-4197-AC70-1F23BD45ECC2}" srcId="{8CCBF4E7-E2EE-4FF6-B219-20E828C59A34}" destId="{C7628ECD-BA56-4C6A-B07E-0D7AC21588B6}" srcOrd="3" destOrd="0" parTransId="{882A6886-25D3-4877-8608-D0DEE88C3A47}" sibTransId="{3793A9F2-3D5C-4C3F-9EE0-F343286090AC}"/>
    <dgm:cxn modelId="{EDC6BE29-42F7-48D6-971E-CBD273962B2C}" srcId="{8CCBF4E7-E2EE-4FF6-B219-20E828C59A34}" destId="{60E730D9-421C-484C-88FD-0017DB23C567}" srcOrd="1" destOrd="0" parTransId="{245142E9-97B5-45EC-B0DF-FD7ACB88F067}" sibTransId="{E24ED9F0-E209-4FA1-A041-E05F6BC08F9F}"/>
    <dgm:cxn modelId="{E44D633B-0026-41F9-A865-9DE7AEF339D8}" type="presOf" srcId="{C7628ECD-BA56-4C6A-B07E-0D7AC21588B6}" destId="{23DE6523-F434-43C5-A8E0-1FF5E19605DC}" srcOrd="0" destOrd="0" presId="urn:microsoft.com/office/officeart/2005/8/layout/vList2"/>
    <dgm:cxn modelId="{8E43DD4E-229F-4D16-8E28-8DA60F72284C}" srcId="{8CCBF4E7-E2EE-4FF6-B219-20E828C59A34}" destId="{C2ECAF47-59A4-4169-A556-BFAE3F16CE8F}" srcOrd="4" destOrd="0" parTransId="{DB24E7DD-F6B8-423E-8440-CC33832AE60B}" sibTransId="{B9244DAF-C471-407A-8412-25FE68D78A96}"/>
    <dgm:cxn modelId="{73CD4F70-EE66-4854-A6BC-E92C40BCB5C6}" type="presOf" srcId="{60E730D9-421C-484C-88FD-0017DB23C567}" destId="{C70C7BD3-D96B-4A3A-8498-EB0BE6B65E8B}" srcOrd="0" destOrd="0" presId="urn:microsoft.com/office/officeart/2005/8/layout/vList2"/>
    <dgm:cxn modelId="{EBDAEF8C-47B9-4FEE-A85F-D5465AB56B55}" type="presOf" srcId="{E3AB748C-5B5D-4DBD-81EC-B6D0E551ECCA}" destId="{575983B1-F4B3-4ADF-9112-61F404F14647}" srcOrd="0" destOrd="0" presId="urn:microsoft.com/office/officeart/2005/8/layout/vList2"/>
    <dgm:cxn modelId="{176649C7-932B-4D7E-88EA-167F75F06A33}" type="presOf" srcId="{C2ECAF47-59A4-4169-A556-BFAE3F16CE8F}" destId="{B9163D53-CB15-4CDE-8AE2-AB44CC895758}" srcOrd="0" destOrd="0" presId="urn:microsoft.com/office/officeart/2005/8/layout/vList2"/>
    <dgm:cxn modelId="{E53B64E7-519D-43AD-A462-A1E9943FFB47}" type="presParOf" srcId="{49BBA4DC-8289-48CB-8B71-21484E7DABAA}" destId="{575983B1-F4B3-4ADF-9112-61F404F14647}" srcOrd="0" destOrd="0" presId="urn:microsoft.com/office/officeart/2005/8/layout/vList2"/>
    <dgm:cxn modelId="{18CF6F28-370C-493D-A049-9E31621F9621}" type="presParOf" srcId="{49BBA4DC-8289-48CB-8B71-21484E7DABAA}" destId="{9F259A49-5C68-41FD-A3E6-02579F5A56A7}" srcOrd="1" destOrd="0" presId="urn:microsoft.com/office/officeart/2005/8/layout/vList2"/>
    <dgm:cxn modelId="{8F5AF74E-CD56-4D52-8854-0419FE3F19C9}" type="presParOf" srcId="{49BBA4DC-8289-48CB-8B71-21484E7DABAA}" destId="{C70C7BD3-D96B-4A3A-8498-EB0BE6B65E8B}" srcOrd="2" destOrd="0" presId="urn:microsoft.com/office/officeart/2005/8/layout/vList2"/>
    <dgm:cxn modelId="{56C0E08A-3B94-47F5-93A5-F13A82354F29}" type="presParOf" srcId="{49BBA4DC-8289-48CB-8B71-21484E7DABAA}" destId="{9B266B88-F592-433A-AA95-30D9D5371189}" srcOrd="3" destOrd="0" presId="urn:microsoft.com/office/officeart/2005/8/layout/vList2"/>
    <dgm:cxn modelId="{8413C959-BAC8-40B6-810E-0CBC1CD83F9F}" type="presParOf" srcId="{49BBA4DC-8289-48CB-8B71-21484E7DABAA}" destId="{0F1C7610-D766-4401-8E36-0D7B57C75767}" srcOrd="4" destOrd="0" presId="urn:microsoft.com/office/officeart/2005/8/layout/vList2"/>
    <dgm:cxn modelId="{D0416577-D1A0-4E64-B5C5-66BFE9598771}" type="presParOf" srcId="{49BBA4DC-8289-48CB-8B71-21484E7DABAA}" destId="{98B6009E-1849-44E6-9077-630497F7CEEA}" srcOrd="5" destOrd="0" presId="urn:microsoft.com/office/officeart/2005/8/layout/vList2"/>
    <dgm:cxn modelId="{2CE1D370-773D-489B-8494-39600AF10AF7}" type="presParOf" srcId="{49BBA4DC-8289-48CB-8B71-21484E7DABAA}" destId="{23DE6523-F434-43C5-A8E0-1FF5E19605DC}" srcOrd="6" destOrd="0" presId="urn:microsoft.com/office/officeart/2005/8/layout/vList2"/>
    <dgm:cxn modelId="{1013A19B-E76D-4F25-92E0-071A050C088C}" type="presParOf" srcId="{49BBA4DC-8289-48CB-8B71-21484E7DABAA}" destId="{07CCD5A8-9B35-4AD0-B8C8-C07BB39D7CCB}" srcOrd="7" destOrd="0" presId="urn:microsoft.com/office/officeart/2005/8/layout/vList2"/>
    <dgm:cxn modelId="{FF7BCFBC-6DFC-4638-A187-8555E9261D01}" type="presParOf" srcId="{49BBA4DC-8289-48CB-8B71-21484E7DABAA}" destId="{B9163D53-CB15-4CDE-8AE2-AB44CC89575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3CD96E-70BA-4E38-8D19-74BA901A78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50E11B-521B-4410-8270-8BE91650E3ED}">
      <dgm:prSet/>
      <dgm:spPr/>
      <dgm:t>
        <a:bodyPr/>
        <a:lstStyle/>
        <a:p>
          <a:r>
            <a:rPr lang="en-US"/>
            <a:t>Current Suspension Limited</a:t>
          </a:r>
        </a:p>
      </dgm:t>
    </dgm:pt>
    <dgm:pt modelId="{06BA9F8A-DA92-4713-9461-7B80F0E98F67}" type="parTrans" cxnId="{0B84A271-5EB6-4AFD-A6B6-A27478AC3FBF}">
      <dgm:prSet/>
      <dgm:spPr/>
      <dgm:t>
        <a:bodyPr/>
        <a:lstStyle/>
        <a:p>
          <a:endParaRPr lang="en-US"/>
        </a:p>
      </dgm:t>
    </dgm:pt>
    <dgm:pt modelId="{00B3480E-FB7B-42CE-9BBE-517D9E6224E7}" type="sibTrans" cxnId="{0B84A271-5EB6-4AFD-A6B6-A27478AC3FBF}">
      <dgm:prSet/>
      <dgm:spPr/>
      <dgm:t>
        <a:bodyPr/>
        <a:lstStyle/>
        <a:p>
          <a:endParaRPr lang="en-US"/>
        </a:p>
      </dgm:t>
    </dgm:pt>
    <dgm:pt modelId="{A306EAA3-9889-4012-A033-AFC60027BD6F}">
      <dgm:prSet/>
      <dgm:spPr/>
      <dgm:t>
        <a:bodyPr/>
        <a:lstStyle/>
        <a:p>
          <a:r>
            <a:rPr lang="en-US"/>
            <a:t>WinGeo Insufficient</a:t>
          </a:r>
        </a:p>
      </dgm:t>
    </dgm:pt>
    <dgm:pt modelId="{B83882B9-61FC-4C9C-B694-C006AF413019}" type="parTrans" cxnId="{70578015-4540-4545-821B-EAE14BE28C86}">
      <dgm:prSet/>
      <dgm:spPr/>
      <dgm:t>
        <a:bodyPr/>
        <a:lstStyle/>
        <a:p>
          <a:endParaRPr lang="en-US"/>
        </a:p>
      </dgm:t>
    </dgm:pt>
    <dgm:pt modelId="{EB78C19B-A2EC-4C3A-8D66-5BA853DC231F}" type="sibTrans" cxnId="{70578015-4540-4545-821B-EAE14BE28C86}">
      <dgm:prSet/>
      <dgm:spPr/>
      <dgm:t>
        <a:bodyPr/>
        <a:lstStyle/>
        <a:p>
          <a:endParaRPr lang="en-US"/>
        </a:p>
      </dgm:t>
    </dgm:pt>
    <dgm:pt modelId="{A7FBE413-59CE-4C06-84BC-6F5E147A1C18}">
      <dgm:prSet/>
      <dgm:spPr/>
      <dgm:t>
        <a:bodyPr/>
        <a:lstStyle/>
        <a:p>
          <a:r>
            <a:rPr lang="en-US"/>
            <a:t>3D Scanning and CAD Based Analysis</a:t>
          </a:r>
        </a:p>
      </dgm:t>
    </dgm:pt>
    <dgm:pt modelId="{485F8F3E-F67C-4E03-9747-26822E54C299}" type="parTrans" cxnId="{1AE7ABCF-B760-471A-A0A8-4205D7F5BAE2}">
      <dgm:prSet/>
      <dgm:spPr/>
      <dgm:t>
        <a:bodyPr/>
        <a:lstStyle/>
        <a:p>
          <a:endParaRPr lang="en-US"/>
        </a:p>
      </dgm:t>
    </dgm:pt>
    <dgm:pt modelId="{98FB5834-E55D-48F4-AF16-E271C65F5336}" type="sibTrans" cxnId="{1AE7ABCF-B760-471A-A0A8-4205D7F5BAE2}">
      <dgm:prSet/>
      <dgm:spPr/>
      <dgm:t>
        <a:bodyPr/>
        <a:lstStyle/>
        <a:p>
          <a:endParaRPr lang="en-US"/>
        </a:p>
      </dgm:t>
    </dgm:pt>
    <dgm:pt modelId="{0CFE9BDB-6285-4119-AF76-981732E09283}">
      <dgm:prSet/>
      <dgm:spPr/>
      <dgm:t>
        <a:bodyPr/>
        <a:lstStyle/>
        <a:p>
          <a:r>
            <a:rPr lang="en-US"/>
            <a:t>Project Aims remain achievable  </a:t>
          </a:r>
        </a:p>
      </dgm:t>
    </dgm:pt>
    <dgm:pt modelId="{18FBA482-D0C1-4BBB-A8EB-AB83F40C7CF0}" type="parTrans" cxnId="{97F491B9-464E-4F0C-BEC0-43D47F2E0C65}">
      <dgm:prSet/>
      <dgm:spPr/>
      <dgm:t>
        <a:bodyPr/>
        <a:lstStyle/>
        <a:p>
          <a:endParaRPr lang="en-US"/>
        </a:p>
      </dgm:t>
    </dgm:pt>
    <dgm:pt modelId="{343E45AD-5A23-48CF-A878-D7168758AAA8}" type="sibTrans" cxnId="{97F491B9-464E-4F0C-BEC0-43D47F2E0C65}">
      <dgm:prSet/>
      <dgm:spPr/>
      <dgm:t>
        <a:bodyPr/>
        <a:lstStyle/>
        <a:p>
          <a:endParaRPr lang="en-US"/>
        </a:p>
      </dgm:t>
    </dgm:pt>
    <dgm:pt modelId="{1CA422DA-DDC4-463F-88FB-F4B15A2DDEC8}" type="pres">
      <dgm:prSet presAssocID="{113CD96E-70BA-4E38-8D19-74BA901A78BC}" presName="linear" presStyleCnt="0">
        <dgm:presLayoutVars>
          <dgm:animLvl val="lvl"/>
          <dgm:resizeHandles val="exact"/>
        </dgm:presLayoutVars>
      </dgm:prSet>
      <dgm:spPr/>
    </dgm:pt>
    <dgm:pt modelId="{A77D1E63-F530-4AD8-B48D-71AE2F3B662A}" type="pres">
      <dgm:prSet presAssocID="{D650E11B-521B-4410-8270-8BE91650E3E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85E971E-1B80-4E3A-91B9-A8ED4D1ED830}" type="pres">
      <dgm:prSet presAssocID="{00B3480E-FB7B-42CE-9BBE-517D9E6224E7}" presName="spacer" presStyleCnt="0"/>
      <dgm:spPr/>
    </dgm:pt>
    <dgm:pt modelId="{83B4D94C-963C-45CC-A255-36D88F32E20C}" type="pres">
      <dgm:prSet presAssocID="{A306EAA3-9889-4012-A033-AFC60027BD6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19BCDFC-8542-4A45-AE50-FFA7DADBCE3B}" type="pres">
      <dgm:prSet presAssocID="{EB78C19B-A2EC-4C3A-8D66-5BA853DC231F}" presName="spacer" presStyleCnt="0"/>
      <dgm:spPr/>
    </dgm:pt>
    <dgm:pt modelId="{D81FE0E5-6D82-4EDF-8F67-53009E063E27}" type="pres">
      <dgm:prSet presAssocID="{A7FBE413-59CE-4C06-84BC-6F5E147A1C1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945A091-3A9A-404D-8229-639A006B7B3D}" type="pres">
      <dgm:prSet presAssocID="{98FB5834-E55D-48F4-AF16-E271C65F5336}" presName="spacer" presStyleCnt="0"/>
      <dgm:spPr/>
    </dgm:pt>
    <dgm:pt modelId="{E494405C-4675-49CC-88E1-AD26D8C561B8}" type="pres">
      <dgm:prSet presAssocID="{0CFE9BDB-6285-4119-AF76-981732E0928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0578015-4540-4545-821B-EAE14BE28C86}" srcId="{113CD96E-70BA-4E38-8D19-74BA901A78BC}" destId="{A306EAA3-9889-4012-A033-AFC60027BD6F}" srcOrd="1" destOrd="0" parTransId="{B83882B9-61FC-4C9C-B694-C006AF413019}" sibTransId="{EB78C19B-A2EC-4C3A-8D66-5BA853DC231F}"/>
    <dgm:cxn modelId="{62C31B3D-F5F9-42B7-956F-1A44733C8279}" type="presOf" srcId="{0CFE9BDB-6285-4119-AF76-981732E09283}" destId="{E494405C-4675-49CC-88E1-AD26D8C561B8}" srcOrd="0" destOrd="0" presId="urn:microsoft.com/office/officeart/2005/8/layout/vList2"/>
    <dgm:cxn modelId="{12CC0164-196A-4F4E-A6F8-A5FDB6F8C920}" type="presOf" srcId="{113CD96E-70BA-4E38-8D19-74BA901A78BC}" destId="{1CA422DA-DDC4-463F-88FB-F4B15A2DDEC8}" srcOrd="0" destOrd="0" presId="urn:microsoft.com/office/officeart/2005/8/layout/vList2"/>
    <dgm:cxn modelId="{C5C1C76A-3DAD-4936-A610-01CC268E0E64}" type="presOf" srcId="{A306EAA3-9889-4012-A033-AFC60027BD6F}" destId="{83B4D94C-963C-45CC-A255-36D88F32E20C}" srcOrd="0" destOrd="0" presId="urn:microsoft.com/office/officeart/2005/8/layout/vList2"/>
    <dgm:cxn modelId="{0B84A271-5EB6-4AFD-A6B6-A27478AC3FBF}" srcId="{113CD96E-70BA-4E38-8D19-74BA901A78BC}" destId="{D650E11B-521B-4410-8270-8BE91650E3ED}" srcOrd="0" destOrd="0" parTransId="{06BA9F8A-DA92-4713-9461-7B80F0E98F67}" sibTransId="{00B3480E-FB7B-42CE-9BBE-517D9E6224E7}"/>
    <dgm:cxn modelId="{43175B75-1210-46DD-B7E1-F9DC515006AA}" type="presOf" srcId="{D650E11B-521B-4410-8270-8BE91650E3ED}" destId="{A77D1E63-F530-4AD8-B48D-71AE2F3B662A}" srcOrd="0" destOrd="0" presId="urn:microsoft.com/office/officeart/2005/8/layout/vList2"/>
    <dgm:cxn modelId="{173EED99-6334-4511-A9D2-D03FC5364C9A}" type="presOf" srcId="{A7FBE413-59CE-4C06-84BC-6F5E147A1C18}" destId="{D81FE0E5-6D82-4EDF-8F67-53009E063E27}" srcOrd="0" destOrd="0" presId="urn:microsoft.com/office/officeart/2005/8/layout/vList2"/>
    <dgm:cxn modelId="{97F491B9-464E-4F0C-BEC0-43D47F2E0C65}" srcId="{113CD96E-70BA-4E38-8D19-74BA901A78BC}" destId="{0CFE9BDB-6285-4119-AF76-981732E09283}" srcOrd="3" destOrd="0" parTransId="{18FBA482-D0C1-4BBB-A8EB-AB83F40C7CF0}" sibTransId="{343E45AD-5A23-48CF-A878-D7168758AAA8}"/>
    <dgm:cxn modelId="{1AE7ABCF-B760-471A-A0A8-4205D7F5BAE2}" srcId="{113CD96E-70BA-4E38-8D19-74BA901A78BC}" destId="{A7FBE413-59CE-4C06-84BC-6F5E147A1C18}" srcOrd="2" destOrd="0" parTransId="{485F8F3E-F67C-4E03-9747-26822E54C299}" sibTransId="{98FB5834-E55D-48F4-AF16-E271C65F5336}"/>
    <dgm:cxn modelId="{3E348D3C-82DD-4CA1-896D-96C52F3236B9}" type="presParOf" srcId="{1CA422DA-DDC4-463F-88FB-F4B15A2DDEC8}" destId="{A77D1E63-F530-4AD8-B48D-71AE2F3B662A}" srcOrd="0" destOrd="0" presId="urn:microsoft.com/office/officeart/2005/8/layout/vList2"/>
    <dgm:cxn modelId="{8B94DA35-A9CE-4495-B28D-A648344F9A61}" type="presParOf" srcId="{1CA422DA-DDC4-463F-88FB-F4B15A2DDEC8}" destId="{485E971E-1B80-4E3A-91B9-A8ED4D1ED830}" srcOrd="1" destOrd="0" presId="urn:microsoft.com/office/officeart/2005/8/layout/vList2"/>
    <dgm:cxn modelId="{4E7C7045-AA67-4F63-841E-CD34BD3F314E}" type="presParOf" srcId="{1CA422DA-DDC4-463F-88FB-F4B15A2DDEC8}" destId="{83B4D94C-963C-45CC-A255-36D88F32E20C}" srcOrd="2" destOrd="0" presId="urn:microsoft.com/office/officeart/2005/8/layout/vList2"/>
    <dgm:cxn modelId="{81F39D77-FE0F-47CD-86A8-19DCDC976040}" type="presParOf" srcId="{1CA422DA-DDC4-463F-88FB-F4B15A2DDEC8}" destId="{C19BCDFC-8542-4A45-AE50-FFA7DADBCE3B}" srcOrd="3" destOrd="0" presId="urn:microsoft.com/office/officeart/2005/8/layout/vList2"/>
    <dgm:cxn modelId="{8C341FB0-FA21-4F03-8A19-4529097BD83B}" type="presParOf" srcId="{1CA422DA-DDC4-463F-88FB-F4B15A2DDEC8}" destId="{D81FE0E5-6D82-4EDF-8F67-53009E063E27}" srcOrd="4" destOrd="0" presId="urn:microsoft.com/office/officeart/2005/8/layout/vList2"/>
    <dgm:cxn modelId="{48BA0036-8FF5-49D8-AD15-267D4AB46B5F}" type="presParOf" srcId="{1CA422DA-DDC4-463F-88FB-F4B15A2DDEC8}" destId="{F945A091-3A9A-404D-8229-639A006B7B3D}" srcOrd="5" destOrd="0" presId="urn:microsoft.com/office/officeart/2005/8/layout/vList2"/>
    <dgm:cxn modelId="{F9F3C3BA-6144-4567-B4B9-82D64D04E2B4}" type="presParOf" srcId="{1CA422DA-DDC4-463F-88FB-F4B15A2DDEC8}" destId="{E494405C-4675-49CC-88E1-AD26D8C561B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37F06CC-87A3-4E0F-A763-7285E859F9C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2ECF65-9D6C-43AB-83B7-BD5920E3A0D6}">
      <dgm:prSet/>
      <dgm:spPr/>
      <dgm:t>
        <a:bodyPr/>
        <a:lstStyle/>
        <a:p>
          <a:r>
            <a:rPr lang="en-US"/>
            <a:t>Persevere with 3D scanning</a:t>
          </a:r>
        </a:p>
      </dgm:t>
    </dgm:pt>
    <dgm:pt modelId="{1779E2C6-4AFF-4D0F-9376-110C299B1EC7}" type="parTrans" cxnId="{40F78369-33BA-4B0C-BF7D-E7487627DBAE}">
      <dgm:prSet/>
      <dgm:spPr/>
      <dgm:t>
        <a:bodyPr/>
        <a:lstStyle/>
        <a:p>
          <a:endParaRPr lang="en-US"/>
        </a:p>
      </dgm:t>
    </dgm:pt>
    <dgm:pt modelId="{4543B716-57C6-4302-A153-818B4146724E}" type="sibTrans" cxnId="{40F78369-33BA-4B0C-BF7D-E7487627DBAE}">
      <dgm:prSet/>
      <dgm:spPr/>
      <dgm:t>
        <a:bodyPr/>
        <a:lstStyle/>
        <a:p>
          <a:endParaRPr lang="en-US"/>
        </a:p>
      </dgm:t>
    </dgm:pt>
    <dgm:pt modelId="{ED8D1F1E-6D36-4EED-A293-DB3C636896B2}">
      <dgm:prSet/>
      <dgm:spPr/>
      <dgm:t>
        <a:bodyPr/>
        <a:lstStyle/>
        <a:p>
          <a:r>
            <a:rPr lang="en-US"/>
            <a:t>Implement new designs </a:t>
          </a:r>
        </a:p>
      </dgm:t>
    </dgm:pt>
    <dgm:pt modelId="{1DEC73EA-E8C9-4FAF-AB37-EAC3FF89E056}" type="parTrans" cxnId="{682FFA7D-48E5-4D2E-8D84-069ECE5E7F24}">
      <dgm:prSet/>
      <dgm:spPr/>
      <dgm:t>
        <a:bodyPr/>
        <a:lstStyle/>
        <a:p>
          <a:endParaRPr lang="en-US"/>
        </a:p>
      </dgm:t>
    </dgm:pt>
    <dgm:pt modelId="{F0BB8709-8B5D-4159-A79F-B484552C0B2D}" type="sibTrans" cxnId="{682FFA7D-48E5-4D2E-8D84-069ECE5E7F24}">
      <dgm:prSet/>
      <dgm:spPr/>
      <dgm:t>
        <a:bodyPr/>
        <a:lstStyle/>
        <a:p>
          <a:endParaRPr lang="en-US"/>
        </a:p>
      </dgm:t>
    </dgm:pt>
    <dgm:pt modelId="{F970325B-2BD7-4D09-8076-6F3B12D407DD}">
      <dgm:prSet/>
      <dgm:spPr/>
      <dgm:t>
        <a:bodyPr/>
        <a:lstStyle/>
        <a:p>
          <a:r>
            <a:rPr lang="en-US"/>
            <a:t>Re-build rear suspension</a:t>
          </a:r>
        </a:p>
      </dgm:t>
    </dgm:pt>
    <dgm:pt modelId="{9185AB67-F3DA-4D59-9D58-3D30EBBA9070}" type="parTrans" cxnId="{C84A84A3-A8FD-4E3F-B3F7-A1191AA7D073}">
      <dgm:prSet/>
      <dgm:spPr/>
      <dgm:t>
        <a:bodyPr/>
        <a:lstStyle/>
        <a:p>
          <a:endParaRPr lang="en-US"/>
        </a:p>
      </dgm:t>
    </dgm:pt>
    <dgm:pt modelId="{135B2E1C-21E3-426C-9D5D-7A7DD393AD3F}" type="sibTrans" cxnId="{C84A84A3-A8FD-4E3F-B3F7-A1191AA7D073}">
      <dgm:prSet/>
      <dgm:spPr/>
      <dgm:t>
        <a:bodyPr/>
        <a:lstStyle/>
        <a:p>
          <a:endParaRPr lang="en-US"/>
        </a:p>
      </dgm:t>
    </dgm:pt>
    <dgm:pt modelId="{1268656D-74B0-49AE-9A7E-2982E9290568}">
      <dgm:prSet/>
      <dgm:spPr/>
      <dgm:t>
        <a:bodyPr/>
        <a:lstStyle/>
        <a:p>
          <a:r>
            <a:rPr lang="en-US"/>
            <a:t>Further research</a:t>
          </a:r>
        </a:p>
      </dgm:t>
    </dgm:pt>
    <dgm:pt modelId="{901ECA46-A930-412D-8766-2675D409FBEB}" type="parTrans" cxnId="{EB7C3B54-E578-4204-8BB3-0D21365A8919}">
      <dgm:prSet/>
      <dgm:spPr/>
      <dgm:t>
        <a:bodyPr/>
        <a:lstStyle/>
        <a:p>
          <a:endParaRPr lang="en-US"/>
        </a:p>
      </dgm:t>
    </dgm:pt>
    <dgm:pt modelId="{74758768-8061-47A5-ACAE-00A262D15D1F}" type="sibTrans" cxnId="{EB7C3B54-E578-4204-8BB3-0D21365A8919}">
      <dgm:prSet/>
      <dgm:spPr/>
      <dgm:t>
        <a:bodyPr/>
        <a:lstStyle/>
        <a:p>
          <a:endParaRPr lang="en-US"/>
        </a:p>
      </dgm:t>
    </dgm:pt>
    <dgm:pt modelId="{DE1B4AB3-47A8-47A0-8FAE-5E901462931D}" type="pres">
      <dgm:prSet presAssocID="{537F06CC-87A3-4E0F-A763-7285E859F9CF}" presName="matrix" presStyleCnt="0">
        <dgm:presLayoutVars>
          <dgm:chMax val="1"/>
          <dgm:dir/>
          <dgm:resizeHandles val="exact"/>
        </dgm:presLayoutVars>
      </dgm:prSet>
      <dgm:spPr/>
    </dgm:pt>
    <dgm:pt modelId="{FB67C711-FBDA-4D2A-9A73-461BF6B4A8E8}" type="pres">
      <dgm:prSet presAssocID="{537F06CC-87A3-4E0F-A763-7285E859F9CF}" presName="diamond" presStyleLbl="bgShp" presStyleIdx="0" presStyleCnt="1"/>
      <dgm:spPr/>
    </dgm:pt>
    <dgm:pt modelId="{8A37AC0B-545F-4727-B003-8FC02278147C}" type="pres">
      <dgm:prSet presAssocID="{537F06CC-87A3-4E0F-A763-7285E859F9CF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6624F60-D8A1-4E33-AA76-6E5E5892DD85}" type="pres">
      <dgm:prSet presAssocID="{537F06CC-87A3-4E0F-A763-7285E859F9CF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67DA74C-35F4-4F40-8C99-D60F61008517}" type="pres">
      <dgm:prSet presAssocID="{537F06CC-87A3-4E0F-A763-7285E859F9CF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5601F68-5210-406D-A094-AA4C770F9911}" type="pres">
      <dgm:prSet presAssocID="{537F06CC-87A3-4E0F-A763-7285E859F9CF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FA9B337-244E-4F38-9AD5-D63397233CE9}" type="presOf" srcId="{ED8D1F1E-6D36-4EED-A293-DB3C636896B2}" destId="{86624F60-D8A1-4E33-AA76-6E5E5892DD85}" srcOrd="0" destOrd="0" presId="urn:microsoft.com/office/officeart/2005/8/layout/matrix3"/>
    <dgm:cxn modelId="{40F78369-33BA-4B0C-BF7D-E7487627DBAE}" srcId="{537F06CC-87A3-4E0F-A763-7285E859F9CF}" destId="{692ECF65-9D6C-43AB-83B7-BD5920E3A0D6}" srcOrd="0" destOrd="0" parTransId="{1779E2C6-4AFF-4D0F-9376-110C299B1EC7}" sibTransId="{4543B716-57C6-4302-A153-818B4146724E}"/>
    <dgm:cxn modelId="{6A814A6F-B9FA-4ECC-B2CB-E51A162BD731}" type="presOf" srcId="{537F06CC-87A3-4E0F-A763-7285E859F9CF}" destId="{DE1B4AB3-47A8-47A0-8FAE-5E901462931D}" srcOrd="0" destOrd="0" presId="urn:microsoft.com/office/officeart/2005/8/layout/matrix3"/>
    <dgm:cxn modelId="{A6C5B153-002B-4E27-B059-E9089AE522EE}" type="presOf" srcId="{1268656D-74B0-49AE-9A7E-2982E9290568}" destId="{25601F68-5210-406D-A094-AA4C770F9911}" srcOrd="0" destOrd="0" presId="urn:microsoft.com/office/officeart/2005/8/layout/matrix3"/>
    <dgm:cxn modelId="{EB7C3B54-E578-4204-8BB3-0D21365A8919}" srcId="{537F06CC-87A3-4E0F-A763-7285E859F9CF}" destId="{1268656D-74B0-49AE-9A7E-2982E9290568}" srcOrd="3" destOrd="0" parTransId="{901ECA46-A930-412D-8766-2675D409FBEB}" sibTransId="{74758768-8061-47A5-ACAE-00A262D15D1F}"/>
    <dgm:cxn modelId="{682FFA7D-48E5-4D2E-8D84-069ECE5E7F24}" srcId="{537F06CC-87A3-4E0F-A763-7285E859F9CF}" destId="{ED8D1F1E-6D36-4EED-A293-DB3C636896B2}" srcOrd="1" destOrd="0" parTransId="{1DEC73EA-E8C9-4FAF-AB37-EAC3FF89E056}" sibTransId="{F0BB8709-8B5D-4159-A79F-B484552C0B2D}"/>
    <dgm:cxn modelId="{C84A84A3-A8FD-4E3F-B3F7-A1191AA7D073}" srcId="{537F06CC-87A3-4E0F-A763-7285E859F9CF}" destId="{F970325B-2BD7-4D09-8076-6F3B12D407DD}" srcOrd="2" destOrd="0" parTransId="{9185AB67-F3DA-4D59-9D58-3D30EBBA9070}" sibTransId="{135B2E1C-21E3-426C-9D5D-7A7DD393AD3F}"/>
    <dgm:cxn modelId="{9C9D95AC-BB76-434B-8FB7-351D12944AD2}" type="presOf" srcId="{F970325B-2BD7-4D09-8076-6F3B12D407DD}" destId="{C67DA74C-35F4-4F40-8C99-D60F61008517}" srcOrd="0" destOrd="0" presId="urn:microsoft.com/office/officeart/2005/8/layout/matrix3"/>
    <dgm:cxn modelId="{593239E7-610B-4121-8DA5-8C52A303FAD5}" type="presOf" srcId="{692ECF65-9D6C-43AB-83B7-BD5920E3A0D6}" destId="{8A37AC0B-545F-4727-B003-8FC02278147C}" srcOrd="0" destOrd="0" presId="urn:microsoft.com/office/officeart/2005/8/layout/matrix3"/>
    <dgm:cxn modelId="{67FBC2EC-0A5D-4593-8B65-F6ABF2599871}" type="presParOf" srcId="{DE1B4AB3-47A8-47A0-8FAE-5E901462931D}" destId="{FB67C711-FBDA-4D2A-9A73-461BF6B4A8E8}" srcOrd="0" destOrd="0" presId="urn:microsoft.com/office/officeart/2005/8/layout/matrix3"/>
    <dgm:cxn modelId="{5D6B9021-1296-4D94-8C4B-499A54FF4C58}" type="presParOf" srcId="{DE1B4AB3-47A8-47A0-8FAE-5E901462931D}" destId="{8A37AC0B-545F-4727-B003-8FC02278147C}" srcOrd="1" destOrd="0" presId="urn:microsoft.com/office/officeart/2005/8/layout/matrix3"/>
    <dgm:cxn modelId="{F185ECC8-DF07-4BB4-981E-3FA26CBC7DDB}" type="presParOf" srcId="{DE1B4AB3-47A8-47A0-8FAE-5E901462931D}" destId="{86624F60-D8A1-4E33-AA76-6E5E5892DD85}" srcOrd="2" destOrd="0" presId="urn:microsoft.com/office/officeart/2005/8/layout/matrix3"/>
    <dgm:cxn modelId="{5F730337-0E6A-4DB3-89B9-4FF30441B0B5}" type="presParOf" srcId="{DE1B4AB3-47A8-47A0-8FAE-5E901462931D}" destId="{C67DA74C-35F4-4F40-8C99-D60F61008517}" srcOrd="3" destOrd="0" presId="urn:microsoft.com/office/officeart/2005/8/layout/matrix3"/>
    <dgm:cxn modelId="{D6F55A47-89D0-49B2-A37A-8EDBF4690B10}" type="presParOf" srcId="{DE1B4AB3-47A8-47A0-8FAE-5E901462931D}" destId="{25601F68-5210-406D-A094-AA4C770F991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45CAEE-60E7-46C1-862D-79D17CCCB673}">
      <dsp:nvSpPr>
        <dsp:cNvPr id="0" name=""/>
        <dsp:cNvSpPr/>
      </dsp:nvSpPr>
      <dsp:spPr>
        <a:xfrm>
          <a:off x="3128" y="805889"/>
          <a:ext cx="2233441" cy="14182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E104E-6A55-4B46-BFA5-F6441C798CB2}">
      <dsp:nvSpPr>
        <dsp:cNvPr id="0" name=""/>
        <dsp:cNvSpPr/>
      </dsp:nvSpPr>
      <dsp:spPr>
        <a:xfrm>
          <a:off x="251288" y="1041641"/>
          <a:ext cx="2233441" cy="14182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Measured Inboard and Outboard Pick-up Points</a:t>
          </a:r>
          <a:endParaRPr lang="en-US" sz="1700" kern="1200"/>
        </a:p>
      </dsp:txBody>
      <dsp:txXfrm>
        <a:off x="292827" y="1083180"/>
        <a:ext cx="2150363" cy="1335157"/>
      </dsp:txXfrm>
    </dsp:sp>
    <dsp:sp modelId="{EC00D052-7BE0-4971-A05F-9993201DCB8E}">
      <dsp:nvSpPr>
        <dsp:cNvPr id="0" name=""/>
        <dsp:cNvSpPr/>
      </dsp:nvSpPr>
      <dsp:spPr>
        <a:xfrm>
          <a:off x="2732890" y="805889"/>
          <a:ext cx="2233441" cy="14182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0D0CC-A5D7-44DF-86B2-7DF28DCCD11C}">
      <dsp:nvSpPr>
        <dsp:cNvPr id="0" name=""/>
        <dsp:cNvSpPr/>
      </dsp:nvSpPr>
      <dsp:spPr>
        <a:xfrm>
          <a:off x="2981050" y="1041641"/>
          <a:ext cx="2233441" cy="14182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Axle Centreline, Vehicle Centreline and Floor used for the X, Y and Z datum Points </a:t>
          </a:r>
          <a:endParaRPr lang="en-US" sz="1700" kern="1200"/>
        </a:p>
      </dsp:txBody>
      <dsp:txXfrm>
        <a:off x="3022589" y="1083180"/>
        <a:ext cx="2150363" cy="1335157"/>
      </dsp:txXfrm>
    </dsp:sp>
    <dsp:sp modelId="{A7516DC3-BA39-4909-9CC2-1F7FFE527212}">
      <dsp:nvSpPr>
        <dsp:cNvPr id="0" name=""/>
        <dsp:cNvSpPr/>
      </dsp:nvSpPr>
      <dsp:spPr>
        <a:xfrm>
          <a:off x="5462652" y="805889"/>
          <a:ext cx="2233441" cy="14182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B6585-7223-4AD3-9FC3-B3057B0C1678}">
      <dsp:nvSpPr>
        <dsp:cNvPr id="0" name=""/>
        <dsp:cNvSpPr/>
      </dsp:nvSpPr>
      <dsp:spPr>
        <a:xfrm>
          <a:off x="5710812" y="1041641"/>
          <a:ext cx="2233441" cy="14182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Restricted Access to certain Points</a:t>
          </a:r>
          <a:endParaRPr lang="en-US" sz="1700" kern="1200"/>
        </a:p>
      </dsp:txBody>
      <dsp:txXfrm>
        <a:off x="5752351" y="1083180"/>
        <a:ext cx="2150363" cy="1335157"/>
      </dsp:txXfrm>
    </dsp:sp>
    <dsp:sp modelId="{6028D280-ED67-42AB-A316-9F766A685572}">
      <dsp:nvSpPr>
        <dsp:cNvPr id="0" name=""/>
        <dsp:cNvSpPr/>
      </dsp:nvSpPr>
      <dsp:spPr>
        <a:xfrm>
          <a:off x="8192414" y="805889"/>
          <a:ext cx="2233441" cy="14182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F4A27-8ACC-4B37-8E93-F7B466D76E3B}">
      <dsp:nvSpPr>
        <dsp:cNvPr id="0" name=""/>
        <dsp:cNvSpPr/>
      </dsp:nvSpPr>
      <dsp:spPr>
        <a:xfrm>
          <a:off x="8440574" y="1041641"/>
          <a:ext cx="2233441" cy="14182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Human Error in Measurements </a:t>
          </a:r>
          <a:endParaRPr lang="en-US" sz="1700" kern="1200"/>
        </a:p>
      </dsp:txBody>
      <dsp:txXfrm>
        <a:off x="8482113" y="1083180"/>
        <a:ext cx="2150363" cy="13351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5983B1-F4B3-4ADF-9112-61F404F14647}">
      <dsp:nvSpPr>
        <dsp:cNvPr id="0" name=""/>
        <dsp:cNvSpPr/>
      </dsp:nvSpPr>
      <dsp:spPr>
        <a:xfrm>
          <a:off x="0" y="70016"/>
          <a:ext cx="5664038" cy="9149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Understanding of Current Suspension Layout</a:t>
          </a:r>
          <a:endParaRPr lang="en-US" sz="2300" kern="1200"/>
        </a:p>
      </dsp:txBody>
      <dsp:txXfrm>
        <a:off x="44664" y="114680"/>
        <a:ext cx="5574710" cy="825612"/>
      </dsp:txXfrm>
    </dsp:sp>
    <dsp:sp modelId="{C70C7BD3-D96B-4A3A-8498-EB0BE6B65E8B}">
      <dsp:nvSpPr>
        <dsp:cNvPr id="0" name=""/>
        <dsp:cNvSpPr/>
      </dsp:nvSpPr>
      <dsp:spPr>
        <a:xfrm>
          <a:off x="0" y="1051196"/>
          <a:ext cx="5664038" cy="914940"/>
        </a:xfrm>
        <a:prstGeom prst="roundRect">
          <a:avLst/>
        </a:prstGeom>
        <a:solidFill>
          <a:schemeClr val="accent5">
            <a:hueOff val="2034273"/>
            <a:satOff val="13799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Travel Limitations </a:t>
          </a:r>
          <a:endParaRPr lang="en-US" sz="2300" kern="1200"/>
        </a:p>
      </dsp:txBody>
      <dsp:txXfrm>
        <a:off x="44664" y="1095860"/>
        <a:ext cx="5574710" cy="825612"/>
      </dsp:txXfrm>
    </dsp:sp>
    <dsp:sp modelId="{0F1C7610-D766-4401-8E36-0D7B57C75767}">
      <dsp:nvSpPr>
        <dsp:cNvPr id="0" name=""/>
        <dsp:cNvSpPr/>
      </dsp:nvSpPr>
      <dsp:spPr>
        <a:xfrm>
          <a:off x="0" y="2032377"/>
          <a:ext cx="5664038" cy="914940"/>
        </a:xfrm>
        <a:prstGeom prst="roundRect">
          <a:avLst/>
        </a:prstGeom>
        <a:solidFill>
          <a:schemeClr val="accent5">
            <a:hueOff val="4068545"/>
            <a:satOff val="27599"/>
            <a:lumOff val="-3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Current Geometry not Rally Optimised</a:t>
          </a:r>
          <a:endParaRPr lang="en-US" sz="2300" kern="1200"/>
        </a:p>
      </dsp:txBody>
      <dsp:txXfrm>
        <a:off x="44664" y="2077041"/>
        <a:ext cx="5574710" cy="825612"/>
      </dsp:txXfrm>
    </dsp:sp>
    <dsp:sp modelId="{23DE6523-F434-43C5-A8E0-1FF5E19605DC}">
      <dsp:nvSpPr>
        <dsp:cNvPr id="0" name=""/>
        <dsp:cNvSpPr/>
      </dsp:nvSpPr>
      <dsp:spPr>
        <a:xfrm>
          <a:off x="0" y="3013557"/>
          <a:ext cx="5664038" cy="914940"/>
        </a:xfrm>
        <a:prstGeom prst="roundRect">
          <a:avLst/>
        </a:prstGeom>
        <a:solidFill>
          <a:schemeClr val="accent5">
            <a:hueOff val="6102818"/>
            <a:satOff val="41398"/>
            <a:lumOff val="-5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Unsuccessful WinGeo Attempts</a:t>
          </a:r>
          <a:endParaRPr lang="en-US" sz="2300" kern="1200"/>
        </a:p>
      </dsp:txBody>
      <dsp:txXfrm>
        <a:off x="44664" y="3058221"/>
        <a:ext cx="5574710" cy="825612"/>
      </dsp:txXfrm>
    </dsp:sp>
    <dsp:sp modelId="{B9163D53-CB15-4CDE-8AE2-AB44CC895758}">
      <dsp:nvSpPr>
        <dsp:cNvPr id="0" name=""/>
        <dsp:cNvSpPr/>
      </dsp:nvSpPr>
      <dsp:spPr>
        <a:xfrm>
          <a:off x="0" y="3994737"/>
          <a:ext cx="5664038" cy="914940"/>
        </a:xfrm>
        <a:prstGeom prst="roundRect">
          <a:avLst/>
        </a:prstGeom>
        <a:solidFill>
          <a:schemeClr val="accent5">
            <a:hueOff val="8137091"/>
            <a:satOff val="55197"/>
            <a:lumOff val="-7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3D scanning in Progress</a:t>
          </a:r>
          <a:endParaRPr lang="en-US" sz="2300" kern="1200"/>
        </a:p>
      </dsp:txBody>
      <dsp:txXfrm>
        <a:off x="44664" y="4039401"/>
        <a:ext cx="5574710" cy="8256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7D1E63-F530-4AD8-B48D-71AE2F3B662A}">
      <dsp:nvSpPr>
        <dsp:cNvPr id="0" name=""/>
        <dsp:cNvSpPr/>
      </dsp:nvSpPr>
      <dsp:spPr>
        <a:xfrm>
          <a:off x="0" y="31871"/>
          <a:ext cx="6245352" cy="11123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Current Suspension Limited</a:t>
          </a:r>
        </a:p>
      </dsp:txBody>
      <dsp:txXfrm>
        <a:off x="54298" y="86169"/>
        <a:ext cx="6136756" cy="1003708"/>
      </dsp:txXfrm>
    </dsp:sp>
    <dsp:sp modelId="{83B4D94C-963C-45CC-A255-36D88F32E20C}">
      <dsp:nvSpPr>
        <dsp:cNvPr id="0" name=""/>
        <dsp:cNvSpPr/>
      </dsp:nvSpPr>
      <dsp:spPr>
        <a:xfrm>
          <a:off x="0" y="1224815"/>
          <a:ext cx="6245352" cy="11123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WinGeo Insufficient</a:t>
          </a:r>
        </a:p>
      </dsp:txBody>
      <dsp:txXfrm>
        <a:off x="54298" y="1279113"/>
        <a:ext cx="6136756" cy="1003708"/>
      </dsp:txXfrm>
    </dsp:sp>
    <dsp:sp modelId="{D81FE0E5-6D82-4EDF-8F67-53009E063E27}">
      <dsp:nvSpPr>
        <dsp:cNvPr id="0" name=""/>
        <dsp:cNvSpPr/>
      </dsp:nvSpPr>
      <dsp:spPr>
        <a:xfrm>
          <a:off x="0" y="2417760"/>
          <a:ext cx="6245352" cy="11123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3D Scanning and CAD Based Analysis</a:t>
          </a:r>
        </a:p>
      </dsp:txBody>
      <dsp:txXfrm>
        <a:off x="54298" y="2472058"/>
        <a:ext cx="6136756" cy="1003708"/>
      </dsp:txXfrm>
    </dsp:sp>
    <dsp:sp modelId="{E494405C-4675-49CC-88E1-AD26D8C561B8}">
      <dsp:nvSpPr>
        <dsp:cNvPr id="0" name=""/>
        <dsp:cNvSpPr/>
      </dsp:nvSpPr>
      <dsp:spPr>
        <a:xfrm>
          <a:off x="0" y="3610704"/>
          <a:ext cx="6245352" cy="11123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Project Aims remain achievable  </a:t>
          </a:r>
        </a:p>
      </dsp:txBody>
      <dsp:txXfrm>
        <a:off x="54298" y="3665002"/>
        <a:ext cx="6136756" cy="10037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67C711-FBDA-4D2A-9A73-461BF6B4A8E8}">
      <dsp:nvSpPr>
        <dsp:cNvPr id="0" name=""/>
        <dsp:cNvSpPr/>
      </dsp:nvSpPr>
      <dsp:spPr>
        <a:xfrm>
          <a:off x="548635" y="0"/>
          <a:ext cx="5034966" cy="5034966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37AC0B-545F-4727-B003-8FC02278147C}">
      <dsp:nvSpPr>
        <dsp:cNvPr id="0" name=""/>
        <dsp:cNvSpPr/>
      </dsp:nvSpPr>
      <dsp:spPr>
        <a:xfrm>
          <a:off x="1026957" y="478321"/>
          <a:ext cx="1963636" cy="19636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Persevere with 3D scanning</a:t>
          </a:r>
        </a:p>
      </dsp:txBody>
      <dsp:txXfrm>
        <a:off x="1122814" y="574178"/>
        <a:ext cx="1771922" cy="1771922"/>
      </dsp:txXfrm>
    </dsp:sp>
    <dsp:sp modelId="{86624F60-D8A1-4E33-AA76-6E5E5892DD85}">
      <dsp:nvSpPr>
        <dsp:cNvPr id="0" name=""/>
        <dsp:cNvSpPr/>
      </dsp:nvSpPr>
      <dsp:spPr>
        <a:xfrm>
          <a:off x="3141642" y="478321"/>
          <a:ext cx="1963636" cy="19636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Implement new designs </a:t>
          </a:r>
        </a:p>
      </dsp:txBody>
      <dsp:txXfrm>
        <a:off x="3237499" y="574178"/>
        <a:ext cx="1771922" cy="1771922"/>
      </dsp:txXfrm>
    </dsp:sp>
    <dsp:sp modelId="{C67DA74C-35F4-4F40-8C99-D60F61008517}">
      <dsp:nvSpPr>
        <dsp:cNvPr id="0" name=""/>
        <dsp:cNvSpPr/>
      </dsp:nvSpPr>
      <dsp:spPr>
        <a:xfrm>
          <a:off x="1026957" y="2593007"/>
          <a:ext cx="1963636" cy="19636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Re-build rear suspension</a:t>
          </a:r>
        </a:p>
      </dsp:txBody>
      <dsp:txXfrm>
        <a:off x="1122814" y="2688864"/>
        <a:ext cx="1771922" cy="1771922"/>
      </dsp:txXfrm>
    </dsp:sp>
    <dsp:sp modelId="{25601F68-5210-406D-A094-AA4C770F9911}">
      <dsp:nvSpPr>
        <dsp:cNvPr id="0" name=""/>
        <dsp:cNvSpPr/>
      </dsp:nvSpPr>
      <dsp:spPr>
        <a:xfrm>
          <a:off x="3141642" y="2593007"/>
          <a:ext cx="1963636" cy="19636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Further research</a:t>
          </a:r>
        </a:p>
      </dsp:txBody>
      <dsp:txXfrm>
        <a:off x="3237499" y="2688864"/>
        <a:ext cx="1771922" cy="17719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0FFC0E-5BFA-4971-AA4B-FBDD958B258A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264C81-2D55-452E-B004-36352CF93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620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264C81-2D55-452E-B004-36352CF93ED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932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2DEA2-F2B7-7AF2-F9AA-B23818ACCA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92D601-29C6-44B1-9946-6EF338E194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85873-5BE1-5C99-FDBC-F253A3707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048A-C538-4710-A475-E64EF450EC08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9D329D-3D9E-9A17-C211-8CFBBB99F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134F8-CD61-38FA-591D-2736F30EA4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F53EB-2F58-4D54-BDD5-7C4DF3CF2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770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16BB1-B15B-5011-2C7F-A85AB6BF3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18DA3-C538-4DC7-BF83-22A2EE885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BC046-E250-3DA1-8F5B-9A7AE7801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048A-C538-4710-A475-E64EF450EC08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252AA-C83E-16C2-C30A-9AD855688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789F45-C5A6-6CA5-2719-B4D976FCE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F53EB-2F58-4D54-BDD5-7C4DF3CF2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804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9D2E8-60BA-246E-8B0B-E12067615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2C6164-A47F-F820-8E4E-347BC7F463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FA8E29-2F6C-A16A-07F6-DEA74853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048A-C538-4710-A475-E64EF450EC08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7E2769-C392-CF0D-D5E4-C83C17DF9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0424D3-6CF4-A57B-8118-A12DF4768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F53EB-2F58-4D54-BDD5-7C4DF3CF2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728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303BC-902F-349E-1C4A-A4BCFC354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AC78B-08F1-279B-6AA2-3477A6469F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CE1FA1-00AD-CD28-0458-129D31F335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1A2A04-6E4A-C664-AA0B-6386DA66E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048A-C538-4710-A475-E64EF450EC08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4D4440-982F-0EDD-AFEC-09B8C9A2B0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58D5B3-D08C-3BDF-FE4E-A4FCDA710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F53EB-2F58-4D54-BDD5-7C4DF3CF2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336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A460B-9AB5-227D-1B30-D60C54A93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26B4A3-DE92-5145-4728-1CF5043A4C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740786-6057-3722-05C8-6C83B9D927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7FC052-EDE2-58AF-8947-EC9DBF4F6C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DA3133-8296-5A94-B79C-2F6B218747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3B0D89-B5B9-32C4-6139-094909A1D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048A-C538-4710-A475-E64EF450EC08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1FD077-5466-579D-C777-AA7DC3E90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8333A3-34F3-F59D-C804-9C531C6D9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F53EB-2F58-4D54-BDD5-7C4DF3CF2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456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C5676-5719-1FC6-D663-02EEADDAF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548715-008E-5282-F799-B0863824C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048A-C538-4710-A475-E64EF450EC08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035AA1-3C6D-A3A2-56D0-8657B1B5A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9DF35C-F2F6-A063-10A6-B0B800C77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F53EB-2F58-4D54-BDD5-7C4DF3CF2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702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183EA2-0BEB-E10E-377C-CC9BECF1B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048A-C538-4710-A475-E64EF450EC08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6C273A-2504-0991-9DAA-646EC5B5A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A7371C-EC06-5A89-7429-437A15BAD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F53EB-2F58-4D54-BDD5-7C4DF3CF2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389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FF487-38B8-DD63-0A43-7A8F739AA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A75F5-8038-89A1-18CB-26592A588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E28019-DC5E-9413-D8E1-D994E03382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8BAA82-E6B8-8176-D847-67E648469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048A-C538-4710-A475-E64EF450EC08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97CD8-8D61-FE0E-E8AE-233E98446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4B0C66-E5E8-38B7-9018-9317EBB35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F53EB-2F58-4D54-BDD5-7C4DF3CF2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06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E9355-E3BA-F5E1-2948-118FCC628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2D7355-6446-80DD-51C3-B9A9058446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782069-02C2-0E33-AF06-ADC830235A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60429B-AD3B-B020-330E-8EAEEE288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048A-C538-4710-A475-E64EF450EC08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AAC6DB-3CFB-0390-484D-C2E11C6AE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0ACBD1-2406-110F-3628-C731B10CF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F53EB-2F58-4D54-BDD5-7C4DF3CF2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074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2CFF9-4C27-EAB6-C22D-19B9B047E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AE2A71-E1FC-DA50-8522-12EC58B555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018C55-B2E0-10E0-6FE6-80A5FCFC8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048A-C538-4710-A475-E64EF450EC08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E1DAA-F310-105A-D893-B7FD57BF6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A83AD1-400B-F499-521B-DAB113890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F53EB-2F58-4D54-BDD5-7C4DF3CF2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262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A90D1F-7FE9-695B-831B-DE1C340FFF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9C7462-DEE5-8348-FDB2-475C1469C0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E1910-D4A6-E912-84D1-F2E580A0B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048A-C538-4710-A475-E64EF450EC08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32C1D-A1EE-D046-16D9-76BFEF8C0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8E2018-FE63-870D-67CB-9465FBF23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F53EB-2F58-4D54-BDD5-7C4DF3CF2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2804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8693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880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7086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445252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4979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9451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2140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309110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944252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3573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7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733834-4094-5000-50F3-472A6F7E0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68F63B-E868-F74E-05C1-40AFCAA210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54DF4-873D-9356-0EA8-25C99614D3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88048A-C538-4710-A475-E64EF450EC08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194040-77D2-142A-E475-8E632D568F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38DD0A-AD74-C729-2802-EDAA37EA44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F53EB-2F58-4D54-BDD5-7C4DF3CF2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246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269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1C88D-4BE8-A9DD-DCB4-2ADE6700D2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92275"/>
            <a:ext cx="9144000" cy="2387600"/>
          </a:xfrm>
        </p:spPr>
        <p:txBody>
          <a:bodyPr/>
          <a:lstStyle/>
          <a:p>
            <a:r>
              <a:rPr lang="en-GB"/>
              <a:t>UWTSD </a:t>
            </a:r>
            <a:br>
              <a:rPr lang="en-GB"/>
            </a:br>
            <a:r>
              <a:rPr lang="en-GB"/>
              <a:t>Motorsports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148A7E-E9D4-85C6-E93D-F597F26707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79875"/>
            <a:ext cx="9144000" cy="16557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BMW Rally Group Project – Aerodynamics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Yash Patani (2306509) Kairan Bennett (2305389) Rhodri Jones (2305734) Jeremi </a:t>
            </a:r>
            <a:r>
              <a:rPr lang="en-GB" err="1">
                <a:ea typeface="Calibri"/>
                <a:cs typeface="Calibri"/>
              </a:rPr>
              <a:t>Gumapos</a:t>
            </a:r>
            <a:r>
              <a:rPr lang="en-GB">
                <a:ea typeface="Calibri"/>
                <a:cs typeface="Calibri"/>
              </a:rPr>
              <a:t> (2305861)</a:t>
            </a:r>
            <a:endParaRPr lang="en-GB"/>
          </a:p>
          <a:p>
            <a:endParaRPr lang="en-GB">
              <a:ea typeface="Calibri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945B6D-23A2-901C-9A82-80EE7B1000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53" b="1987"/>
          <a:stretch>
            <a:fillRect/>
          </a:stretch>
        </p:blipFill>
        <p:spPr>
          <a:xfrm>
            <a:off x="7828547" y="0"/>
            <a:ext cx="4363453" cy="2181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9745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8C886788-700E-4D20-9F80-E0E96837A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68" name="Freeform: Shape 1032">
            <a:extLst>
              <a:ext uri="{FF2B5EF4-FFF2-40B4-BE49-F238E27FC236}">
                <a16:creationId xmlns:a16="http://schemas.microsoft.com/office/drawing/2014/main" id="{1850674C-4E08-4C62-A3E2-6337FE4F7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69" name="Freeform: Shape 1034">
            <a:extLst>
              <a:ext uri="{FF2B5EF4-FFF2-40B4-BE49-F238E27FC236}">
                <a16:creationId xmlns:a16="http://schemas.microsoft.com/office/drawing/2014/main" id="{BCE4FF05-2B0C-4C97-A9B4-E163085A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CA3DA7-D178-DDB9-2980-B8260DC28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" y="1124712"/>
            <a:ext cx="4023360" cy="32004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Introduction</a:t>
            </a:r>
          </a:p>
        </p:txBody>
      </p:sp>
      <p:sp>
        <p:nvSpPr>
          <p:cNvPr id="1070" name="Rectangle 1069">
            <a:extLst>
              <a:ext uri="{FF2B5EF4-FFF2-40B4-BE49-F238E27FC236}">
                <a16:creationId xmlns:a16="http://schemas.microsoft.com/office/drawing/2014/main" id="{529C2A7A-A6B6-4A56-B11C-8E967D88A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group of logos on a black and white background&#10;&#10;AI-generated content may be incorrect.">
            <a:extLst>
              <a:ext uri="{FF2B5EF4-FFF2-40B4-BE49-F238E27FC236}">
                <a16:creationId xmlns:a16="http://schemas.microsoft.com/office/drawing/2014/main" id="{AC95365D-D916-79F7-5E10-A1E3FADA82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1526" y="4087013"/>
            <a:ext cx="3236062" cy="1640955"/>
          </a:xfrm>
          <a:prstGeom prst="rect">
            <a:avLst/>
          </a:prstGeom>
        </p:spPr>
      </p:pic>
      <p:sp>
        <p:nvSpPr>
          <p:cNvPr id="1071" name="Rectangle 1070">
            <a:extLst>
              <a:ext uri="{FF2B5EF4-FFF2-40B4-BE49-F238E27FC236}">
                <a16:creationId xmlns:a16="http://schemas.microsoft.com/office/drawing/2014/main" id="{FDBD7205-E536-4134-8768-AC3E1A3C5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A race car on a track&#10;&#10;AI-generated content may be incorrect.">
            <a:extLst>
              <a:ext uri="{FF2B5EF4-FFF2-40B4-BE49-F238E27FC236}">
                <a16:creationId xmlns:a16="http://schemas.microsoft.com/office/drawing/2014/main" id="{4A055AAD-5D90-E60D-CE55-6051B737C1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49354" y="4089895"/>
            <a:ext cx="3230649" cy="163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3E8742F-6E21-2BE3-B848-DB4013BCF6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53" b="3973"/>
          <a:stretch>
            <a:fillRect/>
          </a:stretch>
        </p:blipFill>
        <p:spPr>
          <a:xfrm>
            <a:off x="6125891" y="1126052"/>
            <a:ext cx="5682495" cy="271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020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281424-4CDC-E989-8A04-FAC812A71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378" y="1485553"/>
            <a:ext cx="11401246" cy="285891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9E2CE93-1324-6D25-FFD9-B8E6D6844D5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31" b="2649"/>
          <a:stretch>
            <a:fillRect/>
          </a:stretch>
        </p:blipFill>
        <p:spPr>
          <a:xfrm>
            <a:off x="7826886" y="0"/>
            <a:ext cx="4365114" cy="21825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151CA9-8AEE-6F92-5104-D4C403D90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/>
              <a:t>Timing Plan and Team Organisation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4D277E-64E6-744C-44BF-2A9BB0B3E7A1}"/>
              </a:ext>
            </a:extLst>
          </p:cNvPr>
          <p:cNvSpPr txBox="1"/>
          <p:nvPr/>
        </p:nvSpPr>
        <p:spPr>
          <a:xfrm>
            <a:off x="11349400" y="240047"/>
            <a:ext cx="161523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>
                <a:solidFill>
                  <a:schemeClr val="tx1">
                    <a:lumMod val="49000"/>
                    <a:lumOff val="51000"/>
                  </a:schemeClr>
                </a:solidFill>
                <a:ea typeface="Calibri"/>
                <a:cs typeface="Calibri"/>
              </a:rPr>
              <a:t>Yash</a:t>
            </a:r>
            <a:endParaRPr lang="en-GB" sz="1000">
              <a:solidFill>
                <a:schemeClr val="tx1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FD96FB-BB0C-BE6C-6C6C-0ECB8F29E538}"/>
              </a:ext>
            </a:extLst>
          </p:cNvPr>
          <p:cNvSpPr txBox="1"/>
          <p:nvPr/>
        </p:nvSpPr>
        <p:spPr>
          <a:xfrm>
            <a:off x="2937166" y="4919756"/>
            <a:ext cx="6313045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>
                <a:ea typeface="Calibri"/>
                <a:cs typeface="Calibri"/>
              </a:rPr>
              <a:t>Report Co-Ordinator – Yash</a:t>
            </a:r>
            <a:endParaRPr lang="en-US"/>
          </a:p>
          <a:p>
            <a:pPr algn="ctr"/>
            <a:r>
              <a:rPr lang="en-GB" sz="1600">
                <a:ea typeface="Calibri"/>
                <a:cs typeface="Calibri"/>
              </a:rPr>
              <a:t>Research and Development – Rhodri</a:t>
            </a:r>
          </a:p>
          <a:p>
            <a:pPr algn="ctr"/>
            <a:r>
              <a:rPr lang="en-GB" sz="1600">
                <a:ea typeface="Calibri"/>
                <a:cs typeface="Calibri"/>
              </a:rPr>
              <a:t>CAD Modeller – Jeremi</a:t>
            </a:r>
          </a:p>
          <a:p>
            <a:pPr algn="ctr"/>
            <a:r>
              <a:rPr lang="en-GB" sz="1600">
                <a:ea typeface="Calibri"/>
                <a:cs typeface="Calibri"/>
              </a:rPr>
              <a:t>CFD Simulator - Kairan</a:t>
            </a:r>
          </a:p>
        </p:txBody>
      </p:sp>
    </p:spTree>
    <p:extLst>
      <p:ext uri="{BB962C8B-B14F-4D97-AF65-F5344CB8AC3E}">
        <p14:creationId xmlns:p14="http://schemas.microsoft.com/office/powerpoint/2010/main" val="1300488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074FA89-5249-CCD4-3B8D-1D7A5CF88D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0" r="-253" b="3973"/>
          <a:stretch>
            <a:fillRect/>
          </a:stretch>
        </p:blipFill>
        <p:spPr>
          <a:xfrm>
            <a:off x="7825056" y="0"/>
            <a:ext cx="4378009" cy="20950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C7B288-AFD7-33B9-818B-A3611501D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FDE55-07F4-4C88-2CCB-531D889A5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900" y="5072979"/>
            <a:ext cx="3715462" cy="146148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800">
                <a:ea typeface="Calibri"/>
                <a:cs typeface="Calibri"/>
              </a:rPr>
              <a:t>Researched many existing designs </a:t>
            </a:r>
          </a:p>
          <a:p>
            <a:r>
              <a:rPr lang="en-GB" sz="1800">
                <a:ea typeface="Calibri"/>
                <a:cs typeface="Calibri"/>
              </a:rPr>
              <a:t>Created an ideas board for inspiration </a:t>
            </a:r>
          </a:p>
          <a:p>
            <a:r>
              <a:rPr lang="en-GB" sz="1800">
                <a:ea typeface="Calibri"/>
                <a:cs typeface="Calibri"/>
              </a:rPr>
              <a:t>Researched regulations to find wing restrictions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774AA4-B351-F6A4-6850-6E985662C530}"/>
              </a:ext>
            </a:extLst>
          </p:cNvPr>
          <p:cNvSpPr txBox="1"/>
          <p:nvPr/>
        </p:nvSpPr>
        <p:spPr>
          <a:xfrm>
            <a:off x="10910887" y="168553"/>
            <a:ext cx="885825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solidFill>
                  <a:schemeClr val="tx1">
                    <a:lumMod val="49000"/>
                    <a:lumOff val="51000"/>
                  </a:schemeClr>
                </a:solidFill>
              </a:rPr>
              <a:t>Rhodri</a:t>
            </a:r>
            <a:endParaRPr lang="en-GB" sz="1200">
              <a:solidFill>
                <a:schemeClr val="tx1">
                  <a:lumMod val="49000"/>
                  <a:lumOff val="51000"/>
                </a:schemeClr>
              </a:solidFill>
              <a:ea typeface="Calibri"/>
              <a:cs typeface="Calibri"/>
            </a:endParaRPr>
          </a:p>
        </p:txBody>
      </p:sp>
      <p:pic>
        <p:nvPicPr>
          <p:cNvPr id="6" name="Picture 5" descr="A collage of a car&#10;&#10;AI-generated content may be incorrect.">
            <a:extLst>
              <a:ext uri="{FF2B5EF4-FFF2-40B4-BE49-F238E27FC236}">
                <a16:creationId xmlns:a16="http://schemas.microsoft.com/office/drawing/2014/main" id="{164E00BC-E565-C062-8C8D-8CDC54C18A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1843080" y="258767"/>
            <a:ext cx="3418440" cy="5963227"/>
          </a:xfrm>
          <a:prstGeom prst="rect">
            <a:avLst/>
          </a:prstGeom>
        </p:spPr>
      </p:pic>
      <p:pic>
        <p:nvPicPr>
          <p:cNvPr id="8" name="Picture 7" descr="A close-up of a sign&#10;&#10;AI-generated content may be incorrect.">
            <a:extLst>
              <a:ext uri="{FF2B5EF4-FFF2-40B4-BE49-F238E27FC236}">
                <a16:creationId xmlns:a16="http://schemas.microsoft.com/office/drawing/2014/main" id="{212AF5D1-02A9-C386-4A97-456518D9AD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3379" y="2280117"/>
            <a:ext cx="3500645" cy="467967"/>
          </a:xfrm>
          <a:prstGeom prst="rect">
            <a:avLst/>
          </a:prstGeom>
        </p:spPr>
      </p:pic>
      <p:pic>
        <p:nvPicPr>
          <p:cNvPr id="11" name="Picture 10" descr="A close up of a text&#10;&#10;AI-generated content may be incorrect.">
            <a:extLst>
              <a:ext uri="{FF2B5EF4-FFF2-40B4-BE49-F238E27FC236}">
                <a16:creationId xmlns:a16="http://schemas.microsoft.com/office/drawing/2014/main" id="{7D2AEEC3-6EBE-C18C-A9C1-E069B7DE4D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6752" y="3257680"/>
            <a:ext cx="2468218" cy="1304925"/>
          </a:xfrm>
          <a:prstGeom prst="rect">
            <a:avLst/>
          </a:prstGeom>
        </p:spPr>
      </p:pic>
      <p:pic>
        <p:nvPicPr>
          <p:cNvPr id="13" name="Picture 12" descr="A close-up of a text&#10;&#10;AI-generated content may be incorrect.">
            <a:extLst>
              <a:ext uri="{FF2B5EF4-FFF2-40B4-BE49-F238E27FC236}">
                <a16:creationId xmlns:a16="http://schemas.microsoft.com/office/drawing/2014/main" id="{5DA42DF1-C2E8-0DEC-4DEE-1698480C1C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6462" y="5145404"/>
            <a:ext cx="2793724" cy="13107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EE59532-2598-E219-67D7-309A8855B394}"/>
              </a:ext>
            </a:extLst>
          </p:cNvPr>
          <p:cNvSpPr txBox="1"/>
          <p:nvPr/>
        </p:nvSpPr>
        <p:spPr>
          <a:xfrm>
            <a:off x="7282131" y="2800146"/>
            <a:ext cx="31032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Section J: Competitors: Vehicle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CF8AC0B-81E1-3542-1CE1-75A5BD62B44D}"/>
              </a:ext>
            </a:extLst>
          </p:cNvPr>
          <p:cNvSpPr txBox="1"/>
          <p:nvPr/>
        </p:nvSpPr>
        <p:spPr>
          <a:xfrm>
            <a:off x="7880917" y="4662014"/>
            <a:ext cx="19016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Section R: Rallying</a:t>
            </a:r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A2163A3-DA98-609B-997A-D0CBAFA42099}"/>
              </a:ext>
            </a:extLst>
          </p:cNvPr>
          <p:cNvSpPr txBox="1"/>
          <p:nvPr/>
        </p:nvSpPr>
        <p:spPr>
          <a:xfrm>
            <a:off x="6973269" y="1860116"/>
            <a:ext cx="38173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Circuit Rally Championship Regulations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74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DC9D2DE-4158-E55B-89E8-ECC9BFEEA2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65" b="2970"/>
          <a:stretch>
            <a:fillRect/>
          </a:stretch>
        </p:blipFill>
        <p:spPr>
          <a:xfrm>
            <a:off x="7828547" y="0"/>
            <a:ext cx="4363453" cy="21817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CB3359-D45C-7A66-6DDE-F35D5951B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/>
              <a:t>Experimental Work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C9C3D66-3490-C710-C1B9-1317075A01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3365"/>
          <a:stretch>
            <a:fillRect/>
          </a:stretch>
        </p:blipFill>
        <p:spPr>
          <a:xfrm>
            <a:off x="470442" y="1690688"/>
            <a:ext cx="4490983" cy="4351338"/>
          </a:xfrm>
          <a:prstGeom prst="rect">
            <a:avLst/>
          </a:prstGeom>
        </p:spPr>
      </p:pic>
      <p:pic>
        <p:nvPicPr>
          <p:cNvPr id="4" name="Picture 3" descr="A drawing of a car&#10;&#10;AI-generated content may be incorrect.">
            <a:extLst>
              <a:ext uri="{FF2B5EF4-FFF2-40B4-BE49-F238E27FC236}">
                <a16:creationId xmlns:a16="http://schemas.microsoft.com/office/drawing/2014/main" id="{2E3B0646-F7EC-F14B-0959-5A9E238CE6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5400000">
            <a:off x="6329655" y="1203404"/>
            <a:ext cx="4457811" cy="64305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0CF053-6D66-F8CF-44D8-91137E9A2394}"/>
              </a:ext>
            </a:extLst>
          </p:cNvPr>
          <p:cNvSpPr txBox="1"/>
          <p:nvPr/>
        </p:nvSpPr>
        <p:spPr>
          <a:xfrm>
            <a:off x="4724400" y="863600"/>
            <a:ext cx="344424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>
                <a:ea typeface="Calibri" panose="020F0502020204030204"/>
                <a:cs typeface="Calibri" panose="020F0502020204030204"/>
              </a:rPr>
              <a:t>Sketched rough designs 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ea typeface="Calibri" panose="020F0502020204030204"/>
                <a:cs typeface="Calibri" panose="020F0502020204030204"/>
              </a:rPr>
              <a:t>Created initial sketch of technical drawings for CAD model </a:t>
            </a:r>
          </a:p>
        </p:txBody>
      </p:sp>
    </p:spTree>
    <p:extLst>
      <p:ext uri="{BB962C8B-B14F-4D97-AF65-F5344CB8AC3E}">
        <p14:creationId xmlns:p14="http://schemas.microsoft.com/office/powerpoint/2010/main" val="36479350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D9AC7-0016-E9B3-8523-5AA090631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/>
              <a:t>Modelling Work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52EDEA-55AD-E351-8555-49D430C263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53" b="8104"/>
          <a:stretch>
            <a:fillRect/>
          </a:stretch>
        </p:blipFill>
        <p:spPr>
          <a:xfrm>
            <a:off x="7828547" y="0"/>
            <a:ext cx="4374510" cy="2004931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0DF34FFE-2459-BC43-0DA6-EE0301C4C27D}"/>
              </a:ext>
            </a:extLst>
          </p:cNvPr>
          <p:cNvGrpSpPr/>
          <p:nvPr/>
        </p:nvGrpSpPr>
        <p:grpSpPr>
          <a:xfrm>
            <a:off x="831391" y="3940225"/>
            <a:ext cx="3700578" cy="1788656"/>
            <a:chOff x="831391" y="3542660"/>
            <a:chExt cx="3700578" cy="1788656"/>
          </a:xfrm>
        </p:grpSpPr>
        <p:pic>
          <p:nvPicPr>
            <p:cNvPr id="3" name="Picture 2" descr="A grey triangle shaped object&#10;&#10;AI-generated content may be incorrect.">
              <a:extLst>
                <a:ext uri="{FF2B5EF4-FFF2-40B4-BE49-F238E27FC236}">
                  <a16:creationId xmlns:a16="http://schemas.microsoft.com/office/drawing/2014/main" id="{3160044A-069B-D176-A4EF-B89BA0E70C3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47718" y="3542660"/>
              <a:ext cx="1384251" cy="996939"/>
            </a:xfrm>
            <a:prstGeom prst="rect">
              <a:avLst/>
            </a:prstGeom>
          </p:spPr>
        </p:pic>
        <p:pic>
          <p:nvPicPr>
            <p:cNvPr id="5" name="Picture 4" descr="A black rectangular object with a lid&#10;&#10;AI-generated content may be incorrect.">
              <a:extLst>
                <a:ext uri="{FF2B5EF4-FFF2-40B4-BE49-F238E27FC236}">
                  <a16:creationId xmlns:a16="http://schemas.microsoft.com/office/drawing/2014/main" id="{6FA58F7C-4A87-CAAA-B3F0-D5B28DD388F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38017" y="3544639"/>
              <a:ext cx="2306870" cy="993609"/>
            </a:xfrm>
            <a:prstGeom prst="rect">
              <a:avLst/>
            </a:prstGeom>
          </p:spPr>
        </p:pic>
        <p:pic>
          <p:nvPicPr>
            <p:cNvPr id="12" name="Picture 11" descr="A close-up of a computer screen&#10;&#10;AI-generated content may be incorrect.">
              <a:extLst>
                <a:ext uri="{FF2B5EF4-FFF2-40B4-BE49-F238E27FC236}">
                  <a16:creationId xmlns:a16="http://schemas.microsoft.com/office/drawing/2014/main" id="{7A551CEE-ED4F-2E7B-F0A8-375FFCB81E7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31391" y="4539098"/>
              <a:ext cx="2313496" cy="792218"/>
            </a:xfrm>
            <a:prstGeom prst="rect">
              <a:avLst/>
            </a:prstGeom>
          </p:spPr>
        </p:pic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75FF31A2-3FED-B947-9D8C-6792ED6FF7DD}"/>
              </a:ext>
            </a:extLst>
          </p:cNvPr>
          <p:cNvSpPr txBox="1"/>
          <p:nvPr/>
        </p:nvSpPr>
        <p:spPr>
          <a:xfrm>
            <a:off x="10746119" y="233578"/>
            <a:ext cx="1211913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>
                <a:solidFill>
                  <a:schemeClr val="tx1">
                    <a:lumMod val="49000"/>
                    <a:lumOff val="51000"/>
                  </a:schemeClr>
                </a:solidFill>
                <a:ea typeface="Calibri"/>
                <a:cs typeface="Calibri"/>
              </a:rPr>
              <a:t>Jeremi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C195FFA-B74B-8E56-1DB0-2EC6CD4071A1}"/>
              </a:ext>
            </a:extLst>
          </p:cNvPr>
          <p:cNvSpPr txBox="1"/>
          <p:nvPr/>
        </p:nvSpPr>
        <p:spPr>
          <a:xfrm>
            <a:off x="914399" y="1311965"/>
            <a:ext cx="15902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Practice Model</a:t>
            </a:r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B7A0B5C-7124-1C4E-3E8D-8511C2AE1A38}"/>
              </a:ext>
            </a:extLst>
          </p:cNvPr>
          <p:cNvSpPr txBox="1"/>
          <p:nvPr/>
        </p:nvSpPr>
        <p:spPr>
          <a:xfrm>
            <a:off x="828259" y="3571460"/>
            <a:ext cx="26769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Second Practice Model</a:t>
            </a:r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E569616-3D56-2DBE-B29A-AE83AFBE3E14}"/>
              </a:ext>
            </a:extLst>
          </p:cNvPr>
          <p:cNvGrpSpPr/>
          <p:nvPr/>
        </p:nvGrpSpPr>
        <p:grpSpPr>
          <a:xfrm>
            <a:off x="5049079" y="1682699"/>
            <a:ext cx="2915480" cy="1966467"/>
            <a:chOff x="6977270" y="1788717"/>
            <a:chExt cx="2915480" cy="1966467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75235653-4534-46E2-4CC5-85656DA1A91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978000" y="1788717"/>
              <a:ext cx="2911670" cy="658670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AE061C20-F092-559D-3FBD-E97666C0F24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980176" y="3097704"/>
              <a:ext cx="2909459" cy="657480"/>
            </a:xfrm>
            <a:prstGeom prst="rect">
              <a:avLst/>
            </a:prstGeom>
          </p:spPr>
        </p:pic>
        <p:pic>
          <p:nvPicPr>
            <p:cNvPr id="21" name="Picture 20" descr="A screen shot of a graph&#10;&#10;AI-generated content may be incorrect.">
              <a:extLst>
                <a:ext uri="{FF2B5EF4-FFF2-40B4-BE49-F238E27FC236}">
                  <a16:creationId xmlns:a16="http://schemas.microsoft.com/office/drawing/2014/main" id="{45B5B532-F334-E329-230F-BA53E030B11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977270" y="2443781"/>
              <a:ext cx="2915480" cy="658472"/>
            </a:xfrm>
            <a:prstGeom prst="rect">
              <a:avLst/>
            </a:prstGeom>
          </p:spPr>
        </p:pic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BE5EED02-735D-C2B6-1E73-231F65C20711}"/>
              </a:ext>
            </a:extLst>
          </p:cNvPr>
          <p:cNvSpPr txBox="1"/>
          <p:nvPr/>
        </p:nvSpPr>
        <p:spPr>
          <a:xfrm>
            <a:off x="5049076" y="1311963"/>
            <a:ext cx="26769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Experimental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CD1B95-5AA8-446C-1F2E-C337EF4158EB}"/>
              </a:ext>
            </a:extLst>
          </p:cNvPr>
          <p:cNvSpPr txBox="1"/>
          <p:nvPr/>
        </p:nvSpPr>
        <p:spPr>
          <a:xfrm>
            <a:off x="6964014" y="3869632"/>
            <a:ext cx="28955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Archive Website for Aerofoils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4517A6-F0CB-A337-7F8F-EEEC07AF6E1C}"/>
              </a:ext>
            </a:extLst>
          </p:cNvPr>
          <p:cNvSpPr txBox="1"/>
          <p:nvPr/>
        </p:nvSpPr>
        <p:spPr>
          <a:xfrm>
            <a:off x="6301405" y="6122501"/>
            <a:ext cx="13318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Airfoil Tools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666BC11-0864-E8F5-D784-E7FF9331EB63}"/>
              </a:ext>
            </a:extLst>
          </p:cNvPr>
          <p:cNvSpPr txBox="1"/>
          <p:nvPr/>
        </p:nvSpPr>
        <p:spPr>
          <a:xfrm>
            <a:off x="8978344" y="6182136"/>
            <a:ext cx="21799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UIUC Airfoil Database</a:t>
            </a:r>
          </a:p>
        </p:txBody>
      </p:sp>
      <p:pic>
        <p:nvPicPr>
          <p:cNvPr id="15" name="Picture 14" descr="A graph with a line&#10;&#10;AI-generated content may be incorrect.">
            <a:extLst>
              <a:ext uri="{FF2B5EF4-FFF2-40B4-BE49-F238E27FC236}">
                <a16:creationId xmlns:a16="http://schemas.microsoft.com/office/drawing/2014/main" id="{91FD1889-E7E3-3F34-4DD7-4EEC759B132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819943" y="4241317"/>
            <a:ext cx="2496793" cy="150288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AE393952-DA38-8780-74E1-7777C1610C5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6035" y="4563510"/>
            <a:ext cx="2835966" cy="54044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20BD7C38-98C1-4EFF-569A-4138E1C21F86}"/>
              </a:ext>
            </a:extLst>
          </p:cNvPr>
          <p:cNvSpPr txBox="1"/>
          <p:nvPr/>
        </p:nvSpPr>
        <p:spPr>
          <a:xfrm>
            <a:off x="5678553" y="5201475"/>
            <a:ext cx="263718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DAT file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Graphs CL, CD &amp; Angle of Attack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18FB62E-96CC-DF7E-75C8-E1911556B94C}"/>
              </a:ext>
            </a:extLst>
          </p:cNvPr>
          <p:cNvSpPr txBox="1"/>
          <p:nvPr/>
        </p:nvSpPr>
        <p:spPr>
          <a:xfrm>
            <a:off x="8819318" y="5817701"/>
            <a:ext cx="26371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DAT file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1A3E1BB-21F5-A001-BB1C-DC82AD3142C6}"/>
              </a:ext>
            </a:extLst>
          </p:cNvPr>
          <p:cNvSpPr txBox="1"/>
          <p:nvPr/>
        </p:nvSpPr>
        <p:spPr>
          <a:xfrm>
            <a:off x="8819317" y="6420675"/>
            <a:ext cx="2637181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ea typeface="Calibri"/>
                <a:cs typeface="Calibri"/>
              </a:rPr>
              <a:t>University of Illinois Urbana-Champaign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3527C36-5AC1-94CE-4E0E-780C2AC576C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40765" y="1807361"/>
            <a:ext cx="1676400" cy="745243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7CCFEEC2-AF97-5A9E-687F-49878452D8C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28261" y="2667678"/>
            <a:ext cx="2312505" cy="674505"/>
          </a:xfrm>
          <a:prstGeom prst="rect">
            <a:avLst/>
          </a:prstGeom>
        </p:spPr>
      </p:pic>
      <p:pic>
        <p:nvPicPr>
          <p:cNvPr id="32" name="Picture 31" descr="A drawing of a grey object&#10;&#10;AI-generated content may be incorrect.">
            <a:extLst>
              <a:ext uri="{FF2B5EF4-FFF2-40B4-BE49-F238E27FC236}">
                <a16:creationId xmlns:a16="http://schemas.microsoft.com/office/drawing/2014/main" id="{6F7DE239-128A-24B3-A639-060B45DFB37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7018" y="1688824"/>
            <a:ext cx="2314989" cy="975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706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CF5A3C7-F7D9-AA58-0741-CB936756B1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" r="2349"/>
          <a:stretch>
            <a:fillRect/>
          </a:stretch>
        </p:blipFill>
        <p:spPr>
          <a:xfrm>
            <a:off x="859394" y="-432"/>
            <a:ext cx="4277295" cy="21945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B67017-9BE2-D27C-8CD9-C3CCE845D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1128589"/>
            <a:ext cx="5040285" cy="11695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Analytical Work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50961A-796D-71CF-512C-233C87DFBAEC}"/>
              </a:ext>
            </a:extLst>
          </p:cNvPr>
          <p:cNvSpPr txBox="1"/>
          <p:nvPr/>
        </p:nvSpPr>
        <p:spPr>
          <a:xfrm>
            <a:off x="602634" y="2382897"/>
            <a:ext cx="4638690" cy="221310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Softwear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Ansys workbench </a:t>
            </a:r>
            <a:endParaRPr lang="en-US" sz="20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ea typeface="+mn-lt"/>
                <a:cs typeface="+mn-lt"/>
              </a:rPr>
              <a:t>I used the actual Mira wind tunnel dimensions: 16m in front, 20m behind  4.4</a:t>
            </a:r>
            <a:r>
              <a:rPr lang="en-US" sz="1200">
                <a:latin typeface="Calibri"/>
                <a:ea typeface="Calibri"/>
                <a:cs typeface="Calibri"/>
              </a:rPr>
              <a:t> m above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err="1">
                <a:ea typeface="+mn-lt"/>
                <a:cs typeface="+mn-lt"/>
              </a:rPr>
              <a:t>Linfrizts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papper</a:t>
            </a:r>
            <a:r>
              <a:rPr lang="en-US" sz="1200">
                <a:ea typeface="+mn-lt"/>
                <a:cs typeface="+mn-lt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>
                <a:ea typeface="+mn-lt"/>
                <a:cs typeface="+mn-lt"/>
              </a:rPr>
              <a:t>Domain size 3 car lengths in front and 5 car lengths downstream and 3 car widths beside the vehicle, and 3 car heights above </a:t>
            </a:r>
            <a:endParaRPr lang="en-US">
              <a:ea typeface="+mn-lt"/>
              <a:cs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ea typeface="Calibri"/>
              <a:cs typeface="Calibri"/>
            </a:endParaRPr>
          </a:p>
        </p:txBody>
      </p:sp>
      <p:pic>
        <p:nvPicPr>
          <p:cNvPr id="5" name="Picture 4" descr="A diagram of a workflow&#10;&#10;AI-generated content may be incorrect.">
            <a:extLst>
              <a:ext uri="{FF2B5EF4-FFF2-40B4-BE49-F238E27FC236}">
                <a16:creationId xmlns:a16="http://schemas.microsoft.com/office/drawing/2014/main" id="{34D1E21C-6CD3-8E9C-5109-15D79CB3EB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497" t="6679" r="26721" b="-656"/>
          <a:stretch>
            <a:fillRect/>
          </a:stretch>
        </p:blipFill>
        <p:spPr>
          <a:xfrm>
            <a:off x="6133528" y="-2218"/>
            <a:ext cx="4286232" cy="61184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962069-3B27-C3C9-2A38-C0FEEC5A3F58}"/>
              </a:ext>
            </a:extLst>
          </p:cNvPr>
          <p:cNvSpPr txBox="1"/>
          <p:nvPr/>
        </p:nvSpPr>
        <p:spPr>
          <a:xfrm>
            <a:off x="733527" y="4388295"/>
            <a:ext cx="4401165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ea typeface="Calibri"/>
                <a:cs typeface="Calibri"/>
              </a:rPr>
              <a:t>Calculations for the BMW</a:t>
            </a:r>
          </a:p>
          <a:p>
            <a:pPr marL="285750" indent="-285750">
              <a:buFont typeface="Arial"/>
              <a:buChar char="•"/>
            </a:pPr>
            <a:r>
              <a:rPr lang="en-GB" sz="1400" b="1">
                <a:ea typeface="+mn-lt"/>
                <a:cs typeface="+mn-lt"/>
              </a:rPr>
              <a:t>Drag coefficient, Cd ≈ 0.32 (varies slightly with spec)</a:t>
            </a:r>
            <a:endParaRPr lang="en-GB" sz="1400" b="1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400" b="1">
                <a:ea typeface="+mn-lt"/>
                <a:cs typeface="+mn-lt"/>
              </a:rPr>
              <a:t>Length ≈ 4.24 m, width ≈ 1.75 m, height ≈ 1.43 m</a:t>
            </a:r>
            <a:endParaRPr lang="en-GB" sz="1400" b="1"/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29D0B8-ACE6-39B3-27CC-8AF70760DD33}"/>
              </a:ext>
            </a:extLst>
          </p:cNvPr>
          <p:cNvSpPr txBox="1"/>
          <p:nvPr/>
        </p:nvSpPr>
        <p:spPr>
          <a:xfrm>
            <a:off x="10612922" y="86953"/>
            <a:ext cx="106740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>
                <a:solidFill>
                  <a:schemeClr val="tx1">
                    <a:lumMod val="49000"/>
                    <a:lumOff val="51000"/>
                  </a:schemeClr>
                </a:solidFill>
                <a:ea typeface="Calibri"/>
                <a:cs typeface="Calibri"/>
              </a:rPr>
              <a:t>Kairan</a:t>
            </a:r>
          </a:p>
        </p:txBody>
      </p:sp>
    </p:spTree>
    <p:extLst>
      <p:ext uri="{BB962C8B-B14F-4D97-AF65-F5344CB8AC3E}">
        <p14:creationId xmlns:p14="http://schemas.microsoft.com/office/powerpoint/2010/main" val="34795726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D48D9584-D2FD-48CE-9E17-4E250B743B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omputer screen shot of a car driving on a bridge&#10;&#10;AI-generated content may be incorrect.">
            <a:extLst>
              <a:ext uri="{FF2B5EF4-FFF2-40B4-BE49-F238E27FC236}">
                <a16:creationId xmlns:a16="http://schemas.microsoft.com/office/drawing/2014/main" id="{33AB00F5-4B23-1332-80C6-3ED701D7E6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2754"/>
          <a:stretch>
            <a:fillRect/>
          </a:stretch>
        </p:blipFill>
        <p:spPr>
          <a:xfrm>
            <a:off x="357721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7" name="Picture 6" descr="A computer screen shot of a car&#10;&#10;AI-generated content may be incorrect.">
            <a:extLst>
              <a:ext uri="{FF2B5EF4-FFF2-40B4-BE49-F238E27FC236}">
                <a16:creationId xmlns:a16="http://schemas.microsoft.com/office/drawing/2014/main" id="{ADD2E122-2F9D-666E-4C1F-8804C9D3641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914" r="16620" b="2"/>
          <a:stretch>
            <a:fillRect/>
          </a:stretch>
        </p:blipFill>
        <p:spPr>
          <a:xfrm>
            <a:off x="7822523" y="3456433"/>
            <a:ext cx="4369477" cy="3401568"/>
          </a:xfrm>
          <a:custGeom>
            <a:avLst/>
            <a:gdLst/>
            <a:ahLst/>
            <a:cxnLst/>
            <a:rect l="l" t="t" r="r" b="b"/>
            <a:pathLst>
              <a:path w="4369477" h="3401568">
                <a:moveTo>
                  <a:pt x="781270" y="0"/>
                </a:moveTo>
                <a:lnTo>
                  <a:pt x="4369477" y="0"/>
                </a:lnTo>
                <a:lnTo>
                  <a:pt x="4369477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</p:spPr>
      </p:pic>
      <p:pic>
        <p:nvPicPr>
          <p:cNvPr id="9" name="Picture 8" descr="A computer screen shot of a car&#10;&#10;AI-generated content may be incorrect.">
            <a:extLst>
              <a:ext uri="{FF2B5EF4-FFF2-40B4-BE49-F238E27FC236}">
                <a16:creationId xmlns:a16="http://schemas.microsoft.com/office/drawing/2014/main" id="{E5AE503E-6ED0-AC75-7C38-94996939D92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124" r="2" b="7418"/>
          <a:stretch>
            <a:fillRect/>
          </a:stretch>
        </p:blipFill>
        <p:spPr>
          <a:xfrm>
            <a:off x="3630260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60" name="Freeform: Shape 59">
            <a:extLst>
              <a:ext uri="{FF2B5EF4-FFF2-40B4-BE49-F238E27FC236}">
                <a16:creationId xmlns:a16="http://schemas.microsoft.com/office/drawing/2014/main" id="{CA17DEF4-6C5D-41C6-8D93-5C7CFD7AD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2" name="Freeform: Shape 61">
            <a:extLst>
              <a:ext uri="{FF2B5EF4-FFF2-40B4-BE49-F238E27FC236}">
                <a16:creationId xmlns:a16="http://schemas.microsoft.com/office/drawing/2014/main" id="{22BBC5A3-5C8C-4FB9-AEFF-8778D2C98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21B479-31B7-CD78-0FB8-01AEB2D22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2" y="1508760"/>
            <a:ext cx="3429000" cy="2898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CFD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3BB917E8-D696-4787-96D6-521A9C42F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88CFA14-E4CA-F07F-215D-2B171A5E182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878" b="-3"/>
          <a:stretch>
            <a:fillRect/>
          </a:stretch>
        </p:blipFill>
        <p:spPr>
          <a:xfrm>
            <a:off x="7845207" y="10"/>
            <a:ext cx="4346795" cy="3401558"/>
          </a:xfrm>
          <a:custGeom>
            <a:avLst/>
            <a:gdLst/>
            <a:ahLst/>
            <a:cxnLst/>
            <a:rect l="l" t="t" r="r" b="b"/>
            <a:pathLst>
              <a:path w="4346795" h="3401568">
                <a:moveTo>
                  <a:pt x="0" y="0"/>
                </a:moveTo>
                <a:lnTo>
                  <a:pt x="4346795" y="0"/>
                </a:lnTo>
                <a:lnTo>
                  <a:pt x="4346795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</p:spPr>
      </p:pic>
      <p:sp>
        <p:nvSpPr>
          <p:cNvPr id="66" name="Rectangle 65">
            <a:extLst>
              <a:ext uri="{FF2B5EF4-FFF2-40B4-BE49-F238E27FC236}">
                <a16:creationId xmlns:a16="http://schemas.microsoft.com/office/drawing/2014/main" id="{39F4C545-E278-42ED-9B78-2EBA46444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2532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2CD5AE-EE8F-5D3C-9397-457CE2C2B5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64" r="-2" b="4455"/>
          <a:stretch>
            <a:fillRect/>
          </a:stretch>
        </p:blipFill>
        <p:spPr>
          <a:xfrm>
            <a:off x="4883025" y="-203906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E9C4BEB-694A-134F-8F13-5766CCF23E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735" r="-2" b="6397"/>
          <a:stretch>
            <a:fillRect/>
          </a:stretch>
        </p:blipFill>
        <p:spPr>
          <a:xfrm>
            <a:off x="4883025" y="3042248"/>
            <a:ext cx="7308975" cy="381575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E55D9-149B-321F-AAB3-2C011CC79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C8455D-ECF8-A57D-7BA5-E0655A7043A3}"/>
              </a:ext>
            </a:extLst>
          </p:cNvPr>
          <p:cNvSpPr txBox="1"/>
          <p:nvPr/>
        </p:nvSpPr>
        <p:spPr>
          <a:xfrm>
            <a:off x="448056" y="2512611"/>
            <a:ext cx="4832803" cy="366435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Limited testing available due to CAD model.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Not enough data available to make a concrete conclusion.</a:t>
            </a:r>
            <a:endParaRPr lang="en-US" sz="2000" dirty="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a typeface="Calibri"/>
                <a:cs typeface="Calibri"/>
              </a:rPr>
              <a:t>Once CAD model is fixed more data can be gathered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047819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513B86-779D-AC30-7268-FAB6FC3E95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321" y="1702369"/>
            <a:ext cx="11336547" cy="3029132"/>
          </a:xfrm>
          <a:prstGeom prst="rect">
            <a:avLst/>
          </a:prstGeom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B2B8DE-F161-137E-99D2-1828EE19F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/>
              <a:t>Ongoing Work and Timing Plan to Completion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00163E-DD3A-A3D9-19C8-55D708BB7C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89" t="25572" r="4511" b="21374"/>
          <a:stretch>
            <a:fillRect/>
          </a:stretch>
        </p:blipFill>
        <p:spPr>
          <a:xfrm>
            <a:off x="9136887" y="524772"/>
            <a:ext cx="3053513" cy="9974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676DE6-B81A-08E2-2174-D8AF04C3B945}"/>
              </a:ext>
            </a:extLst>
          </p:cNvPr>
          <p:cNvSpPr txBox="1"/>
          <p:nvPr/>
        </p:nvSpPr>
        <p:spPr>
          <a:xfrm>
            <a:off x="107016" y="4856421"/>
            <a:ext cx="6758608" cy="2616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ea typeface="Calibri"/>
                <a:cs typeface="Calibri"/>
              </a:rPr>
              <a:t>On return from Winter Break;</a:t>
            </a:r>
          </a:p>
          <a:p>
            <a:r>
              <a:rPr lang="en-US" sz="1600" dirty="0">
                <a:ea typeface="Calibri"/>
                <a:cs typeface="Calibri"/>
              </a:rPr>
              <a:t>Scan the whole vehicle to generate a new model</a:t>
            </a:r>
          </a:p>
          <a:p>
            <a:r>
              <a:rPr lang="en-US" sz="1600" dirty="0">
                <a:ea typeface="Calibri"/>
                <a:cs typeface="Calibri"/>
              </a:rPr>
              <a:t>Design/Model Final Wings/Spoilers in CAD to apply to our CAD model</a:t>
            </a:r>
          </a:p>
          <a:p>
            <a:r>
              <a:rPr lang="en-US" sz="1600" dirty="0">
                <a:ea typeface="Calibri"/>
                <a:cs typeface="Calibri"/>
              </a:rPr>
              <a:t>Research on Aerofoils: What would be optimal?</a:t>
            </a:r>
          </a:p>
          <a:p>
            <a:r>
              <a:rPr lang="en-US" sz="1600" dirty="0">
                <a:ea typeface="Calibri"/>
                <a:cs typeface="Calibri"/>
              </a:rPr>
              <a:t>Use a more precise measuring tool to get accurate dimensions. Otherwise, scan model</a:t>
            </a:r>
          </a:p>
          <a:p>
            <a:r>
              <a:rPr lang="en-US" sz="1600" dirty="0">
                <a:ea typeface="Calibri"/>
                <a:cs typeface="Calibri"/>
              </a:rPr>
              <a:t>Implement the BMW into CFD software for analysis</a:t>
            </a:r>
          </a:p>
          <a:p>
            <a:endParaRPr lang="en-US" sz="1600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747848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859F5-F507-1D3B-4B18-AD1DE09C8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27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/>
          </a:p>
          <a:p>
            <a:pPr marL="0" indent="0" algn="ctr">
              <a:buNone/>
            </a:pPr>
            <a:endParaRPr lang="en-GB"/>
          </a:p>
          <a:p>
            <a:pPr marL="0" indent="0" algn="ctr">
              <a:buNone/>
            </a:pPr>
            <a:endParaRPr lang="en-GB"/>
          </a:p>
          <a:p>
            <a:pPr marL="0" indent="0" algn="ctr">
              <a:buNone/>
            </a:pPr>
            <a:r>
              <a:rPr lang="en-GB" sz="4000"/>
              <a:t>Thank You For Listening</a:t>
            </a:r>
            <a:endParaRPr lang="en-GB" sz="4000">
              <a:ea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8E004F-09C3-FE00-C819-D94C032B51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53" b="3973"/>
          <a:stretch>
            <a:fillRect/>
          </a:stretch>
        </p:blipFill>
        <p:spPr>
          <a:xfrm>
            <a:off x="7828547" y="0"/>
            <a:ext cx="4374510" cy="2095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5978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38E1F-B2BC-9EF4-DA39-EFE346720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97E0D-E530-3550-8534-8208857322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130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28FADF-87B9-E7D9-A0B7-CCDCE03493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952" y="420625"/>
            <a:ext cx="10667998" cy="13268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Group Project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D5E13B1-3A31-47C7-8474-7A3DE6006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3888" y="1976039"/>
            <a:ext cx="105156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UWTSD Rally 3">
            <a:extLst>
              <a:ext uri="{FF2B5EF4-FFF2-40B4-BE49-F238E27FC236}">
                <a16:creationId xmlns:a16="http://schemas.microsoft.com/office/drawing/2014/main" id="{D0F226C1-D5F2-1AB8-9AC8-CD6A386529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51" r="2" b="4577"/>
          <a:stretch>
            <a:fillRect/>
          </a:stretch>
        </p:blipFill>
        <p:spPr>
          <a:xfrm>
            <a:off x="20" y="2202302"/>
            <a:ext cx="7534635" cy="4670981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E809E01-AF64-FC70-AAAF-C4EBF9C2C1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8666" y="2202302"/>
            <a:ext cx="3541205" cy="3579788"/>
          </a:xfrm>
        </p:spPr>
        <p:txBody>
          <a:bodyPr vert="horz" lIns="91440" tIns="45720" rIns="91440" bIns="45720" rtlCol="0">
            <a:normAutofit/>
          </a:bodyPr>
          <a:lstStyle/>
          <a:p>
            <a:pPr marL="182880">
              <a:lnSpc>
                <a:spcPct val="110000"/>
              </a:lnSpc>
            </a:pPr>
            <a:r>
              <a:rPr lang="en-US"/>
              <a:t>Presented by;</a:t>
            </a:r>
          </a:p>
          <a:p>
            <a:pPr marL="182880">
              <a:lnSpc>
                <a:spcPct val="110000"/>
              </a:lnSpc>
            </a:pPr>
            <a:r>
              <a:rPr lang="en-US"/>
              <a:t>Iestyn Jones</a:t>
            </a:r>
          </a:p>
          <a:p>
            <a:pPr marL="182880">
              <a:lnSpc>
                <a:spcPct val="110000"/>
              </a:lnSpc>
            </a:pPr>
            <a:r>
              <a:rPr lang="en-US"/>
              <a:t>Dan Morris</a:t>
            </a:r>
          </a:p>
          <a:p>
            <a:pPr marL="182880">
              <a:lnSpc>
                <a:spcPct val="110000"/>
              </a:lnSpc>
            </a:pPr>
            <a:r>
              <a:rPr lang="en-US"/>
              <a:t>Suphakit Pratt</a:t>
            </a:r>
          </a:p>
        </p:txBody>
      </p:sp>
      <p:sp>
        <p:nvSpPr>
          <p:cNvPr id="3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68096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2E2B9A-483B-3CDB-BD66-5C4E47317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7532" y="1063255"/>
            <a:ext cx="5312254" cy="18067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Rear suspension</a:t>
            </a:r>
          </a:p>
        </p:txBody>
      </p:sp>
      <p:pic>
        <p:nvPicPr>
          <p:cNvPr id="4" name="Content Placeholder 3" descr="A car with a disc brake&#10;&#10;AI-generated content may be incorrect.">
            <a:extLst>
              <a:ext uri="{FF2B5EF4-FFF2-40B4-BE49-F238E27FC236}">
                <a16:creationId xmlns:a16="http://schemas.microsoft.com/office/drawing/2014/main" id="{664E601F-3D8E-15C0-B415-87421FA7E0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685" b="8344"/>
          <a:stretch>
            <a:fillRect/>
          </a:stretch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C1FC086D-39EC-448D-97E7-FF232355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86332" y="3088919"/>
            <a:ext cx="52120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8278E3C2-AF08-25CC-A35E-3AB383E5A627}"/>
              </a:ext>
            </a:extLst>
          </p:cNvPr>
          <p:cNvSpPr txBox="1"/>
          <p:nvPr/>
        </p:nvSpPr>
        <p:spPr>
          <a:xfrm>
            <a:off x="5877532" y="3309582"/>
            <a:ext cx="5312254" cy="248515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182880" marR="0" lvl="0" indent="0" algn="l" defTabSz="914400" rtl="0" eaLnBrk="1" fontAlgn="auto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Project aims</a:t>
            </a:r>
          </a:p>
          <a:p>
            <a:pPr marL="182880" marR="0" lvl="0" indent="0" algn="l" defTabSz="914400" rtl="0" eaLnBrk="1" fontAlgn="auto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182880" marR="0" lvl="0" indent="-285750" algn="l" defTabSz="914400" rtl="0" eaLnBrk="1" fontAlgn="auto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Improve geometry</a:t>
            </a:r>
          </a:p>
          <a:p>
            <a:pPr marL="182880" marR="0" lvl="0" indent="-285750" algn="l" defTabSz="914400" rtl="0" eaLnBrk="1" fontAlgn="auto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Increase traction</a:t>
            </a:r>
          </a:p>
          <a:p>
            <a:pPr marL="182880" marR="0" lvl="0" indent="-285750" algn="l" defTabSz="914400" rtl="0" eaLnBrk="1" fontAlgn="auto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Weight loss</a:t>
            </a:r>
          </a:p>
        </p:txBody>
      </p:sp>
      <p:sp>
        <p:nvSpPr>
          <p:cNvPr id="76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81813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36D6CF-A4A0-E6E0-34BE-5462CDBDD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5744" y="691762"/>
            <a:ext cx="3541205" cy="17066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Timing plan &amp; </a:t>
            </a:r>
            <a:br>
              <a:rPr lang="en-US" sz="44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44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team roles</a:t>
            </a:r>
          </a:p>
        </p:txBody>
      </p:sp>
      <p:pic>
        <p:nvPicPr>
          <p:cNvPr id="8" name="Content Placeholder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6D5170A-1BE1-17B4-AF84-FB95F7189B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1345" t="22546" r="18087" b="24138"/>
          <a:stretch>
            <a:fillRect/>
          </a:stretch>
        </p:blipFill>
        <p:spPr>
          <a:xfrm>
            <a:off x="-3046" y="1711588"/>
            <a:ext cx="7545066" cy="31077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A0812C-8DCE-4CA2-904B-A5A5C12C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005840"/>
            <a:ext cx="0" cy="58521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A5EE645-51B6-98F6-DD4F-98551DF808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88666" y="2623930"/>
            <a:ext cx="3541205" cy="3158160"/>
          </a:xfrm>
        </p:spPr>
        <p:txBody>
          <a:bodyPr vert="horz" lIns="91440" tIns="45720" rIns="91440" bIns="45720" rtlCol="0">
            <a:normAutofit/>
          </a:bodyPr>
          <a:lstStyle/>
          <a:p>
            <a:pPr indent="0">
              <a:buFont typeface="Arial" panose="020B0604020202020204" pitchFamily="34" charset="0"/>
              <a:buNone/>
            </a:pPr>
            <a:r>
              <a:rPr lang="en-US"/>
              <a:t>Team roles</a:t>
            </a:r>
          </a:p>
          <a:p>
            <a:r>
              <a:rPr lang="en-US"/>
              <a:t>Iestyn – team manager</a:t>
            </a:r>
          </a:p>
          <a:p>
            <a:r>
              <a:rPr lang="en-US"/>
              <a:t>Dan – head of research </a:t>
            </a:r>
          </a:p>
          <a:p>
            <a:r>
              <a:rPr lang="en-US"/>
              <a:t>Sky – design engineer</a:t>
            </a:r>
          </a:p>
          <a:p>
            <a:endParaRPr lang="en-US"/>
          </a:p>
        </p:txBody>
      </p:sp>
      <p:sp>
        <p:nvSpPr>
          <p:cNvPr id="1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20669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59863BD-C710-9FD6-FDED-6A1194CC7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7" y="1063256"/>
            <a:ext cx="5312254" cy="15401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1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Current Suspension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8C460-B0F1-1C6C-03B6-18FA1C4044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8497" y="2933390"/>
            <a:ext cx="5312254" cy="286134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HA5 Multi-link rear suspension system</a:t>
            </a:r>
          </a:p>
          <a:p>
            <a:r>
              <a:rPr lang="en-US"/>
              <a:t>Designed for improved comfort and precise wheel control</a:t>
            </a:r>
          </a:p>
          <a:p>
            <a:r>
              <a:rPr lang="en-US"/>
              <a:t>Stock Geometry limits Wheel Travel and Durability 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AF8A158-E51E-4253-820B-3970F7397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6934" y="0"/>
            <a:ext cx="5215066" cy="6858000"/>
          </a:xfrm>
          <a:custGeom>
            <a:avLst/>
            <a:gdLst>
              <a:gd name="connsiteX0" fmla="*/ 2017353 w 5215066"/>
              <a:gd name="connsiteY0" fmla="*/ 0 h 6858000"/>
              <a:gd name="connsiteX1" fmla="*/ 5215066 w 5215066"/>
              <a:gd name="connsiteY1" fmla="*/ 0 h 6858000"/>
              <a:gd name="connsiteX2" fmla="*/ 5215066 w 5215066"/>
              <a:gd name="connsiteY2" fmla="*/ 6858000 h 6858000"/>
              <a:gd name="connsiteX3" fmla="*/ 1292431 w 5215066"/>
              <a:gd name="connsiteY3" fmla="*/ 6858000 h 6858000"/>
              <a:gd name="connsiteX4" fmla="*/ 1012702 w 5215066"/>
              <a:gd name="connsiteY4" fmla="*/ 6549681 h 6858000"/>
              <a:gd name="connsiteX5" fmla="*/ 0 w 5215066"/>
              <a:gd name="connsiteY5" fmla="*/ 3723759 h 6858000"/>
              <a:gd name="connsiteX6" fmla="*/ 1955279 w 5215066"/>
              <a:gd name="connsiteY6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6" name="Picture 5" descr="A close-up of a car chassis&#10;&#10;AI-generated content may be incorrect.">
            <a:extLst>
              <a:ext uri="{FF2B5EF4-FFF2-40B4-BE49-F238E27FC236}">
                <a16:creationId xmlns:a16="http://schemas.microsoft.com/office/drawing/2014/main" id="{F47D2D13-E250-303E-56D6-E2BBFE3F5C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0087" y="2277890"/>
            <a:ext cx="3434963" cy="2206963"/>
          </a:xfrm>
          <a:prstGeom prst="rect">
            <a:avLst/>
          </a:prstGeom>
        </p:spPr>
      </p:pic>
      <p:sp>
        <p:nvSpPr>
          <p:cNvPr id="1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2958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82AEAC7-9647-6323-7E08-E4455B50D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7405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Experimental Work</a:t>
            </a:r>
          </a:p>
        </p:txBody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A3168BF-91E4-F275-4828-2327A8BA8C48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752857" y="2436128"/>
          <a:ext cx="10677144" cy="3265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06260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F84A3-1721-304A-E4F9-2DAD92C1E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984" y="899797"/>
            <a:ext cx="4700057" cy="36242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Analytical work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4E3318-6B8F-E502-0E2B-73BBCE3621C3}"/>
              </a:ext>
            </a:extLst>
          </p:cNvPr>
          <p:cNvSpPr txBox="1"/>
          <p:nvPr/>
        </p:nvSpPr>
        <p:spPr>
          <a:xfrm>
            <a:off x="6657984" y="5157817"/>
            <a:ext cx="4700056" cy="65650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Suspension arm co-ordinates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0F8880ED-0876-497E-B242-5ED96DC1D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23253" y="4933769"/>
            <a:ext cx="4572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60A1A8D-7609-D7C5-6CC7-D04EC8FD1A9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78991" y="1635828"/>
          <a:ext cx="5040707" cy="35920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1513">
                  <a:extLst>
                    <a:ext uri="{9D8B030D-6E8A-4147-A177-3AD203B41FA5}">
                      <a16:colId xmlns:a16="http://schemas.microsoft.com/office/drawing/2014/main" val="3360774340"/>
                    </a:ext>
                  </a:extLst>
                </a:gridCol>
                <a:gridCol w="615762">
                  <a:extLst>
                    <a:ext uri="{9D8B030D-6E8A-4147-A177-3AD203B41FA5}">
                      <a16:colId xmlns:a16="http://schemas.microsoft.com/office/drawing/2014/main" val="199164531"/>
                    </a:ext>
                  </a:extLst>
                </a:gridCol>
                <a:gridCol w="615762">
                  <a:extLst>
                    <a:ext uri="{9D8B030D-6E8A-4147-A177-3AD203B41FA5}">
                      <a16:colId xmlns:a16="http://schemas.microsoft.com/office/drawing/2014/main" val="2484211019"/>
                    </a:ext>
                  </a:extLst>
                </a:gridCol>
                <a:gridCol w="660708">
                  <a:extLst>
                    <a:ext uri="{9D8B030D-6E8A-4147-A177-3AD203B41FA5}">
                      <a16:colId xmlns:a16="http://schemas.microsoft.com/office/drawing/2014/main" val="4235924182"/>
                    </a:ext>
                  </a:extLst>
                </a:gridCol>
                <a:gridCol w="705654">
                  <a:extLst>
                    <a:ext uri="{9D8B030D-6E8A-4147-A177-3AD203B41FA5}">
                      <a16:colId xmlns:a16="http://schemas.microsoft.com/office/drawing/2014/main" val="1115474386"/>
                    </a:ext>
                  </a:extLst>
                </a:gridCol>
                <a:gridCol w="705654">
                  <a:extLst>
                    <a:ext uri="{9D8B030D-6E8A-4147-A177-3AD203B41FA5}">
                      <a16:colId xmlns:a16="http://schemas.microsoft.com/office/drawing/2014/main" val="1135366732"/>
                    </a:ext>
                  </a:extLst>
                </a:gridCol>
                <a:gridCol w="705654">
                  <a:extLst>
                    <a:ext uri="{9D8B030D-6E8A-4147-A177-3AD203B41FA5}">
                      <a16:colId xmlns:a16="http://schemas.microsoft.com/office/drawing/2014/main" val="2715691960"/>
                    </a:ext>
                  </a:extLst>
                </a:gridCol>
              </a:tblGrid>
              <a:tr h="598682">
                <a:tc>
                  <a:txBody>
                    <a:bodyPr/>
                    <a:lstStyle/>
                    <a:p>
                      <a:r>
                        <a:rPr lang="en-US" sz="1600"/>
                        <a:t>arms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IN X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IN Y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IN Z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OUT X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OUT Y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OUT Z</a:t>
                      </a:r>
                    </a:p>
                  </a:txBody>
                  <a:tcPr marL="80903" marR="80903" marT="40451" marB="40451"/>
                </a:tc>
                <a:extLst>
                  <a:ext uri="{0D108BD9-81ED-4DB2-BD59-A6C34878D82A}">
                    <a16:rowId xmlns:a16="http://schemas.microsoft.com/office/drawing/2014/main" val="894034864"/>
                  </a:ext>
                </a:extLst>
              </a:tr>
              <a:tr h="598682">
                <a:tc>
                  <a:txBody>
                    <a:bodyPr/>
                    <a:lstStyle/>
                    <a:p>
                      <a:r>
                        <a:rPr lang="en-US" sz="1600"/>
                        <a:t>Traction bar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161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273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671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54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676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612</a:t>
                      </a:r>
                    </a:p>
                  </a:txBody>
                  <a:tcPr marL="80903" marR="80903" marT="40451" marB="40451"/>
                </a:tc>
                <a:extLst>
                  <a:ext uri="{0D108BD9-81ED-4DB2-BD59-A6C34878D82A}">
                    <a16:rowId xmlns:a16="http://schemas.microsoft.com/office/drawing/2014/main" val="1851458445"/>
                  </a:ext>
                </a:extLst>
              </a:tr>
              <a:tr h="598682">
                <a:tc>
                  <a:txBody>
                    <a:bodyPr/>
                    <a:lstStyle/>
                    <a:p>
                      <a:r>
                        <a:rPr lang="en-US" sz="1600"/>
                        <a:t>Control arm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33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399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733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10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682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665</a:t>
                      </a:r>
                    </a:p>
                  </a:txBody>
                  <a:tcPr marL="80903" marR="80903" marT="40451" marB="40451"/>
                </a:tc>
                <a:extLst>
                  <a:ext uri="{0D108BD9-81ED-4DB2-BD59-A6C34878D82A}">
                    <a16:rowId xmlns:a16="http://schemas.microsoft.com/office/drawing/2014/main" val="617755872"/>
                  </a:ext>
                </a:extLst>
              </a:tr>
              <a:tr h="598682">
                <a:tc>
                  <a:txBody>
                    <a:bodyPr/>
                    <a:lstStyle/>
                    <a:p>
                      <a:r>
                        <a:rPr lang="en-US" sz="1600"/>
                        <a:t>Steering arm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233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276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464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131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670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363</a:t>
                      </a:r>
                    </a:p>
                  </a:txBody>
                  <a:tcPr marL="80903" marR="80903" marT="40451" marB="40451"/>
                </a:tc>
                <a:extLst>
                  <a:ext uri="{0D108BD9-81ED-4DB2-BD59-A6C34878D82A}">
                    <a16:rowId xmlns:a16="http://schemas.microsoft.com/office/drawing/2014/main" val="4091132273"/>
                  </a:ext>
                </a:extLst>
              </a:tr>
              <a:tr h="598682">
                <a:tc>
                  <a:txBody>
                    <a:bodyPr/>
                    <a:lstStyle/>
                    <a:p>
                      <a:r>
                        <a:rPr lang="en-US" sz="1600"/>
                        <a:t>Camber arm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176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273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398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47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615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323</a:t>
                      </a:r>
                    </a:p>
                  </a:txBody>
                  <a:tcPr marL="80903" marR="80903" marT="40451" marB="40451"/>
                </a:tc>
                <a:extLst>
                  <a:ext uri="{0D108BD9-81ED-4DB2-BD59-A6C34878D82A}">
                    <a16:rowId xmlns:a16="http://schemas.microsoft.com/office/drawing/2014/main" val="3255538036"/>
                  </a:ext>
                </a:extLst>
              </a:tr>
              <a:tr h="598682">
                <a:tc>
                  <a:txBody>
                    <a:bodyPr/>
                    <a:lstStyle/>
                    <a:p>
                      <a:r>
                        <a:rPr lang="en-US" sz="1600"/>
                        <a:t>Trailing arm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213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414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428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56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678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296</a:t>
                      </a:r>
                    </a:p>
                  </a:txBody>
                  <a:tcPr marL="80903" marR="80903" marT="40451" marB="40451"/>
                </a:tc>
                <a:extLst>
                  <a:ext uri="{0D108BD9-81ED-4DB2-BD59-A6C34878D82A}">
                    <a16:rowId xmlns:a16="http://schemas.microsoft.com/office/drawing/2014/main" val="42348354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50260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C7BCA9-7711-2729-4718-9533BA89FF7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0000"/>
          </a:blip>
          <a:srcRect t="13640" b="44185"/>
          <a:stretch>
            <a:fillRect/>
          </a:stretch>
        </p:blipFill>
        <p:spPr>
          <a:xfrm>
            <a:off x="-24" y="-23"/>
            <a:ext cx="1219200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8B0780-02A0-EF86-17BC-0491D822F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733269"/>
            <a:ext cx="6016428" cy="1677559"/>
          </a:xfrm>
        </p:spPr>
        <p:txBody>
          <a:bodyPr anchor="ctr">
            <a:normAutofit/>
          </a:bodyPr>
          <a:lstStyle/>
          <a:p>
            <a:r>
              <a:rPr lang="en-US"/>
              <a:t>Modelling work</a:t>
            </a:r>
          </a:p>
        </p:txBody>
      </p:sp>
      <p:pic>
        <p:nvPicPr>
          <p:cNvPr id="4" name="Content Placeholder 3" descr="WinGeo in action">
            <a:extLst>
              <a:ext uri="{FF2B5EF4-FFF2-40B4-BE49-F238E27FC236}">
                <a16:creationId xmlns:a16="http://schemas.microsoft.com/office/drawing/2014/main" id="{0CB22C01-4B65-C7D7-048E-80274E4580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742" r="19196" b="4"/>
          <a:stretch>
            <a:fillRect/>
          </a:stretch>
        </p:blipFill>
        <p:spPr>
          <a:xfrm>
            <a:off x="8134851" y="10"/>
            <a:ext cx="4056118" cy="3007469"/>
          </a:xfrm>
          <a:custGeom>
            <a:avLst/>
            <a:gdLst/>
            <a:ahLst/>
            <a:cxnLst/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</p:spPr>
      </p:pic>
      <p:sp>
        <p:nvSpPr>
          <p:cNvPr id="40" name="Freeform 6">
            <a:extLst>
              <a:ext uri="{FF2B5EF4-FFF2-40B4-BE49-F238E27FC236}">
                <a16:creationId xmlns:a16="http://schemas.microsoft.com/office/drawing/2014/main" id="{C0FA3EB3-F9E7-48CF-B25A-6BC0D7026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75021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C265C5E8-FAF4-4405-818B-66C85C17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3641491"/>
            <a:ext cx="600073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D74E314-E400-1823-1342-4149567F9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3870092"/>
            <a:ext cx="6016428" cy="20325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Used </a:t>
            </a:r>
            <a:r>
              <a:rPr lang="en-US" err="1"/>
              <a:t>WinGeo</a:t>
            </a:r>
            <a:endParaRPr lang="en-US"/>
          </a:p>
          <a:p>
            <a:r>
              <a:rPr lang="en-US"/>
              <a:t>Started 3D scanning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E1FCB1-B9BA-7310-A608-3B146CF4C20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559" r="10699"/>
          <a:stretch>
            <a:fillRect/>
          </a:stretch>
        </p:blipFill>
        <p:spPr>
          <a:xfrm>
            <a:off x="9168719" y="2620388"/>
            <a:ext cx="3765253" cy="4538425"/>
          </a:xfrm>
          <a:custGeom>
            <a:avLst/>
            <a:gdLst/>
            <a:ahLst/>
            <a:cxnLst/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91355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803B56-F3BD-6F76-A0F5-77820D309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7" y="1063255"/>
            <a:ext cx="3122148" cy="4807541"/>
          </a:xfrm>
        </p:spPr>
        <p:txBody>
          <a:bodyPr>
            <a:normAutofit/>
          </a:bodyPr>
          <a:lstStyle/>
          <a:p>
            <a:r>
              <a:rPr lang="en-US"/>
              <a:t>Results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BB25A96-E96A-4D45-AA98-5275E81FA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6956" y="0"/>
            <a:ext cx="7615044" cy="6858000"/>
          </a:xfrm>
          <a:custGeom>
            <a:avLst/>
            <a:gdLst>
              <a:gd name="connsiteX0" fmla="*/ 2017353 w 7615044"/>
              <a:gd name="connsiteY0" fmla="*/ 0 h 6858000"/>
              <a:gd name="connsiteX1" fmla="*/ 3903088 w 7615044"/>
              <a:gd name="connsiteY1" fmla="*/ 0 h 6858000"/>
              <a:gd name="connsiteX2" fmla="*/ 5215066 w 7615044"/>
              <a:gd name="connsiteY2" fmla="*/ 0 h 6858000"/>
              <a:gd name="connsiteX3" fmla="*/ 7615044 w 7615044"/>
              <a:gd name="connsiteY3" fmla="*/ 0 h 6858000"/>
              <a:gd name="connsiteX4" fmla="*/ 7615044 w 7615044"/>
              <a:gd name="connsiteY4" fmla="*/ 6858000 h 6858000"/>
              <a:gd name="connsiteX5" fmla="*/ 5215066 w 7615044"/>
              <a:gd name="connsiteY5" fmla="*/ 6858000 h 6858000"/>
              <a:gd name="connsiteX6" fmla="*/ 3903088 w 7615044"/>
              <a:gd name="connsiteY6" fmla="*/ 6858000 h 6858000"/>
              <a:gd name="connsiteX7" fmla="*/ 1292431 w 7615044"/>
              <a:gd name="connsiteY7" fmla="*/ 6858000 h 6858000"/>
              <a:gd name="connsiteX8" fmla="*/ 1012702 w 7615044"/>
              <a:gd name="connsiteY8" fmla="*/ 6549681 h 6858000"/>
              <a:gd name="connsiteX9" fmla="*/ 0 w 7615044"/>
              <a:gd name="connsiteY9" fmla="*/ 3723759 h 6858000"/>
              <a:gd name="connsiteX10" fmla="*/ 1955279 w 7615044"/>
              <a:gd name="connsiteY10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15044" h="6858000">
                <a:moveTo>
                  <a:pt x="2017353" y="0"/>
                </a:moveTo>
                <a:lnTo>
                  <a:pt x="3903088" y="0"/>
                </a:lnTo>
                <a:lnTo>
                  <a:pt x="5215066" y="0"/>
                </a:lnTo>
                <a:lnTo>
                  <a:pt x="7615044" y="0"/>
                </a:lnTo>
                <a:lnTo>
                  <a:pt x="7615044" y="6858000"/>
                </a:lnTo>
                <a:lnTo>
                  <a:pt x="5215066" y="6858000"/>
                </a:lnTo>
                <a:lnTo>
                  <a:pt x="3903088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6D9B3E1D-4530-6D88-9BE2-21A9A352E749}"/>
              </a:ext>
            </a:extLst>
          </p:cNvPr>
          <p:cNvGraphicFramePr/>
          <p:nvPr/>
        </p:nvGraphicFramePr>
        <p:xfrm>
          <a:off x="5765962" y="972642"/>
          <a:ext cx="5664038" cy="4979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53698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799A93-B98E-523E-59B6-1C9F6BC4B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</p:spPr>
        <p:txBody>
          <a:bodyPr>
            <a:normAutofit/>
          </a:bodyPr>
          <a:lstStyle/>
          <a:p>
            <a:r>
              <a:rPr lang="en-GB"/>
              <a:t>Technical Regulations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6426F42-1B96-487D-B989-3144B8726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04267" y="914400"/>
            <a:ext cx="0" cy="59436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group of logos on a white background&#10;&#10;AI-generated content may be incorrect.">
            <a:extLst>
              <a:ext uri="{FF2B5EF4-FFF2-40B4-BE49-F238E27FC236}">
                <a16:creationId xmlns:a16="http://schemas.microsoft.com/office/drawing/2014/main" id="{F99303F4-2728-FCDF-909C-F65C1BA92C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842" y="836815"/>
            <a:ext cx="6015157" cy="2180494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CE17A69-0213-0D36-4318-2CCCF8017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1321" y="3886200"/>
            <a:ext cx="6245352" cy="2158382"/>
          </a:xfrm>
        </p:spPr>
        <p:txBody>
          <a:bodyPr>
            <a:normAutofit/>
          </a:bodyPr>
          <a:lstStyle/>
          <a:p>
            <a:r>
              <a:rPr lang="en-US"/>
              <a:t>Suspension must use Original Mounting Points</a:t>
            </a:r>
          </a:p>
          <a:p>
            <a:r>
              <a:rPr lang="en-US"/>
              <a:t>Strengthening of Sprung Parts</a:t>
            </a:r>
          </a:p>
          <a:p>
            <a:r>
              <a:rPr lang="en-US"/>
              <a:t>Springs, Shock Absorbers, Anti Roll Bars and Control Arms can all be uprated </a:t>
            </a:r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9591DDA-4AD8-B6D5-F390-EE55387F7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338" y="3104178"/>
            <a:ext cx="4209592" cy="3081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4810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53C70-DF0B-F616-A5CC-CE61B3FCF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032" y="447379"/>
            <a:ext cx="3831336" cy="4754880"/>
          </a:xfrm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Conclusions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9C183F66-A1EB-FBE7-8FE4-A4A9B4BD781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37032" y="1774952"/>
          <a:ext cx="6245352" cy="4754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15063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F2A55C-7931-C82F-D760-FC797701A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063255"/>
            <a:ext cx="3575304" cy="4807541"/>
          </a:xfrm>
        </p:spPr>
        <p:txBody>
          <a:bodyPr>
            <a:normAutofit/>
          </a:bodyPr>
          <a:lstStyle/>
          <a:p>
            <a:r>
              <a:rPr lang="en-US"/>
              <a:t>Ongoing work</a:t>
            </a:r>
            <a:br>
              <a:rPr lang="en-US"/>
            </a:b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23022EF-4E43-4298-8E3D-DA5EF0617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F070D8-1BD0-10F0-1446-0EFBE8BC5B1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97763" y="972642"/>
          <a:ext cx="6132237" cy="50349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89615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35822-4B6F-4A1A-6CEA-D1706E0ED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Semester 2 timing plan</a:t>
            </a:r>
            <a:br>
              <a:rPr lang="en-US"/>
            </a:br>
            <a:endParaRPr lang="en-US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6DC3881-D7DB-9AF1-8D55-5AB7226F11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203" t="21990" r="11894" b="20942"/>
          <a:stretch>
            <a:fillRect/>
          </a:stretch>
        </p:blipFill>
        <p:spPr>
          <a:xfrm>
            <a:off x="-2461" y="2779"/>
            <a:ext cx="12195417" cy="4015388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72C5A35-9D0B-DAAB-8627-AFF004F9C2A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68" t="32596" r="11911" b="21328"/>
          <a:stretch>
            <a:fillRect/>
          </a:stretch>
        </p:blipFill>
        <p:spPr>
          <a:xfrm>
            <a:off x="-190" y="4018896"/>
            <a:ext cx="12188344" cy="2841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7905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FA6F67F-A3FC-4DA3-142E-F0677A2FC7F3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462016" y="788533"/>
            <a:ext cx="9267968" cy="2732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/>
              <a:t>Thank you for Listening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E3FB7FD-3883-4AFF-8349-2E3BBDA714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3842963"/>
            <a:ext cx="7772400" cy="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reeform 6">
            <a:extLst>
              <a:ext uri="{FF2B5EF4-FFF2-40B4-BE49-F238E27FC236}">
                <a16:creationId xmlns:a16="http://schemas.microsoft.com/office/drawing/2014/main" id="{B3BE00DD-5F52-49B1-A83B-F2E555AC5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24163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4" ma:contentTypeDescription="Create a new document." ma:contentTypeScope="" ma:versionID="67d920747aaa5bdee16e0f779a37c011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9f455e17bc69a5d75a9fdd095144d1d1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ystemTag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Props1.xml><?xml version="1.0" encoding="utf-8"?>
<ds:datastoreItem xmlns:ds="http://schemas.openxmlformats.org/officeDocument/2006/customXml" ds:itemID="{76F9E659-E6DA-403F-94A5-862B2C6AB9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7EB823B-9F63-4E41-85AB-B50C7CDE8508}">
  <ds:schemaRefs>
    <ds:schemaRef ds:uri="0ebdf10f-b5a3-45b6-acdb-7dc1eb398785"/>
    <ds:schemaRef ds:uri="550816ce-8156-4f45-b1c4-24236a73d01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1CD88B59-A7BA-49B5-8EC0-9327708A230E}">
  <ds:schemaRefs>
    <ds:schemaRef ds:uri="0ebdf10f-b5a3-45b6-acdb-7dc1eb398785"/>
    <ds:schemaRef ds:uri="550816ce-8156-4f45-b1c4-24236a73d01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25</Slides>
  <Notes>1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27" baseType="lpstr">
      <vt:lpstr>Office Theme</vt:lpstr>
      <vt:lpstr>HeadlinesVTI</vt:lpstr>
      <vt:lpstr>UWTSD  Motorsports Engineering</vt:lpstr>
      <vt:lpstr>Introduction</vt:lpstr>
      <vt:lpstr>Timing Plan and Team Organisation</vt:lpstr>
      <vt:lpstr>Research</vt:lpstr>
      <vt:lpstr>Experimental Work</vt:lpstr>
      <vt:lpstr>Modelling Work</vt:lpstr>
      <vt:lpstr>Analytical Work</vt:lpstr>
      <vt:lpstr>CFD</vt:lpstr>
      <vt:lpstr>Conclusions</vt:lpstr>
      <vt:lpstr>Ongoing Work and Timing Plan to Completion</vt:lpstr>
      <vt:lpstr>PowerPoint Presentation</vt:lpstr>
      <vt:lpstr>PowerPoint Presentation</vt:lpstr>
      <vt:lpstr>Group Project </vt:lpstr>
      <vt:lpstr>Rear suspension</vt:lpstr>
      <vt:lpstr>Timing plan &amp;  team roles</vt:lpstr>
      <vt:lpstr>Current Suspension</vt:lpstr>
      <vt:lpstr>Experimental Work</vt:lpstr>
      <vt:lpstr>Analytical work</vt:lpstr>
      <vt:lpstr>Modelling work</vt:lpstr>
      <vt:lpstr>Results</vt:lpstr>
      <vt:lpstr>Technical Regulations </vt:lpstr>
      <vt:lpstr>Conclusions</vt:lpstr>
      <vt:lpstr>Ongoing work </vt:lpstr>
      <vt:lpstr>Semester 2 timing plan 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 Motorsports Engineering</dc:title>
  <dc:creator>Yash Patani</dc:creator>
  <cp:revision>244</cp:revision>
  <dcterms:created xsi:type="dcterms:W3CDTF">2025-11-06T23:36:15Z</dcterms:created>
  <dcterms:modified xsi:type="dcterms:W3CDTF">2025-12-09T21:27:34Z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