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authors.xml" ContentType="application/vnd.ms-powerpoint.auth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6" r:id="rId5"/>
    <p:sldMasterId id="2147483648" r:id="rId6"/>
    <p:sldMasterId id="2147483689" r:id="rId7"/>
  </p:sldMasterIdLst>
  <p:notesMasterIdLst>
    <p:notesMasterId r:id="rId20"/>
  </p:notesMasterIdLst>
  <p:sldIdLst>
    <p:sldId id="272" r:id="rId8"/>
    <p:sldId id="430" r:id="rId9"/>
    <p:sldId id="432" r:id="rId10"/>
    <p:sldId id="433" r:id="rId11"/>
    <p:sldId id="434" r:id="rId12"/>
    <p:sldId id="431" r:id="rId13"/>
    <p:sldId id="538" r:id="rId14"/>
    <p:sldId id="435" r:id="rId15"/>
    <p:sldId id="437" r:id="rId16"/>
    <p:sldId id="536" r:id="rId17"/>
    <p:sldId id="386" r:id="rId18"/>
    <p:sldId id="53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F14C77B-85E1-9365-1E0A-6252C5CA0F6A}" name="Rachel Bendall" initials="RB" userId="S::rachel.bendall@uwtsd.ac.uk::400a769b-4fc4-4a97-b6b0-ff24e4baab08" providerId="AD"/>
  <p188:author id="{AD9F28CB-CBE9-2CAC-2597-D676662A255C}" name="Lilian Martin" initials="LM" userId="S::l.martin@uwtsd.ac.uk::865a25aa-5d86-405e-9b5c-e4f83f7b7fb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CC00CC"/>
    <a:srgbClr val="FF33CC"/>
    <a:srgbClr val="808080"/>
    <a:srgbClr val="FFCC00"/>
    <a:srgbClr val="FF3300"/>
    <a:srgbClr val="33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3"/>
    <p:restoredTop sz="78876"/>
  </p:normalViewPr>
  <p:slideViewPr>
    <p:cSldViewPr snapToGrid="0">
      <p:cViewPr varScale="1">
        <p:scale>
          <a:sx n="78" d="100"/>
          <a:sy n="78" d="100"/>
        </p:scale>
        <p:origin x="11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tableStyles" Target="tableStyles.xml"/><Relationship Id="rId66" Type="http://schemas.microsoft.com/office/2018/10/relationships/authors" Target="author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0ED1C6-F025-4014-AD9F-4D921CD353F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5189F6-1FA3-47AD-BF14-5A9872D91B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9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332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Put to students </a:t>
            </a:r>
          </a:p>
          <a:p>
            <a:endParaRPr lang="en-US" dirty="0"/>
          </a:p>
          <a:p>
            <a:r>
              <a:rPr lang="en-US" dirty="0"/>
              <a:t>Inexperience</a:t>
            </a:r>
          </a:p>
          <a:p>
            <a:r>
              <a:rPr lang="en-US" dirty="0"/>
              <a:t>Juggling new content</a:t>
            </a:r>
          </a:p>
          <a:p>
            <a:r>
              <a:rPr lang="en-US" dirty="0"/>
              <a:t>Getting to grips with classroom mastery</a:t>
            </a:r>
          </a:p>
          <a:p>
            <a:r>
              <a:rPr lang="en-US" dirty="0"/>
              <a:t>Time</a:t>
            </a:r>
          </a:p>
          <a:p>
            <a:r>
              <a:rPr lang="en-US" dirty="0"/>
              <a:t>Closed context (not the whole picture)</a:t>
            </a:r>
          </a:p>
          <a:p>
            <a:r>
              <a:rPr lang="en-US" dirty="0" err="1"/>
              <a:t>Soooo</a:t>
            </a:r>
            <a:r>
              <a:rPr lang="en-US" dirty="0"/>
              <a:t> much research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4320D1-B6C8-C64A-8C00-B144B1C676A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85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709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665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156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BA5A08F0-2738-3E26-A8BB-4627897D2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2382" y="156278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110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280103D1-598B-42AA-30E9-548AC198B6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31146" y="6122994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600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902DD-3AC4-4D56-AC41-B8C31F50D1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33C6E-ABDF-41C6-88B0-BFA7CC6EE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6A4B2-C9F9-46D9-B564-C266A5133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91607-45E0-482D-9EE7-CCF85BE547EB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2F3DF9-2630-4771-BCA8-4B91896C3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BF623-1CAD-4B5D-9653-6C6B37847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473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02AEE-FE9A-41F5-A66D-C0CA2F71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5C71E-CFDB-4151-905C-E067465D1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A51DE-6A71-4D22-AC09-6245B7BEB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7B4A1-C9F8-4ECE-A3C6-B07A3F83165E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9E3FF-010C-4D6B-9BBD-202122D9A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8E799-6A21-4A43-B602-71EDF9DBD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833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46201-3E04-4124-871E-033178A38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53EE31-A70B-41FB-87D0-AA6E1C1376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31AED-A2EC-4D15-BB2D-1CD5D3288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11A7-A88C-435B-BE36-6BAB38F9E4F9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6AC71-05E2-4772-B3D1-B79E44A52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C6A64-88E3-4B76-AD97-B81B9A51E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23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E7EC6-CEEC-424E-AEE3-3F4449A1B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6A250-CB93-41DA-8C98-88EACA8FBA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BED118-34C2-49D1-82EC-379CC82F94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5FBE3-72D8-48EB-9ECD-8B190FD46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5C6BE-ECEB-4255-BB0D-D9298EAF32C8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D551BD-F244-4543-9870-E6EB01832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B53D7-C06C-487F-8049-59509A621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604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89D6E-DF2A-49A3-BBB1-F906CDBDB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B48994-80B4-4AB4-B7BF-D1042EBBB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3BA00-CD55-4B52-8012-C8C0C29C68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E08B8D-30B5-47A2-8196-8D29D4E5A8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A99B2C-8F66-411B-867E-39013A5855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9B879F-CB11-4356-9433-B0BDDA1DE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5AE9-A2BC-4EF0-BF59-6497E1C6591B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B906B0-4669-4417-86A4-8C4BDCE7C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B56183-14F9-48CA-BECC-1B30EE63D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898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7C50A-7897-4E82-AFBA-AA2A50833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DFEFB3-9B46-4F66-99DA-1A0E22A39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DC449-FCAE-456B-A223-F4E648B877EA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955FD-D3C5-4197-A4AA-4DF3738F5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3DB08-411C-43E2-B6DF-527E97A93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320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E92CD5-AA13-4085-8682-A774FA53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FA02E-1984-4337-967C-9F99D6D488A9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25DCAA-8740-4751-926D-C32FA8738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515F0-D541-44B2-8455-4FB10D1CD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106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9C457-12E4-4942-A298-58B0E3618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82BB5-5058-4148-B4C8-B78E8C2F9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AC8BAE-BF8D-48D5-9F46-C8C35798B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7F055-6A4B-416B-A039-601FC3E59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79AC-EDBB-4F08-AB3A-F618820FFF80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D80D78-3DF0-496E-8B69-1E53FAF5F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9FFFC1-7BF0-43DA-9AD7-F3C574FE2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0439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042BE-A171-4720-96E9-D58012CCE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907340-870A-4D09-8DC5-9701182FEC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5DE7D1-E87F-46FB-B2BD-44DB43EAF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313A09-7C54-4097-A892-4661665C1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B071-BBAF-4008-90A7-555DAC657F55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F4924-4C88-4C3A-A44E-B8E605794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A8A099-0C8B-4230-BAD3-A0674C205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658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F0786-5CEE-45C0-A7FC-B8FCAC733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31D8F8-5D16-4954-9BDF-CA38E56DD8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5EA7A-0E82-4392-8A81-2E6830B62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DC934-702D-4BD0-9873-9EF861CF5261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9DA89-5609-4C86-905B-49BC57CC8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D63B5-77F1-48A8-B096-D7C2C4FC1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002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579D4B-8412-48A2-A750-5560FBEB48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61DBBE-25FD-4291-BE62-9AC10B3376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971D9-2930-49CC-8DBF-63C1FE17C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30098-B7CC-4739-8FFA-0C40DD8D80A7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3449B-9123-4DE3-88D0-E78D731A8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2D637-4EA1-458E-862A-8AC7A34F5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98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2179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559369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59369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5F100B-729C-495F-735B-0292509522F9}"/>
              </a:ext>
            </a:extLst>
          </p:cNvPr>
          <p:cNvSpPr txBox="1">
            <a:spLocks/>
          </p:cNvSpPr>
          <p:nvPr userDrawn="1"/>
        </p:nvSpPr>
        <p:spPr>
          <a:xfrm>
            <a:off x="6215151" y="365125"/>
            <a:ext cx="5541788" cy="129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1AD237FF-5ABB-8E78-D3CA-AD54DE4C97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40088" y="1816908"/>
            <a:ext cx="559369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26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010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4" r:id="rId2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6633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0D656E-20DD-4522-B8A4-7E25AB035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F25034-099E-40AE-8C7E-8D107B0F73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6EAD8-5760-431F-A0C4-888FE5B939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BAC10-F072-4571-8E6B-A1BFDD6A9CC3}" type="datetime2">
              <a:rPr lang="cy-GB" smtClean="0"/>
              <a:t>Dydd Mercher, 7 Hydref 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D784D-4563-4F0A-A7CF-32BBA598B3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F67EA-A9EF-4CC1-AE5C-B332D9D5D4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CFCE0-5AA5-4DB1-BB2B-6EAB8E06E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633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213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2322240" y="367316"/>
            <a:ext cx="765106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ECAD4016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 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1913824" y="4012341"/>
            <a:ext cx="846789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SHARE</a:t>
            </a:r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– Emotional/ Social Development TEST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11833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BD47D5F-DE3B-584C-A690-165F960CDC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56778"/>
            <a:ext cx="12192000" cy="938232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8E24CBD-D66D-6743-96E4-8F1B05CF55CF}"/>
              </a:ext>
            </a:extLst>
          </p:cNvPr>
          <p:cNvSpPr/>
          <p:nvPr/>
        </p:nvSpPr>
        <p:spPr>
          <a:xfrm>
            <a:off x="8069706" y="4919008"/>
            <a:ext cx="432367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SangBleuRepublic"/>
              </a:rPr>
              <a:t>What was your </a:t>
            </a:r>
            <a:r>
              <a:rPr lang="en-GB" sz="4000" b="1" dirty="0">
                <a:solidFill>
                  <a:schemeClr val="bg1"/>
                </a:solidFill>
                <a:latin typeface="SangBleuRepublic"/>
              </a:rPr>
              <a:t>favourite</a:t>
            </a:r>
            <a:r>
              <a:rPr lang="en-GB" sz="4000" dirty="0">
                <a:solidFill>
                  <a:schemeClr val="bg1"/>
                </a:solidFill>
                <a:latin typeface="SangBleuRepublic"/>
              </a:rPr>
              <a:t> aspect of the TEST day?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660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BD47D5F-DE3B-584C-A690-165F960CDC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956778"/>
            <a:ext cx="12191063" cy="93816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8E24CBD-D66D-6743-96E4-8F1B05CF55CF}"/>
              </a:ext>
            </a:extLst>
          </p:cNvPr>
          <p:cNvSpPr/>
          <p:nvPr/>
        </p:nvSpPr>
        <p:spPr>
          <a:xfrm>
            <a:off x="8281979" y="4445480"/>
            <a:ext cx="376850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SangBleuRepublic"/>
              </a:rPr>
              <a:t>Discuss one aspect of theory that related the TEST day?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D5C025-77AA-3647-AA23-B5BA9B8572CC}"/>
              </a:ext>
            </a:extLst>
          </p:cNvPr>
          <p:cNvSpPr/>
          <p:nvPr/>
        </p:nvSpPr>
        <p:spPr>
          <a:xfrm>
            <a:off x="123137" y="3374793"/>
            <a:ext cx="376850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angBleuRepublic"/>
              </a:rPr>
              <a:t>Personality (evidence of Erikson’s stages /crisis?)</a:t>
            </a:r>
          </a:p>
          <a:p>
            <a:endParaRPr lang="en-GB" sz="2000" dirty="0">
              <a:solidFill>
                <a:schemeClr val="bg1"/>
              </a:solidFill>
              <a:latin typeface="SangBleuRepublic"/>
            </a:endParaRPr>
          </a:p>
          <a:p>
            <a:r>
              <a:rPr lang="en-GB" sz="2000" dirty="0" err="1">
                <a:solidFill>
                  <a:schemeClr val="bg1"/>
                </a:solidFill>
                <a:latin typeface="SangBleuRepublic"/>
              </a:rPr>
              <a:t>Bronfenbrenners</a:t>
            </a:r>
            <a:r>
              <a:rPr lang="en-GB" sz="2000" dirty="0">
                <a:solidFill>
                  <a:schemeClr val="bg1"/>
                </a:solidFill>
                <a:latin typeface="SangBleuRepublic"/>
              </a:rPr>
              <a:t> Ecological systems (Parents in school / mesosystem?)</a:t>
            </a:r>
          </a:p>
          <a:p>
            <a:endParaRPr lang="en-GB" sz="2000" dirty="0">
              <a:solidFill>
                <a:schemeClr val="bg1"/>
              </a:solidFill>
              <a:latin typeface="SangBleuRepublic"/>
            </a:endParaRPr>
          </a:p>
          <a:p>
            <a:r>
              <a:rPr lang="en-GB" sz="2000" dirty="0">
                <a:solidFill>
                  <a:schemeClr val="bg1"/>
                </a:solidFill>
                <a:latin typeface="SangBleuRepublic"/>
              </a:rPr>
              <a:t>Bowlby/ Ainsworth Attachment (Children separating/ exploring)</a:t>
            </a:r>
          </a:p>
          <a:p>
            <a:endParaRPr lang="en-GB" sz="2000" dirty="0">
              <a:solidFill>
                <a:schemeClr val="bg1"/>
              </a:solidFill>
              <a:latin typeface="SangBleuRepublic"/>
            </a:endParaRPr>
          </a:p>
          <a:p>
            <a:r>
              <a:rPr lang="en-GB" sz="2000" dirty="0" err="1">
                <a:solidFill>
                  <a:schemeClr val="bg1"/>
                </a:solidFill>
                <a:latin typeface="SangBleuRepublic"/>
              </a:rPr>
              <a:t>Partens</a:t>
            </a:r>
            <a:r>
              <a:rPr lang="en-GB" sz="2000" dirty="0">
                <a:solidFill>
                  <a:schemeClr val="bg1"/>
                </a:solidFill>
                <a:latin typeface="SangBleuRepublic"/>
              </a:rPr>
              <a:t>’ stages of play (Children in parallel?)</a:t>
            </a:r>
          </a:p>
          <a:p>
            <a:endParaRPr lang="en-GB" sz="2000" dirty="0">
              <a:solidFill>
                <a:schemeClr val="bg1"/>
              </a:solidFill>
              <a:latin typeface="SangBleuRepublic"/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17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BD47D5F-DE3B-584C-A690-165F960CDC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956778"/>
            <a:ext cx="12191063" cy="93816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8E24CBD-D66D-6743-96E4-8F1B05CF55CF}"/>
              </a:ext>
            </a:extLst>
          </p:cNvPr>
          <p:cNvSpPr/>
          <p:nvPr/>
        </p:nvSpPr>
        <p:spPr>
          <a:xfrm>
            <a:off x="8047000" y="3612723"/>
            <a:ext cx="414406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SangBleuRepublic"/>
              </a:rPr>
              <a:t>Share one strategy the school uses you thought was awesome!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8987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BD47D5F-DE3B-584C-A690-165F960CDC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956778"/>
            <a:ext cx="12191063" cy="93816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8E24CBD-D66D-6743-96E4-8F1B05CF55CF}"/>
              </a:ext>
            </a:extLst>
          </p:cNvPr>
          <p:cNvSpPr/>
          <p:nvPr/>
        </p:nvSpPr>
        <p:spPr>
          <a:xfrm>
            <a:off x="8095986" y="3367794"/>
            <a:ext cx="39545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SangBleuRepublic"/>
              </a:rPr>
              <a:t>Get the opinion of the other person on something you were a little unsure about.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18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7682C8-C995-F44E-8633-1428CB2202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68" t="10944" r="5742" b="19745"/>
          <a:stretch/>
        </p:blipFill>
        <p:spPr>
          <a:xfrm>
            <a:off x="0" y="0"/>
            <a:ext cx="3739242" cy="39681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F378EE-AC39-9A40-B720-55ED9D253B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68" t="10944" r="5742" b="19745"/>
          <a:stretch/>
        </p:blipFill>
        <p:spPr>
          <a:xfrm>
            <a:off x="8322128" y="859971"/>
            <a:ext cx="3739242" cy="39681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1F539E-06AF-3E47-AAFA-B07C67713621}"/>
              </a:ext>
            </a:extLst>
          </p:cNvPr>
          <p:cNvSpPr txBox="1"/>
          <p:nvPr/>
        </p:nvSpPr>
        <p:spPr>
          <a:xfrm>
            <a:off x="842320" y="3598843"/>
            <a:ext cx="1650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Pembroke Dock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04368A-054E-F948-8D8E-949FFCC7E45C}"/>
              </a:ext>
            </a:extLst>
          </p:cNvPr>
          <p:cNvSpPr txBox="1"/>
          <p:nvPr/>
        </p:nvSpPr>
        <p:spPr>
          <a:xfrm>
            <a:off x="9611301" y="4314413"/>
            <a:ext cx="1160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 Thomas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7B95273-07E8-ED46-ADD1-E8B3849658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458492">
            <a:off x="4819970" y="2812824"/>
            <a:ext cx="2421430" cy="33725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9E2DD2-4EAA-FD49-8DCF-C9AA0CEFE9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282" y="859971"/>
            <a:ext cx="3052027" cy="1390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268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7682C8-C995-F44E-8633-1428CB2202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68" t="10944" r="5742" b="19745"/>
          <a:stretch/>
        </p:blipFill>
        <p:spPr>
          <a:xfrm>
            <a:off x="0" y="0"/>
            <a:ext cx="3739242" cy="39681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F378EE-AC39-9A40-B720-55ED9D253B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68" t="10944" r="5742" b="19745"/>
          <a:stretch/>
        </p:blipFill>
        <p:spPr>
          <a:xfrm>
            <a:off x="8322128" y="859971"/>
            <a:ext cx="3739242" cy="39681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1F539E-06AF-3E47-AAFA-B07C67713621}"/>
              </a:ext>
            </a:extLst>
          </p:cNvPr>
          <p:cNvSpPr txBox="1"/>
          <p:nvPr/>
        </p:nvSpPr>
        <p:spPr>
          <a:xfrm>
            <a:off x="842320" y="3598843"/>
            <a:ext cx="1650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Pembroke Dock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04368A-054E-F948-8D8E-949FFCC7E45C}"/>
              </a:ext>
            </a:extLst>
          </p:cNvPr>
          <p:cNvSpPr txBox="1"/>
          <p:nvPr/>
        </p:nvSpPr>
        <p:spPr>
          <a:xfrm>
            <a:off x="9611301" y="4314413"/>
            <a:ext cx="1160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 Thomas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7B95273-07E8-ED46-ADD1-E8B3849658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458492">
            <a:off x="4819970" y="2812824"/>
            <a:ext cx="2421430" cy="33725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9E2DD2-4EAA-FD49-8DCF-C9AA0CEFE9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282" y="859971"/>
            <a:ext cx="3052027" cy="13900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36ADD0-600A-FC45-850D-5476F2A910D6}"/>
              </a:ext>
            </a:extLst>
          </p:cNvPr>
          <p:cNvSpPr txBox="1"/>
          <p:nvPr/>
        </p:nvSpPr>
        <p:spPr>
          <a:xfrm>
            <a:off x="260360" y="4499079"/>
            <a:ext cx="41277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accent6"/>
                </a:solidFill>
              </a:rPr>
              <a:t>NUMBERED HEADS!</a:t>
            </a:r>
          </a:p>
        </p:txBody>
      </p:sp>
    </p:spTree>
    <p:extLst>
      <p:ext uri="{BB962C8B-B14F-4D97-AF65-F5344CB8AC3E}">
        <p14:creationId xmlns:p14="http://schemas.microsoft.com/office/powerpoint/2010/main" val="3395506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C2C0912-AC15-1141-93A7-668EC803B0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14"/>
          <a:stretch/>
        </p:blipFill>
        <p:spPr>
          <a:xfrm>
            <a:off x="593272" y="1006814"/>
            <a:ext cx="4925786" cy="47735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D52FCE-119F-FD44-9325-1BABCFA915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366" y="1485900"/>
            <a:ext cx="731520" cy="812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7817427-21AB-8348-9D01-46E485B61B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4138" y="3398157"/>
            <a:ext cx="731520" cy="812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C5DAAE-9372-3B4A-AF15-7D123431F5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3263" y="4288971"/>
            <a:ext cx="731520" cy="812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48B3CA-AE6E-584F-A4B1-B0987874FD7B}"/>
              </a:ext>
            </a:extLst>
          </p:cNvPr>
          <p:cNvSpPr txBox="1"/>
          <p:nvPr/>
        </p:nvSpPr>
        <p:spPr>
          <a:xfrm>
            <a:off x="328956" y="4926217"/>
            <a:ext cx="1650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Pembroke Dock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C86446-F5EB-E545-B812-12A6840E0B15}"/>
              </a:ext>
            </a:extLst>
          </p:cNvPr>
          <p:cNvSpPr txBox="1"/>
          <p:nvPr/>
        </p:nvSpPr>
        <p:spPr>
          <a:xfrm>
            <a:off x="6198242" y="948223"/>
            <a:ext cx="554865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en-US" sz="4400" dirty="0"/>
              <a:t>Discuss similarities / differences (STEER)</a:t>
            </a:r>
          </a:p>
          <a:p>
            <a:pPr marL="342900" indent="-342900">
              <a:buAutoNum type="arabicParenR"/>
            </a:pPr>
            <a:r>
              <a:rPr lang="en-US" sz="4400" dirty="0"/>
              <a:t>Create a LEARNING POSTER with a synthesis of approaches from all three schools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079ED0-A159-4C4B-A258-C16A75C2255E}"/>
              </a:ext>
            </a:extLst>
          </p:cNvPr>
          <p:cNvSpPr txBox="1"/>
          <p:nvPr/>
        </p:nvSpPr>
        <p:spPr>
          <a:xfrm>
            <a:off x="3056165" y="1193550"/>
            <a:ext cx="1650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Pembroke Dock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DB5BB4-A8CD-CE42-AF14-870DAE598E7B}"/>
              </a:ext>
            </a:extLst>
          </p:cNvPr>
          <p:cNvSpPr txBox="1"/>
          <p:nvPr/>
        </p:nvSpPr>
        <p:spPr>
          <a:xfrm>
            <a:off x="4290061" y="4288971"/>
            <a:ext cx="1160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 Thomas</a:t>
            </a:r>
          </a:p>
        </p:txBody>
      </p:sp>
    </p:spTree>
    <p:extLst>
      <p:ext uri="{BB962C8B-B14F-4D97-AF65-F5344CB8AC3E}">
        <p14:creationId xmlns:p14="http://schemas.microsoft.com/office/powerpoint/2010/main" val="1515244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F3A8887-95F6-7D4A-AFA2-A533650E46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85157" y="-44320"/>
            <a:ext cx="13177157" cy="69023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DDBB6E-A7BF-F34B-A564-7222AF3C05D4}"/>
              </a:ext>
            </a:extLst>
          </p:cNvPr>
          <p:cNvSpPr txBox="1"/>
          <p:nvPr/>
        </p:nvSpPr>
        <p:spPr>
          <a:xfrm>
            <a:off x="-147855" y="-44320"/>
            <a:ext cx="65976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Marketplace</a:t>
            </a:r>
          </a:p>
        </p:txBody>
      </p:sp>
    </p:spTree>
    <p:extLst>
      <p:ext uri="{BB962C8B-B14F-4D97-AF65-F5344CB8AC3E}">
        <p14:creationId xmlns:p14="http://schemas.microsoft.com/office/powerpoint/2010/main" val="3278991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DD60E7-553C-E844-AF6D-A4C052B4C5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613"/>
          <a:stretch/>
        </p:blipFill>
        <p:spPr>
          <a:xfrm>
            <a:off x="1858310" y="1330773"/>
            <a:ext cx="4380436" cy="55272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35DD8B-E5CC-5840-B798-3E43F75F32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7130" y="1152939"/>
            <a:ext cx="3311820" cy="457416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802639E-17C1-B043-B572-B61E0EF32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027968">
            <a:off x="5417579" y="2901460"/>
            <a:ext cx="2203798" cy="167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11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6F825C-189E-4D48-8D3F-B0A53CD30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92943"/>
            <a:ext cx="6031280" cy="575786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50656A3-087A-DB4F-8E95-91555CCAFC61}"/>
              </a:ext>
            </a:extLst>
          </p:cNvPr>
          <p:cNvSpPr/>
          <p:nvPr/>
        </p:nvSpPr>
        <p:spPr>
          <a:xfrm>
            <a:off x="6031280" y="304680"/>
            <a:ext cx="574357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5400" dirty="0"/>
              <a:t>What are some of the potential barriers to your effective social and emotional development in schools?</a:t>
            </a:r>
          </a:p>
        </p:txBody>
      </p:sp>
    </p:spTree>
    <p:extLst>
      <p:ext uri="{BB962C8B-B14F-4D97-AF65-F5344CB8AC3E}">
        <p14:creationId xmlns:p14="http://schemas.microsoft.com/office/powerpoint/2010/main" val="1613440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2322240" y="367316"/>
            <a:ext cx="765106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ECAD4016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 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1913824" y="4012341"/>
            <a:ext cx="846789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SHARE</a:t>
            </a:r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– Emotional/ Social Development TEST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63098886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DFCCF37-7F9A-4158-B4BC-231F02438833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D3CC38F-1C2C-4CE2-ABF1-BFF846D7CF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E3CD18-A766-4C10-B761-05E23BC1CE8E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2647</TotalTime>
  <Words>198</Words>
  <Application>Microsoft Macintosh PowerPoint</Application>
  <PresentationFormat>Widescreen</PresentationFormat>
  <Paragraphs>40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American Typewriter</vt:lpstr>
      <vt:lpstr>Arial</vt:lpstr>
      <vt:lpstr>Calibri</vt:lpstr>
      <vt:lpstr>Calibri Light</vt:lpstr>
      <vt:lpstr>SangBleuRepublic</vt:lpstr>
      <vt:lpstr>UWTSD 200_Text 5</vt:lpstr>
      <vt:lpstr>UWTSD Logo Variations with Image Behind</vt:lpstr>
      <vt:lpstr>Office Theme</vt:lpstr>
      <vt:lpstr>UWTSD 200_Text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Holloway;rachel.bendall@uwtsd.ac.uk;l.martin@uwtsd.ac.uk</dc:creator>
  <cp:lastModifiedBy>Tom Cox</cp:lastModifiedBy>
  <cp:revision>52</cp:revision>
  <dcterms:created xsi:type="dcterms:W3CDTF">2020-08-04T14:45:21Z</dcterms:created>
  <dcterms:modified xsi:type="dcterms:W3CDTF">2026-10-07T22:12:50Z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