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9342E1-7809-4719-9834-5C10ED3B00A5}" type="doc">
      <dgm:prSet loTypeId="urn:microsoft.com/office/officeart/2018/5/layout/IconCircleLabelList" loCatId="icon" qsTypeId="urn:microsoft.com/office/officeart/2005/8/quickstyle/simple1#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4ABEF21-588E-4841-A332-3A1DB735E159}">
      <dgm:prSet custT="1"/>
      <dgm:spPr/>
      <dgm:t>
        <a:bodyPr/>
        <a:lstStyle/>
        <a:p>
          <a:pPr>
            <a:defRPr cap="all"/>
          </a:pPr>
          <a:r>
            <a:rPr lang="en-US" sz="2000" dirty="0"/>
            <a:t>To outline why we can sow seeds indoors</a:t>
          </a:r>
        </a:p>
      </dgm:t>
    </dgm:pt>
    <dgm:pt modelId="{E9D75FD4-8EA4-43CF-960E-6255A6130A30}" type="parTrans" cxnId="{20376F2D-5E43-47AB-96FF-B846AEEA81C5}">
      <dgm:prSet/>
      <dgm:spPr/>
      <dgm:t>
        <a:bodyPr/>
        <a:lstStyle/>
        <a:p>
          <a:endParaRPr lang="en-US"/>
        </a:p>
      </dgm:t>
    </dgm:pt>
    <dgm:pt modelId="{3CDC403B-C367-4AA3-8909-9E45FDE76AD2}" type="sibTrans" cxnId="{20376F2D-5E43-47AB-96FF-B846AEEA81C5}">
      <dgm:prSet/>
      <dgm:spPr/>
      <dgm:t>
        <a:bodyPr/>
        <a:lstStyle/>
        <a:p>
          <a:endParaRPr lang="en-US"/>
        </a:p>
      </dgm:t>
    </dgm:pt>
    <dgm:pt modelId="{7D8CB242-4CBC-44F9-89C8-7631E0F8AD71}">
      <dgm:prSet custT="1"/>
      <dgm:spPr/>
      <dgm:t>
        <a:bodyPr/>
        <a:lstStyle/>
        <a:p>
          <a:pPr>
            <a:defRPr cap="all"/>
          </a:pPr>
          <a:r>
            <a:rPr lang="en-US" sz="1800" dirty="0"/>
            <a:t>Explain the process of sowing seeds into a planting container Indoors</a:t>
          </a:r>
        </a:p>
      </dgm:t>
    </dgm:pt>
    <dgm:pt modelId="{F5016CEE-BF18-47C6-990E-629FC34E6674}" type="parTrans" cxnId="{BF80020E-39A1-4F53-B461-013130FDA9C3}">
      <dgm:prSet/>
      <dgm:spPr/>
      <dgm:t>
        <a:bodyPr/>
        <a:lstStyle/>
        <a:p>
          <a:endParaRPr lang="en-US"/>
        </a:p>
      </dgm:t>
    </dgm:pt>
    <dgm:pt modelId="{FDA8A6F7-7431-44B6-A434-C51F387B3950}" type="sibTrans" cxnId="{BF80020E-39A1-4F53-B461-013130FDA9C3}">
      <dgm:prSet/>
      <dgm:spPr/>
      <dgm:t>
        <a:bodyPr/>
        <a:lstStyle/>
        <a:p>
          <a:endParaRPr lang="en-US"/>
        </a:p>
      </dgm:t>
    </dgm:pt>
    <dgm:pt modelId="{4E47D272-CCEA-4B4E-99F1-E204DE7F3A45}">
      <dgm:prSet/>
      <dgm:spPr/>
      <dgm:t>
        <a:bodyPr/>
        <a:lstStyle/>
        <a:p>
          <a:pPr>
            <a:defRPr cap="all"/>
          </a:pPr>
          <a:r>
            <a:rPr lang="en-US" dirty="0"/>
            <a:t>To sow seeds in own planting container indoors</a:t>
          </a:r>
        </a:p>
      </dgm:t>
    </dgm:pt>
    <dgm:pt modelId="{D4BDEEF0-CBC3-4945-8863-E1F7F4D65F67}" type="parTrans" cxnId="{3CDCD4A9-43C4-4638-956A-AFC8675ADEB5}">
      <dgm:prSet/>
      <dgm:spPr/>
      <dgm:t>
        <a:bodyPr/>
        <a:lstStyle/>
        <a:p>
          <a:endParaRPr lang="en-US"/>
        </a:p>
      </dgm:t>
    </dgm:pt>
    <dgm:pt modelId="{1DB62FA9-AD10-42B2-8DD9-29D99F739EA3}" type="sibTrans" cxnId="{3CDCD4A9-43C4-4638-956A-AFC8675ADEB5}">
      <dgm:prSet/>
      <dgm:spPr/>
      <dgm:t>
        <a:bodyPr/>
        <a:lstStyle/>
        <a:p>
          <a:endParaRPr lang="en-US"/>
        </a:p>
      </dgm:t>
    </dgm:pt>
    <dgm:pt modelId="{6F3AA58D-547C-4836-8435-3EDA8AB796CE}" type="pres">
      <dgm:prSet presAssocID="{DF9342E1-7809-4719-9834-5C10ED3B00A5}" presName="root" presStyleCnt="0">
        <dgm:presLayoutVars>
          <dgm:dir/>
          <dgm:resizeHandles val="exact"/>
        </dgm:presLayoutVars>
      </dgm:prSet>
      <dgm:spPr/>
    </dgm:pt>
    <dgm:pt modelId="{F228AF13-99F1-44E9-923E-67F78D7AD9B1}" type="pres">
      <dgm:prSet presAssocID="{34ABEF21-588E-4841-A332-3A1DB735E159}" presName="compNode" presStyleCnt="0"/>
      <dgm:spPr/>
    </dgm:pt>
    <dgm:pt modelId="{E16A3A09-1E0B-4FE2-8082-7EA700EAC020}" type="pres">
      <dgm:prSet presAssocID="{34ABEF21-588E-4841-A332-3A1DB735E159}" presName="iconBgRect" presStyleLbl="bgShp" presStyleIdx="0" presStyleCnt="3"/>
      <dgm:spPr/>
    </dgm:pt>
    <dgm:pt modelId="{59170243-42C0-4750-A3C8-23ED6915A89C}" type="pres">
      <dgm:prSet presAssocID="{34ABEF21-588E-4841-A332-3A1DB735E15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162DEE79-06E0-43D4-A435-CAF86C0F645F}" type="pres">
      <dgm:prSet presAssocID="{34ABEF21-588E-4841-A332-3A1DB735E159}" presName="spaceRect" presStyleCnt="0"/>
      <dgm:spPr/>
    </dgm:pt>
    <dgm:pt modelId="{4FB93544-1FBE-4109-A89E-D9408CAAEFBE}" type="pres">
      <dgm:prSet presAssocID="{34ABEF21-588E-4841-A332-3A1DB735E159}" presName="textRect" presStyleLbl="revTx" presStyleIdx="0" presStyleCnt="3">
        <dgm:presLayoutVars>
          <dgm:chMax val="1"/>
          <dgm:chPref val="1"/>
        </dgm:presLayoutVars>
      </dgm:prSet>
      <dgm:spPr/>
    </dgm:pt>
    <dgm:pt modelId="{FC4B4462-24C9-4ADF-9104-679C501BFFE1}" type="pres">
      <dgm:prSet presAssocID="{3CDC403B-C367-4AA3-8909-9E45FDE76AD2}" presName="sibTrans" presStyleCnt="0"/>
      <dgm:spPr/>
    </dgm:pt>
    <dgm:pt modelId="{2CB20C37-3C9B-4B6F-8D26-2AE7E1951E66}" type="pres">
      <dgm:prSet presAssocID="{7D8CB242-4CBC-44F9-89C8-7631E0F8AD71}" presName="compNode" presStyleCnt="0"/>
      <dgm:spPr/>
    </dgm:pt>
    <dgm:pt modelId="{31565FA3-4B56-4DC4-8F89-4C1361445CEF}" type="pres">
      <dgm:prSet presAssocID="{7D8CB242-4CBC-44F9-89C8-7631E0F8AD71}" presName="iconBgRect" presStyleLbl="bgShp" presStyleIdx="1" presStyleCnt="3"/>
      <dgm:spPr/>
    </dgm:pt>
    <dgm:pt modelId="{DB128ABB-7CD3-4E32-B721-15FAF8220AFC}" type="pres">
      <dgm:prSet presAssocID="{7D8CB242-4CBC-44F9-89C8-7631E0F8AD7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eds"/>
        </a:ext>
      </dgm:extLst>
    </dgm:pt>
    <dgm:pt modelId="{F2FD2250-0C3A-473A-BFE2-FFF065C6E75A}" type="pres">
      <dgm:prSet presAssocID="{7D8CB242-4CBC-44F9-89C8-7631E0F8AD71}" presName="spaceRect" presStyleCnt="0"/>
      <dgm:spPr/>
    </dgm:pt>
    <dgm:pt modelId="{50FDE3A4-A56E-409A-9A94-2899F76199B1}" type="pres">
      <dgm:prSet presAssocID="{7D8CB242-4CBC-44F9-89C8-7631E0F8AD71}" presName="textRect" presStyleLbl="revTx" presStyleIdx="1" presStyleCnt="3">
        <dgm:presLayoutVars>
          <dgm:chMax val="1"/>
          <dgm:chPref val="1"/>
        </dgm:presLayoutVars>
      </dgm:prSet>
      <dgm:spPr/>
    </dgm:pt>
    <dgm:pt modelId="{445671C5-1DD1-4AF4-A031-45865DC27046}" type="pres">
      <dgm:prSet presAssocID="{FDA8A6F7-7431-44B6-A434-C51F387B3950}" presName="sibTrans" presStyleCnt="0"/>
      <dgm:spPr/>
    </dgm:pt>
    <dgm:pt modelId="{AE24F5EE-71F2-4D8F-B0CB-E6458454EF08}" type="pres">
      <dgm:prSet presAssocID="{4E47D272-CCEA-4B4E-99F1-E204DE7F3A45}" presName="compNode" presStyleCnt="0"/>
      <dgm:spPr/>
    </dgm:pt>
    <dgm:pt modelId="{B7993AE9-DD94-4A0B-9248-E24F094FA02A}" type="pres">
      <dgm:prSet presAssocID="{4E47D272-CCEA-4B4E-99F1-E204DE7F3A45}" presName="iconBgRect" presStyleLbl="bgShp" presStyleIdx="2" presStyleCnt="3"/>
      <dgm:spPr/>
    </dgm:pt>
    <dgm:pt modelId="{12BCB8A7-864E-4431-B66B-041DD559C49B}" type="pres">
      <dgm:prSet presAssocID="{4E47D272-CCEA-4B4E-99F1-E204DE7F3A4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E671AA0D-AEC9-4340-A7D7-872AE37BF905}" type="pres">
      <dgm:prSet presAssocID="{4E47D272-CCEA-4B4E-99F1-E204DE7F3A45}" presName="spaceRect" presStyleCnt="0"/>
      <dgm:spPr/>
    </dgm:pt>
    <dgm:pt modelId="{7EEFD2A1-19CB-43B7-9FC8-15EE15EE124B}" type="pres">
      <dgm:prSet presAssocID="{4E47D272-CCEA-4B4E-99F1-E204DE7F3A4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8EC3A00-A425-464A-9CE2-1E2406E21538}" type="presOf" srcId="{7D8CB242-4CBC-44F9-89C8-7631E0F8AD71}" destId="{50FDE3A4-A56E-409A-9A94-2899F76199B1}" srcOrd="0" destOrd="0" presId="urn:microsoft.com/office/officeart/2018/5/layout/IconCircleLabelList"/>
    <dgm:cxn modelId="{BF80020E-39A1-4F53-B461-013130FDA9C3}" srcId="{DF9342E1-7809-4719-9834-5C10ED3B00A5}" destId="{7D8CB242-4CBC-44F9-89C8-7631E0F8AD71}" srcOrd="1" destOrd="0" parTransId="{F5016CEE-BF18-47C6-990E-629FC34E6674}" sibTransId="{FDA8A6F7-7431-44B6-A434-C51F387B3950}"/>
    <dgm:cxn modelId="{A02CC617-B9A9-4908-86C3-D5E4E8793F48}" type="presOf" srcId="{DF9342E1-7809-4719-9834-5C10ED3B00A5}" destId="{6F3AA58D-547C-4836-8435-3EDA8AB796CE}" srcOrd="0" destOrd="0" presId="urn:microsoft.com/office/officeart/2018/5/layout/IconCircleLabelList"/>
    <dgm:cxn modelId="{20376F2D-5E43-47AB-96FF-B846AEEA81C5}" srcId="{DF9342E1-7809-4719-9834-5C10ED3B00A5}" destId="{34ABEF21-588E-4841-A332-3A1DB735E159}" srcOrd="0" destOrd="0" parTransId="{E9D75FD4-8EA4-43CF-960E-6255A6130A30}" sibTransId="{3CDC403B-C367-4AA3-8909-9E45FDE76AD2}"/>
    <dgm:cxn modelId="{507C0D78-AFDA-4947-9E9B-D49012249778}" type="presOf" srcId="{4E47D272-CCEA-4B4E-99F1-E204DE7F3A45}" destId="{7EEFD2A1-19CB-43B7-9FC8-15EE15EE124B}" srcOrd="0" destOrd="0" presId="urn:microsoft.com/office/officeart/2018/5/layout/IconCircleLabelList"/>
    <dgm:cxn modelId="{3CDCD4A9-43C4-4638-956A-AFC8675ADEB5}" srcId="{DF9342E1-7809-4719-9834-5C10ED3B00A5}" destId="{4E47D272-CCEA-4B4E-99F1-E204DE7F3A45}" srcOrd="2" destOrd="0" parTransId="{D4BDEEF0-CBC3-4945-8863-E1F7F4D65F67}" sibTransId="{1DB62FA9-AD10-42B2-8DD9-29D99F739EA3}"/>
    <dgm:cxn modelId="{1AD562CB-B8B6-4583-B47F-8C4DCE1E6634}" type="presOf" srcId="{34ABEF21-588E-4841-A332-3A1DB735E159}" destId="{4FB93544-1FBE-4109-A89E-D9408CAAEFBE}" srcOrd="0" destOrd="0" presId="urn:microsoft.com/office/officeart/2018/5/layout/IconCircleLabelList"/>
    <dgm:cxn modelId="{9456BA0D-DB19-470D-B437-82D32B138D90}" type="presParOf" srcId="{6F3AA58D-547C-4836-8435-3EDA8AB796CE}" destId="{F228AF13-99F1-44E9-923E-67F78D7AD9B1}" srcOrd="0" destOrd="0" presId="urn:microsoft.com/office/officeart/2018/5/layout/IconCircleLabelList"/>
    <dgm:cxn modelId="{E13039C2-DE06-4BB0-B77F-245184F82BEF}" type="presParOf" srcId="{F228AF13-99F1-44E9-923E-67F78D7AD9B1}" destId="{E16A3A09-1E0B-4FE2-8082-7EA700EAC020}" srcOrd="0" destOrd="0" presId="urn:microsoft.com/office/officeart/2018/5/layout/IconCircleLabelList"/>
    <dgm:cxn modelId="{45B96E8B-615B-4FE4-B25D-AB71A17D982B}" type="presParOf" srcId="{F228AF13-99F1-44E9-923E-67F78D7AD9B1}" destId="{59170243-42C0-4750-A3C8-23ED6915A89C}" srcOrd="1" destOrd="0" presId="urn:microsoft.com/office/officeart/2018/5/layout/IconCircleLabelList"/>
    <dgm:cxn modelId="{BE8C7A13-E70B-406B-91A4-AB7336C427AD}" type="presParOf" srcId="{F228AF13-99F1-44E9-923E-67F78D7AD9B1}" destId="{162DEE79-06E0-43D4-A435-CAF86C0F645F}" srcOrd="2" destOrd="0" presId="urn:microsoft.com/office/officeart/2018/5/layout/IconCircleLabelList"/>
    <dgm:cxn modelId="{09E57EB3-F970-4528-890D-127085ECDF83}" type="presParOf" srcId="{F228AF13-99F1-44E9-923E-67F78D7AD9B1}" destId="{4FB93544-1FBE-4109-A89E-D9408CAAEFBE}" srcOrd="3" destOrd="0" presId="urn:microsoft.com/office/officeart/2018/5/layout/IconCircleLabelList"/>
    <dgm:cxn modelId="{4CA6C416-01CB-490A-876E-C72225DD2235}" type="presParOf" srcId="{6F3AA58D-547C-4836-8435-3EDA8AB796CE}" destId="{FC4B4462-24C9-4ADF-9104-679C501BFFE1}" srcOrd="1" destOrd="0" presId="urn:microsoft.com/office/officeart/2018/5/layout/IconCircleLabelList"/>
    <dgm:cxn modelId="{2B527546-0372-4F92-92D7-F7D67DE4E844}" type="presParOf" srcId="{6F3AA58D-547C-4836-8435-3EDA8AB796CE}" destId="{2CB20C37-3C9B-4B6F-8D26-2AE7E1951E66}" srcOrd="2" destOrd="0" presId="urn:microsoft.com/office/officeart/2018/5/layout/IconCircleLabelList"/>
    <dgm:cxn modelId="{8B7E6A4D-78E4-4132-AA68-969811A0A1E1}" type="presParOf" srcId="{2CB20C37-3C9B-4B6F-8D26-2AE7E1951E66}" destId="{31565FA3-4B56-4DC4-8F89-4C1361445CEF}" srcOrd="0" destOrd="0" presId="urn:microsoft.com/office/officeart/2018/5/layout/IconCircleLabelList"/>
    <dgm:cxn modelId="{52939338-DD37-4BE6-9C00-06A8781D7853}" type="presParOf" srcId="{2CB20C37-3C9B-4B6F-8D26-2AE7E1951E66}" destId="{DB128ABB-7CD3-4E32-B721-15FAF8220AFC}" srcOrd="1" destOrd="0" presId="urn:microsoft.com/office/officeart/2018/5/layout/IconCircleLabelList"/>
    <dgm:cxn modelId="{A85ED249-47B9-4782-B815-465750B9AA81}" type="presParOf" srcId="{2CB20C37-3C9B-4B6F-8D26-2AE7E1951E66}" destId="{F2FD2250-0C3A-473A-BFE2-FFF065C6E75A}" srcOrd="2" destOrd="0" presId="urn:microsoft.com/office/officeart/2018/5/layout/IconCircleLabelList"/>
    <dgm:cxn modelId="{A8D93097-EA1D-458B-B7DF-B07712ECCA65}" type="presParOf" srcId="{2CB20C37-3C9B-4B6F-8D26-2AE7E1951E66}" destId="{50FDE3A4-A56E-409A-9A94-2899F76199B1}" srcOrd="3" destOrd="0" presId="urn:microsoft.com/office/officeart/2018/5/layout/IconCircleLabelList"/>
    <dgm:cxn modelId="{4710A7F3-9F40-4258-B8A9-049846FAC727}" type="presParOf" srcId="{6F3AA58D-547C-4836-8435-3EDA8AB796CE}" destId="{445671C5-1DD1-4AF4-A031-45865DC27046}" srcOrd="3" destOrd="0" presId="urn:microsoft.com/office/officeart/2018/5/layout/IconCircleLabelList"/>
    <dgm:cxn modelId="{4F0BF32A-39BB-463E-83B5-4B790C5CC8BC}" type="presParOf" srcId="{6F3AA58D-547C-4836-8435-3EDA8AB796CE}" destId="{AE24F5EE-71F2-4D8F-B0CB-E6458454EF08}" srcOrd="4" destOrd="0" presId="urn:microsoft.com/office/officeart/2018/5/layout/IconCircleLabelList"/>
    <dgm:cxn modelId="{FCC91898-25EE-4C46-9CF6-019223E74AD3}" type="presParOf" srcId="{AE24F5EE-71F2-4D8F-B0CB-E6458454EF08}" destId="{B7993AE9-DD94-4A0B-9248-E24F094FA02A}" srcOrd="0" destOrd="0" presId="urn:microsoft.com/office/officeart/2018/5/layout/IconCircleLabelList"/>
    <dgm:cxn modelId="{36CD5499-4520-433C-8353-0117D4E5DEEC}" type="presParOf" srcId="{AE24F5EE-71F2-4D8F-B0CB-E6458454EF08}" destId="{12BCB8A7-864E-4431-B66B-041DD559C49B}" srcOrd="1" destOrd="0" presId="urn:microsoft.com/office/officeart/2018/5/layout/IconCircleLabelList"/>
    <dgm:cxn modelId="{69FC8BAC-6109-46B0-BFCD-48C271F3A2B1}" type="presParOf" srcId="{AE24F5EE-71F2-4D8F-B0CB-E6458454EF08}" destId="{E671AA0D-AEC9-4340-A7D7-872AE37BF905}" srcOrd="2" destOrd="0" presId="urn:microsoft.com/office/officeart/2018/5/layout/IconCircleLabelList"/>
    <dgm:cxn modelId="{7D6E5DE7-2F51-4319-A0E7-82BB3225F56E}" type="presParOf" srcId="{AE24F5EE-71F2-4D8F-B0CB-E6458454EF08}" destId="{7EEFD2A1-19CB-43B7-9FC8-15EE15EE12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B50468-E853-46B4-A614-1F8B718915A7}" type="doc">
      <dgm:prSet loTypeId="urn:microsoft.com/office/officeart/2005/8/layout/default" loCatId="list" qsTypeId="urn:microsoft.com/office/officeart/2005/8/quickstyle/simple1#72" qsCatId="simple" csTypeId="urn:microsoft.com/office/officeart/2005/8/colors/colorful2#17" csCatId="colorful" phldr="1"/>
      <dgm:spPr/>
      <dgm:t>
        <a:bodyPr/>
        <a:lstStyle/>
        <a:p>
          <a:endParaRPr lang="en-US"/>
        </a:p>
      </dgm:t>
    </dgm:pt>
    <dgm:pt modelId="{0C69A08B-9CF7-4FDE-BF67-4B4B5F7BC6CB}">
      <dgm:prSet/>
      <dgm:spPr/>
      <dgm:t>
        <a:bodyPr/>
        <a:lstStyle/>
        <a:p>
          <a:r>
            <a:rPr lang="en-GB" dirty="0"/>
            <a:t>Tell me one thing you know about sowing seeds</a:t>
          </a:r>
          <a:endParaRPr lang="en-US" dirty="0"/>
        </a:p>
      </dgm:t>
    </dgm:pt>
    <dgm:pt modelId="{D52B8C2F-6A31-46DC-AF7E-9723029C4245}" type="parTrans" cxnId="{A4004027-CFE5-416B-B0FC-353FAF0E5FBB}">
      <dgm:prSet/>
      <dgm:spPr/>
      <dgm:t>
        <a:bodyPr/>
        <a:lstStyle/>
        <a:p>
          <a:endParaRPr lang="en-US"/>
        </a:p>
      </dgm:t>
    </dgm:pt>
    <dgm:pt modelId="{9AF67F33-677D-4742-AEB1-73054C95471B}" type="sibTrans" cxnId="{A4004027-CFE5-416B-B0FC-353FAF0E5FBB}">
      <dgm:prSet/>
      <dgm:spPr/>
      <dgm:t>
        <a:bodyPr/>
        <a:lstStyle/>
        <a:p>
          <a:endParaRPr lang="en-US"/>
        </a:p>
      </dgm:t>
    </dgm:pt>
    <dgm:pt modelId="{36AFE89E-BA6C-4A78-880C-6D5B38CF847E}">
      <dgm:prSet/>
      <dgm:spPr/>
      <dgm:t>
        <a:bodyPr/>
        <a:lstStyle/>
        <a:p>
          <a:r>
            <a:rPr lang="en-GB" dirty="0" err="1"/>
            <a:t>Dywedwch</a:t>
          </a:r>
          <a:r>
            <a:rPr lang="en-GB" dirty="0"/>
            <a:t> </a:t>
          </a:r>
          <a:r>
            <a:rPr lang="en-GB" dirty="0" err="1"/>
            <a:t>wrthyf</a:t>
          </a:r>
          <a:r>
            <a:rPr lang="en-GB" dirty="0"/>
            <a:t> un </a:t>
          </a:r>
          <a:r>
            <a:rPr lang="en-GB" dirty="0" err="1"/>
            <a:t>peth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wybod</a:t>
          </a:r>
          <a:r>
            <a:rPr lang="en-GB" dirty="0"/>
            <a:t> am hau </a:t>
          </a:r>
          <a:r>
            <a:rPr lang="en-GB" dirty="0" err="1"/>
            <a:t>hadau</a:t>
          </a:r>
          <a:endParaRPr lang="en-US" dirty="0"/>
        </a:p>
      </dgm:t>
    </dgm:pt>
    <dgm:pt modelId="{8D32B88E-54BF-4806-9E9F-95DD908DBD89}" type="sibTrans" cxnId="{1B26BAAC-4D51-4D36-A3FF-888583D11090}">
      <dgm:prSet/>
      <dgm:spPr/>
      <dgm:t>
        <a:bodyPr/>
        <a:lstStyle/>
        <a:p>
          <a:endParaRPr lang="en-US"/>
        </a:p>
      </dgm:t>
    </dgm:pt>
    <dgm:pt modelId="{CFCDAD70-1DA5-482C-8326-CDA9143C875D}" type="parTrans" cxnId="{1B26BAAC-4D51-4D36-A3FF-888583D11090}">
      <dgm:prSet/>
      <dgm:spPr/>
      <dgm:t>
        <a:bodyPr/>
        <a:lstStyle/>
        <a:p>
          <a:endParaRPr lang="en-US"/>
        </a:p>
      </dgm:t>
    </dgm:pt>
    <dgm:pt modelId="{E38774C3-83B5-445A-B5CB-6CC2A5D4DD59}" type="pres">
      <dgm:prSet presAssocID="{ACB50468-E853-46B4-A614-1F8B718915A7}" presName="diagram" presStyleCnt="0">
        <dgm:presLayoutVars>
          <dgm:dir/>
          <dgm:resizeHandles val="exact"/>
        </dgm:presLayoutVars>
      </dgm:prSet>
      <dgm:spPr/>
    </dgm:pt>
    <dgm:pt modelId="{DD2F91D2-E4BB-4CD7-A31A-613A9BF8BC10}" type="pres">
      <dgm:prSet presAssocID="{0C69A08B-9CF7-4FDE-BF67-4B4B5F7BC6CB}" presName="node" presStyleLbl="node1" presStyleIdx="0" presStyleCnt="2">
        <dgm:presLayoutVars>
          <dgm:bulletEnabled val="1"/>
        </dgm:presLayoutVars>
      </dgm:prSet>
      <dgm:spPr/>
    </dgm:pt>
    <dgm:pt modelId="{4AA14848-B08A-4BD5-A669-9F0289BE47C8}" type="pres">
      <dgm:prSet presAssocID="{9AF67F33-677D-4742-AEB1-73054C95471B}" presName="sibTrans" presStyleCnt="0"/>
      <dgm:spPr/>
    </dgm:pt>
    <dgm:pt modelId="{93F24CEE-41A6-4C95-B118-2BD0EEEA18C9}" type="pres">
      <dgm:prSet presAssocID="{36AFE89E-BA6C-4A78-880C-6D5B38CF847E}" presName="node" presStyleLbl="node1" presStyleIdx="1" presStyleCnt="2">
        <dgm:presLayoutVars>
          <dgm:bulletEnabled val="1"/>
        </dgm:presLayoutVars>
      </dgm:prSet>
      <dgm:spPr/>
    </dgm:pt>
  </dgm:ptLst>
  <dgm:cxnLst>
    <dgm:cxn modelId="{BBD74E09-ECD1-4ADA-BF24-9162E6A63EC3}" type="presOf" srcId="{0C69A08B-9CF7-4FDE-BF67-4B4B5F7BC6CB}" destId="{DD2F91D2-E4BB-4CD7-A31A-613A9BF8BC10}" srcOrd="0" destOrd="0" presId="urn:microsoft.com/office/officeart/2005/8/layout/default"/>
    <dgm:cxn modelId="{A4004027-CFE5-416B-B0FC-353FAF0E5FBB}" srcId="{ACB50468-E853-46B4-A614-1F8B718915A7}" destId="{0C69A08B-9CF7-4FDE-BF67-4B4B5F7BC6CB}" srcOrd="0" destOrd="0" parTransId="{D52B8C2F-6A31-46DC-AF7E-9723029C4245}" sibTransId="{9AF67F33-677D-4742-AEB1-73054C95471B}"/>
    <dgm:cxn modelId="{6980D6A3-90B4-46FE-A439-D2C13BB6ECD5}" type="presOf" srcId="{36AFE89E-BA6C-4A78-880C-6D5B38CF847E}" destId="{93F24CEE-41A6-4C95-B118-2BD0EEEA18C9}" srcOrd="0" destOrd="0" presId="urn:microsoft.com/office/officeart/2005/8/layout/default"/>
    <dgm:cxn modelId="{1B26BAAC-4D51-4D36-A3FF-888583D11090}" srcId="{ACB50468-E853-46B4-A614-1F8B718915A7}" destId="{36AFE89E-BA6C-4A78-880C-6D5B38CF847E}" srcOrd="1" destOrd="0" parTransId="{CFCDAD70-1DA5-482C-8326-CDA9143C875D}" sibTransId="{8D32B88E-54BF-4806-9E9F-95DD908DBD89}"/>
    <dgm:cxn modelId="{13E248FA-D01A-40F1-81C9-3C5105B985D9}" type="presOf" srcId="{ACB50468-E853-46B4-A614-1F8B718915A7}" destId="{E38774C3-83B5-445A-B5CB-6CC2A5D4DD59}" srcOrd="0" destOrd="0" presId="urn:microsoft.com/office/officeart/2005/8/layout/default"/>
    <dgm:cxn modelId="{68AAAB16-7376-4EF7-BCFD-AF148D49EAF7}" type="presParOf" srcId="{E38774C3-83B5-445A-B5CB-6CC2A5D4DD59}" destId="{DD2F91D2-E4BB-4CD7-A31A-613A9BF8BC10}" srcOrd="0" destOrd="0" presId="urn:microsoft.com/office/officeart/2005/8/layout/default"/>
    <dgm:cxn modelId="{E3F42596-4BE1-45C3-AFC8-79F17A584018}" type="presParOf" srcId="{E38774C3-83B5-445A-B5CB-6CC2A5D4DD59}" destId="{4AA14848-B08A-4BD5-A669-9F0289BE47C8}" srcOrd="1" destOrd="0" presId="urn:microsoft.com/office/officeart/2005/8/layout/default"/>
    <dgm:cxn modelId="{869D2824-0C05-493E-ADD8-4380689DD972}" type="presParOf" srcId="{E38774C3-83B5-445A-B5CB-6CC2A5D4DD59}" destId="{93F24CEE-41A6-4C95-B118-2BD0EEEA18C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F6F345-DC00-4EFD-85C8-857034443B0D}" type="doc">
      <dgm:prSet loTypeId="urn:microsoft.com/office/officeart/2005/8/layout/default" loCatId="list" qsTypeId="urn:microsoft.com/office/officeart/2005/8/quickstyle/simple1#65" qsCatId="simple" csTypeId="urn:microsoft.com/office/officeart/2005/8/colors/colorful2#15" csCatId="colorful" phldr="1"/>
      <dgm:spPr/>
      <dgm:t>
        <a:bodyPr/>
        <a:lstStyle/>
        <a:p>
          <a:endParaRPr lang="en-US"/>
        </a:p>
      </dgm:t>
    </dgm:pt>
    <dgm:pt modelId="{0AF132A5-FF79-48EA-99B7-D44AA33A84B8}">
      <dgm:prSet/>
      <dgm:spPr/>
      <dgm:t>
        <a:bodyPr/>
        <a:lstStyle/>
        <a:p>
          <a:r>
            <a:rPr lang="en-GB"/>
            <a:t>Cost effectiveness</a:t>
          </a:r>
          <a:endParaRPr lang="en-US"/>
        </a:p>
      </dgm:t>
    </dgm:pt>
    <dgm:pt modelId="{7FC6500E-E312-4219-98E1-E4F16E18A603}" type="parTrans" cxnId="{CE28935F-26C2-4F3F-9213-2CEB58248189}">
      <dgm:prSet/>
      <dgm:spPr/>
      <dgm:t>
        <a:bodyPr/>
        <a:lstStyle/>
        <a:p>
          <a:endParaRPr lang="en-US"/>
        </a:p>
      </dgm:t>
    </dgm:pt>
    <dgm:pt modelId="{F440C67D-6BA4-4F22-9EA5-EAD354BAD88C}" type="sibTrans" cxnId="{CE28935F-26C2-4F3F-9213-2CEB58248189}">
      <dgm:prSet/>
      <dgm:spPr/>
      <dgm:t>
        <a:bodyPr/>
        <a:lstStyle/>
        <a:p>
          <a:endParaRPr lang="en-US"/>
        </a:p>
      </dgm:t>
    </dgm:pt>
    <dgm:pt modelId="{CBE7586E-3CE0-4C95-9300-44B47C6A010C}">
      <dgm:prSet/>
      <dgm:spPr/>
      <dgm:t>
        <a:bodyPr/>
        <a:lstStyle/>
        <a:p>
          <a:r>
            <a:rPr lang="en-GB"/>
            <a:t>Growing can start earlier in year </a:t>
          </a:r>
          <a:endParaRPr lang="en-US"/>
        </a:p>
      </dgm:t>
    </dgm:pt>
    <dgm:pt modelId="{4D806829-510B-4B6B-A259-52A1B7220BFE}" type="parTrans" cxnId="{977F3068-3124-490C-9310-B6593A4EE3EF}">
      <dgm:prSet/>
      <dgm:spPr/>
      <dgm:t>
        <a:bodyPr/>
        <a:lstStyle/>
        <a:p>
          <a:endParaRPr lang="en-US"/>
        </a:p>
      </dgm:t>
    </dgm:pt>
    <dgm:pt modelId="{0ED08DB6-4FFF-4908-BAAD-986FAC7563D4}" type="sibTrans" cxnId="{977F3068-3124-490C-9310-B6593A4EE3EF}">
      <dgm:prSet/>
      <dgm:spPr/>
      <dgm:t>
        <a:bodyPr/>
        <a:lstStyle/>
        <a:p>
          <a:endParaRPr lang="en-US"/>
        </a:p>
      </dgm:t>
    </dgm:pt>
    <dgm:pt modelId="{02715922-36C6-403E-95D4-FD6DE19D7A48}">
      <dgm:prSet/>
      <dgm:spPr/>
      <dgm:t>
        <a:bodyPr/>
        <a:lstStyle/>
        <a:p>
          <a:r>
            <a:rPr lang="en-GB"/>
            <a:t>Faster and more reliable germination </a:t>
          </a:r>
          <a:endParaRPr lang="en-US"/>
        </a:p>
      </dgm:t>
    </dgm:pt>
    <dgm:pt modelId="{3262BB0C-1C6B-44C6-8914-13E3C73891EF}" type="parTrans" cxnId="{B7EFD64F-7942-4D62-9EF3-C24B877B4663}">
      <dgm:prSet/>
      <dgm:spPr/>
      <dgm:t>
        <a:bodyPr/>
        <a:lstStyle/>
        <a:p>
          <a:endParaRPr lang="en-US"/>
        </a:p>
      </dgm:t>
    </dgm:pt>
    <dgm:pt modelId="{3A310FD8-EA8B-4A6F-9B45-E4F0A51B6EA9}" type="sibTrans" cxnId="{B7EFD64F-7942-4D62-9EF3-C24B877B4663}">
      <dgm:prSet/>
      <dgm:spPr/>
      <dgm:t>
        <a:bodyPr/>
        <a:lstStyle/>
        <a:p>
          <a:endParaRPr lang="en-US"/>
        </a:p>
      </dgm:t>
    </dgm:pt>
    <dgm:pt modelId="{18276465-CB32-4954-8CBB-3FF2D8E7351F}" type="pres">
      <dgm:prSet presAssocID="{D9F6F345-DC00-4EFD-85C8-857034443B0D}" presName="diagram" presStyleCnt="0">
        <dgm:presLayoutVars>
          <dgm:dir/>
          <dgm:resizeHandles val="exact"/>
        </dgm:presLayoutVars>
      </dgm:prSet>
      <dgm:spPr/>
    </dgm:pt>
    <dgm:pt modelId="{EB3776AC-C451-4111-8A91-9C1C168FAB86}" type="pres">
      <dgm:prSet presAssocID="{0AF132A5-FF79-48EA-99B7-D44AA33A84B8}" presName="node" presStyleLbl="node1" presStyleIdx="0" presStyleCnt="3">
        <dgm:presLayoutVars>
          <dgm:bulletEnabled val="1"/>
        </dgm:presLayoutVars>
      </dgm:prSet>
      <dgm:spPr/>
    </dgm:pt>
    <dgm:pt modelId="{EF92A25B-3D20-40B8-A991-73CEF1CB93C7}" type="pres">
      <dgm:prSet presAssocID="{F440C67D-6BA4-4F22-9EA5-EAD354BAD88C}" presName="sibTrans" presStyleCnt="0"/>
      <dgm:spPr/>
    </dgm:pt>
    <dgm:pt modelId="{6608CA45-6D42-41C8-9F6F-B324D725D7FE}" type="pres">
      <dgm:prSet presAssocID="{CBE7586E-3CE0-4C95-9300-44B47C6A010C}" presName="node" presStyleLbl="node1" presStyleIdx="1" presStyleCnt="3">
        <dgm:presLayoutVars>
          <dgm:bulletEnabled val="1"/>
        </dgm:presLayoutVars>
      </dgm:prSet>
      <dgm:spPr/>
    </dgm:pt>
    <dgm:pt modelId="{B10968F3-C1BD-434C-A362-D2A9094E7180}" type="pres">
      <dgm:prSet presAssocID="{0ED08DB6-4FFF-4908-BAAD-986FAC7563D4}" presName="sibTrans" presStyleCnt="0"/>
      <dgm:spPr/>
    </dgm:pt>
    <dgm:pt modelId="{5D6E825B-18C2-4991-A76D-7D2F19DF48F5}" type="pres">
      <dgm:prSet presAssocID="{02715922-36C6-403E-95D4-FD6DE19D7A48}" presName="node" presStyleLbl="node1" presStyleIdx="2" presStyleCnt="3">
        <dgm:presLayoutVars>
          <dgm:bulletEnabled val="1"/>
        </dgm:presLayoutVars>
      </dgm:prSet>
      <dgm:spPr/>
    </dgm:pt>
  </dgm:ptLst>
  <dgm:cxnLst>
    <dgm:cxn modelId="{CE28935F-26C2-4F3F-9213-2CEB58248189}" srcId="{D9F6F345-DC00-4EFD-85C8-857034443B0D}" destId="{0AF132A5-FF79-48EA-99B7-D44AA33A84B8}" srcOrd="0" destOrd="0" parTransId="{7FC6500E-E312-4219-98E1-E4F16E18A603}" sibTransId="{F440C67D-6BA4-4F22-9EA5-EAD354BAD88C}"/>
    <dgm:cxn modelId="{977F3068-3124-490C-9310-B6593A4EE3EF}" srcId="{D9F6F345-DC00-4EFD-85C8-857034443B0D}" destId="{CBE7586E-3CE0-4C95-9300-44B47C6A010C}" srcOrd="1" destOrd="0" parTransId="{4D806829-510B-4B6B-A259-52A1B7220BFE}" sibTransId="{0ED08DB6-4FFF-4908-BAAD-986FAC7563D4}"/>
    <dgm:cxn modelId="{B7EFD64F-7942-4D62-9EF3-C24B877B4663}" srcId="{D9F6F345-DC00-4EFD-85C8-857034443B0D}" destId="{02715922-36C6-403E-95D4-FD6DE19D7A48}" srcOrd="2" destOrd="0" parTransId="{3262BB0C-1C6B-44C6-8914-13E3C73891EF}" sibTransId="{3A310FD8-EA8B-4A6F-9B45-E4F0A51B6EA9}"/>
    <dgm:cxn modelId="{9DBE7E94-3CE1-41D7-A969-A2332739D7B0}" type="presOf" srcId="{CBE7586E-3CE0-4C95-9300-44B47C6A010C}" destId="{6608CA45-6D42-41C8-9F6F-B324D725D7FE}" srcOrd="0" destOrd="0" presId="urn:microsoft.com/office/officeart/2005/8/layout/default"/>
    <dgm:cxn modelId="{A728F39A-44D0-4A5E-9F90-5337B937A66C}" type="presOf" srcId="{02715922-36C6-403E-95D4-FD6DE19D7A48}" destId="{5D6E825B-18C2-4991-A76D-7D2F19DF48F5}" srcOrd="0" destOrd="0" presId="urn:microsoft.com/office/officeart/2005/8/layout/default"/>
    <dgm:cxn modelId="{FC57DECC-B962-4C84-8374-3645934C0DC1}" type="presOf" srcId="{0AF132A5-FF79-48EA-99B7-D44AA33A84B8}" destId="{EB3776AC-C451-4111-8A91-9C1C168FAB86}" srcOrd="0" destOrd="0" presId="urn:microsoft.com/office/officeart/2005/8/layout/default"/>
    <dgm:cxn modelId="{0F6411FC-9AAB-4B35-8D53-B21A185FC7A4}" type="presOf" srcId="{D9F6F345-DC00-4EFD-85C8-857034443B0D}" destId="{18276465-CB32-4954-8CBB-3FF2D8E7351F}" srcOrd="0" destOrd="0" presId="urn:microsoft.com/office/officeart/2005/8/layout/default"/>
    <dgm:cxn modelId="{BD2598FA-E284-47EF-9CE9-213C62D2AC32}" type="presParOf" srcId="{18276465-CB32-4954-8CBB-3FF2D8E7351F}" destId="{EB3776AC-C451-4111-8A91-9C1C168FAB86}" srcOrd="0" destOrd="0" presId="urn:microsoft.com/office/officeart/2005/8/layout/default"/>
    <dgm:cxn modelId="{B9547A06-0CE2-4C04-935D-08E5A2020C53}" type="presParOf" srcId="{18276465-CB32-4954-8CBB-3FF2D8E7351F}" destId="{EF92A25B-3D20-40B8-A991-73CEF1CB93C7}" srcOrd="1" destOrd="0" presId="urn:microsoft.com/office/officeart/2005/8/layout/default"/>
    <dgm:cxn modelId="{6C5A54D2-61A8-434F-A941-DA35431C5EA5}" type="presParOf" srcId="{18276465-CB32-4954-8CBB-3FF2D8E7351F}" destId="{6608CA45-6D42-41C8-9F6F-B324D725D7FE}" srcOrd="2" destOrd="0" presId="urn:microsoft.com/office/officeart/2005/8/layout/default"/>
    <dgm:cxn modelId="{4758F882-438B-404A-AF6D-6B63F88227B8}" type="presParOf" srcId="{18276465-CB32-4954-8CBB-3FF2D8E7351F}" destId="{B10968F3-C1BD-434C-A362-D2A9094E7180}" srcOrd="3" destOrd="0" presId="urn:microsoft.com/office/officeart/2005/8/layout/default"/>
    <dgm:cxn modelId="{87374D36-74FC-4C74-87CD-F7C0D1B0C04E}" type="presParOf" srcId="{18276465-CB32-4954-8CBB-3FF2D8E7351F}" destId="{5D6E825B-18C2-4991-A76D-7D2F19DF48F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9F1318-787A-459C-A3D7-1DF734E0497B}" type="doc">
      <dgm:prSet loTypeId="urn:microsoft.com/office/officeart/2018/5/layout/IconCircleLabelList" loCatId="icon" qsTypeId="urn:microsoft.com/office/officeart/2005/8/quickstyle/simple1#92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0C167F-4DC6-4067-8AB5-6302B428CC0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M</a:t>
          </a:r>
          <a:r>
            <a:rPr lang="en-GB"/>
            <a:t>oisture </a:t>
          </a:r>
          <a:endParaRPr lang="en-US"/>
        </a:p>
      </dgm:t>
    </dgm:pt>
    <dgm:pt modelId="{606DBD73-3670-4D55-9695-06BF1F00C620}" type="parTrans" cxnId="{FD95BA7E-5F03-498F-AF5D-9EB5E6871C55}">
      <dgm:prSet/>
      <dgm:spPr/>
      <dgm:t>
        <a:bodyPr/>
        <a:lstStyle/>
        <a:p>
          <a:endParaRPr lang="en-US"/>
        </a:p>
      </dgm:t>
    </dgm:pt>
    <dgm:pt modelId="{E5C085A0-D120-4F4F-8C5C-F3AEE33126D3}" type="sibTrans" cxnId="{FD95BA7E-5F03-498F-AF5D-9EB5E6871C55}">
      <dgm:prSet/>
      <dgm:spPr/>
      <dgm:t>
        <a:bodyPr/>
        <a:lstStyle/>
        <a:p>
          <a:endParaRPr lang="en-US"/>
        </a:p>
      </dgm:t>
    </dgm:pt>
    <dgm:pt modelId="{4DBB3378-0E95-408A-BC56-11CC36D2F2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O</a:t>
          </a:r>
          <a:r>
            <a:rPr lang="en-GB"/>
            <a:t>xygen</a:t>
          </a:r>
          <a:endParaRPr lang="en-US"/>
        </a:p>
      </dgm:t>
    </dgm:pt>
    <dgm:pt modelId="{685504D9-01AD-4226-9299-09B8D4C19DF4}" type="parTrans" cxnId="{9C3D8882-1A4C-4F10-9232-012C175B87ED}">
      <dgm:prSet/>
      <dgm:spPr/>
      <dgm:t>
        <a:bodyPr/>
        <a:lstStyle/>
        <a:p>
          <a:endParaRPr lang="en-US"/>
        </a:p>
      </dgm:t>
    </dgm:pt>
    <dgm:pt modelId="{D5C6BA81-358F-4A36-BAAA-61ED76EB1DBA}" type="sibTrans" cxnId="{9C3D8882-1A4C-4F10-9232-012C175B87ED}">
      <dgm:prSet/>
      <dgm:spPr/>
      <dgm:t>
        <a:bodyPr/>
        <a:lstStyle/>
        <a:p>
          <a:endParaRPr lang="en-US"/>
        </a:p>
      </dgm:t>
    </dgm:pt>
    <dgm:pt modelId="{F6621C10-9F7C-4DCD-AA79-02D9D3E9C08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T</a:t>
          </a:r>
          <a:r>
            <a:rPr lang="en-GB"/>
            <a:t>emperature control</a:t>
          </a:r>
          <a:endParaRPr lang="en-US"/>
        </a:p>
      </dgm:t>
    </dgm:pt>
    <dgm:pt modelId="{D4BEDE8E-DA61-49CE-8C58-05624DD5EDCF}" type="parTrans" cxnId="{2096B0CD-FBC7-4803-8AA3-6F810D31E848}">
      <dgm:prSet/>
      <dgm:spPr/>
      <dgm:t>
        <a:bodyPr/>
        <a:lstStyle/>
        <a:p>
          <a:endParaRPr lang="en-US"/>
        </a:p>
      </dgm:t>
    </dgm:pt>
    <dgm:pt modelId="{FA93544A-AF2E-4441-86C3-8ED9927E84E5}" type="sibTrans" cxnId="{2096B0CD-FBC7-4803-8AA3-6F810D31E848}">
      <dgm:prSet/>
      <dgm:spPr/>
      <dgm:t>
        <a:bodyPr/>
        <a:lstStyle/>
        <a:p>
          <a:endParaRPr lang="en-US"/>
        </a:p>
      </dgm:t>
    </dgm:pt>
    <dgm:pt modelId="{19E000F6-9D5F-4445-880A-AE472B0579A1}" type="pres">
      <dgm:prSet presAssocID="{CE9F1318-787A-459C-A3D7-1DF734E0497B}" presName="root" presStyleCnt="0">
        <dgm:presLayoutVars>
          <dgm:dir/>
          <dgm:resizeHandles val="exact"/>
        </dgm:presLayoutVars>
      </dgm:prSet>
      <dgm:spPr/>
    </dgm:pt>
    <dgm:pt modelId="{90B89D63-2BFC-4D6A-8E7A-9733153A43F3}" type="pres">
      <dgm:prSet presAssocID="{B00C167F-4DC6-4067-8AB5-6302B428CC03}" presName="compNode" presStyleCnt="0"/>
      <dgm:spPr/>
    </dgm:pt>
    <dgm:pt modelId="{94E3F885-6782-4166-9533-3AD65AF0D4DC}" type="pres">
      <dgm:prSet presAssocID="{B00C167F-4DC6-4067-8AB5-6302B428CC03}" presName="iconBgRect" presStyleLbl="bgShp" presStyleIdx="0" presStyleCnt="3"/>
      <dgm:spPr/>
    </dgm:pt>
    <dgm:pt modelId="{6A181D66-387E-4D30-8118-BE9205861D57}" type="pres">
      <dgm:prSet presAssocID="{B00C167F-4DC6-4067-8AB5-6302B428CC0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2A8C706A-1289-4917-99BF-2B94D5E9C03E}" type="pres">
      <dgm:prSet presAssocID="{B00C167F-4DC6-4067-8AB5-6302B428CC03}" presName="spaceRect" presStyleCnt="0"/>
      <dgm:spPr/>
    </dgm:pt>
    <dgm:pt modelId="{32A23756-89FA-43DD-952A-77C30D1D9522}" type="pres">
      <dgm:prSet presAssocID="{B00C167F-4DC6-4067-8AB5-6302B428CC03}" presName="textRect" presStyleLbl="revTx" presStyleIdx="0" presStyleCnt="3">
        <dgm:presLayoutVars>
          <dgm:chMax val="1"/>
          <dgm:chPref val="1"/>
        </dgm:presLayoutVars>
      </dgm:prSet>
      <dgm:spPr/>
    </dgm:pt>
    <dgm:pt modelId="{BC00E718-4086-405C-962A-4BA2F995C8F0}" type="pres">
      <dgm:prSet presAssocID="{E5C085A0-D120-4F4F-8C5C-F3AEE33126D3}" presName="sibTrans" presStyleCnt="0"/>
      <dgm:spPr/>
    </dgm:pt>
    <dgm:pt modelId="{35B567FB-D950-4423-98DE-9696B3AF55E3}" type="pres">
      <dgm:prSet presAssocID="{4DBB3378-0E95-408A-BC56-11CC36D2F260}" presName="compNode" presStyleCnt="0"/>
      <dgm:spPr/>
    </dgm:pt>
    <dgm:pt modelId="{579718B7-77E8-4D9D-8DA8-6AA34691479B}" type="pres">
      <dgm:prSet presAssocID="{4DBB3378-0E95-408A-BC56-11CC36D2F260}" presName="iconBgRect" presStyleLbl="bgShp" presStyleIdx="1" presStyleCnt="3"/>
      <dgm:spPr/>
    </dgm:pt>
    <dgm:pt modelId="{22AA166A-B97A-40C6-8D63-F63389C3BD36}" type="pres">
      <dgm:prSet presAssocID="{4DBB3378-0E95-408A-BC56-11CC36D2F26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C4DDA2CA-E962-4F74-BB2B-B069C99C7E98}" type="pres">
      <dgm:prSet presAssocID="{4DBB3378-0E95-408A-BC56-11CC36D2F260}" presName="spaceRect" presStyleCnt="0"/>
      <dgm:spPr/>
    </dgm:pt>
    <dgm:pt modelId="{865B9A3D-B9F3-49C2-BEA3-A0498E54B3E1}" type="pres">
      <dgm:prSet presAssocID="{4DBB3378-0E95-408A-BC56-11CC36D2F260}" presName="textRect" presStyleLbl="revTx" presStyleIdx="1" presStyleCnt="3">
        <dgm:presLayoutVars>
          <dgm:chMax val="1"/>
          <dgm:chPref val="1"/>
        </dgm:presLayoutVars>
      </dgm:prSet>
      <dgm:spPr/>
    </dgm:pt>
    <dgm:pt modelId="{4FE7D000-9FC3-46CA-9475-78ED31B822D9}" type="pres">
      <dgm:prSet presAssocID="{D5C6BA81-358F-4A36-BAAA-61ED76EB1DBA}" presName="sibTrans" presStyleCnt="0"/>
      <dgm:spPr/>
    </dgm:pt>
    <dgm:pt modelId="{0EB08806-D332-4379-97A4-F349D78E574B}" type="pres">
      <dgm:prSet presAssocID="{F6621C10-9F7C-4DCD-AA79-02D9D3E9C086}" presName="compNode" presStyleCnt="0"/>
      <dgm:spPr/>
    </dgm:pt>
    <dgm:pt modelId="{49A3CF72-DD71-4FB1-BDC4-165260AE96A9}" type="pres">
      <dgm:prSet presAssocID="{F6621C10-9F7C-4DCD-AA79-02D9D3E9C086}" presName="iconBgRect" presStyleLbl="bgShp" presStyleIdx="2" presStyleCnt="3"/>
      <dgm:spPr/>
    </dgm:pt>
    <dgm:pt modelId="{B24CA48A-B72B-400E-AE5E-ECD9B2433015}" type="pres">
      <dgm:prSet presAssocID="{F6621C10-9F7C-4DCD-AA79-02D9D3E9C08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C0A1C7FD-4462-4742-8FEB-143C07975B4D}" type="pres">
      <dgm:prSet presAssocID="{F6621C10-9F7C-4DCD-AA79-02D9D3E9C086}" presName="spaceRect" presStyleCnt="0"/>
      <dgm:spPr/>
    </dgm:pt>
    <dgm:pt modelId="{FAF8100C-3E24-4BBC-B1B4-4C25F4A0E1AA}" type="pres">
      <dgm:prSet presAssocID="{F6621C10-9F7C-4DCD-AA79-02D9D3E9C08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CBB4E65-BE0C-496B-B2B7-149EF3B96968}" type="presOf" srcId="{CE9F1318-787A-459C-A3D7-1DF734E0497B}" destId="{19E000F6-9D5F-4445-880A-AE472B0579A1}" srcOrd="0" destOrd="0" presId="urn:microsoft.com/office/officeart/2018/5/layout/IconCircleLabelList"/>
    <dgm:cxn modelId="{9450C47C-AAF5-4187-89FB-3EB6C36D8B00}" type="presOf" srcId="{F6621C10-9F7C-4DCD-AA79-02D9D3E9C086}" destId="{FAF8100C-3E24-4BBC-B1B4-4C25F4A0E1AA}" srcOrd="0" destOrd="0" presId="urn:microsoft.com/office/officeart/2018/5/layout/IconCircleLabelList"/>
    <dgm:cxn modelId="{FD95BA7E-5F03-498F-AF5D-9EB5E6871C55}" srcId="{CE9F1318-787A-459C-A3D7-1DF734E0497B}" destId="{B00C167F-4DC6-4067-8AB5-6302B428CC03}" srcOrd="0" destOrd="0" parTransId="{606DBD73-3670-4D55-9695-06BF1F00C620}" sibTransId="{E5C085A0-D120-4F4F-8C5C-F3AEE33126D3}"/>
    <dgm:cxn modelId="{9C3D8882-1A4C-4F10-9232-012C175B87ED}" srcId="{CE9F1318-787A-459C-A3D7-1DF734E0497B}" destId="{4DBB3378-0E95-408A-BC56-11CC36D2F260}" srcOrd="1" destOrd="0" parTransId="{685504D9-01AD-4226-9299-09B8D4C19DF4}" sibTransId="{D5C6BA81-358F-4A36-BAAA-61ED76EB1DBA}"/>
    <dgm:cxn modelId="{11D737A0-F4DF-47E4-89A7-DE08AD2A932C}" type="presOf" srcId="{4DBB3378-0E95-408A-BC56-11CC36D2F260}" destId="{865B9A3D-B9F3-49C2-BEA3-A0498E54B3E1}" srcOrd="0" destOrd="0" presId="urn:microsoft.com/office/officeart/2018/5/layout/IconCircleLabelList"/>
    <dgm:cxn modelId="{D1D6C9AB-F5E4-4718-B829-31DE9730C759}" type="presOf" srcId="{B00C167F-4DC6-4067-8AB5-6302B428CC03}" destId="{32A23756-89FA-43DD-952A-77C30D1D9522}" srcOrd="0" destOrd="0" presId="urn:microsoft.com/office/officeart/2018/5/layout/IconCircleLabelList"/>
    <dgm:cxn modelId="{2096B0CD-FBC7-4803-8AA3-6F810D31E848}" srcId="{CE9F1318-787A-459C-A3D7-1DF734E0497B}" destId="{F6621C10-9F7C-4DCD-AA79-02D9D3E9C086}" srcOrd="2" destOrd="0" parTransId="{D4BEDE8E-DA61-49CE-8C58-05624DD5EDCF}" sibTransId="{FA93544A-AF2E-4441-86C3-8ED9927E84E5}"/>
    <dgm:cxn modelId="{AFA7E098-AB24-4DC2-AD80-3C98C86ADACF}" type="presParOf" srcId="{19E000F6-9D5F-4445-880A-AE472B0579A1}" destId="{90B89D63-2BFC-4D6A-8E7A-9733153A43F3}" srcOrd="0" destOrd="0" presId="urn:microsoft.com/office/officeart/2018/5/layout/IconCircleLabelList"/>
    <dgm:cxn modelId="{B3A9F391-314D-40CF-83FE-5B724FADD01D}" type="presParOf" srcId="{90B89D63-2BFC-4D6A-8E7A-9733153A43F3}" destId="{94E3F885-6782-4166-9533-3AD65AF0D4DC}" srcOrd="0" destOrd="0" presId="urn:microsoft.com/office/officeart/2018/5/layout/IconCircleLabelList"/>
    <dgm:cxn modelId="{CF23DC40-2522-4F2B-A0C2-135CCF92D58C}" type="presParOf" srcId="{90B89D63-2BFC-4D6A-8E7A-9733153A43F3}" destId="{6A181D66-387E-4D30-8118-BE9205861D57}" srcOrd="1" destOrd="0" presId="urn:microsoft.com/office/officeart/2018/5/layout/IconCircleLabelList"/>
    <dgm:cxn modelId="{35A51A7B-6AD4-4B04-BDD0-8B3DC73D0FF5}" type="presParOf" srcId="{90B89D63-2BFC-4D6A-8E7A-9733153A43F3}" destId="{2A8C706A-1289-4917-99BF-2B94D5E9C03E}" srcOrd="2" destOrd="0" presId="urn:microsoft.com/office/officeart/2018/5/layout/IconCircleLabelList"/>
    <dgm:cxn modelId="{464FDC35-7971-43A6-B628-93AB98EC8FB5}" type="presParOf" srcId="{90B89D63-2BFC-4D6A-8E7A-9733153A43F3}" destId="{32A23756-89FA-43DD-952A-77C30D1D9522}" srcOrd="3" destOrd="0" presId="urn:microsoft.com/office/officeart/2018/5/layout/IconCircleLabelList"/>
    <dgm:cxn modelId="{AE29E7B9-FABA-4FBE-AC96-328B4F68D049}" type="presParOf" srcId="{19E000F6-9D5F-4445-880A-AE472B0579A1}" destId="{BC00E718-4086-405C-962A-4BA2F995C8F0}" srcOrd="1" destOrd="0" presId="urn:microsoft.com/office/officeart/2018/5/layout/IconCircleLabelList"/>
    <dgm:cxn modelId="{71A2E4BF-3E22-4B85-BBCD-30FF872F06AE}" type="presParOf" srcId="{19E000F6-9D5F-4445-880A-AE472B0579A1}" destId="{35B567FB-D950-4423-98DE-9696B3AF55E3}" srcOrd="2" destOrd="0" presId="urn:microsoft.com/office/officeart/2018/5/layout/IconCircleLabelList"/>
    <dgm:cxn modelId="{0EF7CD9C-DFAF-4581-8FF1-43F628F3FB65}" type="presParOf" srcId="{35B567FB-D950-4423-98DE-9696B3AF55E3}" destId="{579718B7-77E8-4D9D-8DA8-6AA34691479B}" srcOrd="0" destOrd="0" presId="urn:microsoft.com/office/officeart/2018/5/layout/IconCircleLabelList"/>
    <dgm:cxn modelId="{ED5E79E7-906B-4DF5-84D3-38F08A07FA8E}" type="presParOf" srcId="{35B567FB-D950-4423-98DE-9696B3AF55E3}" destId="{22AA166A-B97A-40C6-8D63-F63389C3BD36}" srcOrd="1" destOrd="0" presId="urn:microsoft.com/office/officeart/2018/5/layout/IconCircleLabelList"/>
    <dgm:cxn modelId="{E9DBB05F-A6AD-4B1F-82D3-A3E2D2ACE98E}" type="presParOf" srcId="{35B567FB-D950-4423-98DE-9696B3AF55E3}" destId="{C4DDA2CA-E962-4F74-BB2B-B069C99C7E98}" srcOrd="2" destOrd="0" presId="urn:microsoft.com/office/officeart/2018/5/layout/IconCircleLabelList"/>
    <dgm:cxn modelId="{46F0DBE6-2B91-4D77-9CBD-5E1420714D1E}" type="presParOf" srcId="{35B567FB-D950-4423-98DE-9696B3AF55E3}" destId="{865B9A3D-B9F3-49C2-BEA3-A0498E54B3E1}" srcOrd="3" destOrd="0" presId="urn:microsoft.com/office/officeart/2018/5/layout/IconCircleLabelList"/>
    <dgm:cxn modelId="{05FE6F97-6337-4DF4-9E0F-0575AA10A30B}" type="presParOf" srcId="{19E000F6-9D5F-4445-880A-AE472B0579A1}" destId="{4FE7D000-9FC3-46CA-9475-78ED31B822D9}" srcOrd="3" destOrd="0" presId="urn:microsoft.com/office/officeart/2018/5/layout/IconCircleLabelList"/>
    <dgm:cxn modelId="{80F490EE-391F-48D8-997A-B0396DB5E684}" type="presParOf" srcId="{19E000F6-9D5F-4445-880A-AE472B0579A1}" destId="{0EB08806-D332-4379-97A4-F349D78E574B}" srcOrd="4" destOrd="0" presId="urn:microsoft.com/office/officeart/2018/5/layout/IconCircleLabelList"/>
    <dgm:cxn modelId="{DD96BCEF-1F4C-49AE-921A-9CEFAD418889}" type="presParOf" srcId="{0EB08806-D332-4379-97A4-F349D78E574B}" destId="{49A3CF72-DD71-4FB1-BDC4-165260AE96A9}" srcOrd="0" destOrd="0" presId="urn:microsoft.com/office/officeart/2018/5/layout/IconCircleLabelList"/>
    <dgm:cxn modelId="{8E119C47-BE2B-46BC-90FB-5200E51827F9}" type="presParOf" srcId="{0EB08806-D332-4379-97A4-F349D78E574B}" destId="{B24CA48A-B72B-400E-AE5E-ECD9B2433015}" srcOrd="1" destOrd="0" presId="urn:microsoft.com/office/officeart/2018/5/layout/IconCircleLabelList"/>
    <dgm:cxn modelId="{13EB12BE-B989-445A-A3A2-FC2062990864}" type="presParOf" srcId="{0EB08806-D332-4379-97A4-F349D78E574B}" destId="{C0A1C7FD-4462-4742-8FEB-143C07975B4D}" srcOrd="2" destOrd="0" presId="urn:microsoft.com/office/officeart/2018/5/layout/IconCircleLabelList"/>
    <dgm:cxn modelId="{EEA858A4-0580-4F2B-8107-2DED8A90F80A}" type="presParOf" srcId="{0EB08806-D332-4379-97A4-F349D78E574B}" destId="{FAF8100C-3E24-4BBC-B1B4-4C25F4A0E1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65B48E-F911-46AE-8196-4CE5CE5CC2F1}" type="doc">
      <dgm:prSet loTypeId="urn:microsoft.com/office/officeart/2016/7/layout/BasicLinearProcessNumbered" loCatId="process" qsTypeId="urn:microsoft.com/office/officeart/2005/8/quickstyle/simple1#25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4CE30072-F816-4126-8B8E-3B40019EEF0B}">
      <dgm:prSet/>
      <dgm:spPr/>
      <dgm:t>
        <a:bodyPr/>
        <a:lstStyle/>
        <a:p>
          <a:r>
            <a:rPr lang="en-GB"/>
            <a:t>Fill seed tray with compost</a:t>
          </a:r>
          <a:endParaRPr lang="en-US"/>
        </a:p>
      </dgm:t>
    </dgm:pt>
    <dgm:pt modelId="{D40DB7A3-4A87-46C6-B513-8E0922D5A87E}" type="parTrans" cxnId="{CFE2F8DB-DEF0-4762-8089-B05857E6F490}">
      <dgm:prSet/>
      <dgm:spPr/>
      <dgm:t>
        <a:bodyPr/>
        <a:lstStyle/>
        <a:p>
          <a:endParaRPr lang="en-US"/>
        </a:p>
      </dgm:t>
    </dgm:pt>
    <dgm:pt modelId="{1BEE7BE5-E327-4414-8EB9-04B666B8497B}" type="sibTrans" cxnId="{CFE2F8DB-DEF0-4762-8089-B05857E6F490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E2DC9D92-7593-4BB9-99F6-B147D5493292}">
      <dgm:prSet/>
      <dgm:spPr/>
      <dgm:t>
        <a:bodyPr/>
        <a:lstStyle/>
        <a:p>
          <a:r>
            <a:rPr lang="en-GB"/>
            <a:t>Lightly push down the compost</a:t>
          </a:r>
          <a:endParaRPr lang="en-US"/>
        </a:p>
      </dgm:t>
    </dgm:pt>
    <dgm:pt modelId="{7CEC5546-C90E-4A59-9519-1DBF92536446}" type="parTrans" cxnId="{D0E562E0-2FF8-46A1-BC1C-7A79B9698AF3}">
      <dgm:prSet/>
      <dgm:spPr/>
      <dgm:t>
        <a:bodyPr/>
        <a:lstStyle/>
        <a:p>
          <a:endParaRPr lang="en-US"/>
        </a:p>
      </dgm:t>
    </dgm:pt>
    <dgm:pt modelId="{496FF8E5-9146-4C79-AA67-B52F8C4B9B2C}" type="sibTrans" cxnId="{D0E562E0-2FF8-46A1-BC1C-7A79B9698AF3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2E9B8C9D-BF5E-4B2D-917C-4F3520AAFDFD}">
      <dgm:prSet/>
      <dgm:spPr/>
      <dgm:t>
        <a:bodyPr/>
        <a:lstStyle/>
        <a:p>
          <a:r>
            <a:rPr lang="en-GB"/>
            <a:t>Sow the seed into the compost</a:t>
          </a:r>
          <a:endParaRPr lang="en-US"/>
        </a:p>
      </dgm:t>
    </dgm:pt>
    <dgm:pt modelId="{97AF57A2-4BB4-4E7D-9D38-84BA5F955FC9}" type="parTrans" cxnId="{4F1B345D-EC9D-479A-AAF6-DE098EF01CB8}">
      <dgm:prSet/>
      <dgm:spPr/>
      <dgm:t>
        <a:bodyPr/>
        <a:lstStyle/>
        <a:p>
          <a:endParaRPr lang="en-US"/>
        </a:p>
      </dgm:t>
    </dgm:pt>
    <dgm:pt modelId="{E4878997-CB04-47FE-A6DA-289FFEF72107}" type="sibTrans" cxnId="{4F1B345D-EC9D-479A-AAF6-DE098EF01CB8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C30C16D5-3597-440F-857A-DF66B1C134A2}">
      <dgm:prSet/>
      <dgm:spPr/>
      <dgm:t>
        <a:bodyPr/>
        <a:lstStyle/>
        <a:p>
          <a:r>
            <a:rPr lang="en-GB"/>
            <a:t>Cover with thin layer of compost</a:t>
          </a:r>
          <a:endParaRPr lang="en-US"/>
        </a:p>
      </dgm:t>
    </dgm:pt>
    <dgm:pt modelId="{7372ECCF-A4A5-44FF-B85A-142AF77262D9}" type="parTrans" cxnId="{2B3232A5-CA46-4E44-9E75-0CCEA7A17DBD}">
      <dgm:prSet/>
      <dgm:spPr/>
      <dgm:t>
        <a:bodyPr/>
        <a:lstStyle/>
        <a:p>
          <a:endParaRPr lang="en-US"/>
        </a:p>
      </dgm:t>
    </dgm:pt>
    <dgm:pt modelId="{74CC38E8-8D4C-4CC8-8D5E-A08BC15832C4}" type="sibTrans" cxnId="{2B3232A5-CA46-4E44-9E75-0CCEA7A17DBD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900AE68F-921B-4F55-BBB7-8AC492337BC6}">
      <dgm:prSet/>
      <dgm:spPr/>
      <dgm:t>
        <a:bodyPr/>
        <a:lstStyle/>
        <a:p>
          <a:r>
            <a:rPr lang="en-GB"/>
            <a:t>Water gently</a:t>
          </a:r>
          <a:endParaRPr lang="en-US"/>
        </a:p>
      </dgm:t>
    </dgm:pt>
    <dgm:pt modelId="{7E1C4DB1-7A50-4CE3-A4A0-8B14E585FB9E}" type="parTrans" cxnId="{843A4D9B-E741-4AF2-9D81-B0F9D24F3CE0}">
      <dgm:prSet/>
      <dgm:spPr/>
      <dgm:t>
        <a:bodyPr/>
        <a:lstStyle/>
        <a:p>
          <a:endParaRPr lang="en-US"/>
        </a:p>
      </dgm:t>
    </dgm:pt>
    <dgm:pt modelId="{D9EBD633-6B3A-419B-8845-5F2A0DD4E3E7}" type="sibTrans" cxnId="{843A4D9B-E741-4AF2-9D81-B0F9D24F3CE0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89F13706-3BFA-4FB2-8338-202F58AAF367}">
      <dgm:prSet/>
      <dgm:spPr/>
      <dgm:t>
        <a:bodyPr/>
        <a:lstStyle/>
        <a:p>
          <a:r>
            <a:rPr lang="en-GB"/>
            <a:t>Label</a:t>
          </a:r>
          <a:endParaRPr lang="en-US"/>
        </a:p>
      </dgm:t>
    </dgm:pt>
    <dgm:pt modelId="{F17B4802-69B1-4189-836F-0FB39CA1D04C}" type="parTrans" cxnId="{0A11BBE9-EEAA-4814-A79F-5E4B4AEB557A}">
      <dgm:prSet/>
      <dgm:spPr/>
      <dgm:t>
        <a:bodyPr/>
        <a:lstStyle/>
        <a:p>
          <a:endParaRPr lang="en-US"/>
        </a:p>
      </dgm:t>
    </dgm:pt>
    <dgm:pt modelId="{4605F18A-9884-4E97-8CF3-E42C6C633A6E}" type="sibTrans" cxnId="{0A11BBE9-EEAA-4814-A79F-5E4B4AEB557A}">
      <dgm:prSet phldrT="6"/>
      <dgm:spPr/>
      <dgm:t>
        <a:bodyPr/>
        <a:lstStyle/>
        <a:p>
          <a:r>
            <a:rPr lang="en-US"/>
            <a:t>6</a:t>
          </a:r>
        </a:p>
      </dgm:t>
    </dgm:pt>
    <dgm:pt modelId="{47A962C1-94FB-41DD-91E7-6E68C7A9BE77}" type="pres">
      <dgm:prSet presAssocID="{0765B48E-F911-46AE-8196-4CE5CE5CC2F1}" presName="Name0" presStyleCnt="0">
        <dgm:presLayoutVars>
          <dgm:animLvl val="lvl"/>
          <dgm:resizeHandles val="exact"/>
        </dgm:presLayoutVars>
      </dgm:prSet>
      <dgm:spPr/>
    </dgm:pt>
    <dgm:pt modelId="{2E8C8657-5C11-470A-BEAD-FD2DB363651F}" type="pres">
      <dgm:prSet presAssocID="{4CE30072-F816-4126-8B8E-3B40019EEF0B}" presName="compositeNode" presStyleCnt="0">
        <dgm:presLayoutVars>
          <dgm:bulletEnabled val="1"/>
        </dgm:presLayoutVars>
      </dgm:prSet>
      <dgm:spPr/>
    </dgm:pt>
    <dgm:pt modelId="{B0ED13DE-363B-4027-971F-A89400EDBF5B}" type="pres">
      <dgm:prSet presAssocID="{4CE30072-F816-4126-8B8E-3B40019EEF0B}" presName="bgRect" presStyleLbl="bgAccFollowNode1" presStyleIdx="0" presStyleCnt="6"/>
      <dgm:spPr/>
    </dgm:pt>
    <dgm:pt modelId="{2199805E-B5CC-4A88-840B-E79D6EDDEB94}" type="pres">
      <dgm:prSet presAssocID="{1BEE7BE5-E327-4414-8EB9-04B666B8497B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5B67CCA9-52D2-4A1D-B1E4-64522D4C0305}" type="pres">
      <dgm:prSet presAssocID="{4CE30072-F816-4126-8B8E-3B40019EEF0B}" presName="bottomLine" presStyleLbl="alignNode1" presStyleIdx="1" presStyleCnt="12">
        <dgm:presLayoutVars/>
      </dgm:prSet>
      <dgm:spPr/>
    </dgm:pt>
    <dgm:pt modelId="{251DF230-529F-4E29-B372-06C117957048}" type="pres">
      <dgm:prSet presAssocID="{4CE30072-F816-4126-8B8E-3B40019EEF0B}" presName="nodeText" presStyleLbl="bgAccFollowNode1" presStyleIdx="0" presStyleCnt="6">
        <dgm:presLayoutVars>
          <dgm:bulletEnabled val="1"/>
        </dgm:presLayoutVars>
      </dgm:prSet>
      <dgm:spPr/>
    </dgm:pt>
    <dgm:pt modelId="{D810E27C-1814-4834-A857-5FA3818745A5}" type="pres">
      <dgm:prSet presAssocID="{1BEE7BE5-E327-4414-8EB9-04B666B8497B}" presName="sibTrans" presStyleCnt="0"/>
      <dgm:spPr/>
    </dgm:pt>
    <dgm:pt modelId="{B1A0012D-E7E0-4F69-B403-C051D90E65AC}" type="pres">
      <dgm:prSet presAssocID="{E2DC9D92-7593-4BB9-99F6-B147D5493292}" presName="compositeNode" presStyleCnt="0">
        <dgm:presLayoutVars>
          <dgm:bulletEnabled val="1"/>
        </dgm:presLayoutVars>
      </dgm:prSet>
      <dgm:spPr/>
    </dgm:pt>
    <dgm:pt modelId="{C6E4E70F-C6DD-4400-98C8-47DA20E4095D}" type="pres">
      <dgm:prSet presAssocID="{E2DC9D92-7593-4BB9-99F6-B147D5493292}" presName="bgRect" presStyleLbl="bgAccFollowNode1" presStyleIdx="1" presStyleCnt="6"/>
      <dgm:spPr/>
    </dgm:pt>
    <dgm:pt modelId="{272EFDBB-20F6-4D44-931B-F955D77A61A1}" type="pres">
      <dgm:prSet presAssocID="{496FF8E5-9146-4C79-AA67-B52F8C4B9B2C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BA8B24C8-3442-4A09-AFF8-9B777E730C58}" type="pres">
      <dgm:prSet presAssocID="{E2DC9D92-7593-4BB9-99F6-B147D5493292}" presName="bottomLine" presStyleLbl="alignNode1" presStyleIdx="3" presStyleCnt="12">
        <dgm:presLayoutVars/>
      </dgm:prSet>
      <dgm:spPr/>
    </dgm:pt>
    <dgm:pt modelId="{C57C7BC6-763B-459E-A28A-35C44421E982}" type="pres">
      <dgm:prSet presAssocID="{E2DC9D92-7593-4BB9-99F6-B147D5493292}" presName="nodeText" presStyleLbl="bgAccFollowNode1" presStyleIdx="1" presStyleCnt="6">
        <dgm:presLayoutVars>
          <dgm:bulletEnabled val="1"/>
        </dgm:presLayoutVars>
      </dgm:prSet>
      <dgm:spPr/>
    </dgm:pt>
    <dgm:pt modelId="{40425F40-CEF1-4F7D-8E35-197B194B311D}" type="pres">
      <dgm:prSet presAssocID="{496FF8E5-9146-4C79-AA67-B52F8C4B9B2C}" presName="sibTrans" presStyleCnt="0"/>
      <dgm:spPr/>
    </dgm:pt>
    <dgm:pt modelId="{1CB7CB5B-496B-4E41-AE69-A610EF1D08CF}" type="pres">
      <dgm:prSet presAssocID="{2E9B8C9D-BF5E-4B2D-917C-4F3520AAFDFD}" presName="compositeNode" presStyleCnt="0">
        <dgm:presLayoutVars>
          <dgm:bulletEnabled val="1"/>
        </dgm:presLayoutVars>
      </dgm:prSet>
      <dgm:spPr/>
    </dgm:pt>
    <dgm:pt modelId="{FD9792CE-E8D0-4E33-BC3F-747C4F61A978}" type="pres">
      <dgm:prSet presAssocID="{2E9B8C9D-BF5E-4B2D-917C-4F3520AAFDFD}" presName="bgRect" presStyleLbl="bgAccFollowNode1" presStyleIdx="2" presStyleCnt="6"/>
      <dgm:spPr/>
    </dgm:pt>
    <dgm:pt modelId="{38FBBDC5-B7E2-434C-A772-15735CFCF5E5}" type="pres">
      <dgm:prSet presAssocID="{E4878997-CB04-47FE-A6DA-289FFEF72107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291E7441-2F11-48A2-BE9C-2B43CC0CA307}" type="pres">
      <dgm:prSet presAssocID="{2E9B8C9D-BF5E-4B2D-917C-4F3520AAFDFD}" presName="bottomLine" presStyleLbl="alignNode1" presStyleIdx="5" presStyleCnt="12">
        <dgm:presLayoutVars/>
      </dgm:prSet>
      <dgm:spPr/>
    </dgm:pt>
    <dgm:pt modelId="{781D0C03-3582-4A8D-98B5-41870FDDAFA8}" type="pres">
      <dgm:prSet presAssocID="{2E9B8C9D-BF5E-4B2D-917C-4F3520AAFDFD}" presName="nodeText" presStyleLbl="bgAccFollowNode1" presStyleIdx="2" presStyleCnt="6">
        <dgm:presLayoutVars>
          <dgm:bulletEnabled val="1"/>
        </dgm:presLayoutVars>
      </dgm:prSet>
      <dgm:spPr/>
    </dgm:pt>
    <dgm:pt modelId="{FB6B5758-F2C6-4655-AAF8-8C0E9F837FAB}" type="pres">
      <dgm:prSet presAssocID="{E4878997-CB04-47FE-A6DA-289FFEF72107}" presName="sibTrans" presStyleCnt="0"/>
      <dgm:spPr/>
    </dgm:pt>
    <dgm:pt modelId="{A957D59A-7D19-49FF-932D-70744380C1CD}" type="pres">
      <dgm:prSet presAssocID="{C30C16D5-3597-440F-857A-DF66B1C134A2}" presName="compositeNode" presStyleCnt="0">
        <dgm:presLayoutVars>
          <dgm:bulletEnabled val="1"/>
        </dgm:presLayoutVars>
      </dgm:prSet>
      <dgm:spPr/>
    </dgm:pt>
    <dgm:pt modelId="{93231F81-4F93-4C74-B805-0BF4883BE65A}" type="pres">
      <dgm:prSet presAssocID="{C30C16D5-3597-440F-857A-DF66B1C134A2}" presName="bgRect" presStyleLbl="bgAccFollowNode1" presStyleIdx="3" presStyleCnt="6"/>
      <dgm:spPr/>
    </dgm:pt>
    <dgm:pt modelId="{ADDE72BD-46E4-4CBD-B2FC-219A0C0621CE}" type="pres">
      <dgm:prSet presAssocID="{74CC38E8-8D4C-4CC8-8D5E-A08BC15832C4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D50BC651-FB59-4D26-8E5B-B0E327DE9198}" type="pres">
      <dgm:prSet presAssocID="{C30C16D5-3597-440F-857A-DF66B1C134A2}" presName="bottomLine" presStyleLbl="alignNode1" presStyleIdx="7" presStyleCnt="12">
        <dgm:presLayoutVars/>
      </dgm:prSet>
      <dgm:spPr/>
    </dgm:pt>
    <dgm:pt modelId="{B8C97F52-9F05-4437-8D55-04BE6BB66405}" type="pres">
      <dgm:prSet presAssocID="{C30C16D5-3597-440F-857A-DF66B1C134A2}" presName="nodeText" presStyleLbl="bgAccFollowNode1" presStyleIdx="3" presStyleCnt="6">
        <dgm:presLayoutVars>
          <dgm:bulletEnabled val="1"/>
        </dgm:presLayoutVars>
      </dgm:prSet>
      <dgm:spPr/>
    </dgm:pt>
    <dgm:pt modelId="{1BE7E0BE-050A-4798-B666-BBF1A17759C1}" type="pres">
      <dgm:prSet presAssocID="{74CC38E8-8D4C-4CC8-8D5E-A08BC15832C4}" presName="sibTrans" presStyleCnt="0"/>
      <dgm:spPr/>
    </dgm:pt>
    <dgm:pt modelId="{B6E3154D-BDFE-4E91-A3A9-208439976FF5}" type="pres">
      <dgm:prSet presAssocID="{900AE68F-921B-4F55-BBB7-8AC492337BC6}" presName="compositeNode" presStyleCnt="0">
        <dgm:presLayoutVars>
          <dgm:bulletEnabled val="1"/>
        </dgm:presLayoutVars>
      </dgm:prSet>
      <dgm:spPr/>
    </dgm:pt>
    <dgm:pt modelId="{A8509FA3-480B-4428-8C57-CDBD9BF831D9}" type="pres">
      <dgm:prSet presAssocID="{900AE68F-921B-4F55-BBB7-8AC492337BC6}" presName="bgRect" presStyleLbl="bgAccFollowNode1" presStyleIdx="4" presStyleCnt="6"/>
      <dgm:spPr/>
    </dgm:pt>
    <dgm:pt modelId="{B87BEEAA-D08D-4DB1-AD60-9DF18CBFE6A3}" type="pres">
      <dgm:prSet presAssocID="{D9EBD633-6B3A-419B-8845-5F2A0DD4E3E7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8E7FD960-932D-4C33-B81C-4E7B53358E72}" type="pres">
      <dgm:prSet presAssocID="{900AE68F-921B-4F55-BBB7-8AC492337BC6}" presName="bottomLine" presStyleLbl="alignNode1" presStyleIdx="9" presStyleCnt="12">
        <dgm:presLayoutVars/>
      </dgm:prSet>
      <dgm:spPr/>
    </dgm:pt>
    <dgm:pt modelId="{13B47506-21D6-48EE-BF79-DC34DE4D33A7}" type="pres">
      <dgm:prSet presAssocID="{900AE68F-921B-4F55-BBB7-8AC492337BC6}" presName="nodeText" presStyleLbl="bgAccFollowNode1" presStyleIdx="4" presStyleCnt="6">
        <dgm:presLayoutVars>
          <dgm:bulletEnabled val="1"/>
        </dgm:presLayoutVars>
      </dgm:prSet>
      <dgm:spPr/>
    </dgm:pt>
    <dgm:pt modelId="{B88AC12E-BF59-40DB-96CB-B8AFA72F2938}" type="pres">
      <dgm:prSet presAssocID="{D9EBD633-6B3A-419B-8845-5F2A0DD4E3E7}" presName="sibTrans" presStyleCnt="0"/>
      <dgm:spPr/>
    </dgm:pt>
    <dgm:pt modelId="{4A897168-227F-4283-AD42-6623B092F6B0}" type="pres">
      <dgm:prSet presAssocID="{89F13706-3BFA-4FB2-8338-202F58AAF367}" presName="compositeNode" presStyleCnt="0">
        <dgm:presLayoutVars>
          <dgm:bulletEnabled val="1"/>
        </dgm:presLayoutVars>
      </dgm:prSet>
      <dgm:spPr/>
    </dgm:pt>
    <dgm:pt modelId="{0AD3D6C1-75CD-4FAB-9961-9AFDEBA8E3CD}" type="pres">
      <dgm:prSet presAssocID="{89F13706-3BFA-4FB2-8338-202F58AAF367}" presName="bgRect" presStyleLbl="bgAccFollowNode1" presStyleIdx="5" presStyleCnt="6"/>
      <dgm:spPr/>
    </dgm:pt>
    <dgm:pt modelId="{23C4942D-E8BE-4B26-AFDC-52DB6AEDAA79}" type="pres">
      <dgm:prSet presAssocID="{4605F18A-9884-4E97-8CF3-E42C6C633A6E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225C262B-AFE7-4E94-A9FB-FAB978342A7A}" type="pres">
      <dgm:prSet presAssocID="{89F13706-3BFA-4FB2-8338-202F58AAF367}" presName="bottomLine" presStyleLbl="alignNode1" presStyleIdx="11" presStyleCnt="12">
        <dgm:presLayoutVars/>
      </dgm:prSet>
      <dgm:spPr/>
    </dgm:pt>
    <dgm:pt modelId="{3BE8E464-7A46-4277-8F84-04E5D42E2C2C}" type="pres">
      <dgm:prSet presAssocID="{89F13706-3BFA-4FB2-8338-202F58AAF367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4A830700-6339-4D3C-B56B-0D86E6DDAE64}" type="presOf" srcId="{C30C16D5-3597-440F-857A-DF66B1C134A2}" destId="{B8C97F52-9F05-4437-8D55-04BE6BB66405}" srcOrd="1" destOrd="0" presId="urn:microsoft.com/office/officeart/2016/7/layout/BasicLinearProcessNumbered"/>
    <dgm:cxn modelId="{F7C67A10-F409-42A8-933B-28D37FC9CE26}" type="presOf" srcId="{1BEE7BE5-E327-4414-8EB9-04B666B8497B}" destId="{2199805E-B5CC-4A88-840B-E79D6EDDEB94}" srcOrd="0" destOrd="0" presId="urn:microsoft.com/office/officeart/2016/7/layout/BasicLinearProcessNumbered"/>
    <dgm:cxn modelId="{01007218-966E-4E13-927B-853B1799BA5C}" type="presOf" srcId="{900AE68F-921B-4F55-BBB7-8AC492337BC6}" destId="{13B47506-21D6-48EE-BF79-DC34DE4D33A7}" srcOrd="1" destOrd="0" presId="urn:microsoft.com/office/officeart/2016/7/layout/BasicLinearProcessNumbered"/>
    <dgm:cxn modelId="{BF36D134-C005-475F-9635-40A8FD88465A}" type="presOf" srcId="{2E9B8C9D-BF5E-4B2D-917C-4F3520AAFDFD}" destId="{781D0C03-3582-4A8D-98B5-41870FDDAFA8}" srcOrd="1" destOrd="0" presId="urn:microsoft.com/office/officeart/2016/7/layout/BasicLinearProcessNumbered"/>
    <dgm:cxn modelId="{4F1B345D-EC9D-479A-AAF6-DE098EF01CB8}" srcId="{0765B48E-F911-46AE-8196-4CE5CE5CC2F1}" destId="{2E9B8C9D-BF5E-4B2D-917C-4F3520AAFDFD}" srcOrd="2" destOrd="0" parTransId="{97AF57A2-4BB4-4E7D-9D38-84BA5F955FC9}" sibTransId="{E4878997-CB04-47FE-A6DA-289FFEF72107}"/>
    <dgm:cxn modelId="{E230C95D-9A5C-470F-BED3-F45A88F38820}" type="presOf" srcId="{496FF8E5-9146-4C79-AA67-B52F8C4B9B2C}" destId="{272EFDBB-20F6-4D44-931B-F955D77A61A1}" srcOrd="0" destOrd="0" presId="urn:microsoft.com/office/officeart/2016/7/layout/BasicLinearProcessNumbered"/>
    <dgm:cxn modelId="{BAD08D5F-1E08-4AAC-96EF-EC5A26D5239C}" type="presOf" srcId="{89F13706-3BFA-4FB2-8338-202F58AAF367}" destId="{0AD3D6C1-75CD-4FAB-9961-9AFDEBA8E3CD}" srcOrd="0" destOrd="0" presId="urn:microsoft.com/office/officeart/2016/7/layout/BasicLinearProcessNumbered"/>
    <dgm:cxn modelId="{8DCAD26D-378F-4EF1-861A-C943C2A660A0}" type="presOf" srcId="{E2DC9D92-7593-4BB9-99F6-B147D5493292}" destId="{C6E4E70F-C6DD-4400-98C8-47DA20E4095D}" srcOrd="0" destOrd="0" presId="urn:microsoft.com/office/officeart/2016/7/layout/BasicLinearProcessNumbered"/>
    <dgm:cxn modelId="{A90DFE51-918F-484E-9347-3F3FD8A342CE}" type="presOf" srcId="{E2DC9D92-7593-4BB9-99F6-B147D5493292}" destId="{C57C7BC6-763B-459E-A28A-35C44421E982}" srcOrd="1" destOrd="0" presId="urn:microsoft.com/office/officeart/2016/7/layout/BasicLinearProcessNumbered"/>
    <dgm:cxn modelId="{044E6753-1121-4CAF-BA18-9AA5C20390D5}" type="presOf" srcId="{4CE30072-F816-4126-8B8E-3B40019EEF0B}" destId="{251DF230-529F-4E29-B372-06C117957048}" srcOrd="1" destOrd="0" presId="urn:microsoft.com/office/officeart/2016/7/layout/BasicLinearProcessNumbered"/>
    <dgm:cxn modelId="{71A94075-0737-4CB5-8C50-4BA4BB5B514C}" type="presOf" srcId="{4605F18A-9884-4E97-8CF3-E42C6C633A6E}" destId="{23C4942D-E8BE-4B26-AFDC-52DB6AEDAA79}" srcOrd="0" destOrd="0" presId="urn:microsoft.com/office/officeart/2016/7/layout/BasicLinearProcessNumbered"/>
    <dgm:cxn modelId="{D911FF57-EFD6-4E5C-BEE5-D3791CA9D7AB}" type="presOf" srcId="{C30C16D5-3597-440F-857A-DF66B1C134A2}" destId="{93231F81-4F93-4C74-B805-0BF4883BE65A}" srcOrd="0" destOrd="0" presId="urn:microsoft.com/office/officeart/2016/7/layout/BasicLinearProcessNumbered"/>
    <dgm:cxn modelId="{55A8B659-05B3-48D3-A01D-71919AE83EEE}" type="presOf" srcId="{E4878997-CB04-47FE-A6DA-289FFEF72107}" destId="{38FBBDC5-B7E2-434C-A772-15735CFCF5E5}" srcOrd="0" destOrd="0" presId="urn:microsoft.com/office/officeart/2016/7/layout/BasicLinearProcessNumbered"/>
    <dgm:cxn modelId="{F4F8F15A-E975-4F95-A30D-7CDBD1566540}" type="presOf" srcId="{900AE68F-921B-4F55-BBB7-8AC492337BC6}" destId="{A8509FA3-480B-4428-8C57-CDBD9BF831D9}" srcOrd="0" destOrd="0" presId="urn:microsoft.com/office/officeart/2016/7/layout/BasicLinearProcessNumbered"/>
    <dgm:cxn modelId="{21D7B48B-BB5F-4892-94B3-E40A1C7FEFF0}" type="presOf" srcId="{4CE30072-F816-4126-8B8E-3B40019EEF0B}" destId="{B0ED13DE-363B-4027-971F-A89400EDBF5B}" srcOrd="0" destOrd="0" presId="urn:microsoft.com/office/officeart/2016/7/layout/BasicLinearProcessNumbered"/>
    <dgm:cxn modelId="{843A4D9B-E741-4AF2-9D81-B0F9D24F3CE0}" srcId="{0765B48E-F911-46AE-8196-4CE5CE5CC2F1}" destId="{900AE68F-921B-4F55-BBB7-8AC492337BC6}" srcOrd="4" destOrd="0" parTransId="{7E1C4DB1-7A50-4CE3-A4A0-8B14E585FB9E}" sibTransId="{D9EBD633-6B3A-419B-8845-5F2A0DD4E3E7}"/>
    <dgm:cxn modelId="{BF6B179D-942C-4174-AF25-7380CA79A2A0}" type="presOf" srcId="{0765B48E-F911-46AE-8196-4CE5CE5CC2F1}" destId="{47A962C1-94FB-41DD-91E7-6E68C7A9BE77}" srcOrd="0" destOrd="0" presId="urn:microsoft.com/office/officeart/2016/7/layout/BasicLinearProcessNumbered"/>
    <dgm:cxn modelId="{2B3232A5-CA46-4E44-9E75-0CCEA7A17DBD}" srcId="{0765B48E-F911-46AE-8196-4CE5CE5CC2F1}" destId="{C30C16D5-3597-440F-857A-DF66B1C134A2}" srcOrd="3" destOrd="0" parTransId="{7372ECCF-A4A5-44FF-B85A-142AF77262D9}" sibTransId="{74CC38E8-8D4C-4CC8-8D5E-A08BC15832C4}"/>
    <dgm:cxn modelId="{269E33B5-2C60-47A3-9981-F633ED8F245B}" type="presOf" srcId="{89F13706-3BFA-4FB2-8338-202F58AAF367}" destId="{3BE8E464-7A46-4277-8F84-04E5D42E2C2C}" srcOrd="1" destOrd="0" presId="urn:microsoft.com/office/officeart/2016/7/layout/BasicLinearProcessNumbered"/>
    <dgm:cxn modelId="{769CABC3-66CF-4EC4-9C44-10E827C4B9CE}" type="presOf" srcId="{74CC38E8-8D4C-4CC8-8D5E-A08BC15832C4}" destId="{ADDE72BD-46E4-4CBD-B2FC-219A0C0621CE}" srcOrd="0" destOrd="0" presId="urn:microsoft.com/office/officeart/2016/7/layout/BasicLinearProcessNumbered"/>
    <dgm:cxn modelId="{BF30E8D5-CFC6-45BA-A359-DF4D875A0CA0}" type="presOf" srcId="{2E9B8C9D-BF5E-4B2D-917C-4F3520AAFDFD}" destId="{FD9792CE-E8D0-4E33-BC3F-747C4F61A978}" srcOrd="0" destOrd="0" presId="urn:microsoft.com/office/officeart/2016/7/layout/BasicLinearProcessNumbered"/>
    <dgm:cxn modelId="{CFE2F8DB-DEF0-4762-8089-B05857E6F490}" srcId="{0765B48E-F911-46AE-8196-4CE5CE5CC2F1}" destId="{4CE30072-F816-4126-8B8E-3B40019EEF0B}" srcOrd="0" destOrd="0" parTransId="{D40DB7A3-4A87-46C6-B513-8E0922D5A87E}" sibTransId="{1BEE7BE5-E327-4414-8EB9-04B666B8497B}"/>
    <dgm:cxn modelId="{D0E562E0-2FF8-46A1-BC1C-7A79B9698AF3}" srcId="{0765B48E-F911-46AE-8196-4CE5CE5CC2F1}" destId="{E2DC9D92-7593-4BB9-99F6-B147D5493292}" srcOrd="1" destOrd="0" parTransId="{7CEC5546-C90E-4A59-9519-1DBF92536446}" sibTransId="{496FF8E5-9146-4C79-AA67-B52F8C4B9B2C}"/>
    <dgm:cxn modelId="{0A11BBE9-EEAA-4814-A79F-5E4B4AEB557A}" srcId="{0765B48E-F911-46AE-8196-4CE5CE5CC2F1}" destId="{89F13706-3BFA-4FB2-8338-202F58AAF367}" srcOrd="5" destOrd="0" parTransId="{F17B4802-69B1-4189-836F-0FB39CA1D04C}" sibTransId="{4605F18A-9884-4E97-8CF3-E42C6C633A6E}"/>
    <dgm:cxn modelId="{D47500FB-0B01-456D-B8C4-6DD048133E42}" type="presOf" srcId="{D9EBD633-6B3A-419B-8845-5F2A0DD4E3E7}" destId="{B87BEEAA-D08D-4DB1-AD60-9DF18CBFE6A3}" srcOrd="0" destOrd="0" presId="urn:microsoft.com/office/officeart/2016/7/layout/BasicLinearProcessNumbered"/>
    <dgm:cxn modelId="{93A79F73-CE66-4304-B5DA-C94693FE3FB6}" type="presParOf" srcId="{47A962C1-94FB-41DD-91E7-6E68C7A9BE77}" destId="{2E8C8657-5C11-470A-BEAD-FD2DB363651F}" srcOrd="0" destOrd="0" presId="urn:microsoft.com/office/officeart/2016/7/layout/BasicLinearProcessNumbered"/>
    <dgm:cxn modelId="{758D9524-7F11-41DF-A801-1575DEC5F3D3}" type="presParOf" srcId="{2E8C8657-5C11-470A-BEAD-FD2DB363651F}" destId="{B0ED13DE-363B-4027-971F-A89400EDBF5B}" srcOrd="0" destOrd="0" presId="urn:microsoft.com/office/officeart/2016/7/layout/BasicLinearProcessNumbered"/>
    <dgm:cxn modelId="{023E2B56-A6F6-4EC8-8E2B-7F518DC29614}" type="presParOf" srcId="{2E8C8657-5C11-470A-BEAD-FD2DB363651F}" destId="{2199805E-B5CC-4A88-840B-E79D6EDDEB94}" srcOrd="1" destOrd="0" presId="urn:microsoft.com/office/officeart/2016/7/layout/BasicLinearProcessNumbered"/>
    <dgm:cxn modelId="{0285DBA2-9B56-4546-8F9A-68EFAC329A1C}" type="presParOf" srcId="{2E8C8657-5C11-470A-BEAD-FD2DB363651F}" destId="{5B67CCA9-52D2-4A1D-B1E4-64522D4C0305}" srcOrd="2" destOrd="0" presId="urn:microsoft.com/office/officeart/2016/7/layout/BasicLinearProcessNumbered"/>
    <dgm:cxn modelId="{91A24487-98C2-4D5A-901F-CBB2315C31F5}" type="presParOf" srcId="{2E8C8657-5C11-470A-BEAD-FD2DB363651F}" destId="{251DF230-529F-4E29-B372-06C117957048}" srcOrd="3" destOrd="0" presId="urn:microsoft.com/office/officeart/2016/7/layout/BasicLinearProcessNumbered"/>
    <dgm:cxn modelId="{4CB24192-03B7-4AA4-A342-ED33B631BD9E}" type="presParOf" srcId="{47A962C1-94FB-41DD-91E7-6E68C7A9BE77}" destId="{D810E27C-1814-4834-A857-5FA3818745A5}" srcOrd="1" destOrd="0" presId="urn:microsoft.com/office/officeart/2016/7/layout/BasicLinearProcessNumbered"/>
    <dgm:cxn modelId="{20A2508C-551F-488F-8504-C0FB20AFB2A7}" type="presParOf" srcId="{47A962C1-94FB-41DD-91E7-6E68C7A9BE77}" destId="{B1A0012D-E7E0-4F69-B403-C051D90E65AC}" srcOrd="2" destOrd="0" presId="urn:microsoft.com/office/officeart/2016/7/layout/BasicLinearProcessNumbered"/>
    <dgm:cxn modelId="{C2E87DD5-DBF9-4286-95DE-3008E9482288}" type="presParOf" srcId="{B1A0012D-E7E0-4F69-B403-C051D90E65AC}" destId="{C6E4E70F-C6DD-4400-98C8-47DA20E4095D}" srcOrd="0" destOrd="0" presId="urn:microsoft.com/office/officeart/2016/7/layout/BasicLinearProcessNumbered"/>
    <dgm:cxn modelId="{23881CD7-2F30-4029-AF41-369E66CBF434}" type="presParOf" srcId="{B1A0012D-E7E0-4F69-B403-C051D90E65AC}" destId="{272EFDBB-20F6-4D44-931B-F955D77A61A1}" srcOrd="1" destOrd="0" presId="urn:microsoft.com/office/officeart/2016/7/layout/BasicLinearProcessNumbered"/>
    <dgm:cxn modelId="{7A4B7234-99CF-4213-9E06-49EEE9B53A87}" type="presParOf" srcId="{B1A0012D-E7E0-4F69-B403-C051D90E65AC}" destId="{BA8B24C8-3442-4A09-AFF8-9B777E730C58}" srcOrd="2" destOrd="0" presId="urn:microsoft.com/office/officeart/2016/7/layout/BasicLinearProcessNumbered"/>
    <dgm:cxn modelId="{75EB9012-00A0-4B8B-9297-C32893A8CF72}" type="presParOf" srcId="{B1A0012D-E7E0-4F69-B403-C051D90E65AC}" destId="{C57C7BC6-763B-459E-A28A-35C44421E982}" srcOrd="3" destOrd="0" presId="urn:microsoft.com/office/officeart/2016/7/layout/BasicLinearProcessNumbered"/>
    <dgm:cxn modelId="{833C1760-944E-4D02-BE12-AF2209F94A2C}" type="presParOf" srcId="{47A962C1-94FB-41DD-91E7-6E68C7A9BE77}" destId="{40425F40-CEF1-4F7D-8E35-197B194B311D}" srcOrd="3" destOrd="0" presId="urn:microsoft.com/office/officeart/2016/7/layout/BasicLinearProcessNumbered"/>
    <dgm:cxn modelId="{B46EE48E-AB23-439E-A151-1AAE2765B3B1}" type="presParOf" srcId="{47A962C1-94FB-41DD-91E7-6E68C7A9BE77}" destId="{1CB7CB5B-496B-4E41-AE69-A610EF1D08CF}" srcOrd="4" destOrd="0" presId="urn:microsoft.com/office/officeart/2016/7/layout/BasicLinearProcessNumbered"/>
    <dgm:cxn modelId="{68961BA2-226E-472A-A3AA-DC5A69E7D5CF}" type="presParOf" srcId="{1CB7CB5B-496B-4E41-AE69-A610EF1D08CF}" destId="{FD9792CE-E8D0-4E33-BC3F-747C4F61A978}" srcOrd="0" destOrd="0" presId="urn:microsoft.com/office/officeart/2016/7/layout/BasicLinearProcessNumbered"/>
    <dgm:cxn modelId="{04C16AF8-6ED3-422D-9711-8F160CBC9F03}" type="presParOf" srcId="{1CB7CB5B-496B-4E41-AE69-A610EF1D08CF}" destId="{38FBBDC5-B7E2-434C-A772-15735CFCF5E5}" srcOrd="1" destOrd="0" presId="urn:microsoft.com/office/officeart/2016/7/layout/BasicLinearProcessNumbered"/>
    <dgm:cxn modelId="{144B739B-9A95-4695-BEF2-D8DF3F0BF0E8}" type="presParOf" srcId="{1CB7CB5B-496B-4E41-AE69-A610EF1D08CF}" destId="{291E7441-2F11-48A2-BE9C-2B43CC0CA307}" srcOrd="2" destOrd="0" presId="urn:microsoft.com/office/officeart/2016/7/layout/BasicLinearProcessNumbered"/>
    <dgm:cxn modelId="{82106AC0-A78A-458F-9507-0FCDDC55D595}" type="presParOf" srcId="{1CB7CB5B-496B-4E41-AE69-A610EF1D08CF}" destId="{781D0C03-3582-4A8D-98B5-41870FDDAFA8}" srcOrd="3" destOrd="0" presId="urn:microsoft.com/office/officeart/2016/7/layout/BasicLinearProcessNumbered"/>
    <dgm:cxn modelId="{9D690B04-7F06-46BD-B66A-36F3BC523B39}" type="presParOf" srcId="{47A962C1-94FB-41DD-91E7-6E68C7A9BE77}" destId="{FB6B5758-F2C6-4655-AAF8-8C0E9F837FAB}" srcOrd="5" destOrd="0" presId="urn:microsoft.com/office/officeart/2016/7/layout/BasicLinearProcessNumbered"/>
    <dgm:cxn modelId="{698BE007-F629-4CFD-BA5A-34CD80716C57}" type="presParOf" srcId="{47A962C1-94FB-41DD-91E7-6E68C7A9BE77}" destId="{A957D59A-7D19-49FF-932D-70744380C1CD}" srcOrd="6" destOrd="0" presId="urn:microsoft.com/office/officeart/2016/7/layout/BasicLinearProcessNumbered"/>
    <dgm:cxn modelId="{53C681E8-EC29-48E6-9865-0202DFC1FAEC}" type="presParOf" srcId="{A957D59A-7D19-49FF-932D-70744380C1CD}" destId="{93231F81-4F93-4C74-B805-0BF4883BE65A}" srcOrd="0" destOrd="0" presId="urn:microsoft.com/office/officeart/2016/7/layout/BasicLinearProcessNumbered"/>
    <dgm:cxn modelId="{0A6771C8-9756-4ABB-BD4B-AB0101B83AB6}" type="presParOf" srcId="{A957D59A-7D19-49FF-932D-70744380C1CD}" destId="{ADDE72BD-46E4-4CBD-B2FC-219A0C0621CE}" srcOrd="1" destOrd="0" presId="urn:microsoft.com/office/officeart/2016/7/layout/BasicLinearProcessNumbered"/>
    <dgm:cxn modelId="{375A6296-2A88-47A2-9674-B5E3943077C9}" type="presParOf" srcId="{A957D59A-7D19-49FF-932D-70744380C1CD}" destId="{D50BC651-FB59-4D26-8E5B-B0E327DE9198}" srcOrd="2" destOrd="0" presId="urn:microsoft.com/office/officeart/2016/7/layout/BasicLinearProcessNumbered"/>
    <dgm:cxn modelId="{5B4BE40B-C1CE-44F6-97B2-6BAAE55E9248}" type="presParOf" srcId="{A957D59A-7D19-49FF-932D-70744380C1CD}" destId="{B8C97F52-9F05-4437-8D55-04BE6BB66405}" srcOrd="3" destOrd="0" presId="urn:microsoft.com/office/officeart/2016/7/layout/BasicLinearProcessNumbered"/>
    <dgm:cxn modelId="{95EC489D-5B8A-4602-BAD8-2716E1B975E0}" type="presParOf" srcId="{47A962C1-94FB-41DD-91E7-6E68C7A9BE77}" destId="{1BE7E0BE-050A-4798-B666-BBF1A17759C1}" srcOrd="7" destOrd="0" presId="urn:microsoft.com/office/officeart/2016/7/layout/BasicLinearProcessNumbered"/>
    <dgm:cxn modelId="{EFA74DBB-0111-4CF3-B562-5A86A0B80EE0}" type="presParOf" srcId="{47A962C1-94FB-41DD-91E7-6E68C7A9BE77}" destId="{B6E3154D-BDFE-4E91-A3A9-208439976FF5}" srcOrd="8" destOrd="0" presId="urn:microsoft.com/office/officeart/2016/7/layout/BasicLinearProcessNumbered"/>
    <dgm:cxn modelId="{2ED8B339-6F30-4E3B-A46B-17C975235AE7}" type="presParOf" srcId="{B6E3154D-BDFE-4E91-A3A9-208439976FF5}" destId="{A8509FA3-480B-4428-8C57-CDBD9BF831D9}" srcOrd="0" destOrd="0" presId="urn:microsoft.com/office/officeart/2016/7/layout/BasicLinearProcessNumbered"/>
    <dgm:cxn modelId="{24680319-E8A5-4C66-BAEA-1F492399750D}" type="presParOf" srcId="{B6E3154D-BDFE-4E91-A3A9-208439976FF5}" destId="{B87BEEAA-D08D-4DB1-AD60-9DF18CBFE6A3}" srcOrd="1" destOrd="0" presId="urn:microsoft.com/office/officeart/2016/7/layout/BasicLinearProcessNumbered"/>
    <dgm:cxn modelId="{1A78FB60-01BB-4514-8D12-A90C9A3371A2}" type="presParOf" srcId="{B6E3154D-BDFE-4E91-A3A9-208439976FF5}" destId="{8E7FD960-932D-4C33-B81C-4E7B53358E72}" srcOrd="2" destOrd="0" presId="urn:microsoft.com/office/officeart/2016/7/layout/BasicLinearProcessNumbered"/>
    <dgm:cxn modelId="{2B298786-BFB7-49B9-A405-C07FF41A197D}" type="presParOf" srcId="{B6E3154D-BDFE-4E91-A3A9-208439976FF5}" destId="{13B47506-21D6-48EE-BF79-DC34DE4D33A7}" srcOrd="3" destOrd="0" presId="urn:microsoft.com/office/officeart/2016/7/layout/BasicLinearProcessNumbered"/>
    <dgm:cxn modelId="{C706492F-FE6C-4889-AB14-25F76862AE65}" type="presParOf" srcId="{47A962C1-94FB-41DD-91E7-6E68C7A9BE77}" destId="{B88AC12E-BF59-40DB-96CB-B8AFA72F2938}" srcOrd="9" destOrd="0" presId="urn:microsoft.com/office/officeart/2016/7/layout/BasicLinearProcessNumbered"/>
    <dgm:cxn modelId="{BF646B2A-313A-427B-A623-97AB5D9E5996}" type="presParOf" srcId="{47A962C1-94FB-41DD-91E7-6E68C7A9BE77}" destId="{4A897168-227F-4283-AD42-6623B092F6B0}" srcOrd="10" destOrd="0" presId="urn:microsoft.com/office/officeart/2016/7/layout/BasicLinearProcessNumbered"/>
    <dgm:cxn modelId="{52823AA9-900F-4278-BD65-C81280449A2B}" type="presParOf" srcId="{4A897168-227F-4283-AD42-6623B092F6B0}" destId="{0AD3D6C1-75CD-4FAB-9961-9AFDEBA8E3CD}" srcOrd="0" destOrd="0" presId="urn:microsoft.com/office/officeart/2016/7/layout/BasicLinearProcessNumbered"/>
    <dgm:cxn modelId="{B28BA063-26E4-44F5-B756-F106A37AC1A9}" type="presParOf" srcId="{4A897168-227F-4283-AD42-6623B092F6B0}" destId="{23C4942D-E8BE-4B26-AFDC-52DB6AEDAA79}" srcOrd="1" destOrd="0" presId="urn:microsoft.com/office/officeart/2016/7/layout/BasicLinearProcessNumbered"/>
    <dgm:cxn modelId="{97789FAC-AFAB-4A63-8ACC-D3975E310752}" type="presParOf" srcId="{4A897168-227F-4283-AD42-6623B092F6B0}" destId="{225C262B-AFE7-4E94-A9FB-FAB978342A7A}" srcOrd="2" destOrd="0" presId="urn:microsoft.com/office/officeart/2016/7/layout/BasicLinearProcessNumbered"/>
    <dgm:cxn modelId="{3B8B51EF-DEA7-47A9-8165-6A43A2B86B7B}" type="presParOf" srcId="{4A897168-227F-4283-AD42-6623B092F6B0}" destId="{3BE8E464-7A46-4277-8F84-04E5D42E2C2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6A3A09-1E0B-4FE2-8082-7EA700EAC020}">
      <dsp:nvSpPr>
        <dsp:cNvPr id="0" name=""/>
        <dsp:cNvSpPr/>
      </dsp:nvSpPr>
      <dsp:spPr>
        <a:xfrm>
          <a:off x="1193220" y="21782"/>
          <a:ext cx="1647000" cy="164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70243-42C0-4750-A3C8-23ED6915A89C}">
      <dsp:nvSpPr>
        <dsp:cNvPr id="0" name=""/>
        <dsp:cNvSpPr/>
      </dsp:nvSpPr>
      <dsp:spPr>
        <a:xfrm>
          <a:off x="1544220" y="372782"/>
          <a:ext cx="945000" cy="945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93544-1FBE-4109-A89E-D9408CAAEFBE}">
      <dsp:nvSpPr>
        <dsp:cNvPr id="0" name=""/>
        <dsp:cNvSpPr/>
      </dsp:nvSpPr>
      <dsp:spPr>
        <a:xfrm>
          <a:off x="666720" y="2181782"/>
          <a:ext cx="2700000" cy="1006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To outline why we can sow seeds indoors</a:t>
          </a:r>
        </a:p>
      </dsp:txBody>
      <dsp:txXfrm>
        <a:off x="666720" y="2181782"/>
        <a:ext cx="2700000" cy="1006336"/>
      </dsp:txXfrm>
    </dsp:sp>
    <dsp:sp modelId="{31565FA3-4B56-4DC4-8F89-4C1361445CEF}">
      <dsp:nvSpPr>
        <dsp:cNvPr id="0" name=""/>
        <dsp:cNvSpPr/>
      </dsp:nvSpPr>
      <dsp:spPr>
        <a:xfrm>
          <a:off x="4365720" y="21782"/>
          <a:ext cx="1647000" cy="164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128ABB-7CD3-4E32-B721-15FAF8220AFC}">
      <dsp:nvSpPr>
        <dsp:cNvPr id="0" name=""/>
        <dsp:cNvSpPr/>
      </dsp:nvSpPr>
      <dsp:spPr>
        <a:xfrm>
          <a:off x="4716720" y="372782"/>
          <a:ext cx="945000" cy="945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DE3A4-A56E-409A-9A94-2899F76199B1}">
      <dsp:nvSpPr>
        <dsp:cNvPr id="0" name=""/>
        <dsp:cNvSpPr/>
      </dsp:nvSpPr>
      <dsp:spPr>
        <a:xfrm>
          <a:off x="3839220" y="2181782"/>
          <a:ext cx="2700000" cy="1006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Explain the process of sowing seeds into a planting container Indoors</a:t>
          </a:r>
        </a:p>
      </dsp:txBody>
      <dsp:txXfrm>
        <a:off x="3839220" y="2181782"/>
        <a:ext cx="2700000" cy="1006336"/>
      </dsp:txXfrm>
    </dsp:sp>
    <dsp:sp modelId="{B7993AE9-DD94-4A0B-9248-E24F094FA02A}">
      <dsp:nvSpPr>
        <dsp:cNvPr id="0" name=""/>
        <dsp:cNvSpPr/>
      </dsp:nvSpPr>
      <dsp:spPr>
        <a:xfrm>
          <a:off x="7538220" y="21782"/>
          <a:ext cx="1647000" cy="164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CB8A7-864E-4431-B66B-041DD559C49B}">
      <dsp:nvSpPr>
        <dsp:cNvPr id="0" name=""/>
        <dsp:cNvSpPr/>
      </dsp:nvSpPr>
      <dsp:spPr>
        <a:xfrm>
          <a:off x="7889220" y="372782"/>
          <a:ext cx="945000" cy="945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FD2A1-19CB-43B7-9FC8-15EE15EE124B}">
      <dsp:nvSpPr>
        <dsp:cNvPr id="0" name=""/>
        <dsp:cNvSpPr/>
      </dsp:nvSpPr>
      <dsp:spPr>
        <a:xfrm>
          <a:off x="7011720" y="2181782"/>
          <a:ext cx="2700000" cy="1006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To sow seeds in own planting container indoors</a:t>
          </a:r>
        </a:p>
      </dsp:txBody>
      <dsp:txXfrm>
        <a:off x="7011720" y="2181782"/>
        <a:ext cx="2700000" cy="1006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F91D2-E4BB-4CD7-A31A-613A9BF8BC10}">
      <dsp:nvSpPr>
        <dsp:cNvPr id="0" name=""/>
        <dsp:cNvSpPr/>
      </dsp:nvSpPr>
      <dsp:spPr>
        <a:xfrm>
          <a:off x="1266" y="122678"/>
          <a:ext cx="4940907" cy="29645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Tell me one thing you know about sowing seeds</a:t>
          </a:r>
          <a:endParaRPr lang="en-US" sz="4600" kern="1200" dirty="0"/>
        </a:p>
      </dsp:txBody>
      <dsp:txXfrm>
        <a:off x="1266" y="122678"/>
        <a:ext cx="4940907" cy="2964544"/>
      </dsp:txXfrm>
    </dsp:sp>
    <dsp:sp modelId="{93F24CEE-41A6-4C95-B118-2BD0EEEA18C9}">
      <dsp:nvSpPr>
        <dsp:cNvPr id="0" name=""/>
        <dsp:cNvSpPr/>
      </dsp:nvSpPr>
      <dsp:spPr>
        <a:xfrm>
          <a:off x="5436265" y="122678"/>
          <a:ext cx="4940907" cy="2964544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 err="1"/>
            <a:t>Dywedwch</a:t>
          </a:r>
          <a:r>
            <a:rPr lang="en-GB" sz="4600" kern="1200" dirty="0"/>
            <a:t> </a:t>
          </a:r>
          <a:r>
            <a:rPr lang="en-GB" sz="4600" kern="1200" dirty="0" err="1"/>
            <a:t>wrthyf</a:t>
          </a:r>
          <a:r>
            <a:rPr lang="en-GB" sz="4600" kern="1200" dirty="0"/>
            <a:t> un </a:t>
          </a:r>
          <a:r>
            <a:rPr lang="en-GB" sz="4600" kern="1200" dirty="0" err="1"/>
            <a:t>peth</a:t>
          </a:r>
          <a:r>
            <a:rPr lang="en-GB" sz="4600" kern="1200" dirty="0"/>
            <a:t> </a:t>
          </a:r>
          <a:r>
            <a:rPr lang="en-GB" sz="4600" kern="1200" dirty="0" err="1"/>
            <a:t>rydych</a:t>
          </a:r>
          <a:r>
            <a:rPr lang="en-GB" sz="4600" kern="1200" dirty="0"/>
            <a:t> </a:t>
          </a:r>
          <a:r>
            <a:rPr lang="en-GB" sz="4600" kern="1200" dirty="0" err="1"/>
            <a:t>chi'n</a:t>
          </a:r>
          <a:r>
            <a:rPr lang="en-GB" sz="4600" kern="1200" dirty="0"/>
            <a:t> </a:t>
          </a:r>
          <a:r>
            <a:rPr lang="en-GB" sz="4600" kern="1200" dirty="0" err="1"/>
            <a:t>ei</a:t>
          </a:r>
          <a:r>
            <a:rPr lang="en-GB" sz="4600" kern="1200" dirty="0"/>
            <a:t> </a:t>
          </a:r>
          <a:r>
            <a:rPr lang="en-GB" sz="4600" kern="1200" dirty="0" err="1"/>
            <a:t>wybod</a:t>
          </a:r>
          <a:r>
            <a:rPr lang="en-GB" sz="4600" kern="1200" dirty="0"/>
            <a:t> am hau </a:t>
          </a:r>
          <a:r>
            <a:rPr lang="en-GB" sz="4600" kern="1200" dirty="0" err="1"/>
            <a:t>hadau</a:t>
          </a:r>
          <a:endParaRPr lang="en-US" sz="4600" kern="1200" dirty="0"/>
        </a:p>
      </dsp:txBody>
      <dsp:txXfrm>
        <a:off x="5436265" y="122678"/>
        <a:ext cx="4940907" cy="29645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776AC-C451-4111-8A91-9C1C168FAB86}">
      <dsp:nvSpPr>
        <dsp:cNvPr id="0" name=""/>
        <dsp:cNvSpPr/>
      </dsp:nvSpPr>
      <dsp:spPr>
        <a:xfrm>
          <a:off x="0" y="631972"/>
          <a:ext cx="3243262" cy="194595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Cost effectiveness</a:t>
          </a:r>
          <a:endParaRPr lang="en-US" sz="3900" kern="1200"/>
        </a:p>
      </dsp:txBody>
      <dsp:txXfrm>
        <a:off x="0" y="631972"/>
        <a:ext cx="3243262" cy="1945957"/>
      </dsp:txXfrm>
    </dsp:sp>
    <dsp:sp modelId="{6608CA45-6D42-41C8-9F6F-B324D725D7FE}">
      <dsp:nvSpPr>
        <dsp:cNvPr id="0" name=""/>
        <dsp:cNvSpPr/>
      </dsp:nvSpPr>
      <dsp:spPr>
        <a:xfrm>
          <a:off x="3567588" y="631972"/>
          <a:ext cx="3243262" cy="194595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Growing can start earlier in year </a:t>
          </a:r>
          <a:endParaRPr lang="en-US" sz="3900" kern="1200"/>
        </a:p>
      </dsp:txBody>
      <dsp:txXfrm>
        <a:off x="3567588" y="631972"/>
        <a:ext cx="3243262" cy="1945957"/>
      </dsp:txXfrm>
    </dsp:sp>
    <dsp:sp modelId="{5D6E825B-18C2-4991-A76D-7D2F19DF48F5}">
      <dsp:nvSpPr>
        <dsp:cNvPr id="0" name=""/>
        <dsp:cNvSpPr/>
      </dsp:nvSpPr>
      <dsp:spPr>
        <a:xfrm>
          <a:off x="7135177" y="631972"/>
          <a:ext cx="3243262" cy="194595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Faster and more reliable germination </a:t>
          </a:r>
          <a:endParaRPr lang="en-US" sz="3900" kern="1200"/>
        </a:p>
      </dsp:txBody>
      <dsp:txXfrm>
        <a:off x="7135177" y="631972"/>
        <a:ext cx="3243262" cy="1945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3F885-6782-4166-9533-3AD65AF0D4DC}">
      <dsp:nvSpPr>
        <dsp:cNvPr id="0" name=""/>
        <dsp:cNvSpPr/>
      </dsp:nvSpPr>
      <dsp:spPr>
        <a:xfrm>
          <a:off x="610470" y="7450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181D66-387E-4D30-8118-BE9205861D57}">
      <dsp:nvSpPr>
        <dsp:cNvPr id="0" name=""/>
        <dsp:cNvSpPr/>
      </dsp:nvSpPr>
      <dsp:spPr>
        <a:xfrm>
          <a:off x="1012657" y="409638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23756-89FA-43DD-952A-77C30D1D9522}">
      <dsp:nvSpPr>
        <dsp:cNvPr id="0" name=""/>
        <dsp:cNvSpPr/>
      </dsp:nvSpPr>
      <dsp:spPr>
        <a:xfrm>
          <a:off x="7188" y="248245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M</a:t>
          </a:r>
          <a:r>
            <a:rPr lang="en-GB" sz="2300" kern="1200"/>
            <a:t>oisture </a:t>
          </a:r>
          <a:endParaRPr lang="en-US" sz="2300" kern="1200"/>
        </a:p>
      </dsp:txBody>
      <dsp:txXfrm>
        <a:off x="7188" y="2482451"/>
        <a:ext cx="3093750" cy="720000"/>
      </dsp:txXfrm>
    </dsp:sp>
    <dsp:sp modelId="{579718B7-77E8-4D9D-8DA8-6AA34691479B}">
      <dsp:nvSpPr>
        <dsp:cNvPr id="0" name=""/>
        <dsp:cNvSpPr/>
      </dsp:nvSpPr>
      <dsp:spPr>
        <a:xfrm>
          <a:off x="4245626" y="7450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A166A-B97A-40C6-8D63-F63389C3BD36}">
      <dsp:nvSpPr>
        <dsp:cNvPr id="0" name=""/>
        <dsp:cNvSpPr/>
      </dsp:nvSpPr>
      <dsp:spPr>
        <a:xfrm>
          <a:off x="4647813" y="409638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B9A3D-B9F3-49C2-BEA3-A0498E54B3E1}">
      <dsp:nvSpPr>
        <dsp:cNvPr id="0" name=""/>
        <dsp:cNvSpPr/>
      </dsp:nvSpPr>
      <dsp:spPr>
        <a:xfrm>
          <a:off x="3642345" y="248245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O</a:t>
          </a:r>
          <a:r>
            <a:rPr lang="en-GB" sz="2300" kern="1200"/>
            <a:t>xygen</a:t>
          </a:r>
          <a:endParaRPr lang="en-US" sz="2300" kern="1200"/>
        </a:p>
      </dsp:txBody>
      <dsp:txXfrm>
        <a:off x="3642345" y="2482451"/>
        <a:ext cx="3093750" cy="720000"/>
      </dsp:txXfrm>
    </dsp:sp>
    <dsp:sp modelId="{49A3CF72-DD71-4FB1-BDC4-165260AE96A9}">
      <dsp:nvSpPr>
        <dsp:cNvPr id="0" name=""/>
        <dsp:cNvSpPr/>
      </dsp:nvSpPr>
      <dsp:spPr>
        <a:xfrm>
          <a:off x="7880782" y="7450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4CA48A-B72B-400E-AE5E-ECD9B2433015}">
      <dsp:nvSpPr>
        <dsp:cNvPr id="0" name=""/>
        <dsp:cNvSpPr/>
      </dsp:nvSpPr>
      <dsp:spPr>
        <a:xfrm>
          <a:off x="8282970" y="409638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8100C-3E24-4BBC-B1B4-4C25F4A0E1AA}">
      <dsp:nvSpPr>
        <dsp:cNvPr id="0" name=""/>
        <dsp:cNvSpPr/>
      </dsp:nvSpPr>
      <dsp:spPr>
        <a:xfrm>
          <a:off x="7277501" y="248245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T</a:t>
          </a:r>
          <a:r>
            <a:rPr lang="en-GB" sz="2300" kern="1200"/>
            <a:t>emperature control</a:t>
          </a:r>
          <a:endParaRPr lang="en-US" sz="2300" kern="1200"/>
        </a:p>
      </dsp:txBody>
      <dsp:txXfrm>
        <a:off x="7277501" y="2482451"/>
        <a:ext cx="30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D13DE-363B-4027-971F-A89400EDBF5B}">
      <dsp:nvSpPr>
        <dsp:cNvPr id="0" name=""/>
        <dsp:cNvSpPr/>
      </dsp:nvSpPr>
      <dsp:spPr>
        <a:xfrm>
          <a:off x="1266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Fill seed tray with compost</a:t>
          </a:r>
          <a:endParaRPr lang="en-US" sz="1600" kern="1200"/>
        </a:p>
      </dsp:txBody>
      <dsp:txXfrm>
        <a:off x="1266" y="1336773"/>
        <a:ext cx="1596293" cy="1340886"/>
      </dsp:txXfrm>
    </dsp:sp>
    <dsp:sp modelId="{2199805E-B5CC-4A88-840B-E79D6EDDEB94}">
      <dsp:nvSpPr>
        <dsp:cNvPr id="0" name=""/>
        <dsp:cNvSpPr/>
      </dsp:nvSpPr>
      <dsp:spPr>
        <a:xfrm>
          <a:off x="464191" y="711026"/>
          <a:ext cx="670443" cy="6704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1</a:t>
          </a:r>
        </a:p>
      </dsp:txBody>
      <dsp:txXfrm>
        <a:off x="562375" y="809210"/>
        <a:ext cx="474075" cy="474075"/>
      </dsp:txXfrm>
    </dsp:sp>
    <dsp:sp modelId="{5B67CCA9-52D2-4A1D-B1E4-64522D4C0305}">
      <dsp:nvSpPr>
        <dsp:cNvPr id="0" name=""/>
        <dsp:cNvSpPr/>
      </dsp:nvSpPr>
      <dsp:spPr>
        <a:xfrm>
          <a:off x="1266" y="2722284"/>
          <a:ext cx="1596293" cy="72"/>
        </a:xfrm>
        <a:prstGeom prst="rect">
          <a:avLst/>
        </a:prstGeom>
        <a:solidFill>
          <a:schemeClr val="accent5">
            <a:hueOff val="-1104741"/>
            <a:satOff val="-75"/>
            <a:lumOff val="178"/>
            <a:alphaOff val="0"/>
          </a:schemeClr>
        </a:solidFill>
        <a:ln w="19050" cap="flat" cmpd="sng" algn="ctr">
          <a:solidFill>
            <a:schemeClr val="accent5">
              <a:hueOff val="-1104741"/>
              <a:satOff val="-75"/>
              <a:lumOff val="1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4E70F-C6DD-4400-98C8-47DA20E4095D}">
      <dsp:nvSpPr>
        <dsp:cNvPr id="0" name=""/>
        <dsp:cNvSpPr/>
      </dsp:nvSpPr>
      <dsp:spPr>
        <a:xfrm>
          <a:off x="1757189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-2388933"/>
            <a:satOff val="533"/>
            <a:lumOff val="8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388933"/>
              <a:satOff val="533"/>
              <a:lumOff val="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Lightly push down the compost</a:t>
          </a:r>
          <a:endParaRPr lang="en-US" sz="1600" kern="1200"/>
        </a:p>
      </dsp:txBody>
      <dsp:txXfrm>
        <a:off x="1757189" y="1336773"/>
        <a:ext cx="1596293" cy="1340886"/>
      </dsp:txXfrm>
    </dsp:sp>
    <dsp:sp modelId="{272EFDBB-20F6-4D44-931B-F955D77A61A1}">
      <dsp:nvSpPr>
        <dsp:cNvPr id="0" name=""/>
        <dsp:cNvSpPr/>
      </dsp:nvSpPr>
      <dsp:spPr>
        <a:xfrm>
          <a:off x="2220114" y="711026"/>
          <a:ext cx="670443" cy="670443"/>
        </a:xfrm>
        <a:prstGeom prst="ellipse">
          <a:avLst/>
        </a:prstGeom>
        <a:solidFill>
          <a:schemeClr val="accent5">
            <a:hueOff val="-2209482"/>
            <a:satOff val="-150"/>
            <a:lumOff val="357"/>
            <a:alphaOff val="0"/>
          </a:schemeClr>
        </a:solidFill>
        <a:ln w="19050" cap="flat" cmpd="sng" algn="ctr">
          <a:solidFill>
            <a:schemeClr val="accent5">
              <a:hueOff val="-2209482"/>
              <a:satOff val="-150"/>
              <a:lumOff val="3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2</a:t>
          </a:r>
        </a:p>
      </dsp:txBody>
      <dsp:txXfrm>
        <a:off x="2318298" y="809210"/>
        <a:ext cx="474075" cy="474075"/>
      </dsp:txXfrm>
    </dsp:sp>
    <dsp:sp modelId="{BA8B24C8-3442-4A09-AFF8-9B777E730C58}">
      <dsp:nvSpPr>
        <dsp:cNvPr id="0" name=""/>
        <dsp:cNvSpPr/>
      </dsp:nvSpPr>
      <dsp:spPr>
        <a:xfrm>
          <a:off x="1757189" y="2722284"/>
          <a:ext cx="1596293" cy="72"/>
        </a:xfrm>
        <a:prstGeom prst="rect">
          <a:avLst/>
        </a:prstGeom>
        <a:solidFill>
          <a:schemeClr val="accent5">
            <a:hueOff val="-3314223"/>
            <a:satOff val="-225"/>
            <a:lumOff val="535"/>
            <a:alphaOff val="0"/>
          </a:schemeClr>
        </a:solidFill>
        <a:ln w="19050" cap="flat" cmpd="sng" algn="ctr">
          <a:solidFill>
            <a:schemeClr val="accent5">
              <a:hueOff val="-3314223"/>
              <a:satOff val="-225"/>
              <a:lumOff val="5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792CE-E8D0-4E33-BC3F-747C4F61A978}">
      <dsp:nvSpPr>
        <dsp:cNvPr id="0" name=""/>
        <dsp:cNvSpPr/>
      </dsp:nvSpPr>
      <dsp:spPr>
        <a:xfrm>
          <a:off x="3513112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-4777866"/>
            <a:satOff val="1067"/>
            <a:lumOff val="16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4777866"/>
              <a:satOff val="1067"/>
              <a:lumOff val="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Sow the seed into the compost</a:t>
          </a:r>
          <a:endParaRPr lang="en-US" sz="1600" kern="1200"/>
        </a:p>
      </dsp:txBody>
      <dsp:txXfrm>
        <a:off x="3513112" y="1336773"/>
        <a:ext cx="1596293" cy="1340886"/>
      </dsp:txXfrm>
    </dsp:sp>
    <dsp:sp modelId="{38FBBDC5-B7E2-434C-A772-15735CFCF5E5}">
      <dsp:nvSpPr>
        <dsp:cNvPr id="0" name=""/>
        <dsp:cNvSpPr/>
      </dsp:nvSpPr>
      <dsp:spPr>
        <a:xfrm>
          <a:off x="3976037" y="711026"/>
          <a:ext cx="670443" cy="670443"/>
        </a:xfrm>
        <a:prstGeom prst="ellipse">
          <a:avLst/>
        </a:prstGeom>
        <a:solidFill>
          <a:schemeClr val="accent5">
            <a:hueOff val="-4418963"/>
            <a:satOff val="-300"/>
            <a:lumOff val="713"/>
            <a:alphaOff val="0"/>
          </a:schemeClr>
        </a:solidFill>
        <a:ln w="19050" cap="flat" cmpd="sng" algn="ctr">
          <a:solidFill>
            <a:schemeClr val="accent5">
              <a:hueOff val="-4418963"/>
              <a:satOff val="-300"/>
              <a:lumOff val="7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3</a:t>
          </a:r>
        </a:p>
      </dsp:txBody>
      <dsp:txXfrm>
        <a:off x="4074221" y="809210"/>
        <a:ext cx="474075" cy="474075"/>
      </dsp:txXfrm>
    </dsp:sp>
    <dsp:sp modelId="{291E7441-2F11-48A2-BE9C-2B43CC0CA307}">
      <dsp:nvSpPr>
        <dsp:cNvPr id="0" name=""/>
        <dsp:cNvSpPr/>
      </dsp:nvSpPr>
      <dsp:spPr>
        <a:xfrm>
          <a:off x="3513112" y="2722284"/>
          <a:ext cx="1596293" cy="72"/>
        </a:xfrm>
        <a:prstGeom prst="rect">
          <a:avLst/>
        </a:prstGeom>
        <a:solidFill>
          <a:schemeClr val="accent5">
            <a:hueOff val="-5523705"/>
            <a:satOff val="-375"/>
            <a:lumOff val="891"/>
            <a:alphaOff val="0"/>
          </a:schemeClr>
        </a:solidFill>
        <a:ln w="19050" cap="flat" cmpd="sng" algn="ctr">
          <a:solidFill>
            <a:schemeClr val="accent5">
              <a:hueOff val="-5523705"/>
              <a:satOff val="-375"/>
              <a:lumOff val="8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31F81-4F93-4C74-B805-0BF4883BE65A}">
      <dsp:nvSpPr>
        <dsp:cNvPr id="0" name=""/>
        <dsp:cNvSpPr/>
      </dsp:nvSpPr>
      <dsp:spPr>
        <a:xfrm>
          <a:off x="5269034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-7166800"/>
            <a:satOff val="1600"/>
            <a:lumOff val="24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7166800"/>
              <a:satOff val="1600"/>
              <a:lumOff val="2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Cover with thin layer of compost</a:t>
          </a:r>
          <a:endParaRPr lang="en-US" sz="1600" kern="1200"/>
        </a:p>
      </dsp:txBody>
      <dsp:txXfrm>
        <a:off x="5269034" y="1336773"/>
        <a:ext cx="1596293" cy="1340886"/>
      </dsp:txXfrm>
    </dsp:sp>
    <dsp:sp modelId="{ADDE72BD-46E4-4CBD-B2FC-219A0C0621CE}">
      <dsp:nvSpPr>
        <dsp:cNvPr id="0" name=""/>
        <dsp:cNvSpPr/>
      </dsp:nvSpPr>
      <dsp:spPr>
        <a:xfrm>
          <a:off x="5731959" y="711026"/>
          <a:ext cx="670443" cy="670443"/>
        </a:xfrm>
        <a:prstGeom prst="ellipse">
          <a:avLst/>
        </a:prstGeom>
        <a:solidFill>
          <a:schemeClr val="accent5">
            <a:hueOff val="-6628445"/>
            <a:satOff val="-451"/>
            <a:lumOff val="1070"/>
            <a:alphaOff val="0"/>
          </a:schemeClr>
        </a:solidFill>
        <a:ln w="19050" cap="flat" cmpd="sng" algn="ctr">
          <a:solidFill>
            <a:schemeClr val="accent5">
              <a:hueOff val="-6628445"/>
              <a:satOff val="-451"/>
              <a:lumOff val="10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4</a:t>
          </a:r>
        </a:p>
      </dsp:txBody>
      <dsp:txXfrm>
        <a:off x="5830143" y="809210"/>
        <a:ext cx="474075" cy="474075"/>
      </dsp:txXfrm>
    </dsp:sp>
    <dsp:sp modelId="{D50BC651-FB59-4D26-8E5B-B0E327DE9198}">
      <dsp:nvSpPr>
        <dsp:cNvPr id="0" name=""/>
        <dsp:cNvSpPr/>
      </dsp:nvSpPr>
      <dsp:spPr>
        <a:xfrm>
          <a:off x="5269034" y="2722284"/>
          <a:ext cx="1596293" cy="72"/>
        </a:xfrm>
        <a:prstGeom prst="rect">
          <a:avLst/>
        </a:prstGeom>
        <a:solidFill>
          <a:schemeClr val="accent5">
            <a:hueOff val="-7733186"/>
            <a:satOff val="-526"/>
            <a:lumOff val="1248"/>
            <a:alphaOff val="0"/>
          </a:schemeClr>
        </a:solidFill>
        <a:ln w="19050" cap="flat" cmpd="sng" algn="ctr">
          <a:solidFill>
            <a:schemeClr val="accent5">
              <a:hueOff val="-7733186"/>
              <a:satOff val="-526"/>
              <a:lumOff val="12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09FA3-480B-4428-8C57-CDBD9BF831D9}">
      <dsp:nvSpPr>
        <dsp:cNvPr id="0" name=""/>
        <dsp:cNvSpPr/>
      </dsp:nvSpPr>
      <dsp:spPr>
        <a:xfrm>
          <a:off x="7024957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-9555732"/>
            <a:satOff val="2134"/>
            <a:lumOff val="32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9555732"/>
              <a:satOff val="2134"/>
              <a:lumOff val="3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Water gently</a:t>
          </a:r>
          <a:endParaRPr lang="en-US" sz="1600" kern="1200"/>
        </a:p>
      </dsp:txBody>
      <dsp:txXfrm>
        <a:off x="7024957" y="1336773"/>
        <a:ext cx="1596293" cy="1340886"/>
      </dsp:txXfrm>
    </dsp:sp>
    <dsp:sp modelId="{B87BEEAA-D08D-4DB1-AD60-9DF18CBFE6A3}">
      <dsp:nvSpPr>
        <dsp:cNvPr id="0" name=""/>
        <dsp:cNvSpPr/>
      </dsp:nvSpPr>
      <dsp:spPr>
        <a:xfrm>
          <a:off x="7487882" y="711026"/>
          <a:ext cx="670443" cy="670443"/>
        </a:xfrm>
        <a:prstGeom prst="ellipse">
          <a:avLst/>
        </a:prstGeom>
        <a:solidFill>
          <a:schemeClr val="accent5">
            <a:hueOff val="-8837927"/>
            <a:satOff val="-601"/>
            <a:lumOff val="1426"/>
            <a:alphaOff val="0"/>
          </a:schemeClr>
        </a:solidFill>
        <a:ln w="19050" cap="flat" cmpd="sng" algn="ctr">
          <a:solidFill>
            <a:schemeClr val="accent5">
              <a:hueOff val="-8837927"/>
              <a:satOff val="-601"/>
              <a:lumOff val="14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5</a:t>
          </a:r>
        </a:p>
      </dsp:txBody>
      <dsp:txXfrm>
        <a:off x="7586066" y="809210"/>
        <a:ext cx="474075" cy="474075"/>
      </dsp:txXfrm>
    </dsp:sp>
    <dsp:sp modelId="{8E7FD960-932D-4C33-B81C-4E7B53358E72}">
      <dsp:nvSpPr>
        <dsp:cNvPr id="0" name=""/>
        <dsp:cNvSpPr/>
      </dsp:nvSpPr>
      <dsp:spPr>
        <a:xfrm>
          <a:off x="7024957" y="2722284"/>
          <a:ext cx="1596293" cy="72"/>
        </a:xfrm>
        <a:prstGeom prst="rect">
          <a:avLst/>
        </a:prstGeom>
        <a:solidFill>
          <a:schemeClr val="accent5">
            <a:hueOff val="-9942668"/>
            <a:satOff val="-676"/>
            <a:lumOff val="1604"/>
            <a:alphaOff val="0"/>
          </a:schemeClr>
        </a:solidFill>
        <a:ln w="19050" cap="flat" cmpd="sng" algn="ctr">
          <a:solidFill>
            <a:schemeClr val="accent5">
              <a:hueOff val="-9942668"/>
              <a:satOff val="-676"/>
              <a:lumOff val="16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3D6C1-75CD-4FAB-9961-9AFDEBA8E3CD}">
      <dsp:nvSpPr>
        <dsp:cNvPr id="0" name=""/>
        <dsp:cNvSpPr/>
      </dsp:nvSpPr>
      <dsp:spPr>
        <a:xfrm>
          <a:off x="8780879" y="487545"/>
          <a:ext cx="1596293" cy="2234810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53" tIns="330200" rIns="12445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Label</a:t>
          </a:r>
          <a:endParaRPr lang="en-US" sz="1600" kern="1200"/>
        </a:p>
      </dsp:txBody>
      <dsp:txXfrm>
        <a:off x="8780879" y="1336773"/>
        <a:ext cx="1596293" cy="1340886"/>
      </dsp:txXfrm>
    </dsp:sp>
    <dsp:sp modelId="{23C4942D-E8BE-4B26-AFDC-52DB6AEDAA79}">
      <dsp:nvSpPr>
        <dsp:cNvPr id="0" name=""/>
        <dsp:cNvSpPr/>
      </dsp:nvSpPr>
      <dsp:spPr>
        <a:xfrm>
          <a:off x="9243804" y="711026"/>
          <a:ext cx="670443" cy="670443"/>
        </a:xfrm>
        <a:prstGeom prst="ellipse">
          <a:avLst/>
        </a:prstGeom>
        <a:solidFill>
          <a:schemeClr val="accent5">
            <a:hueOff val="-11047409"/>
            <a:satOff val="-751"/>
            <a:lumOff val="1783"/>
            <a:alphaOff val="0"/>
          </a:schemeClr>
        </a:solidFill>
        <a:ln w="19050" cap="flat" cmpd="sng" algn="ctr">
          <a:solidFill>
            <a:schemeClr val="accent5">
              <a:hueOff val="-11047409"/>
              <a:satOff val="-751"/>
              <a:lumOff val="17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270" tIns="12700" rIns="52270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6</a:t>
          </a:r>
        </a:p>
      </dsp:txBody>
      <dsp:txXfrm>
        <a:off x="9341988" y="809210"/>
        <a:ext cx="474075" cy="474075"/>
      </dsp:txXfrm>
    </dsp:sp>
    <dsp:sp modelId="{225C262B-AFE7-4E94-A9FB-FAB978342A7A}">
      <dsp:nvSpPr>
        <dsp:cNvPr id="0" name=""/>
        <dsp:cNvSpPr/>
      </dsp:nvSpPr>
      <dsp:spPr>
        <a:xfrm>
          <a:off x="8780879" y="2722284"/>
          <a:ext cx="1596293" cy="7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7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6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9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B7D0B3-54FD-479A-B99E-95181D234A1B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7C4755-BC0A-4FF9-984F-8A25D15C48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850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7C4755-BC0A-4FF9-984F-8A25D15C485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79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Whiteboard and pen here for getting answers and chat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7C4755-BC0A-4FF9-984F-8A25D15C485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151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Germination – sprouting of seed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7C4755-BC0A-4FF9-984F-8A25D15C485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708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Germination – sprouting of seed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7C4755-BC0A-4FF9-984F-8A25D15C48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067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A62B-FAB3-280D-6761-58D8EADC60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A7CFD-2A65-09EF-F19B-FD4BD2790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B77B2-347B-AA23-0508-31D981BB5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F88F4-54B2-448E-4FE1-910417BBF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CCD6A-3A4F-1D41-B0B3-A53A86095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7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D480B-0D9D-754B-4F5F-2053B7978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BB134-0B6F-B152-9D31-362CAFBA0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C4938-21DA-5B3D-1E7E-11DF6FCA0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BB855-A379-20E9-5F62-457F3AA87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08782-98B9-5110-241D-F7C9F50C5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37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FFE90-5D9A-8D53-5D6F-662FF36B0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50277-3867-A6F3-CF04-940763D9D6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7C818-39A3-29B6-443D-E0D4B5A4C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00245-2276-4E4B-560D-219B72553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47C1C-E614-0F5D-E2EB-BE9253288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38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0FF7F-21A9-FC20-C812-0AB5F71FA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2F9A2-3603-35BE-5DE3-5BA1F678AB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C71380-8F98-5513-B0C4-CFFF1F90A2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421F46-6770-B6CF-C197-96A4AA9AB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5FAB1-B58B-341D-00C5-8AD6BA03E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622907-9128-AEB6-5124-BC0F0D756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10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F9D54-B8E6-CB1C-E675-1636BEB97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417E8-09C5-0902-54EF-0C60F801D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65F89-B58F-562A-252B-6FEA6598B3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5824F-84DD-9206-5F58-45C1ED4D16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48F40-9339-D53A-96C9-FEA1D8FCD3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938C09-FAC1-4936-E810-1466762A8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01D7BB-FC87-7045-E0C8-786BE1927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8B55A-FB1D-CCFD-A610-2A53DF7A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1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FAB04-9057-7DDB-3ACA-639CB74D0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251EAE-227A-DBD1-9C81-AA3D82528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3F92BB-3CBF-F36C-575F-ACBC159F5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1889F-2916-6917-D233-C477A674A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77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43DF56-D2A7-ACDF-9C8F-30BAE32FD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D21798-B978-67FA-22BF-4490F7BBE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7D3153-26DC-7C54-0A21-391389E9A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461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1F0E0-CF16-42F3-AF12-B5AA09750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2129B-F247-25CA-FE6F-6C618B6A8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180532-CB49-E091-F3C4-8F653C4C7A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2020F6-CE9E-CE21-4AF6-A9C096DF5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BAEB15-DE0C-0431-290C-1C991102C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9E78B-25EF-8386-499F-257CAB98C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62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F30F3-5D22-F9BE-7DF3-D4BD01507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A77ABB-8D9D-40C8-EBD1-206B8D1885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4BD648-3BEF-E0B2-9724-E6DA3D1FE2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725C4-11BF-2429-39CF-F5CB5B0DE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DE2ED-BE44-43B1-B3E0-E4BA394C0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D2CA-805F-D60B-6FC2-EE56B20BF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3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ABB3-6917-87A5-5754-6604B1A67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AA9833-E893-A5B3-77AC-EEE309D321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1F4EF-1957-EEE1-45A2-C235C1B0D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1A704-B43F-0DF1-4AB1-9E86894F7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E8F09-1995-8E3C-8AD3-3ADBB2462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987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07DFAB-7C83-2AA5-589C-3F407D2B93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5A84A9-B383-DA1F-A16F-6830071F3D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FF6DE-7C03-B1A4-3D94-3AC8DC528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DE0A0-5862-C8A0-C423-69876AA7D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98ABC-62F1-A9BF-6EB0-C088E693F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306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B80C5C-B610-FD63-692B-6A15C6A67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A3D191-A914-8150-589B-4D3C7F01E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1895B-E95C-F72B-6369-EB1B1F24F9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9880E4-BB61-4C0F-B2FF-54BABC2F7EBE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D4B3E-ACB8-DC0A-B536-61FA912AB7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2CE1C-500E-5A6D-6CDA-72CA179C72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70363F-E26F-4E73-A548-97EFB31A5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202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hs.org.uk/propagation/how-to-sow-seeds-indoo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8D1D79-0B8B-AC2A-C6A2-FB46313AC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267832"/>
            <a:ext cx="4805996" cy="1501597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Sowing Seeds Indoors</a:t>
            </a:r>
            <a:br>
              <a:rPr lang="en-GB" sz="4000" dirty="0">
                <a:solidFill>
                  <a:schemeClr val="tx2"/>
                </a:solidFill>
              </a:rPr>
            </a:br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dirty="0" err="1">
                <a:solidFill>
                  <a:schemeClr val="tx2"/>
                </a:solidFill>
              </a:rPr>
              <a:t>Hadchu</a:t>
            </a:r>
            <a:r>
              <a:rPr lang="en-GB" sz="4000" dirty="0">
                <a:solidFill>
                  <a:schemeClr val="tx2"/>
                </a:solidFill>
              </a:rPr>
              <a:t> </a:t>
            </a:r>
            <a:r>
              <a:rPr lang="en-GB" sz="4000" dirty="0" err="1">
                <a:solidFill>
                  <a:schemeClr val="tx2"/>
                </a:solidFill>
              </a:rPr>
              <a:t>Hadau</a:t>
            </a:r>
            <a:r>
              <a:rPr lang="en-GB" sz="4000" dirty="0">
                <a:solidFill>
                  <a:schemeClr val="tx2"/>
                </a:solidFill>
              </a:rPr>
              <a:t> Dan do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4E8F6D-495D-10EA-5B24-DA352FE7F9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23/09/2026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Plant">
            <a:extLst>
              <a:ext uri="{FF2B5EF4-FFF2-40B4-BE49-F238E27FC236}">
                <a16:creationId xmlns:a16="http://schemas.microsoft.com/office/drawing/2014/main" id="{F65984AD-4A6D-ECFA-A7D1-2562478576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3129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0827C-8C6D-9DA5-1E0E-CCB185751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Learning Outcomes / Canlyniadau Dysgu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579D52-C857-DAFA-1E2B-9B946D88A7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092725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0960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AD1A9-1301-57A0-36FA-0ADBB1F42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Knowledge Check / Gwirio Gwybodaeth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97BD2E-84F9-6330-1662-6CCB3C1C24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5032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1430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07117-5332-B60C-83E9-D428E49AB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Why do we sow seeds indoors? / Pam ydym ni'n hadu hadau dan do?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21D89-F27C-ECB7-7782-85A39523C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6693995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58837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9EA80-733F-8C06-AB7C-2B71961FE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/>
              <a:t>What do seeds need to germinate? / Beth sydd ei angen ar hadau i ddechrau tyfu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892665-BED6-7C14-4833-CE3FDA515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50120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3421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A7927-D185-F23B-9E60-4991D826F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3400"/>
              <a:t>How to sow seeds indoors in a seed tray</a:t>
            </a:r>
            <a:br>
              <a:rPr lang="en-GB" sz="3400"/>
            </a:br>
            <a:br>
              <a:rPr lang="en-GB" sz="3400"/>
            </a:br>
            <a:r>
              <a:rPr lang="en-GB" sz="3400"/>
              <a:t>Sut i hadu hadau dan do mewn hambwrdd hadau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274462-3DE9-E432-3400-D38666235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62369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939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095AD-C048-6F28-F125-404D32552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BF29-30F1-24E3-DC89-F6EBBF07B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Royal Horticulture Society (2026) </a:t>
            </a:r>
            <a:r>
              <a:rPr lang="en-GB" i="1" dirty="0"/>
              <a:t>How to sow seeds indoors.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How to Sow Seeds Indoors | RHS Advice</a:t>
            </a:r>
            <a:r>
              <a:rPr lang="en-GB" dirty="0"/>
              <a:t> (Accessed: 13/09/2026)</a:t>
            </a:r>
          </a:p>
        </p:txBody>
      </p:sp>
    </p:spTree>
    <p:extLst>
      <p:ext uri="{BB962C8B-B14F-4D97-AF65-F5344CB8AC3E}">
        <p14:creationId xmlns:p14="http://schemas.microsoft.com/office/powerpoint/2010/main" val="3373394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3425</TotalTime>
  <Words>221</Words>
  <Application>Microsoft Office PowerPoint</Application>
  <PresentationFormat>Widescreen</PresentationFormat>
  <Paragraphs>39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Sowing Seeds Indoors  Hadchu Hadau Dan do</vt:lpstr>
      <vt:lpstr>Learning Outcomes / Canlyniadau Dysgu</vt:lpstr>
      <vt:lpstr>Knowledge Check / Gwirio Gwybodaeth</vt:lpstr>
      <vt:lpstr>Why do we sow seeds indoors? / Pam ydym ni'n hadu hadau dan do?</vt:lpstr>
      <vt:lpstr>What do seeds need to germinate? / Beth sydd ei angen ar hadau i ddechrau tyfu</vt:lpstr>
      <vt:lpstr>How to sow seeds indoors in a seed tray  Sut i hadu hadau dan do mewn hambwrdd hadau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Morrin (1704525)</dc:creator>
  <cp:lastModifiedBy>Katie Morrin (1704525)</cp:lastModifiedBy>
  <cp:revision>7</cp:revision>
  <dcterms:created xsi:type="dcterms:W3CDTF">2026-09-02T11:54:36Z</dcterms:created>
  <dcterms:modified xsi:type="dcterms:W3CDTF">2026-09-17T12:22:30Z</dcterms:modified>
</cp:coreProperties>
</file>