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Layouts/slideLayout3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6.xml" ContentType="application/vnd.openxmlformats-officedocument.theme+xml"/>
  <Override PartName="/ppt/slideLayouts/slideLayout6.xml" ContentType="application/vnd.openxmlformats-officedocument.presentationml.slideLayout+xml"/>
  <Override PartName="/ppt/theme/theme7.xml" ContentType="application/vnd.openxmlformats-officedocument.theme+xml"/>
  <Override PartName="/ppt/slideLayouts/slideLayout7.xml" ContentType="application/vnd.openxmlformats-officedocument.presentationml.slideLayout+xml"/>
  <Override PartName="/ppt/theme/theme8.xml" ContentType="application/vnd.openxmlformats-officedocument.theme+xml"/>
  <Override PartName="/ppt/slideLayouts/slideLayout8.xml" ContentType="application/vnd.openxmlformats-officedocument.presentationml.slideLayout+xml"/>
  <Override PartName="/ppt/theme/theme9.xml" ContentType="application/vnd.openxmlformats-officedocument.theme+xml"/>
  <Override PartName="/ppt/slideLayouts/slideLayout9.xml" ContentType="application/vnd.openxmlformats-officedocument.presentationml.slideLayout+xml"/>
  <Override PartName="/ppt/theme/theme10.xml" ContentType="application/vnd.openxmlformats-officedocument.theme+xml"/>
  <Override PartName="/ppt/slideLayouts/slideLayout10.xml" ContentType="application/vnd.openxmlformats-officedocument.presentationml.slideLayout+xml"/>
  <Override PartName="/ppt/theme/theme11.xml" ContentType="application/vnd.openxmlformats-officedocument.theme+xml"/>
  <Override PartName="/ppt/slideLayouts/slideLayout11.xml" ContentType="application/vnd.openxmlformats-officedocument.presentationml.slideLayout+xml"/>
  <Override PartName="/ppt/theme/theme12.xml" ContentType="application/vnd.openxmlformats-officedocument.theme+xml"/>
  <Override PartName="/ppt/slideLayouts/slideLayout12.xml" ContentType="application/vnd.openxmlformats-officedocument.presentationml.slideLayout+xml"/>
  <Override PartName="/ppt/theme/theme13.xml" ContentType="application/vnd.openxmlformats-officedocument.theme+xml"/>
  <Override PartName="/ppt/slideLayouts/slideLayout13.xml" ContentType="application/vnd.openxmlformats-officedocument.presentationml.slideLayout+xml"/>
  <Override PartName="/ppt/theme/theme14.xml" ContentType="application/vnd.openxmlformats-officedocument.theme+xml"/>
  <Override PartName="/ppt/slideLayouts/slideLayout14.xml" ContentType="application/vnd.openxmlformats-officedocument.presentationml.slideLayout+xml"/>
  <Override PartName="/ppt/theme/theme15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6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17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18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9.xml" ContentType="application/vnd.openxmlformats-officedocument.theme+xml"/>
  <Override PartName="/ppt/theme/theme20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  <p:sldMasterId id="2147483662" r:id="rId5"/>
    <p:sldMasterId id="2147483663" r:id="rId6"/>
    <p:sldMasterId id="2147483666" r:id="rId7"/>
    <p:sldMasterId id="2147483668" r:id="rId8"/>
    <p:sldMasterId id="2147483669" r:id="rId9"/>
    <p:sldMasterId id="2147483674" r:id="rId10"/>
    <p:sldMasterId id="2147483752" r:id="rId11"/>
    <p:sldMasterId id="2147483754" r:id="rId12"/>
    <p:sldMasterId id="2147483756" r:id="rId13"/>
    <p:sldMasterId id="2147483758" r:id="rId14"/>
    <p:sldMasterId id="2147483760" r:id="rId15"/>
    <p:sldMasterId id="2147483762" r:id="rId16"/>
    <p:sldMasterId id="2147483764" r:id="rId17"/>
    <p:sldMasterId id="2147483766" r:id="rId18"/>
    <p:sldMasterId id="2147483680" r:id="rId19"/>
    <p:sldMasterId id="2147483724" r:id="rId20"/>
    <p:sldMasterId id="2147483712" r:id="rId21"/>
    <p:sldMasterId id="2147483740" r:id="rId22"/>
  </p:sldMasterIdLst>
  <p:notesMasterIdLst>
    <p:notesMasterId r:id="rId48"/>
  </p:notesMasterIdLst>
  <p:sldIdLst>
    <p:sldId id="256" r:id="rId23"/>
    <p:sldId id="257" r:id="rId24"/>
    <p:sldId id="274" r:id="rId25"/>
    <p:sldId id="384" r:id="rId26"/>
    <p:sldId id="350" r:id="rId27"/>
    <p:sldId id="382" r:id="rId28"/>
    <p:sldId id="357" r:id="rId29"/>
    <p:sldId id="364" r:id="rId30"/>
    <p:sldId id="377" r:id="rId31"/>
    <p:sldId id="378" r:id="rId32"/>
    <p:sldId id="283" r:id="rId33"/>
    <p:sldId id="311" r:id="rId34"/>
    <p:sldId id="385" r:id="rId35"/>
    <p:sldId id="386" r:id="rId36"/>
    <p:sldId id="387" r:id="rId37"/>
    <p:sldId id="388" r:id="rId38"/>
    <p:sldId id="389" r:id="rId39"/>
    <p:sldId id="390" r:id="rId40"/>
    <p:sldId id="391" r:id="rId41"/>
    <p:sldId id="392" r:id="rId42"/>
    <p:sldId id="393" r:id="rId43"/>
    <p:sldId id="394" r:id="rId44"/>
    <p:sldId id="395" r:id="rId45"/>
    <p:sldId id="396" r:id="rId46"/>
    <p:sldId id="397" r:id="rId4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0B9F7A-8C5C-84E0-AD03-56D41E0C50AA}" v="438" dt="2024-07-22T06:59:36.327"/>
    <p1510:client id="{F7889DCB-EDD4-475F-8DEC-D6ADA883BB2F}" v="536" dt="2024-07-22T18:06:36.9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240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4.xml"/><Relationship Id="rId39" Type="http://schemas.openxmlformats.org/officeDocument/2006/relationships/slide" Target="slides/slide17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2.xml"/><Relationship Id="rId42" Type="http://schemas.openxmlformats.org/officeDocument/2006/relationships/slide" Target="slides/slide20.xml"/><Relationship Id="rId47" Type="http://schemas.openxmlformats.org/officeDocument/2006/relationships/slide" Target="slides/slide25.xml"/><Relationship Id="rId50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7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2.xml"/><Relationship Id="rId32" Type="http://schemas.openxmlformats.org/officeDocument/2006/relationships/slide" Target="slides/slide10.xml"/><Relationship Id="rId37" Type="http://schemas.openxmlformats.org/officeDocument/2006/relationships/slide" Target="slides/slide15.xml"/><Relationship Id="rId40" Type="http://schemas.openxmlformats.org/officeDocument/2006/relationships/slide" Target="slides/slide18.xml"/><Relationship Id="rId45" Type="http://schemas.openxmlformats.org/officeDocument/2006/relationships/slide" Target="slides/slide23.xml"/><Relationship Id="rId53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9.xml"/><Relationship Id="rId44" Type="http://schemas.openxmlformats.org/officeDocument/2006/relationships/slide" Target="slides/slide22.xml"/><Relationship Id="rId52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5.xml"/><Relationship Id="rId30" Type="http://schemas.openxmlformats.org/officeDocument/2006/relationships/slide" Target="slides/slide8.xml"/><Relationship Id="rId35" Type="http://schemas.openxmlformats.org/officeDocument/2006/relationships/slide" Target="slides/slide13.xml"/><Relationship Id="rId43" Type="http://schemas.openxmlformats.org/officeDocument/2006/relationships/slide" Target="slides/slide21.xml"/><Relationship Id="rId48" Type="http://schemas.openxmlformats.org/officeDocument/2006/relationships/notesMaster" Target="notesMasters/notesMaster1.xml"/><Relationship Id="rId8" Type="http://schemas.openxmlformats.org/officeDocument/2006/relationships/slideMaster" Target="slideMasters/slideMaster5.xml"/><Relationship Id="rId51" Type="http://schemas.openxmlformats.org/officeDocument/2006/relationships/theme" Target="theme/theme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3.xml"/><Relationship Id="rId33" Type="http://schemas.openxmlformats.org/officeDocument/2006/relationships/slide" Target="slides/slide11.xml"/><Relationship Id="rId38" Type="http://schemas.openxmlformats.org/officeDocument/2006/relationships/slide" Target="slides/slide16.xml"/><Relationship Id="rId46" Type="http://schemas.openxmlformats.org/officeDocument/2006/relationships/slide" Target="slides/slide2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9.xml"/><Relationship Id="rId54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" Target="slides/slide1.xml"/><Relationship Id="rId28" Type="http://schemas.openxmlformats.org/officeDocument/2006/relationships/slide" Target="slides/slide6.xml"/><Relationship Id="rId36" Type="http://schemas.openxmlformats.org/officeDocument/2006/relationships/slide" Target="slides/slide14.xml"/><Relationship Id="rId49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Bradley" userId="S::s.bradley@uwtsd.ac.uk::bb573b86-6a01-430f-ba3c-43c2b2970490" providerId="AD" clId="Web-{730B9F7A-8C5C-84E0-AD03-56D41E0C50AA}"/>
    <pc:docChg chg="addSld modSld">
      <pc:chgData name="Stephanie Bradley" userId="S::s.bradley@uwtsd.ac.uk::bb573b86-6a01-430f-ba3c-43c2b2970490" providerId="AD" clId="Web-{730B9F7A-8C5C-84E0-AD03-56D41E0C50AA}" dt="2024-07-22T06:59:34.811" v="447"/>
      <pc:docMkLst>
        <pc:docMk/>
      </pc:docMkLst>
      <pc:sldChg chg="addSp delSp modSp modNotes">
        <pc:chgData name="Stephanie Bradley" userId="S::s.bradley@uwtsd.ac.uk::bb573b86-6a01-430f-ba3c-43c2b2970490" providerId="AD" clId="Web-{730B9F7A-8C5C-84E0-AD03-56D41E0C50AA}" dt="2024-07-22T06:59:11.108" v="440"/>
        <pc:sldMkLst>
          <pc:docMk/>
          <pc:sldMk cId="2427533736" sldId="364"/>
        </pc:sldMkLst>
        <pc:spChg chg="add del mod">
          <ac:chgData name="Stephanie Bradley" userId="S::s.bradley@uwtsd.ac.uk::bb573b86-6a01-430f-ba3c-43c2b2970490" providerId="AD" clId="Web-{730B9F7A-8C5C-84E0-AD03-56D41E0C50AA}" dt="2024-07-22T06:58:50.045" v="432" actId="20577"/>
          <ac:spMkLst>
            <pc:docMk/>
            <pc:sldMk cId="2427533736" sldId="364"/>
            <ac:spMk id="2" creationId="{875AAE91-EFEC-BF35-FE94-57292C680974}"/>
          </ac:spMkLst>
        </pc:spChg>
        <pc:spChg chg="add del mod">
          <ac:chgData name="Stephanie Bradley" userId="S::s.bradley@uwtsd.ac.uk::bb573b86-6a01-430f-ba3c-43c2b2970490" providerId="AD" clId="Web-{730B9F7A-8C5C-84E0-AD03-56D41E0C50AA}" dt="2024-07-22T06:58:44.982" v="430"/>
          <ac:spMkLst>
            <pc:docMk/>
            <pc:sldMk cId="2427533736" sldId="364"/>
            <ac:spMk id="5" creationId="{CC34E2EE-F0F3-D309-3198-F4C2709E426B}"/>
          </ac:spMkLst>
        </pc:spChg>
      </pc:sldChg>
      <pc:sldChg chg="modNotes">
        <pc:chgData name="Stephanie Bradley" userId="S::s.bradley@uwtsd.ac.uk::bb573b86-6a01-430f-ba3c-43c2b2970490" providerId="AD" clId="Web-{730B9F7A-8C5C-84E0-AD03-56D41E0C50AA}" dt="2024-07-22T06:59:34.811" v="447"/>
        <pc:sldMkLst>
          <pc:docMk/>
          <pc:sldMk cId="3328547708" sldId="378"/>
        </pc:sldMkLst>
      </pc:sldChg>
      <pc:sldChg chg="modSp new addAnim">
        <pc:chgData name="Stephanie Bradley" userId="S::s.bradley@uwtsd.ac.uk::bb573b86-6a01-430f-ba3c-43c2b2970490" providerId="AD" clId="Web-{730B9F7A-8C5C-84E0-AD03-56D41E0C50AA}" dt="2024-07-22T06:57:24.246" v="428"/>
        <pc:sldMkLst>
          <pc:docMk/>
          <pc:sldMk cId="1574691658" sldId="382"/>
        </pc:sldMkLst>
        <pc:spChg chg="mod">
          <ac:chgData name="Stephanie Bradley" userId="S::s.bradley@uwtsd.ac.uk::bb573b86-6a01-430f-ba3c-43c2b2970490" providerId="AD" clId="Web-{730B9F7A-8C5C-84E0-AD03-56D41E0C50AA}" dt="2024-07-22T06:54:04.803" v="86" actId="20577"/>
          <ac:spMkLst>
            <pc:docMk/>
            <pc:sldMk cId="1574691658" sldId="382"/>
            <ac:spMk id="2" creationId="{CF1CF30C-CB57-F789-B1A0-A2A8A30AFD74}"/>
          </ac:spMkLst>
        </pc:spChg>
        <pc:spChg chg="mod">
          <ac:chgData name="Stephanie Bradley" userId="S::s.bradley@uwtsd.ac.uk::bb573b86-6a01-430f-ba3c-43c2b2970490" providerId="AD" clId="Web-{730B9F7A-8C5C-84E0-AD03-56D41E0C50AA}" dt="2024-07-22T06:57:24.058" v="427" actId="20577"/>
          <ac:spMkLst>
            <pc:docMk/>
            <pc:sldMk cId="1574691658" sldId="382"/>
            <ac:spMk id="3" creationId="{408B1B97-D7FF-4CCA-DA9D-31F6F60FA1EF}"/>
          </ac:spMkLst>
        </pc:spChg>
      </pc:sldChg>
    </pc:docChg>
  </pc:docChgLst>
  <pc:docChgLst>
    <pc:chgData name="Stephanie Bradley" userId="bb573b86-6a01-430f-ba3c-43c2b2970490" providerId="ADAL" clId="{F7889DCB-EDD4-475F-8DEC-D6ADA883BB2F}"/>
    <pc:docChg chg="custSel addSld delSld modSld sldOrd">
      <pc:chgData name="Stephanie Bradley" userId="bb573b86-6a01-430f-ba3c-43c2b2970490" providerId="ADAL" clId="{F7889DCB-EDD4-475F-8DEC-D6ADA883BB2F}" dt="2024-07-22T18:08:56.016" v="1936"/>
      <pc:docMkLst>
        <pc:docMk/>
      </pc:docMkLst>
      <pc:sldChg chg="modSp mod">
        <pc:chgData name="Stephanie Bradley" userId="bb573b86-6a01-430f-ba3c-43c2b2970490" providerId="ADAL" clId="{F7889DCB-EDD4-475F-8DEC-D6ADA883BB2F}" dt="2024-07-21T19:59:14.537" v="1199" actId="20577"/>
        <pc:sldMkLst>
          <pc:docMk/>
          <pc:sldMk cId="436309056" sldId="257"/>
        </pc:sldMkLst>
        <pc:spChg chg="mod">
          <ac:chgData name="Stephanie Bradley" userId="bb573b86-6a01-430f-ba3c-43c2b2970490" providerId="ADAL" clId="{F7889DCB-EDD4-475F-8DEC-D6ADA883BB2F}" dt="2024-07-21T19:59:14.537" v="1199" actId="20577"/>
          <ac:spMkLst>
            <pc:docMk/>
            <pc:sldMk cId="436309056" sldId="257"/>
            <ac:spMk id="2" creationId="{542EE76C-41F4-4A96-7D20-B4E0A78D38AB}"/>
          </ac:spMkLst>
        </pc:spChg>
      </pc:sldChg>
      <pc:sldChg chg="modSp del mod">
        <pc:chgData name="Stephanie Bradley" userId="bb573b86-6a01-430f-ba3c-43c2b2970490" providerId="ADAL" clId="{F7889DCB-EDD4-475F-8DEC-D6ADA883BB2F}" dt="2024-07-22T18:05:36.594" v="1928" actId="2696"/>
        <pc:sldMkLst>
          <pc:docMk/>
          <pc:sldMk cId="137735091" sldId="277"/>
        </pc:sldMkLst>
        <pc:spChg chg="mod">
          <ac:chgData name="Stephanie Bradley" userId="bb573b86-6a01-430f-ba3c-43c2b2970490" providerId="ADAL" clId="{F7889DCB-EDD4-475F-8DEC-D6ADA883BB2F}" dt="2024-07-21T20:08:36.309" v="1429" actId="20577"/>
          <ac:spMkLst>
            <pc:docMk/>
            <pc:sldMk cId="137735091" sldId="277"/>
            <ac:spMk id="3" creationId="{E59E4643-C805-F4EA-EA41-6D9CE5CD232F}"/>
          </ac:spMkLst>
        </pc:spChg>
      </pc:sldChg>
      <pc:sldChg chg="del modNotesTx">
        <pc:chgData name="Stephanie Bradley" userId="bb573b86-6a01-430f-ba3c-43c2b2970490" providerId="ADAL" clId="{F7889DCB-EDD4-475F-8DEC-D6ADA883BB2F}" dt="2024-07-22T18:08:27.423" v="1934" actId="2696"/>
        <pc:sldMkLst>
          <pc:docMk/>
          <pc:sldMk cId="1897792545" sldId="287"/>
        </pc:sldMkLst>
      </pc:sldChg>
      <pc:sldChg chg="modSp mod">
        <pc:chgData name="Stephanie Bradley" userId="bb573b86-6a01-430f-ba3c-43c2b2970490" providerId="ADAL" clId="{F7889DCB-EDD4-475F-8DEC-D6ADA883BB2F}" dt="2024-07-22T07:26:57.316" v="1911" actId="20577"/>
        <pc:sldMkLst>
          <pc:docMk/>
          <pc:sldMk cId="1839522070" sldId="311"/>
        </pc:sldMkLst>
        <pc:spChg chg="mod">
          <ac:chgData name="Stephanie Bradley" userId="bb573b86-6a01-430f-ba3c-43c2b2970490" providerId="ADAL" clId="{F7889DCB-EDD4-475F-8DEC-D6ADA883BB2F}" dt="2024-07-22T07:26:57.316" v="1911" actId="20577"/>
          <ac:spMkLst>
            <pc:docMk/>
            <pc:sldMk cId="1839522070" sldId="311"/>
            <ac:spMk id="2" creationId="{C765B0B8-F1E5-8E12-B73B-0C3E8FC0903B}"/>
          </ac:spMkLst>
        </pc:spChg>
      </pc:sldChg>
      <pc:sldChg chg="del">
        <pc:chgData name="Stephanie Bradley" userId="bb573b86-6a01-430f-ba3c-43c2b2970490" providerId="ADAL" clId="{F7889DCB-EDD4-475F-8DEC-D6ADA883BB2F}" dt="2024-07-21T20:05:45.778" v="1304" actId="2696"/>
        <pc:sldMkLst>
          <pc:docMk/>
          <pc:sldMk cId="3844666384" sldId="323"/>
        </pc:sldMkLst>
      </pc:sldChg>
      <pc:sldChg chg="del">
        <pc:chgData name="Stephanie Bradley" userId="bb573b86-6a01-430f-ba3c-43c2b2970490" providerId="ADAL" clId="{F7889DCB-EDD4-475F-8DEC-D6ADA883BB2F}" dt="2024-07-22T18:07:22.152" v="1933" actId="2696"/>
        <pc:sldMkLst>
          <pc:docMk/>
          <pc:sldMk cId="3496716073" sldId="349"/>
        </pc:sldMkLst>
      </pc:sldChg>
      <pc:sldChg chg="modNotesTx">
        <pc:chgData name="Stephanie Bradley" userId="bb573b86-6a01-430f-ba3c-43c2b2970490" providerId="ADAL" clId="{F7889DCB-EDD4-475F-8DEC-D6ADA883BB2F}" dt="2024-07-22T07:12:17.452" v="1574" actId="20577"/>
        <pc:sldMkLst>
          <pc:docMk/>
          <pc:sldMk cId="393120442" sldId="350"/>
        </pc:sldMkLst>
      </pc:sldChg>
      <pc:sldChg chg="del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433090980" sldId="354"/>
        </pc:sldMkLst>
      </pc:sldChg>
      <pc:sldChg chg="del">
        <pc:chgData name="Stephanie Bradley" userId="bb573b86-6a01-430f-ba3c-43c2b2970490" providerId="ADAL" clId="{F7889DCB-EDD4-475F-8DEC-D6ADA883BB2F}" dt="2024-07-21T20:05:23.901" v="1299" actId="2696"/>
        <pc:sldMkLst>
          <pc:docMk/>
          <pc:sldMk cId="1993353097" sldId="355"/>
        </pc:sldMkLst>
      </pc:sldChg>
      <pc:sldChg chg="modSp del mod modNotesTx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3629873397" sldId="359"/>
        </pc:sldMkLst>
        <pc:spChg chg="mod">
          <ac:chgData name="Stephanie Bradley" userId="bb573b86-6a01-430f-ba3c-43c2b2970490" providerId="ADAL" clId="{F7889DCB-EDD4-475F-8DEC-D6ADA883BB2F}" dt="2024-07-21T20:04:37.046" v="1298" actId="5793"/>
          <ac:spMkLst>
            <pc:docMk/>
            <pc:sldMk cId="3629873397" sldId="359"/>
            <ac:spMk id="3" creationId="{FB09764C-861D-E407-E725-C3E0FA0FA3A5}"/>
          </ac:spMkLst>
        </pc:spChg>
      </pc:sldChg>
      <pc:sldChg chg="modSp del">
        <pc:chgData name="Stephanie Bradley" userId="bb573b86-6a01-430f-ba3c-43c2b2970490" providerId="ADAL" clId="{F7889DCB-EDD4-475F-8DEC-D6ADA883BB2F}" dt="2024-07-22T18:08:27.423" v="1934" actId="2696"/>
        <pc:sldMkLst>
          <pc:docMk/>
          <pc:sldMk cId="1626781828" sldId="360"/>
        </pc:sldMkLst>
        <pc:spChg chg="mod">
          <ac:chgData name="Stephanie Bradley" userId="bb573b86-6a01-430f-ba3c-43c2b2970490" providerId="ADAL" clId="{F7889DCB-EDD4-475F-8DEC-D6ADA883BB2F}" dt="2024-07-21T20:05:56.911" v="1306" actId="20577"/>
          <ac:spMkLst>
            <pc:docMk/>
            <pc:sldMk cId="1626781828" sldId="360"/>
            <ac:spMk id="3" creationId="{45DFB2B2-9FA7-914D-0CD4-716E41E5540A}"/>
          </ac:spMkLst>
        </pc:spChg>
      </pc:sldChg>
      <pc:sldChg chg="del">
        <pc:chgData name="Stephanie Bradley" userId="bb573b86-6a01-430f-ba3c-43c2b2970490" providerId="ADAL" clId="{F7889DCB-EDD4-475F-8DEC-D6ADA883BB2F}" dt="2024-07-22T18:08:27.423" v="1934" actId="2696"/>
        <pc:sldMkLst>
          <pc:docMk/>
          <pc:sldMk cId="4185049257" sldId="367"/>
        </pc:sldMkLst>
      </pc:sldChg>
      <pc:sldChg chg="modSp del mod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895055854" sldId="368"/>
        </pc:sldMkLst>
        <pc:spChg chg="mod">
          <ac:chgData name="Stephanie Bradley" userId="bb573b86-6a01-430f-ba3c-43c2b2970490" providerId="ADAL" clId="{F7889DCB-EDD4-475F-8DEC-D6ADA883BB2F}" dt="2024-07-19T09:46:12.982" v="301" actId="20577"/>
          <ac:spMkLst>
            <pc:docMk/>
            <pc:sldMk cId="895055854" sldId="368"/>
            <ac:spMk id="2" creationId="{8224FDD5-41BC-8150-8F36-966C1DC94A78}"/>
          </ac:spMkLst>
        </pc:spChg>
        <pc:spChg chg="mod">
          <ac:chgData name="Stephanie Bradley" userId="bb573b86-6a01-430f-ba3c-43c2b2970490" providerId="ADAL" clId="{F7889DCB-EDD4-475F-8DEC-D6ADA883BB2F}" dt="2024-07-19T09:46:50.326" v="417" actId="20577"/>
          <ac:spMkLst>
            <pc:docMk/>
            <pc:sldMk cId="895055854" sldId="368"/>
            <ac:spMk id="3" creationId="{5E64B025-5990-98B0-E4EB-89ECCC551500}"/>
          </ac:spMkLst>
        </pc:spChg>
      </pc:sldChg>
      <pc:sldChg chg="del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3288915898" sldId="369"/>
        </pc:sldMkLst>
      </pc:sldChg>
      <pc:sldChg chg="del modAnim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3442773141" sldId="370"/>
        </pc:sldMkLst>
      </pc:sldChg>
      <pc:sldChg chg="del">
        <pc:chgData name="Stephanie Bradley" userId="bb573b86-6a01-430f-ba3c-43c2b2970490" providerId="ADAL" clId="{F7889DCB-EDD4-475F-8DEC-D6ADA883BB2F}" dt="2024-07-22T18:08:27.423" v="1934" actId="2696"/>
        <pc:sldMkLst>
          <pc:docMk/>
          <pc:sldMk cId="80018618" sldId="372"/>
        </pc:sldMkLst>
      </pc:sldChg>
      <pc:sldChg chg="del">
        <pc:chgData name="Stephanie Bradley" userId="bb573b86-6a01-430f-ba3c-43c2b2970490" providerId="ADAL" clId="{F7889DCB-EDD4-475F-8DEC-D6ADA883BB2F}" dt="2024-07-22T18:08:27.423" v="1934" actId="2696"/>
        <pc:sldMkLst>
          <pc:docMk/>
          <pc:sldMk cId="2422220567" sldId="373"/>
        </pc:sldMkLst>
      </pc:sldChg>
      <pc:sldChg chg="del">
        <pc:chgData name="Stephanie Bradley" userId="bb573b86-6a01-430f-ba3c-43c2b2970490" providerId="ADAL" clId="{F7889DCB-EDD4-475F-8DEC-D6ADA883BB2F}" dt="2024-07-22T18:08:27.423" v="1934" actId="2696"/>
        <pc:sldMkLst>
          <pc:docMk/>
          <pc:sldMk cId="3548519857" sldId="374"/>
        </pc:sldMkLst>
      </pc:sldChg>
      <pc:sldChg chg="del">
        <pc:chgData name="Stephanie Bradley" userId="bb573b86-6a01-430f-ba3c-43c2b2970490" providerId="ADAL" clId="{F7889DCB-EDD4-475F-8DEC-D6ADA883BB2F}" dt="2024-07-22T18:08:27.423" v="1934" actId="2696"/>
        <pc:sldMkLst>
          <pc:docMk/>
          <pc:sldMk cId="380558674" sldId="375"/>
        </pc:sldMkLst>
      </pc:sldChg>
      <pc:sldChg chg="del">
        <pc:chgData name="Stephanie Bradley" userId="bb573b86-6a01-430f-ba3c-43c2b2970490" providerId="ADAL" clId="{F7889DCB-EDD4-475F-8DEC-D6ADA883BB2F}" dt="2024-07-22T18:08:27.423" v="1934" actId="2696"/>
        <pc:sldMkLst>
          <pc:docMk/>
          <pc:sldMk cId="4009334146" sldId="376"/>
        </pc:sldMkLst>
      </pc:sldChg>
      <pc:sldChg chg="modSp mod">
        <pc:chgData name="Stephanie Bradley" userId="bb573b86-6a01-430f-ba3c-43c2b2970490" providerId="ADAL" clId="{F7889DCB-EDD4-475F-8DEC-D6ADA883BB2F}" dt="2024-07-19T09:42:39.534" v="2" actId="20577"/>
        <pc:sldMkLst>
          <pc:docMk/>
          <pc:sldMk cId="3226715823" sldId="377"/>
        </pc:sldMkLst>
        <pc:spChg chg="mod">
          <ac:chgData name="Stephanie Bradley" userId="bb573b86-6a01-430f-ba3c-43c2b2970490" providerId="ADAL" clId="{F7889DCB-EDD4-475F-8DEC-D6ADA883BB2F}" dt="2024-07-19T09:42:39.534" v="2" actId="20577"/>
          <ac:spMkLst>
            <pc:docMk/>
            <pc:sldMk cId="3226715823" sldId="377"/>
            <ac:spMk id="3" creationId="{D16B6B07-701B-E314-855C-0E3158CCB469}"/>
          </ac:spMkLst>
        </pc:spChg>
      </pc:sldChg>
      <pc:sldChg chg="modSp new mod">
        <pc:chgData name="Stephanie Bradley" userId="bb573b86-6a01-430f-ba3c-43c2b2970490" providerId="ADAL" clId="{F7889DCB-EDD4-475F-8DEC-D6ADA883BB2F}" dt="2024-07-19T09:45:22.489" v="261" actId="14100"/>
        <pc:sldMkLst>
          <pc:docMk/>
          <pc:sldMk cId="3328547708" sldId="378"/>
        </pc:sldMkLst>
        <pc:spChg chg="mod">
          <ac:chgData name="Stephanie Bradley" userId="bb573b86-6a01-430f-ba3c-43c2b2970490" providerId="ADAL" clId="{F7889DCB-EDD4-475F-8DEC-D6ADA883BB2F}" dt="2024-07-19T09:43:43.769" v="13" actId="113"/>
          <ac:spMkLst>
            <pc:docMk/>
            <pc:sldMk cId="3328547708" sldId="378"/>
            <ac:spMk id="2" creationId="{B69701F1-D219-AAE8-6D6C-6A1BB8C12963}"/>
          </ac:spMkLst>
        </pc:spChg>
        <pc:spChg chg="mod">
          <ac:chgData name="Stephanie Bradley" userId="bb573b86-6a01-430f-ba3c-43c2b2970490" providerId="ADAL" clId="{F7889DCB-EDD4-475F-8DEC-D6ADA883BB2F}" dt="2024-07-19T09:45:22.489" v="261" actId="14100"/>
          <ac:spMkLst>
            <pc:docMk/>
            <pc:sldMk cId="3328547708" sldId="378"/>
            <ac:spMk id="3" creationId="{0EC20E79-B96C-B754-8E1B-9CCE4CF38A28}"/>
          </ac:spMkLst>
        </pc:spChg>
      </pc:sldChg>
      <pc:sldChg chg="modSp new del mod modAnim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3691571669" sldId="379"/>
        </pc:sldMkLst>
        <pc:spChg chg="mod">
          <ac:chgData name="Stephanie Bradley" userId="bb573b86-6a01-430f-ba3c-43c2b2970490" providerId="ADAL" clId="{F7889DCB-EDD4-475F-8DEC-D6ADA883BB2F}" dt="2024-07-19T09:47:56.723" v="432" actId="113"/>
          <ac:spMkLst>
            <pc:docMk/>
            <pc:sldMk cId="3691571669" sldId="379"/>
            <ac:spMk id="2" creationId="{8619907A-5914-2CF2-D3DD-BACDECB379E2}"/>
          </ac:spMkLst>
        </pc:spChg>
        <pc:spChg chg="mod">
          <ac:chgData name="Stephanie Bradley" userId="bb573b86-6a01-430f-ba3c-43c2b2970490" providerId="ADAL" clId="{F7889DCB-EDD4-475F-8DEC-D6ADA883BB2F}" dt="2024-07-22T07:25:36.718" v="1899" actId="20577"/>
          <ac:spMkLst>
            <pc:docMk/>
            <pc:sldMk cId="3691571669" sldId="379"/>
            <ac:spMk id="3" creationId="{0A4FD2E9-A7CD-BE80-88AB-C5A6F1AE3DDC}"/>
          </ac:spMkLst>
        </pc:spChg>
      </pc:sldChg>
      <pc:sldChg chg="modSp new del mod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2528031180" sldId="380"/>
        </pc:sldMkLst>
        <pc:spChg chg="mod">
          <ac:chgData name="Stephanie Bradley" userId="bb573b86-6a01-430f-ba3c-43c2b2970490" providerId="ADAL" clId="{F7889DCB-EDD4-475F-8DEC-D6ADA883BB2F}" dt="2024-07-19T09:51:06.900" v="712" actId="113"/>
          <ac:spMkLst>
            <pc:docMk/>
            <pc:sldMk cId="2528031180" sldId="380"/>
            <ac:spMk id="2" creationId="{46DAA68B-8B55-1FEB-AB64-9F76A64733E3}"/>
          </ac:spMkLst>
        </pc:spChg>
        <pc:spChg chg="mod">
          <ac:chgData name="Stephanie Bradley" userId="bb573b86-6a01-430f-ba3c-43c2b2970490" providerId="ADAL" clId="{F7889DCB-EDD4-475F-8DEC-D6ADA883BB2F}" dt="2024-07-19T10:00:55.860" v="999" actId="207"/>
          <ac:spMkLst>
            <pc:docMk/>
            <pc:sldMk cId="2528031180" sldId="380"/>
            <ac:spMk id="3" creationId="{10EC27B6-0787-2093-EB42-65298C0C5675}"/>
          </ac:spMkLst>
        </pc:spChg>
      </pc:sldChg>
      <pc:sldChg chg="modSp new del mod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3525942126" sldId="381"/>
        </pc:sldMkLst>
        <pc:spChg chg="mod">
          <ac:chgData name="Stephanie Bradley" userId="bb573b86-6a01-430f-ba3c-43c2b2970490" providerId="ADAL" clId="{F7889DCB-EDD4-475F-8DEC-D6ADA883BB2F}" dt="2024-07-19T10:02:09.755" v="1012" actId="207"/>
          <ac:spMkLst>
            <pc:docMk/>
            <pc:sldMk cId="3525942126" sldId="381"/>
            <ac:spMk id="2" creationId="{B4835343-E464-14DE-E975-647D63AF7716}"/>
          </ac:spMkLst>
        </pc:spChg>
        <pc:spChg chg="mod">
          <ac:chgData name="Stephanie Bradley" userId="bb573b86-6a01-430f-ba3c-43c2b2970490" providerId="ADAL" clId="{F7889DCB-EDD4-475F-8DEC-D6ADA883BB2F}" dt="2024-07-19T10:03:00.403" v="1195" actId="20577"/>
          <ac:spMkLst>
            <pc:docMk/>
            <pc:sldMk cId="3525942126" sldId="381"/>
            <ac:spMk id="3" creationId="{7F90912B-3BD7-6722-C15D-3FFCC9DF0313}"/>
          </ac:spMkLst>
        </pc:spChg>
      </pc:sldChg>
      <pc:sldChg chg="modSp new del mod">
        <pc:chgData name="Stephanie Bradley" userId="bb573b86-6a01-430f-ba3c-43c2b2970490" providerId="ADAL" clId="{F7889DCB-EDD4-475F-8DEC-D6ADA883BB2F}" dt="2024-07-22T18:04:52.956" v="1927" actId="2696"/>
        <pc:sldMkLst>
          <pc:docMk/>
          <pc:sldMk cId="1565849377" sldId="383"/>
        </pc:sldMkLst>
        <pc:spChg chg="mod">
          <ac:chgData name="Stephanie Bradley" userId="bb573b86-6a01-430f-ba3c-43c2b2970490" providerId="ADAL" clId="{F7889DCB-EDD4-475F-8DEC-D6ADA883BB2F}" dt="2024-07-22T07:23:13.043" v="1690" actId="113"/>
          <ac:spMkLst>
            <pc:docMk/>
            <pc:sldMk cId="1565849377" sldId="383"/>
            <ac:spMk id="2" creationId="{73520A35-CB7B-7649-3777-75E361F8E075}"/>
          </ac:spMkLst>
        </pc:spChg>
        <pc:spChg chg="mod">
          <ac:chgData name="Stephanie Bradley" userId="bb573b86-6a01-430f-ba3c-43c2b2970490" providerId="ADAL" clId="{F7889DCB-EDD4-475F-8DEC-D6ADA883BB2F}" dt="2024-07-22T07:23:04.429" v="1688" actId="20577"/>
          <ac:spMkLst>
            <pc:docMk/>
            <pc:sldMk cId="1565849377" sldId="383"/>
            <ac:spMk id="3" creationId="{EEEA0D50-3772-16DD-C1FA-CEA07197F2FD}"/>
          </ac:spMkLst>
        </pc:spChg>
      </pc:sldChg>
      <pc:sldChg chg="modSp add mod">
        <pc:chgData name="Stephanie Bradley" userId="bb573b86-6a01-430f-ba3c-43c2b2970490" providerId="ADAL" clId="{F7889DCB-EDD4-475F-8DEC-D6ADA883BB2F}" dt="2024-07-22T18:04:23.276" v="1926" actId="5793"/>
        <pc:sldMkLst>
          <pc:docMk/>
          <pc:sldMk cId="3886032792" sldId="384"/>
        </pc:sldMkLst>
        <pc:spChg chg="mod">
          <ac:chgData name="Stephanie Bradley" userId="bb573b86-6a01-430f-ba3c-43c2b2970490" providerId="ADAL" clId="{F7889DCB-EDD4-475F-8DEC-D6ADA883BB2F}" dt="2024-07-22T18:04:23.276" v="1926" actId="5793"/>
          <ac:spMkLst>
            <pc:docMk/>
            <pc:sldMk cId="3886032792" sldId="384"/>
            <ac:spMk id="3" creationId="{E59E4643-C805-F4EA-EA41-6D9CE5CD232F}"/>
          </ac:spMkLst>
        </pc:spChg>
      </pc:sldChg>
      <pc:sldChg chg="ord">
        <pc:chgData name="Stephanie Bradley" userId="bb573b86-6a01-430f-ba3c-43c2b2970490" providerId="ADAL" clId="{F7889DCB-EDD4-475F-8DEC-D6ADA883BB2F}" dt="2024-07-22T18:08:56.016" v="1936"/>
        <pc:sldMkLst>
          <pc:docMk/>
          <pc:sldMk cId="2638373842" sldId="385"/>
        </pc:sldMkLst>
      </pc:sldChg>
      <pc:sldChg chg="add">
        <pc:chgData name="Stephanie Bradley" userId="bb573b86-6a01-430f-ba3c-43c2b2970490" providerId="ADAL" clId="{F7889DCB-EDD4-475F-8DEC-D6ADA883BB2F}" dt="2024-07-22T18:06:36.975" v="1932"/>
        <pc:sldMkLst>
          <pc:docMk/>
          <pc:sldMk cId="241811350" sldId="386"/>
        </pc:sldMkLst>
      </pc:sldChg>
      <pc:sldChg chg="del">
        <pc:chgData name="Stephanie Bradley" userId="bb573b86-6a01-430f-ba3c-43c2b2970490" providerId="ADAL" clId="{F7889DCB-EDD4-475F-8DEC-D6ADA883BB2F}" dt="2024-07-22T18:06:21.894" v="1929" actId="2696"/>
        <pc:sldMkLst>
          <pc:docMk/>
          <pc:sldMk cId="424704366" sldId="386"/>
        </pc:sldMkLst>
      </pc:sldChg>
      <pc:sldChg chg="add del">
        <pc:chgData name="Stephanie Bradley" userId="bb573b86-6a01-430f-ba3c-43c2b2970490" providerId="ADAL" clId="{F7889DCB-EDD4-475F-8DEC-D6ADA883BB2F}" dt="2024-07-22T18:06:32.585" v="1931"/>
        <pc:sldMkLst>
          <pc:docMk/>
          <pc:sldMk cId="467346862" sldId="386"/>
        </pc:sldMkLst>
      </pc:sldChg>
      <pc:sldChg chg="del">
        <pc:chgData name="Stephanie Bradley" userId="bb573b86-6a01-430f-ba3c-43c2b2970490" providerId="ADAL" clId="{F7889DCB-EDD4-475F-8DEC-D6ADA883BB2F}" dt="2024-07-22T18:06:21.894" v="1929" actId="2696"/>
        <pc:sldMkLst>
          <pc:docMk/>
          <pc:sldMk cId="1094122642" sldId="387"/>
        </pc:sldMkLst>
      </pc:sldChg>
      <pc:sldChg chg="add del">
        <pc:chgData name="Stephanie Bradley" userId="bb573b86-6a01-430f-ba3c-43c2b2970490" providerId="ADAL" clId="{F7889DCB-EDD4-475F-8DEC-D6ADA883BB2F}" dt="2024-07-22T18:06:32.585" v="1931"/>
        <pc:sldMkLst>
          <pc:docMk/>
          <pc:sldMk cId="1566165863" sldId="387"/>
        </pc:sldMkLst>
      </pc:sldChg>
      <pc:sldChg chg="add">
        <pc:chgData name="Stephanie Bradley" userId="bb573b86-6a01-430f-ba3c-43c2b2970490" providerId="ADAL" clId="{F7889DCB-EDD4-475F-8DEC-D6ADA883BB2F}" dt="2024-07-22T18:06:36.975" v="1932"/>
        <pc:sldMkLst>
          <pc:docMk/>
          <pc:sldMk cId="2353802584" sldId="387"/>
        </pc:sldMkLst>
      </pc:sldChg>
      <pc:sldChg chg="add del">
        <pc:chgData name="Stephanie Bradley" userId="bb573b86-6a01-430f-ba3c-43c2b2970490" providerId="ADAL" clId="{F7889DCB-EDD4-475F-8DEC-D6ADA883BB2F}" dt="2024-07-22T18:06:32.585" v="1931"/>
        <pc:sldMkLst>
          <pc:docMk/>
          <pc:sldMk cId="589442575" sldId="388"/>
        </pc:sldMkLst>
      </pc:sldChg>
      <pc:sldChg chg="add">
        <pc:chgData name="Stephanie Bradley" userId="bb573b86-6a01-430f-ba3c-43c2b2970490" providerId="ADAL" clId="{F7889DCB-EDD4-475F-8DEC-D6ADA883BB2F}" dt="2024-07-22T18:06:36.975" v="1932"/>
        <pc:sldMkLst>
          <pc:docMk/>
          <pc:sldMk cId="2102932046" sldId="388"/>
        </pc:sldMkLst>
      </pc:sldChg>
      <pc:sldChg chg="del">
        <pc:chgData name="Stephanie Bradley" userId="bb573b86-6a01-430f-ba3c-43c2b2970490" providerId="ADAL" clId="{F7889DCB-EDD4-475F-8DEC-D6ADA883BB2F}" dt="2024-07-22T18:06:21.894" v="1929" actId="2696"/>
        <pc:sldMkLst>
          <pc:docMk/>
          <pc:sldMk cId="2664876244" sldId="388"/>
        </pc:sldMkLst>
      </pc:sldChg>
      <pc:sldChg chg="del">
        <pc:chgData name="Stephanie Bradley" userId="bb573b86-6a01-430f-ba3c-43c2b2970490" providerId="ADAL" clId="{F7889DCB-EDD4-475F-8DEC-D6ADA883BB2F}" dt="2024-07-22T18:06:21.894" v="1929" actId="2696"/>
        <pc:sldMkLst>
          <pc:docMk/>
          <pc:sldMk cId="696711181" sldId="389"/>
        </pc:sldMkLst>
      </pc:sldChg>
      <pc:sldChg chg="add del">
        <pc:chgData name="Stephanie Bradley" userId="bb573b86-6a01-430f-ba3c-43c2b2970490" providerId="ADAL" clId="{F7889DCB-EDD4-475F-8DEC-D6ADA883BB2F}" dt="2024-07-22T18:06:32.585" v="1931"/>
        <pc:sldMkLst>
          <pc:docMk/>
          <pc:sldMk cId="1077436908" sldId="389"/>
        </pc:sldMkLst>
      </pc:sldChg>
      <pc:sldChg chg="add">
        <pc:chgData name="Stephanie Bradley" userId="bb573b86-6a01-430f-ba3c-43c2b2970490" providerId="ADAL" clId="{F7889DCB-EDD4-475F-8DEC-D6ADA883BB2F}" dt="2024-07-22T18:06:36.975" v="1932"/>
        <pc:sldMkLst>
          <pc:docMk/>
          <pc:sldMk cId="3207132105" sldId="389"/>
        </pc:sldMkLst>
      </pc:sldChg>
      <pc:sldChg chg="add del">
        <pc:chgData name="Stephanie Bradley" userId="bb573b86-6a01-430f-ba3c-43c2b2970490" providerId="ADAL" clId="{F7889DCB-EDD4-475F-8DEC-D6ADA883BB2F}" dt="2024-07-22T18:06:32.585" v="1931"/>
        <pc:sldMkLst>
          <pc:docMk/>
          <pc:sldMk cId="2846454245" sldId="390"/>
        </pc:sldMkLst>
      </pc:sldChg>
      <pc:sldChg chg="del">
        <pc:chgData name="Stephanie Bradley" userId="bb573b86-6a01-430f-ba3c-43c2b2970490" providerId="ADAL" clId="{F7889DCB-EDD4-475F-8DEC-D6ADA883BB2F}" dt="2024-07-22T18:06:21.894" v="1929" actId="2696"/>
        <pc:sldMkLst>
          <pc:docMk/>
          <pc:sldMk cId="3376202102" sldId="390"/>
        </pc:sldMkLst>
      </pc:sldChg>
      <pc:sldChg chg="add">
        <pc:chgData name="Stephanie Bradley" userId="bb573b86-6a01-430f-ba3c-43c2b2970490" providerId="ADAL" clId="{F7889DCB-EDD4-475F-8DEC-D6ADA883BB2F}" dt="2024-07-22T18:06:36.975" v="1932"/>
        <pc:sldMkLst>
          <pc:docMk/>
          <pc:sldMk cId="3458460511" sldId="390"/>
        </pc:sldMkLst>
      </pc:sldChg>
      <pc:sldChg chg="add del">
        <pc:chgData name="Stephanie Bradley" userId="bb573b86-6a01-430f-ba3c-43c2b2970490" providerId="ADAL" clId="{F7889DCB-EDD4-475F-8DEC-D6ADA883BB2F}" dt="2024-07-22T18:06:32.585" v="1931"/>
        <pc:sldMkLst>
          <pc:docMk/>
          <pc:sldMk cId="835438050" sldId="391"/>
        </pc:sldMkLst>
      </pc:sldChg>
      <pc:sldChg chg="add">
        <pc:chgData name="Stephanie Bradley" userId="bb573b86-6a01-430f-ba3c-43c2b2970490" providerId="ADAL" clId="{F7889DCB-EDD4-475F-8DEC-D6ADA883BB2F}" dt="2024-07-22T18:06:36.975" v="1932"/>
        <pc:sldMkLst>
          <pc:docMk/>
          <pc:sldMk cId="2138703230" sldId="391"/>
        </pc:sldMkLst>
      </pc:sldChg>
      <pc:sldChg chg="del">
        <pc:chgData name="Stephanie Bradley" userId="bb573b86-6a01-430f-ba3c-43c2b2970490" providerId="ADAL" clId="{F7889DCB-EDD4-475F-8DEC-D6ADA883BB2F}" dt="2024-07-22T18:06:21.894" v="1929" actId="2696"/>
        <pc:sldMkLst>
          <pc:docMk/>
          <pc:sldMk cId="3580112096" sldId="391"/>
        </pc:sldMkLst>
      </pc:sldChg>
      <pc:sldChg chg="add">
        <pc:chgData name="Stephanie Bradley" userId="bb573b86-6a01-430f-ba3c-43c2b2970490" providerId="ADAL" clId="{F7889DCB-EDD4-475F-8DEC-D6ADA883BB2F}" dt="2024-07-22T18:06:36.975" v="1932"/>
        <pc:sldMkLst>
          <pc:docMk/>
          <pc:sldMk cId="1290661293" sldId="392"/>
        </pc:sldMkLst>
      </pc:sldChg>
      <pc:sldChg chg="add del">
        <pc:chgData name="Stephanie Bradley" userId="bb573b86-6a01-430f-ba3c-43c2b2970490" providerId="ADAL" clId="{F7889DCB-EDD4-475F-8DEC-D6ADA883BB2F}" dt="2024-07-22T18:06:32.585" v="1931"/>
        <pc:sldMkLst>
          <pc:docMk/>
          <pc:sldMk cId="2534455334" sldId="392"/>
        </pc:sldMkLst>
      </pc:sldChg>
      <pc:sldChg chg="del">
        <pc:chgData name="Stephanie Bradley" userId="bb573b86-6a01-430f-ba3c-43c2b2970490" providerId="ADAL" clId="{F7889DCB-EDD4-475F-8DEC-D6ADA883BB2F}" dt="2024-07-22T18:06:21.894" v="1929" actId="2696"/>
        <pc:sldMkLst>
          <pc:docMk/>
          <pc:sldMk cId="2771549661" sldId="392"/>
        </pc:sldMkLst>
      </pc:sldChg>
      <pc:sldChg chg="add del">
        <pc:chgData name="Stephanie Bradley" userId="bb573b86-6a01-430f-ba3c-43c2b2970490" providerId="ADAL" clId="{F7889DCB-EDD4-475F-8DEC-D6ADA883BB2F}" dt="2024-07-22T18:06:32.585" v="1931"/>
        <pc:sldMkLst>
          <pc:docMk/>
          <pc:sldMk cId="1037179398" sldId="393"/>
        </pc:sldMkLst>
      </pc:sldChg>
      <pc:sldChg chg="del">
        <pc:chgData name="Stephanie Bradley" userId="bb573b86-6a01-430f-ba3c-43c2b2970490" providerId="ADAL" clId="{F7889DCB-EDD4-475F-8DEC-D6ADA883BB2F}" dt="2024-07-22T18:06:21.894" v="1929" actId="2696"/>
        <pc:sldMkLst>
          <pc:docMk/>
          <pc:sldMk cId="1268689057" sldId="393"/>
        </pc:sldMkLst>
      </pc:sldChg>
      <pc:sldChg chg="add">
        <pc:chgData name="Stephanie Bradley" userId="bb573b86-6a01-430f-ba3c-43c2b2970490" providerId="ADAL" clId="{F7889DCB-EDD4-475F-8DEC-D6ADA883BB2F}" dt="2024-07-22T18:06:36.975" v="1932"/>
        <pc:sldMkLst>
          <pc:docMk/>
          <pc:sldMk cId="4239408921" sldId="393"/>
        </pc:sldMkLst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153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6-23T16:17:12.520"/>
    </inkml:context>
    <inkml:brush xml:id="br0">
      <inkml:brushProperty name="width" value="0.05" units="cm"/>
      <inkml:brushProperty name="height" value="0.05" units="cm"/>
    </inkml:brush>
  </inkml:definitions>
  <inkml:trace contextRef="#ctx0" brushRef="#br0">1 1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Until/as soon as/before/when/once/while/after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82787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S&amp;L page 28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4301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S&amp;L page 36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48252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Guess who!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237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9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9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9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9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9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9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9C98C58F-EF67-CB44-8825-0F046CAF7261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62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01840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857530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5">
            <a:extLst>
              <a:ext uri="{FF2B5EF4-FFF2-40B4-BE49-F238E27FC236}">
                <a16:creationId xmlns:a16="http://schemas.microsoft.com/office/drawing/2014/main" id="{D1C6F2FA-9D48-5647-B3AE-270F4C5B452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5021317" y="1516008"/>
            <a:ext cx="3578171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628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15392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1686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26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17774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15035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2427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42642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AE47795F-9AD2-A242-9522-9B44F1A5DF9D}"/>
              </a:ext>
            </a:extLst>
          </p:cNvPr>
          <p:cNvSpPr txBox="1">
            <a:spLocks/>
          </p:cNvSpPr>
          <p:nvPr userDrawn="1"/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2500" kern="1200">
                <a:solidFill>
                  <a:schemeClr val="bg1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02105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Placeholder 1">
            <a:extLst>
              <a:ext uri="{FF2B5EF4-FFF2-40B4-BE49-F238E27FC236}">
                <a16:creationId xmlns:a16="http://schemas.microsoft.com/office/drawing/2014/main" id="{B07AF117-4642-4B4F-9E27-4D6E2B7C5E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27C814C8-3E80-F94B-8AAA-96F2F4684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4285" y="2566604"/>
            <a:ext cx="8499584" cy="31852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4040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AA01EA-088C-C946-BEA0-F7A16D611B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8428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DB74E-393F-8341-8EDE-BCD3D1EC500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03835" y="2632841"/>
            <a:ext cx="4480034" cy="354412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8" name="Title Placeholder 1">
            <a:extLst>
              <a:ext uri="{FF2B5EF4-FFF2-40B4-BE49-F238E27FC236}">
                <a16:creationId xmlns:a16="http://schemas.microsoft.com/office/drawing/2014/main" id="{B9C1506C-B0E9-4E4D-9F5A-01E9D6DE13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106104"/>
            <a:ext cx="849958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940759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2421751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7CF91-8FB7-0B42-A329-E11BE478FD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534FCA1-D7E4-A64A-B793-6901C347C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EEFF4-2699-2845-91D9-D5A07A07881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3D7AE9-B962-CC42-BA86-B1E5EDE333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947482-2CC9-0E4C-870E-8D35795D5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04286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91516-56E3-FE49-AF8F-9F2EF75D8C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9EEC7E-522D-5245-80F4-6045A4C8C5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853E28-50D1-DB40-925E-1865E073DF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EE0FC-C5EA-7B43-A0D8-933FEEC1E1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9ED53-FDF6-FE4E-8218-A5DCCBEBF0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777352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49A6-312A-DE4B-B032-3C87D4A1F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3AC8F-1D8F-4045-BA5F-AC0745D4C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47A2DA-0D49-1243-97F3-8C33ED427BA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D2AB8-7709-F248-874B-15AF8A8F2F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3051CA-2F1D-EF43-AB3E-970DE78ECA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80330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CC5C1-CEEC-A54F-8061-670B3716BC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46779F-F147-C642-A601-EB30995A30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339AF6-4ECF-C940-B2CD-54C3A8481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C2FBBA-1744-7C44-BDC5-5E40FC4E724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4CE875-541F-134E-8E16-39C758721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E3B6349-EA0A-2142-8CEF-E85D325A49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4582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4223D-B3AF-FC43-8E2C-CD1AAF8624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F013F-2912-624D-8195-A67E139018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3456B4-6048-6640-9D7D-42EA2A6DDE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7129F5-4B35-4648-9238-99F17302CF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76AB2B2-2AF7-4E41-BF6E-38905C051B6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1B7545-C2A4-3C49-AFF2-44FB003DC61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6D25BF-5E79-9048-9C82-AFCE84DEAF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1EC22-A66B-F44B-96E5-15E164D9B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0177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FC50D-4F82-6D41-B29B-7D5BFC9BC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24865E-E560-0B4E-9395-474CD6DBF7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83FAC-4B1F-7341-B306-E3666ACF0B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EE7A9CF-F8E0-444E-872B-29AF2503BE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174890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EE6DEFC-6AE7-8546-81B6-A8985717AB2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23E71D-C4D2-684F-A864-9E8A10CACB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E9DACB-F630-B743-96E9-3C02225BD9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394767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B2CFC4-E0FF-CD48-BF1D-8282D552A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5B17B-9BE6-EB49-B5FB-C098D6C43A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FB7D76-9210-8F49-9A78-8747A6504AD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5A7EF-7E39-2F4E-9A2D-6C0F4CDC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4F60D-F04A-8F46-8F4B-C293A3F22B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DBFFEF-7F5C-3E4A-AEBA-AE008AE7F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26541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D254E5-EC60-7642-89FC-E0005F24DF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6ABA9B-C852-BD4C-8EBB-DCA38ABAFB7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052852-941B-934D-8B59-88371343E6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4B2328-0A43-4342-A653-438448402AB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64BB61-D3D6-F54F-B677-477ED6253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DC3A9F-519B-324E-8B37-F8E2A62086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03595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CF624-42BE-7644-90FA-098E6BC22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3350E3-FA89-4446-9F4F-2DDCB0D7246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560375-BEC7-464A-8FED-420C1DCCF5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956A-D1B6-2141-8227-E96F87573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1AFAD8-75E0-E74B-8E53-F8DAA76AF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221851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022C87-B12F-C545-920B-2FEA49D862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44DBAF-A21F-884B-8893-93D4AB4B5B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BC95F-39B8-0C49-A006-DB8F65C05F8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1F5A4D6D-2A90-B940-A687-1FDBE254A839}" type="datetimeFigureOut">
              <a:rPr lang="en-US" smtClean="0"/>
              <a:t>7/22/2024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480421-2463-624E-8B83-7E103ADC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D2072A-1BC5-4B41-9369-C7AF05D0B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85D84EF2-5567-6742-81C4-5D950A690A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99034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 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CB666C83-FBE5-ACA6-584C-F45D604FACE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223513" cy="69176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88874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only white text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6323031A-1941-C4FF-D8B7-1CEC9639BEF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95938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62833C6B-FB99-2353-061A-3B753BE63B6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25212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A6653FF1-05A1-088B-DD83-29E688DDE40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662873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18634A-2EDC-FB89-083F-8502AE59A3D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088254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 White_B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B0D9AD90-1BAB-85D1-E23A-8B07C48159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031164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Top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4" name="Picture 3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EDC8067F-B93D-833B-C01E-F66BFEA8722C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84105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Full colour_Cottom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05B2AD06-9CF6-0A46-AF22-119BF7556057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white background with black text&#10;&#10;Description automatically generated with low confidence">
            <a:extLst>
              <a:ext uri="{FF2B5EF4-FFF2-40B4-BE49-F238E27FC236}">
                <a16:creationId xmlns:a16="http://schemas.microsoft.com/office/drawing/2014/main" id="{4BB500ED-8749-05C0-69FF-9116AAF45A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-1"/>
            <a:ext cx="914399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72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3.xml"/></Relationships>
</file>

<file path=ppt/slideMasters/_rels/slideMaster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6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7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8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9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0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1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2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3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4.xml"/></Relationships>
</file>

<file path=ppt/slideMasters/_rels/slideMaster1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16.pn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16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8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5" Type="http://schemas.openxmlformats.org/officeDocument/2006/relationships/image" Target="../media/image17.png"/><Relationship Id="rId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image" Target="../media/image18.png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theme" Target="../theme/theme18.xml"/><Relationship Id="rId2" Type="http://schemas.openxmlformats.org/officeDocument/2006/relationships/slideLayout" Target="../slideLayouts/slideLayout30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/Relationships>
</file>

<file path=ppt/slideMasters/_rels/slideMaster1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2" Type="http://schemas.openxmlformats.org/officeDocument/2006/relationships/slideLayout" Target="../slideLayouts/slideLayout41.xml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5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3.xml"/><Relationship Id="rId9" Type="http://schemas.openxmlformats.org/officeDocument/2006/relationships/theme" Target="../theme/theme1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54B31FAD-A0B3-FC30-DEA7-D7A295A647D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adge&#10;&#10;Description automatically generated with low confidence">
            <a:extLst>
              <a:ext uri="{FF2B5EF4-FFF2-40B4-BE49-F238E27FC236}">
                <a16:creationId xmlns:a16="http://schemas.microsoft.com/office/drawing/2014/main" id="{321E63E8-38CD-D033-DCAF-C35E9D59516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rochure&#10;&#10;Description automatically generated with low confidence">
            <a:extLst>
              <a:ext uri="{FF2B5EF4-FFF2-40B4-BE49-F238E27FC236}">
                <a16:creationId xmlns:a16="http://schemas.microsoft.com/office/drawing/2014/main" id="{70687FFB-C9C8-95F0-A402-046B0732843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53710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design&#10;&#10;Description automatically generated">
            <a:extLst>
              <a:ext uri="{FF2B5EF4-FFF2-40B4-BE49-F238E27FC236}">
                <a16:creationId xmlns:a16="http://schemas.microsoft.com/office/drawing/2014/main" id="{551FA688-2EBA-93E0-797B-8D53F690081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7909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graphic design, font&#10;&#10;Description automatically generated">
            <a:extLst>
              <a:ext uri="{FF2B5EF4-FFF2-40B4-BE49-F238E27FC236}">
                <a16:creationId xmlns:a16="http://schemas.microsoft.com/office/drawing/2014/main" id="{D259B7C1-A8D7-F339-5012-17BB3E1361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742971"/>
      </p:ext>
    </p:extLst>
  </p:cSld>
  <p:clrMap bg1="lt1" tx1="dk1" bg2="lt2" tx2="dk2" accent1="accent1" accent2="accent2" accent3="accent3" accent4="accent4" accent5="accent5" accent6="accent6" hlink="hlink" folHlink="folHlink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7612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and white background&#10;&#10;Description automatically generated with low confidence">
            <a:extLst>
              <a:ext uri="{FF2B5EF4-FFF2-40B4-BE49-F238E27FC236}">
                <a16:creationId xmlns:a16="http://schemas.microsoft.com/office/drawing/2014/main" id="{EA17DCD5-2337-493E-15B5-B3D914EFD69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9443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ree, cloud, house, sky&#10;&#10;Description automatically generated">
            <a:extLst>
              <a:ext uri="{FF2B5EF4-FFF2-40B4-BE49-F238E27FC236}">
                <a16:creationId xmlns:a16="http://schemas.microsoft.com/office/drawing/2014/main" id="{7D3A0B8D-8F1B-BBD7-763E-306A19184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4841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cloud, grass, text&#10;&#10;Description automatically generated">
            <a:extLst>
              <a:ext uri="{FF2B5EF4-FFF2-40B4-BE49-F238E27FC236}">
                <a16:creationId xmlns:a16="http://schemas.microsoft.com/office/drawing/2014/main" id="{FD64A1D8-C4BB-C68E-DD4E-12E4B52E65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6360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cloud&#10;&#10;Description automatically generated">
            <a:extLst>
              <a:ext uri="{FF2B5EF4-FFF2-40B4-BE49-F238E27FC236}">
                <a16:creationId xmlns:a16="http://schemas.microsoft.com/office/drawing/2014/main" id="{B6E7C2A9-67AF-B453-A32C-8398FDC30646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1518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EC565704-B489-D021-F781-93D2D4B3EEF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6321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sky, tree, outdoor, screenshot&#10;&#10;Description automatically generated">
            <a:extLst>
              <a:ext uri="{FF2B5EF4-FFF2-40B4-BE49-F238E27FC236}">
                <a16:creationId xmlns:a16="http://schemas.microsoft.com/office/drawing/2014/main" id="{8C16B6D9-FB9C-49F3-2582-C99E877F12B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7377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sky, text, screenshot, building&#10;&#10;Description automatically generated">
            <a:extLst>
              <a:ext uri="{FF2B5EF4-FFF2-40B4-BE49-F238E27FC236}">
                <a16:creationId xmlns:a16="http://schemas.microsoft.com/office/drawing/2014/main" id="{42885A91-394F-610C-FB99-7E0485978FE1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8218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a building&#10;&#10;Description automatically generated with low confidence">
            <a:extLst>
              <a:ext uri="{FF2B5EF4-FFF2-40B4-BE49-F238E27FC236}">
                <a16:creationId xmlns:a16="http://schemas.microsoft.com/office/drawing/2014/main" id="{80BB21EE-854B-4A5D-4B38-92F4066580F7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69030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ky, tree, plant&#10;&#10;Description automatically generated">
            <a:extLst>
              <a:ext uri="{FF2B5EF4-FFF2-40B4-BE49-F238E27FC236}">
                <a16:creationId xmlns:a16="http://schemas.microsoft.com/office/drawing/2014/main" id="{A6CE6DCC-5EFF-0C9E-9F78-1881B15D324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452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89E7878-B3D1-6FC5-87DB-108CA1BA808E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&#10;&#10;Description automatically generated">
            <a:extLst>
              <a:ext uri="{FF2B5EF4-FFF2-40B4-BE49-F238E27FC236}">
                <a16:creationId xmlns:a16="http://schemas.microsoft.com/office/drawing/2014/main" id="{A6A14B7B-8C7E-6FAF-1CC1-93662CD7B4CB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4316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, screenshot, design&#10;&#10;Description automatically generated">
            <a:extLst>
              <a:ext uri="{FF2B5EF4-FFF2-40B4-BE49-F238E27FC236}">
                <a16:creationId xmlns:a16="http://schemas.microsoft.com/office/drawing/2014/main" id="{5C687F51-381C-2C10-F251-1D289F363341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434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3" r:id="rId1"/>
    <p:sldLayoutId id="2147483714" r:id="rId2"/>
    <p:sldLayoutId id="2147483715" r:id="rId3"/>
    <p:sldLayoutId id="2147483716" r:id="rId4"/>
    <p:sldLayoutId id="2147483717" r:id="rId5"/>
    <p:sldLayoutId id="2147483718" r:id="rId6"/>
    <p:sldLayoutId id="2147483719" r:id="rId7"/>
    <p:sldLayoutId id="2147483720" r:id="rId8"/>
    <p:sldLayoutId id="2147483721" r:id="rId9"/>
    <p:sldLayoutId id="2147483722" r:id="rId10"/>
    <p:sldLayoutId id="214748372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997036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6" r:id="rId3"/>
    <p:sldLayoutId id="2147483747" r:id="rId4"/>
    <p:sldLayoutId id="2147483750" r:id="rId5"/>
    <p:sldLayoutId id="2147483751" r:id="rId6"/>
    <p:sldLayoutId id="2147483748" r:id="rId7"/>
    <p:sldLayoutId id="2147483749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ordwall.net/play/58235/065/52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929541156/design-vocabulary-flash-cards/?i=2waqte&amp;x=1qqt" TargetMode="External"/><Relationship Id="rId1" Type="http://schemas.openxmlformats.org/officeDocument/2006/relationships/slideLayout" Target="../slideLayouts/slideLayout1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1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5.xml"/><Relationship Id="rId4" Type="http://schemas.openxmlformats.org/officeDocument/2006/relationships/customXml" Target="../ink/ink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quizlet.com/gb/812976624/art-design-vocabulary-flash-cards/?i=2waqte&amp;x=1qqt" TargetMode="External"/><Relationship Id="rId1" Type="http://schemas.openxmlformats.org/officeDocument/2006/relationships/slideLayout" Target="../slideLayouts/slideLayout1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quizlet.com/812976624/live?type=classic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3744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EE76C-41F4-4A96-7D20-B4E0A78D38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b="1"/>
            </a:br>
            <a:br>
              <a:rPr lang="en-GB" b="1"/>
            </a:br>
            <a:r>
              <a:rPr lang="en-GB" sz="3600" b="1"/>
              <a:t>Pre-Sessional Programme</a:t>
            </a:r>
            <a:br>
              <a:rPr lang="en-GB" sz="3600" b="1"/>
            </a:br>
            <a:br>
              <a:rPr lang="en-GB"/>
            </a:br>
            <a:r>
              <a:rPr lang="en-GB"/>
              <a:t>with Stephanie Bradley, Dip. Ed., Dip TEFLA, MA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 sz="2000"/>
              <a:t>8</a:t>
            </a:r>
            <a:r>
              <a:rPr lang="en-GB" sz="2000" baseline="30000"/>
              <a:t>th</a:t>
            </a:r>
            <a:r>
              <a:rPr lang="en-GB" sz="2000"/>
              <a:t> July – 13</a:t>
            </a:r>
            <a:r>
              <a:rPr lang="en-GB" sz="2000" baseline="30000"/>
              <a:t>th</a:t>
            </a:r>
            <a:r>
              <a:rPr lang="en-GB" sz="2000"/>
              <a:t> September 2024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309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EED7AA-853C-22EB-4DFD-02C80A142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215614"/>
            <a:ext cx="8058149" cy="3908179"/>
          </a:xfrm>
        </p:spPr>
        <p:txBody>
          <a:bodyPr/>
          <a:lstStyle/>
          <a:p>
            <a:pPr algn="ctr"/>
            <a:br>
              <a:rPr lang="en-GB"/>
            </a:br>
            <a:br>
              <a:rPr lang="en-GB"/>
            </a:br>
            <a:br>
              <a:rPr lang="en-GB"/>
            </a:br>
            <a:r>
              <a:rPr lang="en-GB" b="1"/>
              <a:t>WEEK 3</a:t>
            </a:r>
            <a:br>
              <a:rPr lang="en-GB"/>
            </a:br>
            <a:br>
              <a:rPr lang="en-GB"/>
            </a:br>
            <a:r>
              <a:rPr lang="en-GB"/>
              <a:t>10 Week Course (10PSE)</a:t>
            </a:r>
            <a:r>
              <a:rPr lang="en-GB" b="1"/>
              <a:t>  </a:t>
            </a:r>
            <a:br>
              <a:rPr lang="en-GB" b="1"/>
            </a:br>
            <a:br>
              <a:rPr lang="en-GB" b="1"/>
            </a:br>
            <a:r>
              <a:rPr lang="en-GB" b="1"/>
              <a:t>-  </a:t>
            </a:r>
            <a:r>
              <a:rPr lang="en-GB"/>
              <a:t>Book Unit 2 – Design</a:t>
            </a:r>
            <a:br>
              <a:rPr lang="en-GB"/>
            </a:br>
            <a:r>
              <a:rPr lang="en-GB"/>
              <a:t>Focus on Academic Writing &amp; Listening Skills</a:t>
            </a:r>
            <a:br>
              <a:rPr lang="en-GB"/>
            </a:br>
            <a:r>
              <a:rPr lang="en-GB"/>
              <a:t>Speaking Practice</a:t>
            </a:r>
            <a:br>
              <a:rPr lang="en-GB"/>
            </a:br>
            <a:r>
              <a:rPr lang="en-GB"/>
              <a:t>Assessments – Listening &amp; Writing</a:t>
            </a:r>
            <a:br>
              <a:rPr lang="en-GB"/>
            </a:br>
            <a:r>
              <a:rPr lang="en-GB"/>
              <a:t>10PSE - Presentations</a:t>
            </a:r>
          </a:p>
        </p:txBody>
      </p:sp>
    </p:spTree>
    <p:extLst>
      <p:ext uri="{BB962C8B-B14F-4D97-AF65-F5344CB8AC3E}">
        <p14:creationId xmlns:p14="http://schemas.microsoft.com/office/powerpoint/2010/main" val="22584466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3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One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Speaking &amp; Listening practise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Design vocabulary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60327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1667B-8FA4-9D43-7772-4C3720404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Fluency Game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768C4-C633-6678-29AD-291DB2DDF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Tell your partner how you spent your weekend.</a:t>
            </a:r>
          </a:p>
          <a:p>
            <a:r>
              <a:rPr lang="en-GB"/>
              <a:t>Use as many </a:t>
            </a:r>
            <a:r>
              <a:rPr lang="en-GB">
                <a:solidFill>
                  <a:schemeClr val="accent1"/>
                </a:solidFill>
              </a:rPr>
              <a:t>subordinating conjunctions</a:t>
            </a:r>
            <a:r>
              <a:rPr lang="en-GB"/>
              <a:t> as you can.</a:t>
            </a:r>
          </a:p>
          <a:p>
            <a:r>
              <a:rPr lang="en-GB"/>
              <a:t>Note down how many conjunctions your partner used correctly.</a:t>
            </a:r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204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CF30C-CB57-F789-B1A0-A2A8A30AF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US" b="1">
                <a:solidFill>
                  <a:schemeClr val="accent1"/>
                </a:solidFill>
                <a:cs typeface="Calibri Light"/>
              </a:rPr>
              <a:t>Course Requirements</a:t>
            </a:r>
            <a:endParaRPr lang="en-US" b="1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B1B97-D7FF-4CCA-DA9D-31F6F60FA1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77399"/>
            <a:ext cx="7886700" cy="4899564"/>
          </a:xfrm>
        </p:spPr>
        <p:txBody>
          <a:bodyPr lIns="91440" tIns="45720" rIns="91440" bIns="45720" anchor="t"/>
          <a:lstStyle/>
          <a:p>
            <a:r>
              <a:rPr lang="en-US">
                <a:cs typeface="Calibri"/>
              </a:rPr>
              <a:t>At least one hour self-study per day in addition to the 4 hours of class time.</a:t>
            </a:r>
          </a:p>
          <a:p>
            <a:r>
              <a:rPr lang="en-US">
                <a:cs typeface="Calibri"/>
              </a:rPr>
              <a:t>All self-study tasks must be submitted on time.</a:t>
            </a:r>
          </a:p>
          <a:p>
            <a:r>
              <a:rPr lang="en-US">
                <a:cs typeface="Calibri"/>
              </a:rPr>
              <a:t>No electronic or AI assistance or support to be used in any writing assignments. This is an assessed course, so use of them would be an example of academic misconduct.</a:t>
            </a:r>
          </a:p>
          <a:p>
            <a:r>
              <a:rPr lang="en-US">
                <a:cs typeface="Calibri"/>
              </a:rPr>
              <a:t>Change the language on your laptop to be in English.</a:t>
            </a:r>
          </a:p>
          <a:p>
            <a:r>
              <a:rPr lang="en-US">
                <a:cs typeface="Calibri"/>
              </a:rPr>
              <a:t>Use the online English-English dictionary to help you understand or find new words.</a:t>
            </a:r>
          </a:p>
        </p:txBody>
      </p:sp>
    </p:spTree>
    <p:extLst>
      <p:ext uri="{BB962C8B-B14F-4D97-AF65-F5344CB8AC3E}">
        <p14:creationId xmlns:p14="http://schemas.microsoft.com/office/powerpoint/2010/main" val="1574691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3A56A-1A2E-DE3B-3526-B56520ED9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725AC-7B8C-FE6E-A074-A3CA1E77C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What does this word mean to you?</a:t>
            </a:r>
          </a:p>
          <a:p>
            <a:endParaRPr lang="en-GB"/>
          </a:p>
          <a:p>
            <a:r>
              <a:rPr lang="en-GB"/>
              <a:t>Show an image of your best/favourite design/installation/artwork/creation.</a:t>
            </a:r>
          </a:p>
        </p:txBody>
      </p:sp>
    </p:spTree>
    <p:extLst>
      <p:ext uri="{BB962C8B-B14F-4D97-AF65-F5344CB8AC3E}">
        <p14:creationId xmlns:p14="http://schemas.microsoft.com/office/powerpoint/2010/main" val="21641310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AAE91-EFEC-BF35-FE94-57292C680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>
                <a:solidFill>
                  <a:srgbClr val="002060"/>
                </a:solidFill>
              </a:rPr>
              <a:t>Review Design Vocabulary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AD5FD-F52B-B221-7306-C9C725DD1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Play </a:t>
            </a:r>
            <a:r>
              <a:rPr lang="en-GB" err="1"/>
              <a:t>Wordwall</a:t>
            </a:r>
            <a:endParaRPr lang="en-GB"/>
          </a:p>
          <a:p>
            <a:r>
              <a:rPr lang="en-GB">
                <a:hlinkClick r:id="rId3"/>
              </a:rPr>
              <a:t>https://wordwall.net/play/58235/065/525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427533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8BCE9-586E-71F2-F25E-416007225D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chemeClr val="accent1"/>
                </a:solidFill>
              </a:rPr>
              <a:t>Learn some new design vocabulary</a:t>
            </a:r>
            <a:br>
              <a:rPr lang="en-GB" b="1">
                <a:solidFill>
                  <a:schemeClr val="accent1"/>
                </a:solidFill>
              </a:rPr>
            </a:br>
            <a:endParaRPr lang="en-GB" b="1">
              <a:solidFill>
                <a:schemeClr val="accen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B6B07-701B-E314-855C-0E3158CCB4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Play Quizlet</a:t>
            </a:r>
          </a:p>
          <a:p>
            <a:r>
              <a:rPr lang="en-GB" b="0" i="0">
                <a:solidFill>
                  <a:srgbClr val="282E3E"/>
                </a:solidFill>
                <a:effectLst/>
                <a:highlight>
                  <a:srgbClr val="FFFFFF"/>
                </a:highlight>
                <a:latin typeface="hurme_no2-webfont"/>
                <a:hlinkClick r:id="rId2"/>
              </a:rPr>
              <a:t>https://quizlet.com/gb/929541156/design-vocabulary-flash-cards/?i=2waqte&amp;x=1qqt</a:t>
            </a:r>
            <a:r>
              <a:rPr lang="en-GB" b="0" i="0">
                <a:solidFill>
                  <a:srgbClr val="282E3E"/>
                </a:solidFill>
                <a:effectLst/>
                <a:highlight>
                  <a:srgbClr val="FFFFFF"/>
                </a:highlight>
                <a:latin typeface="hurme_no2-webfont"/>
              </a:rPr>
              <a:t>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7158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9701F1-D219-AAE8-6D6C-6A1BB8C12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chemeClr val="accent1"/>
                </a:solidFill>
              </a:rPr>
              <a:t>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C20E79-B96C-B754-8E1B-9CCE4CF38A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88332"/>
            <a:ext cx="7886700" cy="4688631"/>
          </a:xfrm>
        </p:spPr>
        <p:txBody>
          <a:bodyPr/>
          <a:lstStyle/>
          <a:p>
            <a:endParaRPr lang="en-GB"/>
          </a:p>
          <a:p>
            <a:r>
              <a:rPr lang="en-GB"/>
              <a:t>S&amp;L book page p36 – exercise 2 (don’t forget you might need to change the form of the word).</a:t>
            </a:r>
          </a:p>
          <a:p>
            <a:endParaRPr lang="en-GB"/>
          </a:p>
          <a:p>
            <a:r>
              <a:rPr lang="en-GB"/>
              <a:t>P37 Match the words and then complete exercise 2.</a:t>
            </a:r>
          </a:p>
          <a:p>
            <a:endParaRPr lang="en-GB"/>
          </a:p>
          <a:p>
            <a:r>
              <a:rPr lang="en-GB"/>
              <a:t>Discuss your opinions of the 6 sentences with a partner.</a:t>
            </a:r>
          </a:p>
        </p:txBody>
      </p:sp>
    </p:spTree>
    <p:extLst>
      <p:ext uri="{BB962C8B-B14F-4D97-AF65-F5344CB8AC3E}">
        <p14:creationId xmlns:p14="http://schemas.microsoft.com/office/powerpoint/2010/main" val="33285477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3AF26-A755-AF15-E598-C4512C230D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solidFill>
                  <a:srgbClr val="002060"/>
                </a:solidFill>
              </a:rPr>
              <a:t>Lunch Break</a:t>
            </a:r>
          </a:p>
        </p:txBody>
      </p:sp>
      <p:pic>
        <p:nvPicPr>
          <p:cNvPr id="5" name="Content Placeholder 4" descr="Woman taking a break">
            <a:extLst>
              <a:ext uri="{FF2B5EF4-FFF2-40B4-BE49-F238E27FC236}">
                <a16:creationId xmlns:a16="http://schemas.microsoft.com/office/drawing/2014/main" id="{B030972E-0135-4BD8-DC1C-37E3981BF96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2288176" y="1186529"/>
            <a:ext cx="4351338" cy="4351338"/>
          </a:xfrm>
        </p:spPr>
      </p:pic>
    </p:spTree>
    <p:extLst>
      <p:ext uri="{BB962C8B-B14F-4D97-AF65-F5344CB8AC3E}">
        <p14:creationId xmlns:p14="http://schemas.microsoft.com/office/powerpoint/2010/main" val="23481426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65B0B8-F1E5-8E12-B73B-0C3E8FC09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/>
            </a:br>
            <a:br>
              <a:rPr lang="en-GB"/>
            </a:br>
            <a:r>
              <a:rPr lang="en-GB"/>
              <a:t>WEEK THREE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Day Two</a:t>
            </a:r>
            <a:br>
              <a:rPr lang="en-GB"/>
            </a:br>
            <a:br>
              <a:rPr lang="en-GB"/>
            </a:br>
            <a:br>
              <a:rPr lang="en-GB"/>
            </a:br>
            <a:r>
              <a:rPr lang="en-GB"/>
              <a:t>Session One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9E4643-C805-F4EA-EA41-6D9CE5CD232F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Listening Skills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/>
              <a:t>Design Vocabulary I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1052C27-13A4-6B4D-BCA3-2F2F1A472D1D}"/>
              </a:ext>
            </a:extLst>
          </p:cNvPr>
          <p:cNvGrpSpPr/>
          <p:nvPr/>
        </p:nvGrpSpPr>
        <p:grpSpPr>
          <a:xfrm>
            <a:off x="2565572" y="2570993"/>
            <a:ext cx="360" cy="360"/>
            <a:chOff x="2565572" y="2570993"/>
            <a:chExt cx="360" cy="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2">
              <p14:nvContentPartPr>
                <p14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9" name="Ink 8">
                  <a:extLst>
                    <a:ext uri="{FF2B5EF4-FFF2-40B4-BE49-F238E27FC236}">
                      <a16:creationId xmlns:a16="http://schemas.microsoft.com/office/drawing/2014/main" id="{6F3C7410-347F-DFFA-8B40-2E9472363248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14:cNvPr>
                <p14:cNvContentPartPr/>
                <p14:nvPr/>
              </p14:nvContentPartPr>
              <p14:xfrm>
                <a:off x="2565572" y="2570993"/>
                <a:ext cx="360" cy="360"/>
              </p14:xfrm>
            </p:contentPart>
          </mc:Choice>
          <mc:Fallback xmlns="">
            <p:pic>
              <p:nvPicPr>
                <p:cNvPr id="10" name="Ink 9">
                  <a:extLst>
                    <a:ext uri="{FF2B5EF4-FFF2-40B4-BE49-F238E27FC236}">
                      <a16:creationId xmlns:a16="http://schemas.microsoft.com/office/drawing/2014/main" id="{735AED00-88A7-228E-0E88-71127997EF9F}"/>
                    </a:ext>
                  </a:extLst>
                </p:cNvPr>
                <p:cNvPicPr/>
                <p:nvPr/>
              </p:nvPicPr>
              <p:blipFill>
                <a:blip r:embed="rId3"/>
                <a:stretch>
                  <a:fillRect/>
                </a:stretch>
              </p:blipFill>
              <p:spPr>
                <a:xfrm>
                  <a:off x="2556572" y="2561993"/>
                  <a:ext cx="18000" cy="18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18395220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91667B-8FA4-9D43-7772-4C37204041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Fluency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C768C4-C633-6678-29AD-291DB2DDF4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32041"/>
            <a:ext cx="7886700" cy="5144922"/>
          </a:xfrm>
        </p:spPr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GB" b="1">
                <a:cs typeface="Calibri"/>
              </a:rPr>
              <a:t>Individual</a:t>
            </a:r>
            <a:r>
              <a:rPr lang="en-GB">
                <a:cs typeface="Calibri"/>
              </a:rPr>
              <a:t>:</a:t>
            </a:r>
            <a:endParaRPr lang="en-GB"/>
          </a:p>
          <a:p>
            <a:pPr marL="0" indent="0">
              <a:buNone/>
            </a:pPr>
            <a:r>
              <a:rPr lang="en-GB"/>
              <a:t>Talk about a piece of art you have created.</a:t>
            </a:r>
            <a:endParaRPr lang="en-GB">
              <a:cs typeface="Calibri"/>
            </a:endParaRP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>
                <a:cs typeface="Calibri"/>
              </a:rPr>
              <a:t>How long did it take?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>
                <a:cs typeface="Calibri"/>
              </a:rPr>
              <a:t>What was your purpose?</a:t>
            </a:r>
          </a:p>
          <a:p>
            <a:pPr marL="457200" indent="-457200">
              <a:buFont typeface="Calibri" panose="020B0604020202020204" pitchFamily="34" charset="0"/>
              <a:buChar char="-"/>
            </a:pPr>
            <a:r>
              <a:rPr lang="en-GB">
                <a:cs typeface="Calibri"/>
              </a:rPr>
              <a:t>What was the result?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>
                <a:cs typeface="Calibri"/>
              </a:rPr>
              <a:t>Class</a:t>
            </a:r>
            <a:r>
              <a:rPr lang="en-GB">
                <a:cs typeface="Calibri"/>
              </a:rPr>
              <a:t>:</a:t>
            </a:r>
            <a:endParaRPr lang="en-GB"/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R&amp;W E book page 26 – </a:t>
            </a:r>
            <a:endParaRPr lang="en-GB"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Look at the infographic and questions.</a:t>
            </a:r>
            <a:endParaRPr lang="en-GB"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r>
              <a:rPr lang="en-GB"/>
              <a:t>Discuss.</a:t>
            </a:r>
            <a:endParaRPr lang="en-GB">
              <a:cs typeface="Calibri" panose="020F0502020204030204"/>
            </a:endParaRPr>
          </a:p>
          <a:p>
            <a:pPr>
              <a:buFont typeface="Calibri" panose="020B0604020202020204" pitchFamily="34" charset="0"/>
              <a:buChar char="-"/>
            </a:pPr>
            <a:endParaRPr lang="en-GB">
              <a:cs typeface="Calibri" panose="020F0502020204030204"/>
            </a:endParaRPr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5" name="Slide Zoom 4">
                <a:extLst>
                  <a:ext uri="{FF2B5EF4-FFF2-40B4-BE49-F238E27FC236}">
                    <a16:creationId xmlns:a16="http://schemas.microsoft.com/office/drawing/2014/main" id="{F0BE3413-48FA-F8D5-5E09-183FDA5C30E0}"/>
                  </a:ext>
                </a:extLst>
              </p:cNvPr>
              <p:cNvGraphicFramePr>
                <a:graphicFrameLocks noChangeAspect="1"/>
              </p:cNvGraphicFramePr>
              <p:nvPr/>
            </p:nvGraphicFramePr>
            <p:xfrm>
              <a:off x="9328354" y="1215652"/>
              <a:ext cx="2286000" cy="1714500"/>
            </p:xfrm>
            <a:graphic>
              <a:graphicData uri="http://schemas.microsoft.com/office/powerpoint/2016/slidezoom">
                <pslz:sldZm>
                  <pslz:sldZmObj sldId="274" cId="2258446633">
                    <pslz:zmPr id="{F0575FCD-4A63-4FAE-AC4B-C1B985AA5E63}" returnToParent="0" transitionDur="1000">
                      <p166:blipFill xmlns:p166="http://schemas.microsoft.com/office/powerpoint/2016/6/main">
                        <a:blip r:embed="rId2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228600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5" name="Slide Zoom 4">
                <a:extLst>
                  <a:ext uri="{FF2B5EF4-FFF2-40B4-BE49-F238E27FC236}">
                    <a16:creationId xmlns:a16="http://schemas.microsoft.com/office/drawing/2014/main" id="{F0BE3413-48FA-F8D5-5E09-183FDA5C30E0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9328354" y="1215652"/>
                <a:ext cx="228600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383738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33A56A-1A2E-DE3B-3526-B56520ED9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Man versus Machine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725AC-7B8C-FE6E-A074-A3CA1E77C8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R&amp;W book page 26</a:t>
            </a:r>
          </a:p>
          <a:p>
            <a:r>
              <a:rPr lang="en-GB"/>
              <a:t>Match the vocabulary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8113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24FDD5-41BC-8150-8F36-966C1DC94A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>
                <a:solidFill>
                  <a:srgbClr val="002060"/>
                </a:solidFill>
              </a:rPr>
              <a:t>W&amp;R book page 27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64B025-5990-98B0-E4EB-89ECCC5515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Read the questions</a:t>
            </a:r>
          </a:p>
          <a:p>
            <a:endParaRPr lang="en-GB"/>
          </a:p>
          <a:p>
            <a:r>
              <a:rPr lang="en-GB"/>
              <a:t>Remember the skills you need to listen well.</a:t>
            </a:r>
          </a:p>
          <a:p>
            <a:endParaRPr lang="en-GB"/>
          </a:p>
          <a:p>
            <a:r>
              <a:rPr lang="en-GB"/>
              <a:t>Do the T/F exercise. Listen  x 2.</a:t>
            </a:r>
          </a:p>
        </p:txBody>
      </p:sp>
    </p:spTree>
    <p:extLst>
      <p:ext uri="{BB962C8B-B14F-4D97-AF65-F5344CB8AC3E}">
        <p14:creationId xmlns:p14="http://schemas.microsoft.com/office/powerpoint/2010/main" val="23538025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FFD75E-D293-F6CD-FB06-BA0744BC50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US">
                <a:cs typeface="Calibri Light"/>
              </a:rPr>
              <a:t>What do you know?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3300F5-0443-6D10-5CBA-FE156DAED6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r>
              <a:rPr lang="en-US">
                <a:cs typeface="Calibri"/>
              </a:rPr>
              <a:t>Board Race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29320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422AD9-FEF7-67F7-4B1A-9B82FA46D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US" b="1">
                <a:solidFill>
                  <a:schemeClr val="accent1"/>
                </a:solidFill>
                <a:cs typeface="Calibri Light"/>
              </a:rPr>
              <a:t>Word Families</a:t>
            </a:r>
            <a:endParaRPr lang="en-US">
              <a:solidFill>
                <a:schemeClr val="accent1"/>
              </a:solidFill>
              <a:cs typeface="Calibri Light" panose="020F0302020204030204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4111D-EC42-0BBD-05FD-4165425539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278448"/>
            <a:ext cx="3939804" cy="823912"/>
          </a:xfrm>
        </p:spPr>
        <p:txBody>
          <a:bodyPr lIns="91440" tIns="45720" rIns="91440" bIns="45720" anchor="b"/>
          <a:lstStyle/>
          <a:p>
            <a:r>
              <a:rPr lang="en-US">
                <a:cs typeface="Calibri"/>
              </a:rPr>
              <a:t>Nouns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2C83ED-08A1-907E-2AF5-5B65576AD0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090516"/>
            <a:ext cx="3939165" cy="4099147"/>
          </a:xfrm>
        </p:spPr>
        <p:txBody>
          <a:bodyPr lIns="91440" tIns="45720" rIns="91440" bIns="45720" anchor="t"/>
          <a:lstStyle/>
          <a:p>
            <a:r>
              <a:rPr lang="en-US">
                <a:cs typeface="Calibri"/>
              </a:rPr>
              <a:t>Art</a:t>
            </a:r>
          </a:p>
          <a:p>
            <a:r>
              <a:rPr lang="en-US">
                <a:cs typeface="Calibri"/>
              </a:rPr>
              <a:t>Artist</a:t>
            </a:r>
          </a:p>
          <a:p>
            <a:r>
              <a:rPr lang="en-US">
                <a:cs typeface="Calibri"/>
              </a:rPr>
              <a:t>Artisan</a:t>
            </a:r>
          </a:p>
          <a:p>
            <a:r>
              <a:rPr lang="en-US">
                <a:cs typeface="Calibri"/>
              </a:rPr>
              <a:t>Art gallery</a:t>
            </a:r>
          </a:p>
          <a:p>
            <a:r>
              <a:rPr lang="en-US">
                <a:cs typeface="Calibri"/>
              </a:rPr>
              <a:t>Art exhibition</a:t>
            </a:r>
          </a:p>
          <a:p>
            <a:r>
              <a:rPr lang="en-US">
                <a:cs typeface="Calibri"/>
              </a:rPr>
              <a:t>Art materials</a:t>
            </a:r>
          </a:p>
          <a:p>
            <a:r>
              <a:rPr lang="en-US">
                <a:cs typeface="Calibri"/>
              </a:rPr>
              <a:t>Artwork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339255D-06BE-BD2E-3187-FE7D5A3EC3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69928" y="1361360"/>
            <a:ext cx="3947010" cy="741000"/>
          </a:xfrm>
        </p:spPr>
        <p:txBody>
          <a:bodyPr lIns="91440" tIns="45720" rIns="91440" bIns="45720" anchor="b"/>
          <a:lstStyle/>
          <a:p>
            <a:r>
              <a:rPr lang="en-US">
                <a:cs typeface="Calibri"/>
              </a:rPr>
              <a:t>Related words</a:t>
            </a: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9D6035-9839-BA76-6BEC-DB2379ECED1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69928" y="2090516"/>
            <a:ext cx="3994388" cy="4099147"/>
          </a:xfrm>
        </p:spPr>
        <p:txBody>
          <a:bodyPr lIns="91440" tIns="45720" rIns="91440" bIns="45720" anchor="t"/>
          <a:lstStyle/>
          <a:p>
            <a:r>
              <a:rPr lang="en-US">
                <a:cs typeface="Calibri"/>
              </a:rPr>
              <a:t>artistic  - artistical</a:t>
            </a:r>
            <a:r>
              <a:rPr lang="en-US" b="1">
                <a:cs typeface="Calibri"/>
              </a:rPr>
              <a:t>ly</a:t>
            </a:r>
          </a:p>
          <a:p>
            <a:r>
              <a:rPr lang="en-US">
                <a:cs typeface="Calibri"/>
              </a:rPr>
              <a:t>arty (informal)</a:t>
            </a:r>
          </a:p>
          <a:p>
            <a:r>
              <a:rPr lang="en-US">
                <a:cs typeface="Calibri"/>
              </a:rPr>
              <a:t>craftsperson</a:t>
            </a:r>
          </a:p>
          <a:p>
            <a:r>
              <a:rPr lang="en-US">
                <a:cs typeface="Calibri"/>
              </a:rPr>
              <a:t>installation</a:t>
            </a:r>
          </a:p>
          <a:p>
            <a:r>
              <a:rPr lang="en-US">
                <a:cs typeface="Calibri"/>
              </a:rPr>
              <a:t>exhibitor/exhibit</a:t>
            </a:r>
          </a:p>
          <a:p>
            <a:r>
              <a:rPr lang="en-US">
                <a:cs typeface="Calibri"/>
              </a:rPr>
              <a:t>easel, palette, brush, </a:t>
            </a:r>
          </a:p>
          <a:p>
            <a:pPr marL="0" indent="0">
              <a:buNone/>
            </a:pPr>
            <a:r>
              <a:rPr lang="en-US" err="1">
                <a:cs typeface="Calibri"/>
              </a:rPr>
              <a:t>watercolour</a:t>
            </a:r>
            <a:r>
              <a:rPr lang="en-US">
                <a:cs typeface="Calibri"/>
              </a:rPr>
              <a:t>, pastels, clay.</a:t>
            </a:r>
          </a:p>
        </p:txBody>
      </p:sp>
    </p:spTree>
    <p:extLst>
      <p:ext uri="{BB962C8B-B14F-4D97-AF65-F5344CB8AC3E}">
        <p14:creationId xmlns:p14="http://schemas.microsoft.com/office/powerpoint/2010/main" val="320713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76D906-6FD0-BC21-AEB2-39B6A1DC93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lIns="91440" tIns="45720" rIns="91440" bIns="45720" anchor="t"/>
          <a:lstStyle/>
          <a:p>
            <a:r>
              <a:rPr lang="en-GB" b="1">
                <a:solidFill>
                  <a:srgbClr val="002060"/>
                </a:solidFill>
              </a:rPr>
              <a:t>Artisans  - Discuss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13BE4-E6DF-FDAB-C67A-5A897FBBAA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r>
              <a:rPr lang="en-GB"/>
              <a:t>R&amp;W E book Page 27</a:t>
            </a:r>
          </a:p>
          <a:p>
            <a:endParaRPr lang="en-GB"/>
          </a:p>
          <a:p>
            <a:r>
              <a:rPr lang="en-GB"/>
              <a:t>Read the discussion questions.</a:t>
            </a:r>
          </a:p>
          <a:p>
            <a:r>
              <a:rPr lang="en-GB"/>
              <a:t>Give your opinion.</a:t>
            </a:r>
          </a:p>
        </p:txBody>
      </p:sp>
    </p:spTree>
    <p:extLst>
      <p:ext uri="{BB962C8B-B14F-4D97-AF65-F5344CB8AC3E}">
        <p14:creationId xmlns:p14="http://schemas.microsoft.com/office/powerpoint/2010/main" val="34584605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894AE6-CE38-71A5-D003-16966E6244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Beautifully Broken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6D3F26-A4DA-6B0E-7CF9-83D4B6B7C6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r>
              <a:rPr lang="en-GB"/>
              <a:t>R&amp;W E book page 28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Match the new vocabulary.</a:t>
            </a:r>
          </a:p>
        </p:txBody>
      </p:sp>
    </p:spTree>
    <p:extLst>
      <p:ext uri="{BB962C8B-B14F-4D97-AF65-F5344CB8AC3E}">
        <p14:creationId xmlns:p14="http://schemas.microsoft.com/office/powerpoint/2010/main" val="21387032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0762AA-1B81-ED07-0283-665A2C9DE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Learn all the new vocabulary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ECD63-C120-EFDA-6ADB-6A6103E9B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59628"/>
            <a:ext cx="7886700" cy="5117335"/>
          </a:xfrm>
        </p:spPr>
        <p:txBody>
          <a:bodyPr/>
          <a:lstStyle/>
          <a:p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endParaRPr lang="en-GB">
              <a:hlinkClick r:id="rId2"/>
            </a:endParaRPr>
          </a:p>
          <a:p>
            <a:r>
              <a:rPr lang="en-GB">
                <a:hlinkClick r:id="rId2"/>
              </a:rPr>
              <a:t>https://quizlet.com/gb/812976624/art-design-vocabulary-flash-cards/?i=2waqte&amp;x=1qqt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9066129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B8EEB-4FAB-89C7-7CA1-599B0C7507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Play Quizlet Live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9764C-861D-E407-E725-C3E0FA0FA3A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r>
              <a:rPr lang="en-GB">
                <a:hlinkClick r:id="rId3"/>
              </a:rPr>
              <a:t>https://quizlet.com/812976624/live?type=classic</a:t>
            </a: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3940892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E1FFF-925D-56F0-C99B-26CA105270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Reading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41CBB6-B629-97F5-594E-DEF76B5866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065008"/>
            <a:ext cx="7886700" cy="5111956"/>
          </a:xfrm>
        </p:spPr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GB"/>
              <a:t>R&amp;W  book page 28-29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sz="2600"/>
              <a:t>1) Prepare for reading by checking understanding of key words.</a:t>
            </a:r>
          </a:p>
          <a:p>
            <a:pPr marL="0" indent="0">
              <a:buNone/>
            </a:pPr>
            <a:r>
              <a:rPr lang="en-GB" sz="2600"/>
              <a:t>2) Always read questions carefully before reading, underlining key words and looking for them in the text.</a:t>
            </a:r>
          </a:p>
          <a:p>
            <a:pPr marL="0" indent="0">
              <a:buNone/>
            </a:pPr>
            <a:r>
              <a:rPr lang="en-GB" sz="2600"/>
              <a:t>3) When you have to order ideas: </a:t>
            </a:r>
            <a:r>
              <a:rPr lang="en-GB" sz="2600" b="1">
                <a:solidFill>
                  <a:srgbClr val="002060"/>
                </a:solidFill>
              </a:rPr>
              <a:t>scan</a:t>
            </a:r>
            <a:r>
              <a:rPr lang="en-GB" sz="2600"/>
              <a:t> the text, searching for the key words. Do NOT read every word.</a:t>
            </a:r>
          </a:p>
          <a:p>
            <a:pPr marL="0" indent="0">
              <a:buNone/>
            </a:pPr>
            <a:r>
              <a:rPr lang="en-GB" sz="2600"/>
              <a:t>4) When you read authentic texts, practise scanning for the main ideas and structure of the text. This will help you to understand the whole.</a:t>
            </a:r>
          </a:p>
        </p:txBody>
      </p:sp>
    </p:spTree>
    <p:extLst>
      <p:ext uri="{BB962C8B-B14F-4D97-AF65-F5344CB8AC3E}">
        <p14:creationId xmlns:p14="http://schemas.microsoft.com/office/powerpoint/2010/main" val="728968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888C9-B8A6-29A7-B5B8-4449DBFA79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Practise Scanning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FB0FC-8F65-13DD-0B35-BA8D9DAFFD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lIns="91440" tIns="45720" rIns="91440" bIns="45720" anchor="t"/>
          <a:lstStyle/>
          <a:p>
            <a:endParaRPr lang="en-GB"/>
          </a:p>
          <a:p>
            <a:r>
              <a:rPr lang="en-GB"/>
              <a:t>R&amp;W  book pages 28-29</a:t>
            </a:r>
            <a:endParaRPr lang="en-GB">
              <a:cs typeface="Calibri"/>
            </a:endParaRPr>
          </a:p>
          <a:p>
            <a:endParaRPr lang="en-GB"/>
          </a:p>
          <a:p>
            <a:r>
              <a:rPr lang="en-GB"/>
              <a:t>Discuss the ideas in B)</a:t>
            </a:r>
          </a:p>
          <a:p>
            <a:r>
              <a:rPr lang="en-GB"/>
              <a:t>Scan for the main ideas – put them in order C)</a:t>
            </a:r>
          </a:p>
          <a:p>
            <a:r>
              <a:rPr lang="en-GB"/>
              <a:t>Add the words in the glossary to your vocabulary notebook (Do they have a word family? Check.)</a:t>
            </a:r>
          </a:p>
        </p:txBody>
      </p:sp>
    </p:spTree>
    <p:extLst>
      <p:ext uri="{BB962C8B-B14F-4D97-AF65-F5344CB8AC3E}">
        <p14:creationId xmlns:p14="http://schemas.microsoft.com/office/powerpoint/2010/main" val="293361865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E0706-F0AB-F2D9-C0C2-010554F421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solidFill>
                  <a:srgbClr val="002060"/>
                </a:solidFill>
              </a:rPr>
              <a:t>Close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868D10-78BE-1CF5-D4B6-CCEAB8243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R&amp;W E book page 30</a:t>
            </a:r>
          </a:p>
          <a:p>
            <a:endParaRPr lang="en-GB"/>
          </a:p>
          <a:p>
            <a:r>
              <a:rPr lang="en-GB"/>
              <a:t>What is </a:t>
            </a:r>
            <a:r>
              <a:rPr lang="en-GB" b="1">
                <a:solidFill>
                  <a:srgbClr val="002060"/>
                </a:solidFill>
              </a:rPr>
              <a:t>paraphrasing</a:t>
            </a:r>
            <a:r>
              <a:rPr lang="en-GB"/>
              <a:t>?</a:t>
            </a:r>
          </a:p>
          <a:p>
            <a:r>
              <a:rPr lang="en-GB"/>
              <a:t>D.1 – Find the synonyms.</a:t>
            </a:r>
          </a:p>
          <a:p>
            <a:r>
              <a:rPr lang="en-GB"/>
              <a:t>D.2 – True? False? Or Not Given?</a:t>
            </a:r>
          </a:p>
          <a:p>
            <a:endParaRPr lang="en-GB"/>
          </a:p>
          <a:p>
            <a:r>
              <a:rPr lang="en-GB"/>
              <a:t>Can artwork be perfect? Discuss.</a:t>
            </a:r>
          </a:p>
        </p:txBody>
      </p:sp>
    </p:spTree>
    <p:extLst>
      <p:ext uri="{BB962C8B-B14F-4D97-AF65-F5344CB8AC3E}">
        <p14:creationId xmlns:p14="http://schemas.microsoft.com/office/powerpoint/2010/main" val="252025251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B8519-0951-D437-8F18-A4CD9E89DD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1"/>
                </a:solidFill>
              </a:rPr>
              <a:t>Self -Study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6983B2-D7BB-B311-825F-B9CDB7BBEF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R&amp;W book pages 32-35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Reading Practice.</a:t>
            </a:r>
          </a:p>
        </p:txBody>
      </p:sp>
    </p:spTree>
    <p:extLst>
      <p:ext uri="{BB962C8B-B14F-4D97-AF65-F5344CB8AC3E}">
        <p14:creationId xmlns:p14="http://schemas.microsoft.com/office/powerpoint/2010/main" val="3406412199"/>
      </p:ext>
    </p:extLst>
  </p:cSld>
  <p:clrMapOvr>
    <a:masterClrMapping/>
  </p:clrMapOvr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itle Slid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Title Slid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Title Slid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1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2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3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4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5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6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7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8_Sub 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Text Break / Info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_Image Bkgr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1b88a2b3-a887-4da5-bc58-1cd6fd79184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8E20122F4455F4B9575FBE79886672E" ma:contentTypeVersion="15" ma:contentTypeDescription="Create a new document." ma:contentTypeScope="" ma:versionID="022aaa62bb3da7f02c5551d14a568fe5">
  <xsd:schema xmlns:xsd="http://www.w3.org/2001/XMLSchema" xmlns:xs="http://www.w3.org/2001/XMLSchema" xmlns:p="http://schemas.microsoft.com/office/2006/metadata/properties" xmlns:ns3="1b88a2b3-a887-4da5-bc58-1cd6fd79184b" xmlns:ns4="791995b0-624b-4c5a-90b4-d742ddd9de15" targetNamespace="http://schemas.microsoft.com/office/2006/metadata/properties" ma:root="true" ma:fieldsID="3ecc1ba9d12a822c4bb16c3cd9fc4305" ns3:_="" ns4:_="">
    <xsd:import namespace="1b88a2b3-a887-4da5-bc58-1cd6fd79184b"/>
    <xsd:import namespace="791995b0-624b-4c5a-90b4-d742ddd9de1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b88a2b3-a887-4da5-bc58-1cd6fd79184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91995b0-624b-4c5a-90b4-d742ddd9de15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8CB21A0-8CF4-435C-9D93-2C7E1309F06A}">
  <ds:schemaRefs>
    <ds:schemaRef ds:uri="1b88a2b3-a887-4da5-bc58-1cd6fd79184b"/>
    <ds:schemaRef ds:uri="791995b0-624b-4c5a-90b4-d742ddd9de1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ABB19A8E-FFDD-4962-83DB-375666F083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A4D5BFF-01F6-48BD-8686-E4013D3DA114}">
  <ds:schemaRefs>
    <ds:schemaRef ds:uri="1b88a2b3-a887-4da5-bc58-1cd6fd79184b"/>
    <ds:schemaRef ds:uri="791995b0-624b-4c5a-90b4-d742ddd9de1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770</Words>
  <Application>Microsoft Office PowerPoint</Application>
  <PresentationFormat>On-screen Show (4:3)</PresentationFormat>
  <Paragraphs>159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19</vt:i4>
      </vt:variant>
      <vt:variant>
        <vt:lpstr>Slide Titles</vt:lpstr>
      </vt:variant>
      <vt:variant>
        <vt:i4>25</vt:i4>
      </vt:variant>
    </vt:vector>
  </HeadingPairs>
  <TitlesOfParts>
    <vt:vector size="48" baseType="lpstr">
      <vt:lpstr>hurme_no2-webfont</vt:lpstr>
      <vt:lpstr>Arial</vt:lpstr>
      <vt:lpstr>Calibri</vt:lpstr>
      <vt:lpstr>Calibri Light</vt:lpstr>
      <vt:lpstr>Holding PAge</vt:lpstr>
      <vt:lpstr>Title Slide 1</vt:lpstr>
      <vt:lpstr>Title Slide 2</vt:lpstr>
      <vt:lpstr>Title Slide 3</vt:lpstr>
      <vt:lpstr>Title Slide 4</vt:lpstr>
      <vt:lpstr>Sub Title 1</vt:lpstr>
      <vt:lpstr>Sub Title 3</vt:lpstr>
      <vt:lpstr>1_Sub Title 3</vt:lpstr>
      <vt:lpstr>2_Sub Title 3</vt:lpstr>
      <vt:lpstr>3_Sub Title 3</vt:lpstr>
      <vt:lpstr>4_Sub Title 3</vt:lpstr>
      <vt:lpstr>5_Sub Title 3</vt:lpstr>
      <vt:lpstr>6_Sub Title 3</vt:lpstr>
      <vt:lpstr>7_Sub Title 3</vt:lpstr>
      <vt:lpstr>8_Sub Title 3</vt:lpstr>
      <vt:lpstr>Text 1</vt:lpstr>
      <vt:lpstr>Text 4</vt:lpstr>
      <vt:lpstr>Text Break / Info Slide 1</vt:lpstr>
      <vt:lpstr>UWTSD Logo Only_Image Bkgrnd</vt:lpstr>
      <vt:lpstr>PowerPoint Presentation</vt:lpstr>
      <vt:lpstr>  Pre-Sessional Programme  with Stephanie Bradley, Dip. Ed., Dip TEFLA, MA   8th July – 13th September 2024</vt:lpstr>
      <vt:lpstr>   WEEK 3  10 Week Course (10PSE)    -  Book Unit 2 – Design Focus on Academic Writing &amp; Listening Skills Speaking Practice Assessments – Listening &amp; Writing 10PSE - Presentations</vt:lpstr>
      <vt:lpstr>  WEEK 3   Day One   Session One</vt:lpstr>
      <vt:lpstr>Fluency Game</vt:lpstr>
      <vt:lpstr>Course Requirements</vt:lpstr>
      <vt:lpstr>Design</vt:lpstr>
      <vt:lpstr>Review Design Vocabulary </vt:lpstr>
      <vt:lpstr>Learn some new design vocabulary </vt:lpstr>
      <vt:lpstr>Practice</vt:lpstr>
      <vt:lpstr>Lunch Break</vt:lpstr>
      <vt:lpstr>  WEEK THREE   Day Two   Session One</vt:lpstr>
      <vt:lpstr>Fluency Practice</vt:lpstr>
      <vt:lpstr>Man versus Machine</vt:lpstr>
      <vt:lpstr>W&amp;R book page 27</vt:lpstr>
      <vt:lpstr>What do you know?</vt:lpstr>
      <vt:lpstr>Word Families</vt:lpstr>
      <vt:lpstr>Artisans  - Discuss</vt:lpstr>
      <vt:lpstr>Beautifully Broken</vt:lpstr>
      <vt:lpstr>Learn all the new vocabulary</vt:lpstr>
      <vt:lpstr>Play Quizlet Live</vt:lpstr>
      <vt:lpstr>Reading Skills</vt:lpstr>
      <vt:lpstr>Practise Scanning</vt:lpstr>
      <vt:lpstr>Close Reading</vt:lpstr>
      <vt:lpstr>Self -Study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Stephanie Bradley</cp:lastModifiedBy>
  <cp:revision>3</cp:revision>
  <dcterms:created xsi:type="dcterms:W3CDTF">2021-03-10T12:10:47Z</dcterms:created>
  <dcterms:modified xsi:type="dcterms:W3CDTF">2024-07-22T18:09:06Z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0x010100A8E20122F4455F4B9575FBE79886672E</vt:lpwstr>
  </property>
</Properties>
</file>