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67FBC4-5DA3-E554-2E1D-FEEAC6EE18A9}" v="149" dt="2026-02-28T13:04:15.2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ohor Banu (2522073)" userId="S::2522073@student.uwtsd.ac.uk::92ef4a7e-ba7f-4049-b2ef-e1dd6ada5b24" providerId="AD" clId="Web-{3D7565BB-DBCA-B677-AA08-90A79B5738B3}"/>
    <pc:docChg chg="mod modSld addMainMaster delMainMaster">
      <pc:chgData name="Shohor Banu (2522073)" userId="S::2522073@student.uwtsd.ac.uk::92ef4a7e-ba7f-4049-b2ef-e1dd6ada5b24" providerId="AD" clId="Web-{3D7565BB-DBCA-B677-AA08-90A79B5738B3}" dt="2026-02-25T01:07:00.969" v="275" actId="1076"/>
      <pc:docMkLst>
        <pc:docMk/>
      </pc:docMkLst>
      <pc:sldChg chg="addSp delSp modSp mod setBg modClrScheme chgLayout">
        <pc:chgData name="Shohor Banu (2522073)" userId="S::2522073@student.uwtsd.ac.uk::92ef4a7e-ba7f-4049-b2ef-e1dd6ada5b24" providerId="AD" clId="Web-{3D7565BB-DBCA-B677-AA08-90A79B5738B3}" dt="2026-02-25T01:07:00.969" v="275" actId="1076"/>
        <pc:sldMkLst>
          <pc:docMk/>
          <pc:sldMk cId="109857222" sldId="256"/>
        </pc:sldMkLst>
        <pc:spChg chg="mod ord">
          <ac:chgData name="Shohor Banu (2522073)" userId="S::2522073@student.uwtsd.ac.uk::92ef4a7e-ba7f-4049-b2ef-e1dd6ada5b24" providerId="AD" clId="Web-{3D7565BB-DBCA-B677-AA08-90A79B5738B3}" dt="2026-02-25T01:05:23.978" v="26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hohor Banu (2522073)" userId="S::2522073@student.uwtsd.ac.uk::92ef4a7e-ba7f-4049-b2ef-e1dd6ada5b24" providerId="AD" clId="Web-{3D7565BB-DBCA-B677-AA08-90A79B5738B3}" dt="2026-02-25T00:55:07.571" v="205"/>
          <ac:spMkLst>
            <pc:docMk/>
            <pc:sldMk cId="109857222" sldId="256"/>
            <ac:spMk id="4" creationId="{9F31666C-9E10-52F3-0DEC-E4F341E38816}"/>
          </ac:spMkLst>
        </pc:spChg>
        <pc:spChg chg="mod ord">
          <ac:chgData name="Shohor Banu (2522073)" userId="S::2522073@student.uwtsd.ac.uk::92ef4a7e-ba7f-4049-b2ef-e1dd6ada5b24" providerId="AD" clId="Web-{3D7565BB-DBCA-B677-AA08-90A79B5738B3}" dt="2026-02-25T00:55:07.571" v="205"/>
          <ac:spMkLst>
            <pc:docMk/>
            <pc:sldMk cId="109857222" sldId="256"/>
            <ac:spMk id="24" creationId="{9381783A-3963-4A7C-CA26-9110D9F52413}"/>
          </ac:spMkLst>
        </pc:spChg>
        <pc:spChg chg="add mod">
          <ac:chgData name="Shohor Banu (2522073)" userId="S::2522073@student.uwtsd.ac.uk::92ef4a7e-ba7f-4049-b2ef-e1dd6ada5b24" providerId="AD" clId="Web-{3D7565BB-DBCA-B677-AA08-90A79B5738B3}" dt="2026-02-25T00:39:40.888" v="115" actId="1076"/>
          <ac:spMkLst>
            <pc:docMk/>
            <pc:sldMk cId="109857222" sldId="256"/>
            <ac:spMk id="397" creationId="{0484A575-753C-BF73-2645-5C56BC067B05}"/>
          </ac:spMkLst>
        </pc:spChg>
        <pc:graphicFrameChg chg="mod ord modGraphic">
          <ac:chgData name="Shohor Banu (2522073)" userId="S::2522073@student.uwtsd.ac.uk::92ef4a7e-ba7f-4049-b2ef-e1dd6ada5b24" providerId="AD" clId="Web-{3D7565BB-DBCA-B677-AA08-90A79B5738B3}" dt="2026-02-25T01:06:39.468" v="272" actId="1076"/>
          <ac:graphicFrameMkLst>
            <pc:docMk/>
            <pc:sldMk cId="109857222" sldId="256"/>
            <ac:graphicFrameMk id="5" creationId="{D3782B43-7E5B-5E2A-F376-2EC731096EBF}"/>
          </ac:graphicFrameMkLst>
        </pc:graphicFrameChg>
        <pc:picChg chg="add mod modCrop">
          <ac:chgData name="Shohor Banu (2522073)" userId="S::2522073@student.uwtsd.ac.uk::92ef4a7e-ba7f-4049-b2ef-e1dd6ada5b24" providerId="AD" clId="Web-{3D7565BB-DBCA-B677-AA08-90A79B5738B3}" dt="2026-02-25T01:06:14.138" v="270" actId="1076"/>
          <ac:picMkLst>
            <pc:docMk/>
            <pc:sldMk cId="109857222" sldId="256"/>
            <ac:picMk id="346" creationId="{B4A7B344-B257-5AF0-8EF2-8AA57482C115}"/>
          </ac:picMkLst>
        </pc:picChg>
        <pc:picChg chg="add mod modCrop">
          <ac:chgData name="Shohor Banu (2522073)" userId="S::2522073@student.uwtsd.ac.uk::92ef4a7e-ba7f-4049-b2ef-e1dd6ada5b24" providerId="AD" clId="Web-{3D7565BB-DBCA-B677-AA08-90A79B5738B3}" dt="2026-02-25T01:07:00.969" v="275" actId="1076"/>
          <ac:picMkLst>
            <pc:docMk/>
            <pc:sldMk cId="109857222" sldId="256"/>
            <ac:picMk id="357" creationId="{7638C70D-22F0-B128-3E07-0259B2644A56}"/>
          </ac:picMkLst>
        </pc:picChg>
        <pc:picChg chg="add mod">
          <ac:chgData name="Shohor Banu (2522073)" userId="S::2522073@student.uwtsd.ac.uk::92ef4a7e-ba7f-4049-b2ef-e1dd6ada5b24" providerId="AD" clId="Web-{3D7565BB-DBCA-B677-AA08-90A79B5738B3}" dt="2026-02-25T01:06:44.687" v="273" actId="14100"/>
          <ac:picMkLst>
            <pc:docMk/>
            <pc:sldMk cId="109857222" sldId="256"/>
            <ac:picMk id="359" creationId="{36B0E1F3-E8C2-3D22-423E-6A8DF1B57E8F}"/>
          </ac:picMkLst>
        </pc:picChg>
        <pc:picChg chg="add mod ord">
          <ac:chgData name="Shohor Banu (2522073)" userId="S::2522073@student.uwtsd.ac.uk::92ef4a7e-ba7f-4049-b2ef-e1dd6ada5b24" providerId="AD" clId="Web-{3D7565BB-DBCA-B677-AA08-90A79B5738B3}" dt="2026-02-25T01:05:51.605" v="266" actId="1076"/>
          <ac:picMkLst>
            <pc:docMk/>
            <pc:sldMk cId="109857222" sldId="256"/>
            <ac:picMk id="416" creationId="{CA81B443-65CB-D775-300D-0F2EEDEB892C}"/>
          </ac:picMkLst>
        </pc:picChg>
        <pc:picChg chg="add mod">
          <ac:chgData name="Shohor Banu (2522073)" userId="S::2522073@student.uwtsd.ac.uk::92ef4a7e-ba7f-4049-b2ef-e1dd6ada5b24" providerId="AD" clId="Web-{3D7565BB-DBCA-B677-AA08-90A79B5738B3}" dt="2026-02-25T01:06:57.547" v="274" actId="1076"/>
          <ac:picMkLst>
            <pc:docMk/>
            <pc:sldMk cId="109857222" sldId="256"/>
            <ac:picMk id="435" creationId="{D5B63135-978E-F0FE-8320-45B5D84BDC07}"/>
          </ac:picMkLst>
        </pc:picChg>
      </pc:sldChg>
      <pc:sldMasterChg chg="add del addSldLayout delSldLayout">
        <pc:chgData name="Shohor Banu (2522073)" userId="S::2522073@student.uwtsd.ac.uk::92ef4a7e-ba7f-4049-b2ef-e1dd6ada5b24" providerId="AD" clId="Web-{3D7565BB-DBCA-B677-AA08-90A79B5738B3}" dt="2026-02-25T00:55:07.571" v="205"/>
        <pc:sldMasterMkLst>
          <pc:docMk/>
          <pc:sldMasterMk cId="2460954070" sldId="2147483660"/>
        </pc:sldMasterMkLst>
        <pc:sldLayoutChg chg="add del">
          <pc:chgData name="Shohor Banu (2522073)" userId="S::2522073@student.uwtsd.ac.uk::92ef4a7e-ba7f-4049-b2ef-e1dd6ada5b24" providerId="AD" clId="Web-{3D7565BB-DBCA-B677-AA08-90A79B5738B3}" dt="2026-02-25T00:55:07.571" v="20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hohor Banu (2522073)" userId="S::2522073@student.uwtsd.ac.uk::92ef4a7e-ba7f-4049-b2ef-e1dd6ada5b24" providerId="AD" clId="Web-{3D7565BB-DBCA-B677-AA08-90A79B5738B3}" dt="2026-02-25T00:55:07.571" v="20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hohor Banu (2522073)" userId="S::2522073@student.uwtsd.ac.uk::92ef4a7e-ba7f-4049-b2ef-e1dd6ada5b24" providerId="AD" clId="Web-{3D7565BB-DBCA-B677-AA08-90A79B5738B3}" dt="2026-02-25T00:55:07.571" v="20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hohor Banu (2522073)" userId="S::2522073@student.uwtsd.ac.uk::92ef4a7e-ba7f-4049-b2ef-e1dd6ada5b24" providerId="AD" clId="Web-{3D7565BB-DBCA-B677-AA08-90A79B5738B3}" dt="2026-02-25T00:55:07.571" v="20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hohor Banu (2522073)" userId="S::2522073@student.uwtsd.ac.uk::92ef4a7e-ba7f-4049-b2ef-e1dd6ada5b24" providerId="AD" clId="Web-{3D7565BB-DBCA-B677-AA08-90A79B5738B3}" dt="2026-02-25T00:55:07.571" v="20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hohor Banu (2522073)" userId="S::2522073@student.uwtsd.ac.uk::92ef4a7e-ba7f-4049-b2ef-e1dd6ada5b24" providerId="AD" clId="Web-{3D7565BB-DBCA-B677-AA08-90A79B5738B3}" dt="2026-02-25T00:55:07.571" v="20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hohor Banu (2522073)" userId="S::2522073@student.uwtsd.ac.uk::92ef4a7e-ba7f-4049-b2ef-e1dd6ada5b24" providerId="AD" clId="Web-{3D7565BB-DBCA-B677-AA08-90A79B5738B3}" dt="2026-02-25T00:55:07.571" v="20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hohor Banu (2522073)" userId="S::2522073@student.uwtsd.ac.uk::92ef4a7e-ba7f-4049-b2ef-e1dd6ada5b24" providerId="AD" clId="Web-{3D7565BB-DBCA-B677-AA08-90A79B5738B3}" dt="2026-02-25T00:55:07.571" v="20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hohor Banu (2522073)" userId="S::2522073@student.uwtsd.ac.uk::92ef4a7e-ba7f-4049-b2ef-e1dd6ada5b24" providerId="AD" clId="Web-{3D7565BB-DBCA-B677-AA08-90A79B5738B3}" dt="2026-02-25T00:55:07.571" v="20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hohor Banu (2522073)" userId="S::2522073@student.uwtsd.ac.uk::92ef4a7e-ba7f-4049-b2ef-e1dd6ada5b24" providerId="AD" clId="Web-{3D7565BB-DBCA-B677-AA08-90A79B5738B3}" dt="2026-02-25T00:55:07.571" v="20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hohor Banu (2522073)" userId="S::2522073@student.uwtsd.ac.uk::92ef4a7e-ba7f-4049-b2ef-e1dd6ada5b24" providerId="AD" clId="Web-{3D7565BB-DBCA-B677-AA08-90A79B5738B3}" dt="2026-02-25T00:55:07.571" v="205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Shohor Banu (2522073)" userId="S::2522073@student.uwtsd.ac.uk::92ef4a7e-ba7f-4049-b2ef-e1dd6ada5b24" providerId="AD" clId="Web-{C7B13A24-B75A-F973-7F8D-21777A3EA9B2}"/>
    <pc:docChg chg="modSld">
      <pc:chgData name="Shohor Banu (2522073)" userId="S::2522073@student.uwtsd.ac.uk::92ef4a7e-ba7f-4049-b2ef-e1dd6ada5b24" providerId="AD" clId="Web-{C7B13A24-B75A-F973-7F8D-21777A3EA9B2}" dt="2026-02-25T12:44:43.123" v="71" actId="20577"/>
      <pc:docMkLst>
        <pc:docMk/>
      </pc:docMkLst>
      <pc:sldChg chg="addSp delSp modSp">
        <pc:chgData name="Shohor Banu (2522073)" userId="S::2522073@student.uwtsd.ac.uk::92ef4a7e-ba7f-4049-b2ef-e1dd6ada5b24" providerId="AD" clId="Web-{C7B13A24-B75A-F973-7F8D-21777A3EA9B2}" dt="2026-02-25T12:44:43.123" v="71" actId="20577"/>
        <pc:sldMkLst>
          <pc:docMk/>
          <pc:sldMk cId="109857222" sldId="256"/>
        </pc:sldMkLst>
        <pc:spChg chg="mod">
          <ac:chgData name="Shohor Banu (2522073)" userId="S::2522073@student.uwtsd.ac.uk::92ef4a7e-ba7f-4049-b2ef-e1dd6ada5b24" providerId="AD" clId="Web-{C7B13A24-B75A-F973-7F8D-21777A3EA9B2}" dt="2026-02-25T12:44:43.123" v="7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ohor Banu (2522073)" userId="S::2522073@student.uwtsd.ac.uk::92ef4a7e-ba7f-4049-b2ef-e1dd6ada5b24" providerId="AD" clId="Web-{C7B13A24-B75A-F973-7F8D-21777A3EA9B2}" dt="2026-02-25T12:08:28.608" v="24" actId="20577"/>
          <ac:spMkLst>
            <pc:docMk/>
            <pc:sldMk cId="109857222" sldId="256"/>
            <ac:spMk id="4" creationId="{9F31666C-9E10-52F3-0DEC-E4F341E38816}"/>
          </ac:spMkLst>
        </pc:spChg>
        <pc:spChg chg="add mod">
          <ac:chgData name="Shohor Banu (2522073)" userId="S::2522073@student.uwtsd.ac.uk::92ef4a7e-ba7f-4049-b2ef-e1dd6ada5b24" providerId="AD" clId="Web-{C7B13A24-B75A-F973-7F8D-21777A3EA9B2}" dt="2026-02-25T12:41:44.897" v="54" actId="1076"/>
          <ac:spMkLst>
            <pc:docMk/>
            <pc:sldMk cId="109857222" sldId="256"/>
            <ac:spMk id="387" creationId="{7CF2E2B4-2FF7-CA6A-742C-FD1D70EA9D01}"/>
          </ac:spMkLst>
        </pc:spChg>
        <pc:spChg chg="add mod">
          <ac:chgData name="Shohor Banu (2522073)" userId="S::2522073@student.uwtsd.ac.uk::92ef4a7e-ba7f-4049-b2ef-e1dd6ada5b24" providerId="AD" clId="Web-{C7B13A24-B75A-F973-7F8D-21777A3EA9B2}" dt="2026-02-25T12:41:52.397" v="56" actId="1076"/>
          <ac:spMkLst>
            <pc:docMk/>
            <pc:sldMk cId="109857222" sldId="256"/>
            <ac:spMk id="389" creationId="{E25C3EBD-9BDC-0B6C-F51A-FCDA1BF16791}"/>
          </ac:spMkLst>
        </pc:spChg>
        <pc:spChg chg="mod">
          <ac:chgData name="Shohor Banu (2522073)" userId="S::2522073@student.uwtsd.ac.uk::92ef4a7e-ba7f-4049-b2ef-e1dd6ada5b24" providerId="AD" clId="Web-{C7B13A24-B75A-F973-7F8D-21777A3EA9B2}" dt="2026-02-25T12:42:14.444" v="60" actId="1076"/>
          <ac:spMkLst>
            <pc:docMk/>
            <pc:sldMk cId="109857222" sldId="256"/>
            <ac:spMk id="397" creationId="{0484A575-753C-BF73-2645-5C56BC067B05}"/>
          </ac:spMkLst>
        </pc:spChg>
        <pc:graphicFrameChg chg="mod modGraphic">
          <ac:chgData name="Shohor Banu (2522073)" userId="S::2522073@student.uwtsd.ac.uk::92ef4a7e-ba7f-4049-b2ef-e1dd6ada5b24" providerId="AD" clId="Web-{C7B13A24-B75A-F973-7F8D-21777A3EA9B2}" dt="2026-02-25T12:42:02.131" v="57" actId="14100"/>
          <ac:graphicFrameMkLst>
            <pc:docMk/>
            <pc:sldMk cId="109857222" sldId="256"/>
            <ac:graphicFrameMk id="5" creationId="{D3782B43-7E5B-5E2A-F376-2EC731096EBF}"/>
          </ac:graphicFrameMkLst>
        </pc:graphicFrameChg>
        <pc:picChg chg="add mod">
          <ac:chgData name="Shohor Banu (2522073)" userId="S::2522073@student.uwtsd.ac.uk::92ef4a7e-ba7f-4049-b2ef-e1dd6ada5b24" providerId="AD" clId="Web-{C7B13A24-B75A-F973-7F8D-21777A3EA9B2}" dt="2026-02-25T12:26:35.228" v="28" actId="1076"/>
          <ac:picMkLst>
            <pc:docMk/>
            <pc:sldMk cId="109857222" sldId="256"/>
            <ac:picMk id="28" creationId="{B7F65943-18A4-E901-3030-6EB60179E9C3}"/>
          </ac:picMkLst>
        </pc:picChg>
        <pc:picChg chg="mod">
          <ac:chgData name="Shohor Banu (2522073)" userId="S::2522073@student.uwtsd.ac.uk::92ef4a7e-ba7f-4049-b2ef-e1dd6ada5b24" providerId="AD" clId="Web-{C7B13A24-B75A-F973-7F8D-21777A3EA9B2}" dt="2026-02-25T12:42:27.412" v="63" actId="1076"/>
          <ac:picMkLst>
            <pc:docMk/>
            <pc:sldMk cId="109857222" sldId="256"/>
            <ac:picMk id="346" creationId="{B4A7B344-B257-5AF0-8EF2-8AA57482C115}"/>
          </ac:picMkLst>
        </pc:picChg>
        <pc:picChg chg="mod">
          <ac:chgData name="Shohor Banu (2522073)" userId="S::2522073@student.uwtsd.ac.uk::92ef4a7e-ba7f-4049-b2ef-e1dd6ada5b24" providerId="AD" clId="Web-{C7B13A24-B75A-F973-7F8D-21777A3EA9B2}" dt="2026-02-25T12:26:44.135" v="30" actId="1076"/>
          <ac:picMkLst>
            <pc:docMk/>
            <pc:sldMk cId="109857222" sldId="256"/>
            <ac:picMk id="357" creationId="{7638C70D-22F0-B128-3E07-0259B2644A56}"/>
          </ac:picMkLst>
        </pc:picChg>
        <pc:picChg chg="mod">
          <ac:chgData name="Shohor Banu (2522073)" userId="S::2522073@student.uwtsd.ac.uk::92ef4a7e-ba7f-4049-b2ef-e1dd6ada5b24" providerId="AD" clId="Web-{C7B13A24-B75A-F973-7F8D-21777A3EA9B2}" dt="2026-02-25T12:42:08.740" v="59" actId="1076"/>
          <ac:picMkLst>
            <pc:docMk/>
            <pc:sldMk cId="109857222" sldId="256"/>
            <ac:picMk id="359" creationId="{36B0E1F3-E8C2-3D22-423E-6A8DF1B57E8F}"/>
          </ac:picMkLst>
        </pc:picChg>
        <pc:picChg chg="mod">
          <ac:chgData name="Shohor Banu (2522073)" userId="S::2522073@student.uwtsd.ac.uk::92ef4a7e-ba7f-4049-b2ef-e1dd6ada5b24" providerId="AD" clId="Web-{C7B13A24-B75A-F973-7F8D-21777A3EA9B2}" dt="2026-02-25T12:42:24.553" v="62" actId="14100"/>
          <ac:picMkLst>
            <pc:docMk/>
            <pc:sldMk cId="109857222" sldId="256"/>
            <ac:picMk id="435" creationId="{D5B63135-978E-F0FE-8320-45B5D84BDC07}"/>
          </ac:picMkLst>
        </pc:picChg>
      </pc:sldChg>
    </pc:docChg>
  </pc:docChgLst>
  <pc:docChgLst>
    <pc:chgData name="Shohor Banu (2522073)" userId="S::2522073@student.uwtsd.ac.uk::92ef4a7e-ba7f-4049-b2ef-e1dd6ada5b24" providerId="AD" clId="Web-{02E30CDF-02E3-C6F6-3D14-9E034E751B19}"/>
    <pc:docChg chg="mod modSld addMainMaster delMainMaster">
      <pc:chgData name="Shohor Banu (2522073)" userId="S::2522073@student.uwtsd.ac.uk::92ef4a7e-ba7f-4049-b2ef-e1dd6ada5b24" providerId="AD" clId="Web-{02E30CDF-02E3-C6F6-3D14-9E034E751B19}" dt="2026-02-24T01:17:54.381" v="59"/>
      <pc:docMkLst>
        <pc:docMk/>
      </pc:docMkLst>
      <pc:sldChg chg="addSp delSp modSp mod setBg modClrScheme chgLayout">
        <pc:chgData name="Shohor Banu (2522073)" userId="S::2522073@student.uwtsd.ac.uk::92ef4a7e-ba7f-4049-b2ef-e1dd6ada5b24" providerId="AD" clId="Web-{02E30CDF-02E3-C6F6-3D14-9E034E751B19}" dt="2026-02-24T01:17:54.381" v="59"/>
        <pc:sldMkLst>
          <pc:docMk/>
          <pc:sldMk cId="109857222" sldId="256"/>
        </pc:sldMkLst>
        <pc:spChg chg="mod ord">
          <ac:chgData name="Shohor Banu (2522073)" userId="S::2522073@student.uwtsd.ac.uk::92ef4a7e-ba7f-4049-b2ef-e1dd6ada5b24" providerId="AD" clId="Web-{02E30CDF-02E3-C6F6-3D14-9E034E751B19}" dt="2026-02-24T01:14:33.969" v="58"/>
          <ac:spMkLst>
            <pc:docMk/>
            <pc:sldMk cId="109857222" sldId="256"/>
            <ac:spMk id="2" creationId="{00000000-0000-0000-0000-000000000000}"/>
          </ac:spMkLst>
        </pc:spChg>
        <pc:spChg chg="add mod ord">
          <ac:chgData name="Shohor Banu (2522073)" userId="S::2522073@student.uwtsd.ac.uk::92ef4a7e-ba7f-4049-b2ef-e1dd6ada5b24" providerId="AD" clId="Web-{02E30CDF-02E3-C6F6-3D14-9E034E751B19}" dt="2026-02-24T01:14:33.969" v="58"/>
          <ac:spMkLst>
            <pc:docMk/>
            <pc:sldMk cId="109857222" sldId="256"/>
            <ac:spMk id="4" creationId="{9F31666C-9E10-52F3-0DEC-E4F341E38816}"/>
          </ac:spMkLst>
        </pc:spChg>
        <pc:graphicFrameChg chg="add mod ord modGraphic">
          <ac:chgData name="Shohor Banu (2522073)" userId="S::2522073@student.uwtsd.ac.uk::92ef4a7e-ba7f-4049-b2ef-e1dd6ada5b24" providerId="AD" clId="Web-{02E30CDF-02E3-C6F6-3D14-9E034E751B19}" dt="2026-02-24T01:17:54.381" v="59"/>
          <ac:graphicFrameMkLst>
            <pc:docMk/>
            <pc:sldMk cId="109857222" sldId="256"/>
            <ac:graphicFrameMk id="5" creationId="{D3782B43-7E5B-5E2A-F376-2EC731096EBF}"/>
          </ac:graphicFrameMkLst>
        </pc:graphicFrameChg>
      </pc:sldChg>
      <pc:sldMasterChg chg="add del addSldLayout delSldLayout">
        <pc:chgData name="Shohor Banu (2522073)" userId="S::2522073@student.uwtsd.ac.uk::92ef4a7e-ba7f-4049-b2ef-e1dd6ada5b24" providerId="AD" clId="Web-{02E30CDF-02E3-C6F6-3D14-9E034E751B19}" dt="2026-02-24T01:14:33.969" v="58"/>
        <pc:sldMasterMkLst>
          <pc:docMk/>
          <pc:sldMasterMk cId="2460954070" sldId="2147483660"/>
        </pc:sldMasterMkLst>
        <pc:sldLayoutChg chg="add del">
          <pc:chgData name="Shohor Banu (2522073)" userId="S::2522073@student.uwtsd.ac.uk::92ef4a7e-ba7f-4049-b2ef-e1dd6ada5b24" providerId="AD" clId="Web-{02E30CDF-02E3-C6F6-3D14-9E034E751B19}" dt="2026-02-24T01:14:33.969" v="5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hohor Banu (2522073)" userId="S::2522073@student.uwtsd.ac.uk::92ef4a7e-ba7f-4049-b2ef-e1dd6ada5b24" providerId="AD" clId="Web-{02E30CDF-02E3-C6F6-3D14-9E034E751B19}" dt="2026-02-24T01:14:33.969" v="5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hohor Banu (2522073)" userId="S::2522073@student.uwtsd.ac.uk::92ef4a7e-ba7f-4049-b2ef-e1dd6ada5b24" providerId="AD" clId="Web-{02E30CDF-02E3-C6F6-3D14-9E034E751B19}" dt="2026-02-24T01:14:33.969" v="5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hohor Banu (2522073)" userId="S::2522073@student.uwtsd.ac.uk::92ef4a7e-ba7f-4049-b2ef-e1dd6ada5b24" providerId="AD" clId="Web-{02E30CDF-02E3-C6F6-3D14-9E034E751B19}" dt="2026-02-24T01:14:33.969" v="5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hohor Banu (2522073)" userId="S::2522073@student.uwtsd.ac.uk::92ef4a7e-ba7f-4049-b2ef-e1dd6ada5b24" providerId="AD" clId="Web-{02E30CDF-02E3-C6F6-3D14-9E034E751B19}" dt="2026-02-24T01:14:33.969" v="5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hohor Banu (2522073)" userId="S::2522073@student.uwtsd.ac.uk::92ef4a7e-ba7f-4049-b2ef-e1dd6ada5b24" providerId="AD" clId="Web-{02E30CDF-02E3-C6F6-3D14-9E034E751B19}" dt="2026-02-24T01:14:33.969" v="5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hohor Banu (2522073)" userId="S::2522073@student.uwtsd.ac.uk::92ef4a7e-ba7f-4049-b2ef-e1dd6ada5b24" providerId="AD" clId="Web-{02E30CDF-02E3-C6F6-3D14-9E034E751B19}" dt="2026-02-24T01:14:33.969" v="5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hohor Banu (2522073)" userId="S::2522073@student.uwtsd.ac.uk::92ef4a7e-ba7f-4049-b2ef-e1dd6ada5b24" providerId="AD" clId="Web-{02E30CDF-02E3-C6F6-3D14-9E034E751B19}" dt="2026-02-24T01:14:33.969" v="5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hohor Banu (2522073)" userId="S::2522073@student.uwtsd.ac.uk::92ef4a7e-ba7f-4049-b2ef-e1dd6ada5b24" providerId="AD" clId="Web-{02E30CDF-02E3-C6F6-3D14-9E034E751B19}" dt="2026-02-24T01:14:33.969" v="5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hohor Banu (2522073)" userId="S::2522073@student.uwtsd.ac.uk::92ef4a7e-ba7f-4049-b2ef-e1dd6ada5b24" providerId="AD" clId="Web-{02E30CDF-02E3-C6F6-3D14-9E034E751B19}" dt="2026-02-24T01:14:33.969" v="5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hohor Banu (2522073)" userId="S::2522073@student.uwtsd.ac.uk::92ef4a7e-ba7f-4049-b2ef-e1dd6ada5b24" providerId="AD" clId="Web-{02E30CDF-02E3-C6F6-3D14-9E034E751B19}" dt="2026-02-24T01:14:33.969" v="58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Shohor Banu (2522073)" userId="S::2522073@student.uwtsd.ac.uk::92ef4a7e-ba7f-4049-b2ef-e1dd6ada5b24" providerId="AD" clId="Web-{EAE5C027-C82B-4C68-96BA-75948B02C2B8}"/>
    <pc:docChg chg="modSld modMainMaster">
      <pc:chgData name="Shohor Banu (2522073)" userId="S::2522073@student.uwtsd.ac.uk::92ef4a7e-ba7f-4049-b2ef-e1dd6ada5b24" providerId="AD" clId="Web-{EAE5C027-C82B-4C68-96BA-75948B02C2B8}" dt="2026-02-24T19:55:49.219" v="121"/>
      <pc:docMkLst>
        <pc:docMk/>
      </pc:docMkLst>
      <pc:sldChg chg="addSp delSp modSp mod setBg">
        <pc:chgData name="Shohor Banu (2522073)" userId="S::2522073@student.uwtsd.ac.uk::92ef4a7e-ba7f-4049-b2ef-e1dd6ada5b24" providerId="AD" clId="Web-{EAE5C027-C82B-4C68-96BA-75948B02C2B8}" dt="2026-02-24T19:55:49.219" v="121"/>
        <pc:sldMkLst>
          <pc:docMk/>
          <pc:sldMk cId="109857222" sldId="256"/>
        </pc:sldMkLst>
        <pc:spChg chg="mod">
          <ac:chgData name="Shohor Banu (2522073)" userId="S::2522073@student.uwtsd.ac.uk::92ef4a7e-ba7f-4049-b2ef-e1dd6ada5b24" providerId="AD" clId="Web-{EAE5C027-C82B-4C68-96BA-75948B02C2B8}" dt="2026-02-24T19:54:41.091" v="113" actId="20577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Shohor Banu (2522073)" userId="S::2522073@student.uwtsd.ac.uk::92ef4a7e-ba7f-4049-b2ef-e1dd6ada5b24" providerId="AD" clId="Web-{EAE5C027-C82B-4C68-96BA-75948B02C2B8}" dt="2026-02-24T19:20:56.444" v="74"/>
          <ac:spMkLst>
            <pc:docMk/>
            <pc:sldMk cId="109857222" sldId="256"/>
            <ac:spMk id="24" creationId="{9381783A-3963-4A7C-CA26-9110D9F52413}"/>
          </ac:spMkLst>
        </pc:spChg>
        <pc:graphicFrameChg chg="mod ord">
          <ac:chgData name="Shohor Banu (2522073)" userId="S::2522073@student.uwtsd.ac.uk::92ef4a7e-ba7f-4049-b2ef-e1dd6ada5b24" providerId="AD" clId="Web-{EAE5C027-C82B-4C68-96BA-75948B02C2B8}" dt="2026-02-24T19:55:28.016" v="116"/>
          <ac:graphicFrameMkLst>
            <pc:docMk/>
            <pc:sldMk cId="109857222" sldId="256"/>
            <ac:graphicFrameMk id="5" creationId="{D3782B43-7E5B-5E2A-F376-2EC731096EBF}"/>
          </ac:graphicFrameMkLst>
        </pc:graphicFrameChg>
      </pc:sldChg>
      <pc:sldMasterChg chg="modSp mod modSldLayout">
        <pc:chgData name="Shohor Banu (2522073)" userId="S::2522073@student.uwtsd.ac.uk::92ef4a7e-ba7f-4049-b2ef-e1dd6ada5b24" providerId="AD" clId="Web-{EAE5C027-C82B-4C68-96BA-75948B02C2B8}" dt="2026-02-24T19:21:01.069" v="75"/>
        <pc:sldMasterMkLst>
          <pc:docMk/>
          <pc:sldMasterMk cId="2460954070" sldId="2147483660"/>
        </pc:sldMasterMkLst>
        <pc:spChg chg="mod">
          <ac:chgData name="Shohor Banu (2522073)" userId="S::2522073@student.uwtsd.ac.uk::92ef4a7e-ba7f-4049-b2ef-e1dd6ada5b24" providerId="AD" clId="Web-{EAE5C027-C82B-4C68-96BA-75948B02C2B8}" dt="2026-02-24T19:21:01.069" v="75"/>
          <ac:spMkLst>
            <pc:docMk/>
            <pc:sldMasterMk cId="2460954070" sldId="2147483660"/>
            <ac:spMk id="5" creationId="{00000000-0000-0000-0000-000000000000}"/>
          </ac:spMkLst>
        </pc:spChg>
        <pc:sldLayoutChg chg="modSp mod">
          <pc:chgData name="Shohor Banu (2522073)" userId="S::2522073@student.uwtsd.ac.uk::92ef4a7e-ba7f-4049-b2ef-e1dd6ada5b24" providerId="AD" clId="Web-{EAE5C027-C82B-4C68-96BA-75948B02C2B8}" dt="2026-02-24T19:21:01.069" v="75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Shohor Banu (2522073)" userId="S::2522073@student.uwtsd.ac.uk::92ef4a7e-ba7f-4049-b2ef-e1dd6ada5b24" providerId="AD" clId="Web-{EAE5C027-C82B-4C68-96BA-75948B02C2B8}" dt="2026-02-24T19:21:01.069" v="75"/>
            <ac:spMkLst>
              <pc:docMk/>
              <pc:sldMasterMk cId="2460954070" sldId="2147483660"/>
              <pc:sldLayoutMk cId="2385387890" sldId="2147483661"/>
              <ac:spMk id="5" creationId="{00000000-0000-0000-0000-000000000000}"/>
            </ac:spMkLst>
          </pc:spChg>
        </pc:sldLayoutChg>
        <pc:sldLayoutChg chg="modSp mod">
          <pc:chgData name="Shohor Banu (2522073)" userId="S::2522073@student.uwtsd.ac.uk::92ef4a7e-ba7f-4049-b2ef-e1dd6ada5b24" providerId="AD" clId="Web-{EAE5C027-C82B-4C68-96BA-75948B02C2B8}" dt="2026-02-24T19:21:01.069" v="75"/>
          <pc:sldLayoutMkLst>
            <pc:docMk/>
            <pc:sldMasterMk cId="2460954070" sldId="2147483660"/>
            <pc:sldLayoutMk cId="949138452" sldId="2147483662"/>
          </pc:sldLayoutMkLst>
          <pc:spChg chg="mod">
            <ac:chgData name="Shohor Banu (2522073)" userId="S::2522073@student.uwtsd.ac.uk::92ef4a7e-ba7f-4049-b2ef-e1dd6ada5b24" providerId="AD" clId="Web-{EAE5C027-C82B-4C68-96BA-75948B02C2B8}" dt="2026-02-24T19:21:01.069" v="75"/>
            <ac:spMkLst>
              <pc:docMk/>
              <pc:sldMasterMk cId="2460954070" sldId="2147483660"/>
              <pc:sldLayoutMk cId="949138452" sldId="2147483662"/>
              <ac:spMk id="5" creationId="{00000000-0000-0000-0000-000000000000}"/>
            </ac:spMkLst>
          </pc:spChg>
        </pc:sldLayoutChg>
        <pc:sldLayoutChg chg="modSp mod">
          <pc:chgData name="Shohor Banu (2522073)" userId="S::2522073@student.uwtsd.ac.uk::92ef4a7e-ba7f-4049-b2ef-e1dd6ada5b24" providerId="AD" clId="Web-{EAE5C027-C82B-4C68-96BA-75948B02C2B8}" dt="2026-02-24T19:21:01.069" v="75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Shohor Banu (2522073)" userId="S::2522073@student.uwtsd.ac.uk::92ef4a7e-ba7f-4049-b2ef-e1dd6ada5b24" providerId="AD" clId="Web-{EAE5C027-C82B-4C68-96BA-75948B02C2B8}" dt="2026-02-24T19:21:01.069" v="75"/>
            <ac:spMkLst>
              <pc:docMk/>
              <pc:sldMasterMk cId="2460954070" sldId="2147483660"/>
              <pc:sldLayoutMk cId="2591524520" sldId="2147483663"/>
              <ac:spMk id="5" creationId="{00000000-0000-0000-0000-000000000000}"/>
            </ac:spMkLst>
          </pc:spChg>
        </pc:sldLayoutChg>
        <pc:sldLayoutChg chg="modSp mod">
          <pc:chgData name="Shohor Banu (2522073)" userId="S::2522073@student.uwtsd.ac.uk::92ef4a7e-ba7f-4049-b2ef-e1dd6ada5b24" providerId="AD" clId="Web-{EAE5C027-C82B-4C68-96BA-75948B02C2B8}" dt="2026-02-24T19:21:01.069" v="75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Shohor Banu (2522073)" userId="S::2522073@student.uwtsd.ac.uk::92ef4a7e-ba7f-4049-b2ef-e1dd6ada5b24" providerId="AD" clId="Web-{EAE5C027-C82B-4C68-96BA-75948B02C2B8}" dt="2026-02-24T19:21:01.069" v="75"/>
            <ac:spMkLst>
              <pc:docMk/>
              <pc:sldMasterMk cId="2460954070" sldId="2147483660"/>
              <pc:sldLayoutMk cId="1203092039" sldId="2147483664"/>
              <ac:spMk id="6" creationId="{00000000-0000-0000-0000-000000000000}"/>
            </ac:spMkLst>
          </pc:spChg>
        </pc:sldLayoutChg>
        <pc:sldLayoutChg chg="modSp mod">
          <pc:chgData name="Shohor Banu (2522073)" userId="S::2522073@student.uwtsd.ac.uk::92ef4a7e-ba7f-4049-b2ef-e1dd6ada5b24" providerId="AD" clId="Web-{EAE5C027-C82B-4C68-96BA-75948B02C2B8}" dt="2026-02-24T19:21:01.069" v="75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Shohor Banu (2522073)" userId="S::2522073@student.uwtsd.ac.uk::92ef4a7e-ba7f-4049-b2ef-e1dd6ada5b24" providerId="AD" clId="Web-{EAE5C027-C82B-4C68-96BA-75948B02C2B8}" dt="2026-02-24T19:21:01.069" v="75"/>
            <ac:spMkLst>
              <pc:docMk/>
              <pc:sldMasterMk cId="2460954070" sldId="2147483660"/>
              <pc:sldLayoutMk cId="3733172339" sldId="2147483665"/>
              <ac:spMk id="8" creationId="{00000000-0000-0000-0000-000000000000}"/>
            </ac:spMkLst>
          </pc:spChg>
        </pc:sldLayoutChg>
        <pc:sldLayoutChg chg="modSp mod">
          <pc:chgData name="Shohor Banu (2522073)" userId="S::2522073@student.uwtsd.ac.uk::92ef4a7e-ba7f-4049-b2ef-e1dd6ada5b24" providerId="AD" clId="Web-{EAE5C027-C82B-4C68-96BA-75948B02C2B8}" dt="2026-02-24T19:21:01.069" v="75"/>
          <pc:sldLayoutMkLst>
            <pc:docMk/>
            <pc:sldMasterMk cId="2460954070" sldId="2147483660"/>
            <pc:sldLayoutMk cId="3210312558" sldId="2147483666"/>
          </pc:sldLayoutMkLst>
          <pc:spChg chg="mod">
            <ac:chgData name="Shohor Banu (2522073)" userId="S::2522073@student.uwtsd.ac.uk::92ef4a7e-ba7f-4049-b2ef-e1dd6ada5b24" providerId="AD" clId="Web-{EAE5C027-C82B-4C68-96BA-75948B02C2B8}" dt="2026-02-24T19:21:01.069" v="75"/>
            <ac:spMkLst>
              <pc:docMk/>
              <pc:sldMasterMk cId="2460954070" sldId="2147483660"/>
              <pc:sldLayoutMk cId="3210312558" sldId="2147483666"/>
              <ac:spMk id="4" creationId="{00000000-0000-0000-0000-000000000000}"/>
            </ac:spMkLst>
          </pc:spChg>
        </pc:sldLayoutChg>
        <pc:sldLayoutChg chg="modSp mod">
          <pc:chgData name="Shohor Banu (2522073)" userId="S::2522073@student.uwtsd.ac.uk::92ef4a7e-ba7f-4049-b2ef-e1dd6ada5b24" providerId="AD" clId="Web-{EAE5C027-C82B-4C68-96BA-75948B02C2B8}" dt="2026-02-24T19:21:01.069" v="75"/>
          <pc:sldLayoutMkLst>
            <pc:docMk/>
            <pc:sldMasterMk cId="2460954070" sldId="2147483660"/>
            <pc:sldLayoutMk cId="3146388984" sldId="2147483667"/>
          </pc:sldLayoutMkLst>
          <pc:spChg chg="mod">
            <ac:chgData name="Shohor Banu (2522073)" userId="S::2522073@student.uwtsd.ac.uk::92ef4a7e-ba7f-4049-b2ef-e1dd6ada5b24" providerId="AD" clId="Web-{EAE5C027-C82B-4C68-96BA-75948B02C2B8}" dt="2026-02-24T19:21:01.069" v="75"/>
            <ac:spMkLst>
              <pc:docMk/>
              <pc:sldMasterMk cId="2460954070" sldId="2147483660"/>
              <pc:sldLayoutMk cId="3146388984" sldId="2147483667"/>
              <ac:spMk id="3" creationId="{00000000-0000-0000-0000-000000000000}"/>
            </ac:spMkLst>
          </pc:spChg>
        </pc:sldLayoutChg>
        <pc:sldLayoutChg chg="modSp mod">
          <pc:chgData name="Shohor Banu (2522073)" userId="S::2522073@student.uwtsd.ac.uk::92ef4a7e-ba7f-4049-b2ef-e1dd6ada5b24" providerId="AD" clId="Web-{EAE5C027-C82B-4C68-96BA-75948B02C2B8}" dt="2026-02-24T19:21:01.069" v="75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Shohor Banu (2522073)" userId="S::2522073@student.uwtsd.ac.uk::92ef4a7e-ba7f-4049-b2ef-e1dd6ada5b24" providerId="AD" clId="Web-{EAE5C027-C82B-4C68-96BA-75948B02C2B8}" dt="2026-02-24T19:21:01.069" v="75"/>
            <ac:spMkLst>
              <pc:docMk/>
              <pc:sldMasterMk cId="2460954070" sldId="2147483660"/>
              <pc:sldLayoutMk cId="3171841454" sldId="2147483668"/>
              <ac:spMk id="6" creationId="{00000000-0000-0000-0000-000000000000}"/>
            </ac:spMkLst>
          </pc:spChg>
        </pc:sldLayoutChg>
        <pc:sldLayoutChg chg="modSp mod">
          <pc:chgData name="Shohor Banu (2522073)" userId="S::2522073@student.uwtsd.ac.uk::92ef4a7e-ba7f-4049-b2ef-e1dd6ada5b24" providerId="AD" clId="Web-{EAE5C027-C82B-4C68-96BA-75948B02C2B8}" dt="2026-02-24T19:21:01.069" v="75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Shohor Banu (2522073)" userId="S::2522073@student.uwtsd.ac.uk::92ef4a7e-ba7f-4049-b2ef-e1dd6ada5b24" providerId="AD" clId="Web-{EAE5C027-C82B-4C68-96BA-75948B02C2B8}" dt="2026-02-24T19:21:01.069" v="75"/>
            <ac:spMkLst>
              <pc:docMk/>
              <pc:sldMasterMk cId="2460954070" sldId="2147483660"/>
              <pc:sldLayoutMk cId="1718958274" sldId="2147483669"/>
              <ac:spMk id="6" creationId="{00000000-0000-0000-0000-000000000000}"/>
            </ac:spMkLst>
          </pc:spChg>
        </pc:sldLayoutChg>
        <pc:sldLayoutChg chg="modSp mod">
          <pc:chgData name="Shohor Banu (2522073)" userId="S::2522073@student.uwtsd.ac.uk::92ef4a7e-ba7f-4049-b2ef-e1dd6ada5b24" providerId="AD" clId="Web-{EAE5C027-C82B-4C68-96BA-75948B02C2B8}" dt="2026-02-24T19:21:01.069" v="75"/>
          <pc:sldLayoutMkLst>
            <pc:docMk/>
            <pc:sldMasterMk cId="2460954070" sldId="2147483660"/>
            <pc:sldLayoutMk cId="2202905451" sldId="2147483670"/>
          </pc:sldLayoutMkLst>
          <pc:spChg chg="mod">
            <ac:chgData name="Shohor Banu (2522073)" userId="S::2522073@student.uwtsd.ac.uk::92ef4a7e-ba7f-4049-b2ef-e1dd6ada5b24" providerId="AD" clId="Web-{EAE5C027-C82B-4C68-96BA-75948B02C2B8}" dt="2026-02-24T19:21:01.069" v="75"/>
            <ac:spMkLst>
              <pc:docMk/>
              <pc:sldMasterMk cId="2460954070" sldId="2147483660"/>
              <pc:sldLayoutMk cId="2202905451" sldId="2147483670"/>
              <ac:spMk id="5" creationId="{00000000-0000-0000-0000-000000000000}"/>
            </ac:spMkLst>
          </pc:spChg>
        </pc:sldLayoutChg>
        <pc:sldLayoutChg chg="modSp mod">
          <pc:chgData name="Shohor Banu (2522073)" userId="S::2522073@student.uwtsd.ac.uk::92ef4a7e-ba7f-4049-b2ef-e1dd6ada5b24" providerId="AD" clId="Web-{EAE5C027-C82B-4C68-96BA-75948B02C2B8}" dt="2026-02-24T19:21:01.069" v="75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Shohor Banu (2522073)" userId="S::2522073@student.uwtsd.ac.uk::92ef4a7e-ba7f-4049-b2ef-e1dd6ada5b24" providerId="AD" clId="Web-{EAE5C027-C82B-4C68-96BA-75948B02C2B8}" dt="2026-02-24T19:21:01.069" v="75"/>
            <ac:spMkLst>
              <pc:docMk/>
              <pc:sldMasterMk cId="2460954070" sldId="2147483660"/>
              <pc:sldLayoutMk cId="3479445657" sldId="2147483671"/>
              <ac:spMk id="5" creationId="{00000000-0000-0000-0000-000000000000}"/>
            </ac:spMkLst>
          </pc:spChg>
        </pc:sldLayoutChg>
      </pc:sldMasterChg>
    </pc:docChg>
  </pc:docChgLst>
  <pc:docChgLst>
    <pc:chgData name="Shohor Banu (2522073)" userId="S::2522073@student.uwtsd.ac.uk::92ef4a7e-ba7f-4049-b2ef-e1dd6ada5b24" providerId="AD" clId="Web-{0367FBC4-5DA3-E554-2E1D-FEEAC6EE18A9}"/>
    <pc:docChg chg="modSld">
      <pc:chgData name="Shohor Banu (2522073)" userId="S::2522073@student.uwtsd.ac.uk::92ef4a7e-ba7f-4049-b2ef-e1dd6ada5b24" providerId="AD" clId="Web-{0367FBC4-5DA3-E554-2E1D-FEEAC6EE18A9}" dt="2026-02-28T13:04:15.213" v="162" actId="20577"/>
      <pc:docMkLst>
        <pc:docMk/>
      </pc:docMkLst>
      <pc:sldChg chg="addSp delSp modSp">
        <pc:chgData name="Shohor Banu (2522073)" userId="S::2522073@student.uwtsd.ac.uk::92ef4a7e-ba7f-4049-b2ef-e1dd6ada5b24" providerId="AD" clId="Web-{0367FBC4-5DA3-E554-2E1D-FEEAC6EE18A9}" dt="2026-02-28T13:04:15.213" v="162" actId="20577"/>
        <pc:sldMkLst>
          <pc:docMk/>
          <pc:sldMk cId="109857222" sldId="256"/>
        </pc:sldMkLst>
        <pc:spChg chg="mod">
          <ac:chgData name="Shohor Banu (2522073)" userId="S::2522073@student.uwtsd.ac.uk::92ef4a7e-ba7f-4049-b2ef-e1dd6ada5b24" providerId="AD" clId="Web-{0367FBC4-5DA3-E554-2E1D-FEEAC6EE18A9}" dt="2026-02-28T13:03:52.289" v="16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ohor Banu (2522073)" userId="S::2522073@student.uwtsd.ac.uk::92ef4a7e-ba7f-4049-b2ef-e1dd6ada5b24" providerId="AD" clId="Web-{0367FBC4-5DA3-E554-2E1D-FEEAC6EE18A9}" dt="2026-02-28T13:04:15.213" v="162" actId="20577"/>
          <ac:spMkLst>
            <pc:docMk/>
            <pc:sldMk cId="109857222" sldId="256"/>
            <ac:spMk id="4" creationId="{9F31666C-9E10-52F3-0DEC-E4F341E38816}"/>
          </ac:spMkLst>
        </pc:spChg>
        <pc:spChg chg="mod">
          <ac:chgData name="Shohor Banu (2522073)" userId="S::2522073@student.uwtsd.ac.uk::92ef4a7e-ba7f-4049-b2ef-e1dd6ada5b24" providerId="AD" clId="Web-{0367FBC4-5DA3-E554-2E1D-FEEAC6EE18A9}" dt="2026-02-28T12:44:18.954" v="43" actId="20577"/>
          <ac:spMkLst>
            <pc:docMk/>
            <pc:sldMk cId="109857222" sldId="256"/>
            <ac:spMk id="24" creationId="{9381783A-3963-4A7C-CA26-9110D9F52413}"/>
          </ac:spMkLst>
        </pc:spChg>
        <pc:spChg chg="mod">
          <ac:chgData name="Shohor Banu (2522073)" userId="S::2522073@student.uwtsd.ac.uk::92ef4a7e-ba7f-4049-b2ef-e1dd6ada5b24" providerId="AD" clId="Web-{0367FBC4-5DA3-E554-2E1D-FEEAC6EE18A9}" dt="2026-02-28T13:02:11.865" v="157" actId="1076"/>
          <ac:spMkLst>
            <pc:docMk/>
            <pc:sldMk cId="109857222" sldId="256"/>
            <ac:spMk id="387" creationId="{7CF2E2B4-2FF7-CA6A-742C-FD1D70EA9D01}"/>
          </ac:spMkLst>
        </pc:spChg>
        <pc:spChg chg="mod">
          <ac:chgData name="Shohor Banu (2522073)" userId="S::2522073@student.uwtsd.ac.uk::92ef4a7e-ba7f-4049-b2ef-e1dd6ada5b24" providerId="AD" clId="Web-{0367FBC4-5DA3-E554-2E1D-FEEAC6EE18A9}" dt="2026-02-28T13:02:00.224" v="155" actId="1076"/>
          <ac:spMkLst>
            <pc:docMk/>
            <pc:sldMk cId="109857222" sldId="256"/>
            <ac:spMk id="389" creationId="{E25C3EBD-9BDC-0B6C-F51A-FCDA1BF16791}"/>
          </ac:spMkLst>
        </pc:spChg>
        <pc:spChg chg="mod">
          <ac:chgData name="Shohor Banu (2522073)" userId="S::2522073@student.uwtsd.ac.uk::92ef4a7e-ba7f-4049-b2ef-e1dd6ada5b24" providerId="AD" clId="Web-{0367FBC4-5DA3-E554-2E1D-FEEAC6EE18A9}" dt="2026-02-28T13:00:21.957" v="140" actId="1076"/>
          <ac:spMkLst>
            <pc:docMk/>
            <pc:sldMk cId="109857222" sldId="256"/>
            <ac:spMk id="397" creationId="{0484A575-753C-BF73-2645-5C56BC067B05}"/>
          </ac:spMkLst>
        </pc:spChg>
        <pc:graphicFrameChg chg="mod">
          <ac:chgData name="Shohor Banu (2522073)" userId="S::2522073@student.uwtsd.ac.uk::92ef4a7e-ba7f-4049-b2ef-e1dd6ada5b24" providerId="AD" clId="Web-{0367FBC4-5DA3-E554-2E1D-FEEAC6EE18A9}" dt="2026-02-28T13:01:00.848" v="144" actId="14100"/>
          <ac:graphicFrameMkLst>
            <pc:docMk/>
            <pc:sldMk cId="109857222" sldId="256"/>
            <ac:graphicFrameMk id="5" creationId="{D3782B43-7E5B-5E2A-F376-2EC731096EBF}"/>
          </ac:graphicFrameMkLst>
        </pc:graphicFrameChg>
        <pc:picChg chg="add mod">
          <ac:chgData name="Shohor Banu (2522073)" userId="S::2522073@student.uwtsd.ac.uk::92ef4a7e-ba7f-4049-b2ef-e1dd6ada5b24" providerId="AD" clId="Web-{0367FBC4-5DA3-E554-2E1D-FEEAC6EE18A9}" dt="2026-02-28T13:00:06.629" v="137" actId="1076"/>
          <ac:picMkLst>
            <pc:docMk/>
            <pc:sldMk cId="109857222" sldId="256"/>
            <ac:picMk id="12" creationId="{AE2BD5A3-3A63-A622-7E6A-B7213B062E8D}"/>
          </ac:picMkLst>
        </pc:picChg>
        <pc:picChg chg="del mod">
          <ac:chgData name="Shohor Banu (2522073)" userId="S::2522073@student.uwtsd.ac.uk::92ef4a7e-ba7f-4049-b2ef-e1dd6ada5b24" providerId="AD" clId="Web-{0367FBC4-5DA3-E554-2E1D-FEEAC6EE18A9}" dt="2026-02-28T12:42:09.609" v="12"/>
          <ac:picMkLst>
            <pc:docMk/>
            <pc:sldMk cId="109857222" sldId="256"/>
            <ac:picMk id="19" creationId="{B0F6F71A-F29D-1986-9818-81C7F950B4A7}"/>
          </ac:picMkLst>
        </pc:picChg>
        <pc:picChg chg="mod">
          <ac:chgData name="Shohor Banu (2522073)" userId="S::2522073@student.uwtsd.ac.uk::92ef4a7e-ba7f-4049-b2ef-e1dd6ada5b24" providerId="AD" clId="Web-{0367FBC4-5DA3-E554-2E1D-FEEAC6EE18A9}" dt="2026-02-28T13:02:06.427" v="156" actId="14100"/>
          <ac:picMkLst>
            <pc:docMk/>
            <pc:sldMk cId="109857222" sldId="256"/>
            <ac:picMk id="28" creationId="{B7F65943-18A4-E901-3030-6EB60179E9C3}"/>
          </ac:picMkLst>
        </pc:picChg>
        <pc:picChg chg="mod">
          <ac:chgData name="Shohor Banu (2522073)" userId="S::2522073@student.uwtsd.ac.uk::92ef4a7e-ba7f-4049-b2ef-e1dd6ada5b24" providerId="AD" clId="Web-{0367FBC4-5DA3-E554-2E1D-FEEAC6EE18A9}" dt="2026-02-28T13:02:23.162" v="158" actId="14100"/>
          <ac:picMkLst>
            <pc:docMk/>
            <pc:sldMk cId="109857222" sldId="256"/>
            <ac:picMk id="346" creationId="{B4A7B344-B257-5AF0-8EF2-8AA57482C115}"/>
          </ac:picMkLst>
        </pc:picChg>
        <pc:picChg chg="mod">
          <ac:chgData name="Shohor Banu (2522073)" userId="S::2522073@student.uwtsd.ac.uk::92ef4a7e-ba7f-4049-b2ef-e1dd6ada5b24" providerId="AD" clId="Web-{0367FBC4-5DA3-E554-2E1D-FEEAC6EE18A9}" dt="2026-02-28T13:01:56.599" v="154" actId="14100"/>
          <ac:picMkLst>
            <pc:docMk/>
            <pc:sldMk cId="109857222" sldId="256"/>
            <ac:picMk id="357" creationId="{7638C70D-22F0-B128-3E07-0259B2644A56}"/>
          </ac:picMkLst>
        </pc:picChg>
        <pc:picChg chg="mod">
          <ac:chgData name="Shohor Banu (2522073)" userId="S::2522073@student.uwtsd.ac.uk::92ef4a7e-ba7f-4049-b2ef-e1dd6ada5b24" providerId="AD" clId="Web-{0367FBC4-5DA3-E554-2E1D-FEEAC6EE18A9}" dt="2026-02-28T13:00:17.035" v="139" actId="1076"/>
          <ac:picMkLst>
            <pc:docMk/>
            <pc:sldMk cId="109857222" sldId="256"/>
            <ac:picMk id="359" creationId="{36B0E1F3-E8C2-3D22-423E-6A8DF1B57E8F}"/>
          </ac:picMkLst>
        </pc:picChg>
        <pc:picChg chg="mod">
          <ac:chgData name="Shohor Banu (2522073)" userId="S::2522073@student.uwtsd.ac.uk::92ef4a7e-ba7f-4049-b2ef-e1dd6ada5b24" providerId="AD" clId="Web-{0367FBC4-5DA3-E554-2E1D-FEEAC6EE18A9}" dt="2026-02-28T12:59:51.300" v="136" actId="14100"/>
          <ac:picMkLst>
            <pc:docMk/>
            <pc:sldMk cId="109857222" sldId="256"/>
            <ac:picMk id="416" creationId="{CA81B443-65CB-D775-300D-0F2EEDEB892C}"/>
          </ac:picMkLst>
        </pc:picChg>
        <pc:picChg chg="mod">
          <ac:chgData name="Shohor Banu (2522073)" userId="S::2522073@student.uwtsd.ac.uk::92ef4a7e-ba7f-4049-b2ef-e1dd6ada5b24" providerId="AD" clId="Web-{0367FBC4-5DA3-E554-2E1D-FEEAC6EE18A9}" dt="2026-02-28T13:01:32.302" v="150" actId="1076"/>
          <ac:picMkLst>
            <pc:docMk/>
            <pc:sldMk cId="109857222" sldId="256"/>
            <ac:picMk id="435" creationId="{D5B63135-978E-F0FE-8320-45B5D84BDC0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F14C91-08B2-4E6F-A876-91C09F27F3E7}" type="doc">
      <dgm:prSet loTypeId="urn:microsoft.com/office/officeart/2005/8/layout/hierarchy1" loCatId="hierarchy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754DEC2-E2FC-4EF9-9836-D9D1DAA84E6F}">
      <dgm:prSet phldrT="[Text]" phldr="0"/>
      <dgm:spPr/>
      <dgm:t>
        <a:bodyPr/>
        <a:lstStyle/>
        <a:p>
          <a:r>
            <a:rPr lang="en-GB" sz="1200" b="1" dirty="0">
              <a:solidFill>
                <a:srgbClr val="141414"/>
              </a:solidFill>
              <a:latin typeface="Roboto"/>
              <a:ea typeface="Roboto"/>
              <a:cs typeface="Roboto"/>
            </a:rPr>
            <a:t>Step 1:</a:t>
          </a:r>
          <a:r>
            <a:rPr lang="en-GB" sz="1200" dirty="0">
              <a:solidFill>
                <a:srgbClr val="141414"/>
              </a:solidFill>
              <a:latin typeface="Roboto"/>
              <a:ea typeface="Roboto"/>
              <a:cs typeface="Roboto"/>
            </a:rPr>
            <a:t> Open your PowerPoint presentation and select the text, shape or image, that you want to place the hyperlink in. </a:t>
          </a:r>
        </a:p>
      </dgm:t>
    </dgm:pt>
    <dgm:pt modelId="{17AAAF89-7FB0-44D2-812E-4E95549EBD68}" type="parTrans" cxnId="{2AA2A6E6-4283-4B45-B8BD-CF6A6E63958C}">
      <dgm:prSet/>
      <dgm:spPr/>
      <dgm:t>
        <a:bodyPr/>
        <a:lstStyle/>
        <a:p>
          <a:endParaRPr lang="en-GB"/>
        </a:p>
      </dgm:t>
    </dgm:pt>
    <dgm:pt modelId="{3B5B945C-3EF0-4F75-BE38-04478D8252DF}" type="sibTrans" cxnId="{2AA2A6E6-4283-4B45-B8BD-CF6A6E63958C}">
      <dgm:prSet/>
      <dgm:spPr/>
      <dgm:t>
        <a:bodyPr/>
        <a:lstStyle/>
        <a:p>
          <a:endParaRPr lang="en-GB"/>
        </a:p>
      </dgm:t>
    </dgm:pt>
    <dgm:pt modelId="{A5BE9422-8DFF-4A02-A17B-2813EBA3D774}">
      <dgm:prSet phldr="0"/>
      <dgm:spPr/>
      <dgm:t>
        <a:bodyPr/>
        <a:lstStyle/>
        <a:p>
          <a:pPr rtl="0"/>
          <a:r>
            <a:rPr lang="en-GB" sz="1200" b="1" dirty="0">
              <a:solidFill>
                <a:srgbClr val="141414"/>
              </a:solidFill>
              <a:latin typeface="Roboto"/>
              <a:ea typeface="Roboto"/>
              <a:cs typeface="Roboto"/>
            </a:rPr>
            <a:t>Step 2: </a:t>
          </a:r>
          <a:r>
            <a:rPr lang="en-GB" sz="1200" dirty="0">
              <a:latin typeface="Roboto"/>
              <a:ea typeface="Roboto"/>
              <a:cs typeface="Roboto"/>
            </a:rPr>
            <a:t>On the </a:t>
          </a:r>
          <a:r>
            <a:rPr lang="en-GB" sz="1200" b="1" dirty="0">
              <a:latin typeface="Roboto"/>
              <a:ea typeface="Roboto"/>
              <a:cs typeface="Roboto"/>
            </a:rPr>
            <a:t>Insert</a:t>
          </a:r>
          <a:r>
            <a:rPr lang="en-GB" sz="1200" dirty="0">
              <a:latin typeface="Roboto"/>
              <a:ea typeface="Roboto"/>
              <a:cs typeface="Roboto"/>
            </a:rPr>
            <a:t> tab, select </a:t>
          </a:r>
          <a:r>
            <a:rPr lang="en-GB" sz="1200" b="1" dirty="0">
              <a:latin typeface="Roboto"/>
              <a:ea typeface="Roboto"/>
              <a:cs typeface="Roboto"/>
            </a:rPr>
            <a:t> Link</a:t>
          </a:r>
          <a:r>
            <a:rPr lang="en-GB" sz="1200" dirty="0">
              <a:latin typeface="Roboto"/>
              <a:ea typeface="Roboto"/>
              <a:cs typeface="Roboto"/>
            </a:rPr>
            <a:t>. </a:t>
          </a:r>
          <a:r>
            <a:rPr lang="en-GB" sz="1200" u="sng" dirty="0">
              <a:latin typeface="Roboto"/>
              <a:ea typeface="Roboto"/>
              <a:cs typeface="Roboto"/>
            </a:rPr>
            <a:t>OR</a:t>
          </a:r>
          <a:r>
            <a:rPr lang="en-GB" sz="1200" dirty="0">
              <a:latin typeface="Roboto"/>
              <a:ea typeface="Roboto"/>
              <a:cs typeface="Roboto"/>
            </a:rPr>
            <a:t> </a:t>
          </a:r>
          <a:r>
            <a:rPr lang="en-GB" sz="1200" dirty="0">
              <a:solidFill>
                <a:srgbClr val="141414"/>
              </a:solidFill>
              <a:latin typeface="Roboto"/>
              <a:ea typeface="Roboto"/>
              <a:cs typeface="Roboto"/>
            </a:rPr>
            <a:t>right-click on it and select “</a:t>
          </a:r>
          <a:r>
            <a:rPr lang="en-GB" sz="1200" b="1" dirty="0">
              <a:solidFill>
                <a:srgbClr val="141414"/>
              </a:solidFill>
              <a:latin typeface="Roboto"/>
              <a:ea typeface="Roboto"/>
              <a:cs typeface="Roboto"/>
            </a:rPr>
            <a:t>Insert Link</a:t>
          </a:r>
          <a:r>
            <a:rPr lang="en-GB" sz="1200" dirty="0">
              <a:solidFill>
                <a:srgbClr val="141414"/>
              </a:solidFill>
              <a:latin typeface="Roboto"/>
              <a:ea typeface="Roboto"/>
              <a:cs typeface="Roboto"/>
            </a:rPr>
            <a:t>” from the shortcut context menu.</a:t>
          </a:r>
        </a:p>
      </dgm:t>
    </dgm:pt>
    <dgm:pt modelId="{7390096A-862F-4460-B1DD-F87DAB80BF61}" type="parTrans" cxnId="{389F90D9-29ED-43BC-A182-EF2809828C35}">
      <dgm:prSet/>
      <dgm:spPr/>
    </dgm:pt>
    <dgm:pt modelId="{650C70D8-42CA-4E09-B6B3-962706729CBC}" type="sibTrans" cxnId="{389F90D9-29ED-43BC-A182-EF2809828C35}">
      <dgm:prSet/>
      <dgm:spPr/>
      <dgm:t>
        <a:bodyPr/>
        <a:lstStyle/>
        <a:p>
          <a:endParaRPr lang="en-GB"/>
        </a:p>
      </dgm:t>
    </dgm:pt>
    <dgm:pt modelId="{E7712C0B-06E8-442D-8B09-55EC1C065C6E}">
      <dgm:prSet phldr="0"/>
      <dgm:spPr/>
      <dgm:t>
        <a:bodyPr/>
        <a:lstStyle/>
        <a:p>
          <a:pPr rtl="0"/>
          <a:r>
            <a:rPr lang="en-GB" sz="1200" b="1" dirty="0">
              <a:solidFill>
                <a:srgbClr val="141414"/>
              </a:solidFill>
              <a:latin typeface="Roboto"/>
              <a:ea typeface="Roboto"/>
              <a:cs typeface="Roboto"/>
            </a:rPr>
            <a:t>Step 3:</a:t>
          </a:r>
          <a:r>
            <a:rPr lang="en-GB" sz="1200" dirty="0">
              <a:solidFill>
                <a:srgbClr val="141414"/>
              </a:solidFill>
              <a:latin typeface="Roboto"/>
              <a:ea typeface="Roboto"/>
              <a:cs typeface="Roboto"/>
            </a:rPr>
            <a:t> In the “Insert Hyperlink” window, choose the tab “This presentation” on the right panel and </a:t>
          </a:r>
          <a:r>
            <a:rPr lang="en-GB" sz="1200" dirty="0">
              <a:latin typeface="Roboto"/>
              <a:ea typeface="Roboto"/>
              <a:cs typeface="Roboto"/>
            </a:rPr>
            <a:t>Expand </a:t>
          </a:r>
          <a:r>
            <a:rPr lang="en-GB" sz="1200" b="1" dirty="0">
              <a:latin typeface="Roboto"/>
              <a:ea typeface="Roboto"/>
              <a:cs typeface="Roboto"/>
            </a:rPr>
            <a:t>Slide Titles</a:t>
          </a:r>
          <a:r>
            <a:rPr lang="en-GB" sz="1200" dirty="0">
              <a:latin typeface="Roboto"/>
              <a:ea typeface="Roboto"/>
              <a:cs typeface="Roboto"/>
            </a:rPr>
            <a:t> and choose the slide to link to. Edit the </a:t>
          </a:r>
          <a:r>
            <a:rPr lang="en-GB" sz="1200" b="1" dirty="0">
              <a:latin typeface="Roboto"/>
              <a:ea typeface="Roboto"/>
              <a:cs typeface="Roboto"/>
            </a:rPr>
            <a:t>display Text</a:t>
          </a:r>
          <a:r>
            <a:rPr lang="en-GB" sz="1200" dirty="0">
              <a:latin typeface="Roboto"/>
              <a:ea typeface="Roboto"/>
              <a:cs typeface="Roboto"/>
            </a:rPr>
            <a:t>, and select </a:t>
          </a:r>
          <a:r>
            <a:rPr lang="en-GB" sz="1200" b="1" dirty="0">
              <a:latin typeface="Roboto"/>
              <a:ea typeface="Roboto"/>
              <a:cs typeface="Roboto"/>
            </a:rPr>
            <a:t>OK</a:t>
          </a:r>
          <a:r>
            <a:rPr lang="en-GB" sz="1200" b="0" dirty="0">
              <a:latin typeface="Roboto"/>
              <a:ea typeface="Roboto"/>
              <a:cs typeface="Roboto"/>
            </a:rPr>
            <a:t>.</a:t>
          </a:r>
          <a:r>
            <a:rPr lang="en-GB" sz="1200" dirty="0">
              <a:latin typeface="Roboto"/>
              <a:ea typeface="Roboto"/>
              <a:cs typeface="Roboto"/>
            </a:rPr>
            <a:t> </a:t>
          </a:r>
          <a:r>
            <a:rPr lang="en-GB" sz="1200" dirty="0">
              <a:solidFill>
                <a:srgbClr val="141414"/>
              </a:solidFill>
              <a:latin typeface="Roboto"/>
              <a:ea typeface="Roboto"/>
              <a:cs typeface="Roboto"/>
            </a:rPr>
            <a:t>If your presentation requires a website link or cloud file, then select “Webpage or file” on the left tab and type the required URL or document in the </a:t>
          </a:r>
          <a:r>
            <a:rPr lang="en-GB" sz="1200" b="1" dirty="0">
              <a:solidFill>
                <a:srgbClr val="141414"/>
              </a:solidFill>
              <a:latin typeface="Roboto"/>
              <a:ea typeface="Roboto"/>
              <a:cs typeface="Roboto"/>
            </a:rPr>
            <a:t>Address</a:t>
          </a:r>
          <a:r>
            <a:rPr lang="en-GB" sz="1200" dirty="0">
              <a:solidFill>
                <a:srgbClr val="141414"/>
              </a:solidFill>
              <a:latin typeface="Roboto"/>
              <a:ea typeface="Roboto"/>
              <a:cs typeface="Roboto"/>
            </a:rPr>
            <a:t> field.</a:t>
          </a:r>
        </a:p>
      </dgm:t>
    </dgm:pt>
    <dgm:pt modelId="{1C04CF81-4C1B-43FC-97BD-B6DE51936B38}" type="parTrans" cxnId="{07661283-CF53-4B01-881E-780B95FC874F}">
      <dgm:prSet/>
      <dgm:spPr/>
    </dgm:pt>
    <dgm:pt modelId="{7D41480D-6B7A-4C78-8308-060C899BF424}" type="sibTrans" cxnId="{07661283-CF53-4B01-881E-780B95FC874F}">
      <dgm:prSet/>
      <dgm:spPr/>
    </dgm:pt>
    <dgm:pt modelId="{EFDD0FE2-961E-44A0-8F96-2087A7428A7F}" type="pres">
      <dgm:prSet presAssocID="{23F14C91-08B2-4E6F-A876-91C09F27F3E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2F6D4A9-DCBB-4108-A6FE-B154D32BFCF2}" type="pres">
      <dgm:prSet presAssocID="{F754DEC2-E2FC-4EF9-9836-D9D1DAA84E6F}" presName="hierRoot1" presStyleCnt="0"/>
      <dgm:spPr/>
    </dgm:pt>
    <dgm:pt modelId="{A29B5BE3-AE0D-454E-B988-B4435D47399F}" type="pres">
      <dgm:prSet presAssocID="{F754DEC2-E2FC-4EF9-9836-D9D1DAA84E6F}" presName="composite" presStyleCnt="0"/>
      <dgm:spPr/>
    </dgm:pt>
    <dgm:pt modelId="{5A72DBB8-7399-4CAB-93C1-9CD85954F78C}" type="pres">
      <dgm:prSet presAssocID="{F754DEC2-E2FC-4EF9-9836-D9D1DAA84E6F}" presName="background" presStyleLbl="node0" presStyleIdx="0" presStyleCnt="3"/>
      <dgm:spPr/>
    </dgm:pt>
    <dgm:pt modelId="{969CEA5B-15E1-410F-838D-B6BF57B0D025}" type="pres">
      <dgm:prSet presAssocID="{F754DEC2-E2FC-4EF9-9836-D9D1DAA84E6F}" presName="text" presStyleLbl="fgAcc0" presStyleIdx="0" presStyleCnt="3">
        <dgm:presLayoutVars>
          <dgm:chPref val="3"/>
        </dgm:presLayoutVars>
      </dgm:prSet>
      <dgm:spPr/>
    </dgm:pt>
    <dgm:pt modelId="{15EE96EE-06E2-40AF-954D-81F46EB8E0D4}" type="pres">
      <dgm:prSet presAssocID="{F754DEC2-E2FC-4EF9-9836-D9D1DAA84E6F}" presName="hierChild2" presStyleCnt="0"/>
      <dgm:spPr/>
    </dgm:pt>
    <dgm:pt modelId="{A2723415-2B1B-41FF-8C17-638B96B07EC6}" type="pres">
      <dgm:prSet presAssocID="{A5BE9422-8DFF-4A02-A17B-2813EBA3D774}" presName="hierRoot1" presStyleCnt="0"/>
      <dgm:spPr/>
    </dgm:pt>
    <dgm:pt modelId="{C42D43A2-ED6B-4548-B900-476262878070}" type="pres">
      <dgm:prSet presAssocID="{A5BE9422-8DFF-4A02-A17B-2813EBA3D774}" presName="composite" presStyleCnt="0"/>
      <dgm:spPr/>
    </dgm:pt>
    <dgm:pt modelId="{70B65169-8EBC-4282-A8FE-BE6B0381075D}" type="pres">
      <dgm:prSet presAssocID="{A5BE9422-8DFF-4A02-A17B-2813EBA3D774}" presName="background" presStyleLbl="node0" presStyleIdx="1" presStyleCnt="3"/>
      <dgm:spPr/>
    </dgm:pt>
    <dgm:pt modelId="{D705863B-7EC7-4B62-B1EB-0B65A41058DF}" type="pres">
      <dgm:prSet presAssocID="{A5BE9422-8DFF-4A02-A17B-2813EBA3D774}" presName="text" presStyleLbl="fgAcc0" presStyleIdx="1" presStyleCnt="3">
        <dgm:presLayoutVars>
          <dgm:chPref val="3"/>
        </dgm:presLayoutVars>
      </dgm:prSet>
      <dgm:spPr/>
    </dgm:pt>
    <dgm:pt modelId="{321C73AF-7700-4895-92C4-AFE4A16277CA}" type="pres">
      <dgm:prSet presAssocID="{A5BE9422-8DFF-4A02-A17B-2813EBA3D774}" presName="hierChild2" presStyleCnt="0"/>
      <dgm:spPr/>
    </dgm:pt>
    <dgm:pt modelId="{330F4D9E-2E09-4E6B-A955-640CCB4E56FA}" type="pres">
      <dgm:prSet presAssocID="{E7712C0B-06E8-442D-8B09-55EC1C065C6E}" presName="hierRoot1" presStyleCnt="0"/>
      <dgm:spPr/>
    </dgm:pt>
    <dgm:pt modelId="{D7CBCB4A-1531-4140-B250-F99CAA4403F1}" type="pres">
      <dgm:prSet presAssocID="{E7712C0B-06E8-442D-8B09-55EC1C065C6E}" presName="composite" presStyleCnt="0"/>
      <dgm:spPr/>
    </dgm:pt>
    <dgm:pt modelId="{94984299-6084-42E1-86D9-AC710D765289}" type="pres">
      <dgm:prSet presAssocID="{E7712C0B-06E8-442D-8B09-55EC1C065C6E}" presName="background" presStyleLbl="node0" presStyleIdx="2" presStyleCnt="3"/>
      <dgm:spPr/>
    </dgm:pt>
    <dgm:pt modelId="{DC078DAE-0FB9-4664-A406-FAE82F3DAEB7}" type="pres">
      <dgm:prSet presAssocID="{E7712C0B-06E8-442D-8B09-55EC1C065C6E}" presName="text" presStyleLbl="fgAcc0" presStyleIdx="2" presStyleCnt="3">
        <dgm:presLayoutVars>
          <dgm:chPref val="3"/>
        </dgm:presLayoutVars>
      </dgm:prSet>
      <dgm:spPr/>
    </dgm:pt>
    <dgm:pt modelId="{83BD929B-C3B4-4D35-88C8-895884D30D4B}" type="pres">
      <dgm:prSet presAssocID="{E7712C0B-06E8-442D-8B09-55EC1C065C6E}" presName="hierChild2" presStyleCnt="0"/>
      <dgm:spPr/>
    </dgm:pt>
  </dgm:ptLst>
  <dgm:cxnLst>
    <dgm:cxn modelId="{07661283-CF53-4B01-881E-780B95FC874F}" srcId="{23F14C91-08B2-4E6F-A876-91C09F27F3E7}" destId="{E7712C0B-06E8-442D-8B09-55EC1C065C6E}" srcOrd="2" destOrd="0" parTransId="{1C04CF81-4C1B-43FC-97BD-B6DE51936B38}" sibTransId="{7D41480D-6B7A-4C78-8308-060C899BF424}"/>
    <dgm:cxn modelId="{7FE907B8-FB06-4AEE-B9AF-2FAD0F213EB1}" type="presOf" srcId="{F754DEC2-E2FC-4EF9-9836-D9D1DAA84E6F}" destId="{969CEA5B-15E1-410F-838D-B6BF57B0D025}" srcOrd="0" destOrd="0" presId="urn:microsoft.com/office/officeart/2005/8/layout/hierarchy1"/>
    <dgm:cxn modelId="{FF66B3C8-7C39-47B9-8C06-72294FF4BA70}" type="presOf" srcId="{23F14C91-08B2-4E6F-A876-91C09F27F3E7}" destId="{EFDD0FE2-961E-44A0-8F96-2087A7428A7F}" srcOrd="0" destOrd="0" presId="urn:microsoft.com/office/officeart/2005/8/layout/hierarchy1"/>
    <dgm:cxn modelId="{8A91ABCC-1C9D-4DC6-A2E3-D2E76E74F67C}" type="presOf" srcId="{A5BE9422-8DFF-4A02-A17B-2813EBA3D774}" destId="{D705863B-7EC7-4B62-B1EB-0B65A41058DF}" srcOrd="0" destOrd="0" presId="urn:microsoft.com/office/officeart/2005/8/layout/hierarchy1"/>
    <dgm:cxn modelId="{389F90D9-29ED-43BC-A182-EF2809828C35}" srcId="{23F14C91-08B2-4E6F-A876-91C09F27F3E7}" destId="{A5BE9422-8DFF-4A02-A17B-2813EBA3D774}" srcOrd="1" destOrd="0" parTransId="{7390096A-862F-4460-B1DD-F87DAB80BF61}" sibTransId="{650C70D8-42CA-4E09-B6B3-962706729CBC}"/>
    <dgm:cxn modelId="{2AA2A6E6-4283-4B45-B8BD-CF6A6E63958C}" srcId="{23F14C91-08B2-4E6F-A876-91C09F27F3E7}" destId="{F754DEC2-E2FC-4EF9-9836-D9D1DAA84E6F}" srcOrd="0" destOrd="0" parTransId="{17AAAF89-7FB0-44D2-812E-4E95549EBD68}" sibTransId="{3B5B945C-3EF0-4F75-BE38-04478D8252DF}"/>
    <dgm:cxn modelId="{3C33F9FF-1337-4B79-B412-39FCB337C8F9}" type="presOf" srcId="{E7712C0B-06E8-442D-8B09-55EC1C065C6E}" destId="{DC078DAE-0FB9-4664-A406-FAE82F3DAEB7}" srcOrd="0" destOrd="0" presId="urn:microsoft.com/office/officeart/2005/8/layout/hierarchy1"/>
    <dgm:cxn modelId="{F8F72DCF-F705-40C1-97F9-2FB3FC57676C}" type="presParOf" srcId="{EFDD0FE2-961E-44A0-8F96-2087A7428A7F}" destId="{E2F6D4A9-DCBB-4108-A6FE-B154D32BFCF2}" srcOrd="0" destOrd="0" presId="urn:microsoft.com/office/officeart/2005/8/layout/hierarchy1"/>
    <dgm:cxn modelId="{C1413DD7-C5FD-4FB8-B6ED-D676DBC277C4}" type="presParOf" srcId="{E2F6D4A9-DCBB-4108-A6FE-B154D32BFCF2}" destId="{A29B5BE3-AE0D-454E-B988-B4435D47399F}" srcOrd="0" destOrd="0" presId="urn:microsoft.com/office/officeart/2005/8/layout/hierarchy1"/>
    <dgm:cxn modelId="{4FEEA26F-79BF-4ED9-B964-A0918EA87F93}" type="presParOf" srcId="{A29B5BE3-AE0D-454E-B988-B4435D47399F}" destId="{5A72DBB8-7399-4CAB-93C1-9CD85954F78C}" srcOrd="0" destOrd="0" presId="urn:microsoft.com/office/officeart/2005/8/layout/hierarchy1"/>
    <dgm:cxn modelId="{307895E8-60DC-4C1A-9504-C503DF7BB10D}" type="presParOf" srcId="{A29B5BE3-AE0D-454E-B988-B4435D47399F}" destId="{969CEA5B-15E1-410F-838D-B6BF57B0D025}" srcOrd="1" destOrd="0" presId="urn:microsoft.com/office/officeart/2005/8/layout/hierarchy1"/>
    <dgm:cxn modelId="{7A121718-ED85-4121-A775-F2BD79173C61}" type="presParOf" srcId="{E2F6D4A9-DCBB-4108-A6FE-B154D32BFCF2}" destId="{15EE96EE-06E2-40AF-954D-81F46EB8E0D4}" srcOrd="1" destOrd="0" presId="urn:microsoft.com/office/officeart/2005/8/layout/hierarchy1"/>
    <dgm:cxn modelId="{C676AC20-8BEC-42BE-A0C1-6609456BB5C5}" type="presParOf" srcId="{EFDD0FE2-961E-44A0-8F96-2087A7428A7F}" destId="{A2723415-2B1B-41FF-8C17-638B96B07EC6}" srcOrd="1" destOrd="0" presId="urn:microsoft.com/office/officeart/2005/8/layout/hierarchy1"/>
    <dgm:cxn modelId="{632E61BA-B026-4001-9C12-1B6CFA3A1CFE}" type="presParOf" srcId="{A2723415-2B1B-41FF-8C17-638B96B07EC6}" destId="{C42D43A2-ED6B-4548-B900-476262878070}" srcOrd="0" destOrd="0" presId="urn:microsoft.com/office/officeart/2005/8/layout/hierarchy1"/>
    <dgm:cxn modelId="{C6AFBE6F-59F4-47CA-BE08-EFFDB5DA6205}" type="presParOf" srcId="{C42D43A2-ED6B-4548-B900-476262878070}" destId="{70B65169-8EBC-4282-A8FE-BE6B0381075D}" srcOrd="0" destOrd="0" presId="urn:microsoft.com/office/officeart/2005/8/layout/hierarchy1"/>
    <dgm:cxn modelId="{2070F49F-A9E2-4354-ADFA-5B6A5526F3F8}" type="presParOf" srcId="{C42D43A2-ED6B-4548-B900-476262878070}" destId="{D705863B-7EC7-4B62-B1EB-0B65A41058DF}" srcOrd="1" destOrd="0" presId="urn:microsoft.com/office/officeart/2005/8/layout/hierarchy1"/>
    <dgm:cxn modelId="{B3A3AA87-D962-43E5-B5D6-DF4A7455C973}" type="presParOf" srcId="{A2723415-2B1B-41FF-8C17-638B96B07EC6}" destId="{321C73AF-7700-4895-92C4-AFE4A16277CA}" srcOrd="1" destOrd="0" presId="urn:microsoft.com/office/officeart/2005/8/layout/hierarchy1"/>
    <dgm:cxn modelId="{9E50DD42-3985-41B8-9A12-05D3222AA82C}" type="presParOf" srcId="{EFDD0FE2-961E-44A0-8F96-2087A7428A7F}" destId="{330F4D9E-2E09-4E6B-A955-640CCB4E56FA}" srcOrd="2" destOrd="0" presId="urn:microsoft.com/office/officeart/2005/8/layout/hierarchy1"/>
    <dgm:cxn modelId="{D6C2850C-937E-426B-B56F-3E773E602AE8}" type="presParOf" srcId="{330F4D9E-2E09-4E6B-A955-640CCB4E56FA}" destId="{D7CBCB4A-1531-4140-B250-F99CAA4403F1}" srcOrd="0" destOrd="0" presId="urn:microsoft.com/office/officeart/2005/8/layout/hierarchy1"/>
    <dgm:cxn modelId="{1696C35E-F1C9-4817-B7FB-A84945C3AD0C}" type="presParOf" srcId="{D7CBCB4A-1531-4140-B250-F99CAA4403F1}" destId="{94984299-6084-42E1-86D9-AC710D765289}" srcOrd="0" destOrd="0" presId="urn:microsoft.com/office/officeart/2005/8/layout/hierarchy1"/>
    <dgm:cxn modelId="{4290939C-BDF9-4674-8AC3-D93AAAD8AF0C}" type="presParOf" srcId="{D7CBCB4A-1531-4140-B250-F99CAA4403F1}" destId="{DC078DAE-0FB9-4664-A406-FAE82F3DAEB7}" srcOrd="1" destOrd="0" presId="urn:microsoft.com/office/officeart/2005/8/layout/hierarchy1"/>
    <dgm:cxn modelId="{67589EB6-1469-445B-B54E-95A03D221FE0}" type="presParOf" srcId="{330F4D9E-2E09-4E6B-A955-640CCB4E56FA}" destId="{83BD929B-C3B4-4D35-88C8-895884D30D4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72DBB8-7399-4CAB-93C1-9CD85954F78C}">
      <dsp:nvSpPr>
        <dsp:cNvPr id="0" name=""/>
        <dsp:cNvSpPr/>
      </dsp:nvSpPr>
      <dsp:spPr>
        <a:xfrm>
          <a:off x="0" y="2591732"/>
          <a:ext cx="2455785" cy="15594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9CEA5B-15E1-410F-838D-B6BF57B0D025}">
      <dsp:nvSpPr>
        <dsp:cNvPr id="0" name=""/>
        <dsp:cNvSpPr/>
      </dsp:nvSpPr>
      <dsp:spPr>
        <a:xfrm>
          <a:off x="272865" y="2850954"/>
          <a:ext cx="2455785" cy="15594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rgbClr val="141414"/>
              </a:solidFill>
              <a:latin typeface="Roboto"/>
              <a:ea typeface="Roboto"/>
              <a:cs typeface="Roboto"/>
            </a:rPr>
            <a:t>Step 1:</a:t>
          </a:r>
          <a:r>
            <a:rPr lang="en-GB" sz="1000" kern="1200" dirty="0">
              <a:solidFill>
                <a:srgbClr val="141414"/>
              </a:solidFill>
              <a:latin typeface="Roboto"/>
              <a:ea typeface="Roboto"/>
              <a:cs typeface="Roboto"/>
            </a:rPr>
            <a:t> Open your PowerPoint presentation and select the text, shape or image, that you want to place the hyperlink in. </a:t>
          </a:r>
        </a:p>
      </dsp:txBody>
      <dsp:txXfrm>
        <a:off x="318539" y="2896628"/>
        <a:ext cx="2364437" cy="1468075"/>
      </dsp:txXfrm>
    </dsp:sp>
    <dsp:sp modelId="{70B65169-8EBC-4282-A8FE-BE6B0381075D}">
      <dsp:nvSpPr>
        <dsp:cNvPr id="0" name=""/>
        <dsp:cNvSpPr/>
      </dsp:nvSpPr>
      <dsp:spPr>
        <a:xfrm>
          <a:off x="3001515" y="2591732"/>
          <a:ext cx="2455785" cy="15594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05863B-7EC7-4B62-B1EB-0B65A41058DF}">
      <dsp:nvSpPr>
        <dsp:cNvPr id="0" name=""/>
        <dsp:cNvSpPr/>
      </dsp:nvSpPr>
      <dsp:spPr>
        <a:xfrm>
          <a:off x="3274380" y="2850954"/>
          <a:ext cx="2455785" cy="15594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rgbClr val="141414"/>
              </a:solidFill>
              <a:latin typeface="Roboto"/>
              <a:ea typeface="Roboto"/>
              <a:cs typeface="Roboto"/>
            </a:rPr>
            <a:t>Step 2: </a:t>
          </a:r>
          <a:r>
            <a:rPr lang="en-GB" sz="1000" kern="1200" dirty="0">
              <a:latin typeface="Roboto"/>
              <a:ea typeface="Roboto"/>
              <a:cs typeface="Roboto"/>
            </a:rPr>
            <a:t>On the </a:t>
          </a:r>
          <a:r>
            <a:rPr lang="en-GB" sz="1000" b="1" kern="1200" dirty="0">
              <a:latin typeface="Roboto"/>
              <a:ea typeface="Roboto"/>
              <a:cs typeface="Roboto"/>
            </a:rPr>
            <a:t>Insert</a:t>
          </a:r>
          <a:r>
            <a:rPr lang="en-GB" sz="1000" kern="1200" dirty="0">
              <a:latin typeface="Roboto"/>
              <a:ea typeface="Roboto"/>
              <a:cs typeface="Roboto"/>
            </a:rPr>
            <a:t> tab, select </a:t>
          </a:r>
          <a:r>
            <a:rPr lang="en-GB" sz="1000" b="1" kern="1200" dirty="0">
              <a:latin typeface="Roboto"/>
              <a:ea typeface="Roboto"/>
              <a:cs typeface="Roboto"/>
            </a:rPr>
            <a:t> Link</a:t>
          </a:r>
          <a:r>
            <a:rPr lang="en-GB" sz="1000" kern="1200" dirty="0">
              <a:latin typeface="Roboto"/>
              <a:ea typeface="Roboto"/>
              <a:cs typeface="Roboto"/>
            </a:rPr>
            <a:t>. </a:t>
          </a:r>
          <a:r>
            <a:rPr lang="en-GB" sz="1000" u="sng" kern="1200" dirty="0">
              <a:latin typeface="Roboto"/>
              <a:ea typeface="Roboto"/>
              <a:cs typeface="Roboto"/>
            </a:rPr>
            <a:t>OR</a:t>
          </a:r>
          <a:r>
            <a:rPr lang="en-GB" sz="1000" kern="1200" dirty="0">
              <a:latin typeface="Roboto"/>
              <a:ea typeface="Roboto"/>
              <a:cs typeface="Roboto"/>
            </a:rPr>
            <a:t> </a:t>
          </a:r>
          <a:r>
            <a:rPr lang="en-GB" sz="1000" kern="1200" dirty="0">
              <a:solidFill>
                <a:srgbClr val="141414"/>
              </a:solidFill>
              <a:latin typeface="Roboto"/>
              <a:ea typeface="Roboto"/>
              <a:cs typeface="Roboto"/>
            </a:rPr>
            <a:t>right-click on it and select “</a:t>
          </a:r>
          <a:r>
            <a:rPr lang="en-GB" sz="1000" b="1" kern="1200" dirty="0">
              <a:solidFill>
                <a:srgbClr val="141414"/>
              </a:solidFill>
              <a:latin typeface="Roboto"/>
              <a:ea typeface="Roboto"/>
              <a:cs typeface="Roboto"/>
            </a:rPr>
            <a:t>Insert Link</a:t>
          </a:r>
          <a:r>
            <a:rPr lang="en-GB" sz="1000" kern="1200" dirty="0">
              <a:solidFill>
                <a:srgbClr val="141414"/>
              </a:solidFill>
              <a:latin typeface="Roboto"/>
              <a:ea typeface="Roboto"/>
              <a:cs typeface="Roboto"/>
            </a:rPr>
            <a:t>” from the shortcut context menu.</a:t>
          </a:r>
        </a:p>
      </dsp:txBody>
      <dsp:txXfrm>
        <a:off x="3320054" y="2896628"/>
        <a:ext cx="2364437" cy="1468075"/>
      </dsp:txXfrm>
    </dsp:sp>
    <dsp:sp modelId="{94984299-6084-42E1-86D9-AC710D765289}">
      <dsp:nvSpPr>
        <dsp:cNvPr id="0" name=""/>
        <dsp:cNvSpPr/>
      </dsp:nvSpPr>
      <dsp:spPr>
        <a:xfrm>
          <a:off x="6003030" y="2591732"/>
          <a:ext cx="2455785" cy="15594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078DAE-0FB9-4664-A406-FAE82F3DAEB7}">
      <dsp:nvSpPr>
        <dsp:cNvPr id="0" name=""/>
        <dsp:cNvSpPr/>
      </dsp:nvSpPr>
      <dsp:spPr>
        <a:xfrm>
          <a:off x="6275894" y="2850954"/>
          <a:ext cx="2455785" cy="15594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rgbClr val="141414"/>
              </a:solidFill>
              <a:latin typeface="Roboto"/>
              <a:ea typeface="Roboto"/>
              <a:cs typeface="Roboto"/>
            </a:rPr>
            <a:t>Step 3:</a:t>
          </a:r>
          <a:r>
            <a:rPr lang="en-GB" sz="1000" kern="1200" dirty="0">
              <a:solidFill>
                <a:srgbClr val="141414"/>
              </a:solidFill>
              <a:latin typeface="Roboto"/>
              <a:ea typeface="Roboto"/>
              <a:cs typeface="Roboto"/>
            </a:rPr>
            <a:t> In the “Insert Hyperlink” window, choose the tab “This presentation” on the right panel and </a:t>
          </a:r>
          <a:r>
            <a:rPr lang="en-GB" sz="1000" kern="1200" dirty="0">
              <a:latin typeface="Roboto"/>
              <a:ea typeface="Roboto"/>
              <a:cs typeface="Roboto"/>
            </a:rPr>
            <a:t>Expand </a:t>
          </a:r>
          <a:r>
            <a:rPr lang="en-GB" sz="1000" b="1" kern="1200" dirty="0">
              <a:latin typeface="Roboto"/>
              <a:ea typeface="Roboto"/>
              <a:cs typeface="Roboto"/>
            </a:rPr>
            <a:t>Slide Titles</a:t>
          </a:r>
          <a:r>
            <a:rPr lang="en-GB" sz="1000" kern="1200" dirty="0">
              <a:latin typeface="Roboto"/>
              <a:ea typeface="Roboto"/>
              <a:cs typeface="Roboto"/>
            </a:rPr>
            <a:t> and choose the slide to link to. Edit the </a:t>
          </a:r>
          <a:r>
            <a:rPr lang="en-GB" sz="1000" b="1" kern="1200" dirty="0">
              <a:latin typeface="Roboto"/>
              <a:ea typeface="Roboto"/>
              <a:cs typeface="Roboto"/>
            </a:rPr>
            <a:t>display Text</a:t>
          </a:r>
          <a:r>
            <a:rPr lang="en-GB" sz="1000" kern="1200" dirty="0">
              <a:latin typeface="Roboto"/>
              <a:ea typeface="Roboto"/>
              <a:cs typeface="Roboto"/>
            </a:rPr>
            <a:t>, and select </a:t>
          </a:r>
          <a:r>
            <a:rPr lang="en-GB" sz="1000" b="1" kern="1200" dirty="0">
              <a:latin typeface="Roboto"/>
              <a:ea typeface="Roboto"/>
              <a:cs typeface="Roboto"/>
            </a:rPr>
            <a:t>OK</a:t>
          </a:r>
          <a:r>
            <a:rPr lang="en-GB" sz="1000" b="0" kern="1200" dirty="0">
              <a:latin typeface="Roboto"/>
              <a:ea typeface="Roboto"/>
              <a:cs typeface="Roboto"/>
            </a:rPr>
            <a:t>.</a:t>
          </a:r>
          <a:r>
            <a:rPr lang="en-GB" sz="1000" kern="1200" dirty="0">
              <a:latin typeface="Roboto"/>
              <a:ea typeface="Roboto"/>
              <a:cs typeface="Roboto"/>
            </a:rPr>
            <a:t> </a:t>
          </a:r>
          <a:r>
            <a:rPr lang="en-GB" sz="1000" kern="1200" dirty="0">
              <a:solidFill>
                <a:srgbClr val="141414"/>
              </a:solidFill>
              <a:latin typeface="Roboto"/>
              <a:ea typeface="Roboto"/>
              <a:cs typeface="Roboto"/>
            </a:rPr>
            <a:t>If your presentation requires a website link or cloud file, then select “Webpage or file” on the left tab and type the required URL or document in the </a:t>
          </a:r>
          <a:r>
            <a:rPr lang="en-GB" sz="1000" b="1" kern="1200" dirty="0">
              <a:solidFill>
                <a:srgbClr val="141414"/>
              </a:solidFill>
              <a:latin typeface="Roboto"/>
              <a:ea typeface="Roboto"/>
              <a:cs typeface="Roboto"/>
            </a:rPr>
            <a:t>Address</a:t>
          </a:r>
          <a:r>
            <a:rPr lang="en-GB" sz="1000" kern="1200" dirty="0">
              <a:solidFill>
                <a:srgbClr val="141414"/>
              </a:solidFill>
              <a:latin typeface="Roboto"/>
              <a:ea typeface="Roboto"/>
              <a:cs typeface="Roboto"/>
            </a:rPr>
            <a:t> field.</a:t>
          </a:r>
        </a:p>
      </dsp:txBody>
      <dsp:txXfrm>
        <a:off x="6321568" y="2896628"/>
        <a:ext cx="2364437" cy="14680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Shohor Banu    2522073   Task 2  LCLM4002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p:hf sldNum="0"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Shohor Banu    2522073   Task 2  LCLM4002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p:hf sldNum="0"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Shohor Banu    2522073   Task 2  LCLM4002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p:hf sldNum="0"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Shohor Banu    2522073   Task 2  LCLM4002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p:hf sldNum="0"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Shohor Banu    2522073   Task 2  LCLM4002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Shohor Banu    2522073   Task 2  LCLM4002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p:hf sldNum="0"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Shohor Banu    2522073   Task 2  LCLM4002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p:hf sldNum="0"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Shohor Banu    2522073   Task 2  LCLM4002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Shohor Banu    2522073   Task 2  LCLM4002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p:hf sldNum="0"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Shohor Banu    2522073   Task 2  LCLM4002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Shohor Banu    2522073   Task 2  LCLM4002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Shohor Banu    2522073   Task 2  LCLM4002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12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5.png"/><Relationship Id="rId5" Type="http://schemas.openxmlformats.org/officeDocument/2006/relationships/diagramLayout" Target="../diagrams/layout1.xml"/><Relationship Id="rId15" Type="http://schemas.openxmlformats.org/officeDocument/2006/relationships/image" Target="../media/image9.png"/><Relationship Id="rId10" Type="http://schemas.openxmlformats.org/officeDocument/2006/relationships/image" Target="../media/image4.png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Relationship Id="rId1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6" name="Picture 415" descr="A group of colorful tags&#10;&#10;AI-generated content may be incorrect.">
            <a:extLst>
              <a:ext uri="{FF2B5EF4-FFF2-40B4-BE49-F238E27FC236}">
                <a16:creationId xmlns:a16="http://schemas.microsoft.com/office/drawing/2014/main" id="{CA81B443-65CB-D775-300D-0F2EEDEB89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49" y="1902279"/>
            <a:ext cx="5066184" cy="4820558"/>
          </a:xfrm>
          <a:prstGeom prst="rect">
            <a:avLst/>
          </a:prstGeom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3782B43-7E5B-5E2A-F376-2EC731096E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8783720"/>
              </p:ext>
            </p:extLst>
          </p:nvPr>
        </p:nvGraphicFramePr>
        <p:xfrm>
          <a:off x="3461403" y="-181628"/>
          <a:ext cx="8731680" cy="7002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5486" y="373694"/>
            <a:ext cx="3932237" cy="1631515"/>
          </a:xfrm>
        </p:spPr>
        <p:txBody>
          <a:bodyPr>
            <a:normAutofit fontScale="90000"/>
          </a:bodyPr>
          <a:lstStyle/>
          <a:p>
            <a:br>
              <a:rPr lang="en-GB" sz="4000" b="1" baseline="30000" dirty="0">
                <a:solidFill>
                  <a:schemeClr val="bg1"/>
                </a:solidFill>
                <a:latin typeface="Aptos Display"/>
              </a:rPr>
            </a:br>
            <a:br>
              <a:rPr lang="en-GB" sz="4000" b="1" baseline="30000" dirty="0">
                <a:latin typeface="Aptos Display"/>
              </a:rPr>
            </a:br>
            <a:r>
              <a:rPr lang="en-GB" sz="4400" b="1" baseline="30000" dirty="0">
                <a:solidFill>
                  <a:schemeClr val="bg1"/>
                </a:solidFill>
                <a:latin typeface="Aptos Display"/>
              </a:rPr>
              <a:t>How to insert a hyperlink in PowerPoint</a:t>
            </a:r>
            <a:br>
              <a:rPr lang="en-GB" sz="4400" b="1" baseline="30000" dirty="0">
                <a:latin typeface="Aptos Display"/>
              </a:rPr>
            </a:br>
            <a:r>
              <a:rPr lang="en-GB" sz="2800" i="1" baseline="30000" dirty="0">
                <a:highlight>
                  <a:srgbClr val="C0C0C0"/>
                </a:highlight>
                <a:latin typeface="Palatino Linotype"/>
              </a:rPr>
              <a:t>A step by step guide to build core skills for beginners</a:t>
            </a:r>
            <a:endParaRPr lang="en-US" sz="2800">
              <a:highlight>
                <a:srgbClr val="C0C0C0"/>
              </a:highligh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31666C-9E10-52F3-0DEC-E4F341E388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2995" y="2019300"/>
            <a:ext cx="3703637" cy="448468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400" dirty="0">
                <a:highlight>
                  <a:srgbClr val="FFFF00"/>
                </a:highlight>
                <a:latin typeface="Source Sans Pro"/>
                <a:ea typeface="Source Sans Pro"/>
              </a:rPr>
              <a:t>PowerPoint is a great digital tool, often used as an interactive platform, enabling you to make your presentations easier to navigate, functional and </a:t>
            </a:r>
            <a:r>
              <a:rPr lang="en-GB" sz="1400">
                <a:highlight>
                  <a:srgbClr val="FFFF00"/>
                </a:highlight>
                <a:latin typeface="Source Sans Pro"/>
                <a:ea typeface="Source Sans Pro"/>
              </a:rPr>
              <a:t>visually appealing. </a:t>
            </a:r>
            <a:r>
              <a:rPr lang="en-GB" sz="1400">
                <a:latin typeface="Source Sans Pro"/>
                <a:ea typeface="Source Sans Pro"/>
              </a:rPr>
              <a:t> </a:t>
            </a:r>
            <a:r>
              <a:rPr lang="en-GB" sz="1400">
                <a:highlight>
                  <a:srgbClr val="FFFF00"/>
                </a:highlight>
                <a:latin typeface="Source Sans Pro"/>
                <a:ea typeface="Source Sans Pro"/>
              </a:rPr>
              <a:t>Adding hyperlinks in </a:t>
            </a:r>
            <a:r>
              <a:rPr lang="en-GB" sz="1400" dirty="0">
                <a:highlight>
                  <a:srgbClr val="FFFF00"/>
                </a:highlight>
                <a:latin typeface="Source Sans Pro"/>
                <a:ea typeface="Source Sans Pro"/>
              </a:rPr>
              <a:t>PowerPoint is an effective way to make your slides more engaging. Whether you want to link your presentation to a specific slide, a document, a website or an email address, hyperlinks can transform your presentation into an interactive presentation.</a:t>
            </a:r>
            <a:endParaRPr lang="en-GB" dirty="0"/>
          </a:p>
          <a:p>
            <a:endParaRPr lang="en-GB" sz="1200" dirty="0">
              <a:highlight>
                <a:srgbClr val="FFFF00"/>
              </a:highlight>
              <a:latin typeface="Source Sans Pro"/>
              <a:ea typeface="Source Sans Pro"/>
            </a:endParaRPr>
          </a:p>
          <a:p>
            <a:r>
              <a:rPr lang="en-GB" sz="1200" dirty="0">
                <a:solidFill>
                  <a:srgbClr val="141414"/>
                </a:solidFill>
                <a:highlight>
                  <a:srgbClr val="FFFF00"/>
                </a:highlight>
                <a:latin typeface="Source Sans Pro"/>
                <a:ea typeface="Source Sans Pro"/>
                <a:cs typeface="Roboto"/>
              </a:rPr>
              <a:t>There are different range of hyperlinks that are used in a PowerPoint presentation. Here are few of the most frequently used ones:</a:t>
            </a:r>
            <a:endParaRPr lang="en-GB" sz="1200">
              <a:solidFill>
                <a:srgbClr val="141414"/>
              </a:solidFill>
              <a:highlight>
                <a:srgbClr val="FFFFFF"/>
              </a:highlight>
              <a:latin typeface="Source Sans Pro"/>
              <a:ea typeface="Source Sans Pro"/>
              <a:cs typeface="Roboto"/>
            </a:endParaRPr>
          </a:p>
          <a:p>
            <a:pPr marL="285750" indent="-285750">
              <a:buFont typeface="Wingdings"/>
              <a:buChar char="q"/>
            </a:pPr>
            <a:r>
              <a:rPr lang="en-GB" sz="1200" b="1">
                <a:solidFill>
                  <a:srgbClr val="141414"/>
                </a:solidFill>
                <a:highlight>
                  <a:srgbClr val="FFFF00"/>
                </a:highlight>
                <a:latin typeface="Source Sans Pro"/>
                <a:ea typeface="Source Sans Pro"/>
                <a:cs typeface="Roboto"/>
              </a:rPr>
              <a:t>Webpage Link</a:t>
            </a:r>
            <a:r>
              <a:rPr lang="en-GB" sz="1200">
                <a:solidFill>
                  <a:srgbClr val="141414"/>
                </a:solidFill>
                <a:highlight>
                  <a:srgbClr val="FFFF00"/>
                </a:highlight>
                <a:latin typeface="Source Sans Pro"/>
                <a:ea typeface="Source Sans Pro"/>
                <a:cs typeface="Roboto"/>
              </a:rPr>
              <a:t> – Navigates you to an online resource or external website.</a:t>
            </a:r>
            <a:endParaRPr lang="en-GB" sz="1200">
              <a:solidFill>
                <a:srgbClr val="141414"/>
              </a:solidFill>
              <a:highlight>
                <a:srgbClr val="FFFFFF"/>
              </a:highlight>
              <a:latin typeface="Source Sans Pro"/>
              <a:ea typeface="Source Sans Pro"/>
              <a:cs typeface="Roboto"/>
            </a:endParaRPr>
          </a:p>
          <a:p>
            <a:pPr marL="285750" indent="-285750">
              <a:buFont typeface="Wingdings"/>
              <a:buChar char="q"/>
            </a:pPr>
            <a:r>
              <a:rPr lang="en-GB" sz="1200" b="1">
                <a:solidFill>
                  <a:srgbClr val="141414"/>
                </a:solidFill>
                <a:highlight>
                  <a:srgbClr val="FFFF00"/>
                </a:highlight>
                <a:latin typeface="Source Sans Pro"/>
                <a:ea typeface="Source Sans Pro"/>
                <a:cs typeface="Roboto"/>
              </a:rPr>
              <a:t>Slide Link</a:t>
            </a:r>
            <a:r>
              <a:rPr lang="en-GB" sz="1200">
                <a:solidFill>
                  <a:srgbClr val="141414"/>
                </a:solidFill>
                <a:highlight>
                  <a:srgbClr val="FFFF00"/>
                </a:highlight>
                <a:latin typeface="Source Sans Pro"/>
                <a:ea typeface="Source Sans Pro"/>
                <a:cs typeface="Roboto"/>
              </a:rPr>
              <a:t> – Directs you to another slide within your presentation. Often used for creating quizzes, interactive menus, or table of contents.</a:t>
            </a:r>
            <a:r>
              <a:rPr lang="en-GB" sz="1200" dirty="0">
                <a:solidFill>
                  <a:srgbClr val="141414"/>
                </a:solidFill>
                <a:highlight>
                  <a:srgbClr val="FFFFFF"/>
                </a:highlight>
                <a:latin typeface="Source Sans Pro"/>
                <a:ea typeface="Source Sans Pro"/>
                <a:cs typeface="Roboto"/>
              </a:rPr>
              <a:t> </a:t>
            </a:r>
          </a:p>
          <a:p>
            <a:pPr marL="285750" indent="-285750">
              <a:buFont typeface="Wingdings"/>
              <a:buChar char="q"/>
            </a:pPr>
            <a:r>
              <a:rPr lang="en-GB" sz="1200" b="1">
                <a:solidFill>
                  <a:srgbClr val="141414"/>
                </a:solidFill>
                <a:highlight>
                  <a:srgbClr val="FFFF00"/>
                </a:highlight>
                <a:latin typeface="Source Sans Pro"/>
                <a:ea typeface="Source Sans Pro"/>
                <a:cs typeface="Roboto"/>
              </a:rPr>
              <a:t>Email Link</a:t>
            </a:r>
            <a:r>
              <a:rPr lang="en-GB" sz="1200">
                <a:solidFill>
                  <a:srgbClr val="141414"/>
                </a:solidFill>
                <a:highlight>
                  <a:srgbClr val="FFFF00"/>
                </a:highlight>
                <a:latin typeface="Source Sans Pro"/>
                <a:ea typeface="Source Sans Pro"/>
                <a:cs typeface="Roboto"/>
              </a:rPr>
              <a:t> – Opens a default email with “mail to” for the recipient address to be added.</a:t>
            </a:r>
            <a:r>
              <a:rPr lang="en-GB" sz="1200" dirty="0">
                <a:solidFill>
                  <a:srgbClr val="141414"/>
                </a:solidFill>
                <a:highlight>
                  <a:srgbClr val="FFFFFF"/>
                </a:highlight>
                <a:latin typeface="Source Sans Pro"/>
                <a:ea typeface="Source Sans Pro"/>
                <a:cs typeface="Roboto"/>
              </a:rPr>
              <a:t> </a:t>
            </a:r>
          </a:p>
          <a:p>
            <a:pPr marL="285750" indent="-285750">
              <a:buFont typeface="Wingdings"/>
              <a:buChar char="q"/>
            </a:pPr>
            <a:r>
              <a:rPr lang="en-GB" sz="1200" b="1">
                <a:solidFill>
                  <a:srgbClr val="141414"/>
                </a:solidFill>
                <a:highlight>
                  <a:srgbClr val="FFFF00"/>
                </a:highlight>
                <a:latin typeface="Source Sans Pro"/>
                <a:ea typeface="Source Sans Pro"/>
                <a:cs typeface="Roboto"/>
              </a:rPr>
              <a:t>File Link</a:t>
            </a:r>
            <a:r>
              <a:rPr lang="en-GB" sz="1200">
                <a:solidFill>
                  <a:srgbClr val="141414"/>
                </a:solidFill>
                <a:highlight>
                  <a:srgbClr val="FFFF00"/>
                </a:highlight>
                <a:latin typeface="Source Sans Pro"/>
                <a:ea typeface="Source Sans Pro"/>
                <a:cs typeface="Roboto"/>
              </a:rPr>
              <a:t> – Opens to a document stored on your device, such as Word docs, spreadsheets, PDF, or another PowerPoint.</a:t>
            </a:r>
            <a:r>
              <a:rPr lang="en-GB" sz="1200" dirty="0">
                <a:solidFill>
                  <a:srgbClr val="141414"/>
                </a:solidFill>
                <a:highlight>
                  <a:srgbClr val="FFFFFF"/>
                </a:highlight>
                <a:latin typeface="Source Sans Pro"/>
                <a:ea typeface="Source Sans Pro"/>
                <a:cs typeface="Roboto"/>
              </a:rPr>
              <a:t> </a:t>
            </a:r>
          </a:p>
          <a:p>
            <a:pPr marL="285750" indent="-285750">
              <a:buFont typeface="Wingdings"/>
              <a:buChar char="q"/>
            </a:pPr>
            <a:r>
              <a:rPr lang="en-GB" sz="1200" b="1">
                <a:solidFill>
                  <a:srgbClr val="141414"/>
                </a:solidFill>
                <a:highlight>
                  <a:srgbClr val="FFFF00"/>
                </a:highlight>
                <a:latin typeface="Roboto"/>
                <a:ea typeface="Roboto"/>
                <a:cs typeface="Roboto"/>
              </a:rPr>
              <a:t>Link to slide navigation button or custom show:</a:t>
            </a:r>
            <a:r>
              <a:rPr lang="en-GB" sz="1200">
                <a:solidFill>
                  <a:srgbClr val="141414"/>
                </a:solidFill>
                <a:highlight>
                  <a:srgbClr val="FFFF00"/>
                </a:highlight>
                <a:latin typeface="Roboto"/>
                <a:ea typeface="Roboto"/>
                <a:cs typeface="Roboto"/>
              </a:rPr>
              <a:t> For Non-sequential presentations.</a:t>
            </a:r>
            <a:endParaRPr lang="en-GB" sz="1200">
              <a:solidFill>
                <a:srgbClr val="141414"/>
              </a:solidFill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 sz="1200" dirty="0">
              <a:solidFill>
                <a:srgbClr val="141414"/>
              </a:solidFill>
              <a:highlight>
                <a:srgbClr val="FFFFFF"/>
              </a:highlight>
              <a:latin typeface="Roboto"/>
              <a:ea typeface="Roboto"/>
              <a:cs typeface="Roboto"/>
            </a:endParaRP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9381783A-3963-4A7C-CA26-9110D9F52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GB" b="1">
                <a:solidFill>
                  <a:schemeClr val="tx1"/>
                </a:solidFill>
              </a:rPr>
              <a:t>           Shohor Banu    2522073   Task 2  LCLM4002</a:t>
            </a:r>
            <a:endParaRPr lang="en-US" b="1">
              <a:solidFill>
                <a:schemeClr val="tx1"/>
              </a:solidFill>
            </a:endParaRPr>
          </a:p>
        </p:txBody>
      </p:sp>
      <p:pic>
        <p:nvPicPr>
          <p:cNvPr id="346" name="Picture 345" descr="Grouped object">
            <a:extLst>
              <a:ext uri="{FF2B5EF4-FFF2-40B4-BE49-F238E27FC236}">
                <a16:creationId xmlns:a16="http://schemas.microsoft.com/office/drawing/2014/main" id="{B4A7B344-B257-5AF0-8EF2-8AA57482C11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252" r="22901" b="2057"/>
          <a:stretch>
            <a:fillRect/>
          </a:stretch>
        </p:blipFill>
        <p:spPr>
          <a:xfrm>
            <a:off x="6529696" y="3809120"/>
            <a:ext cx="3212999" cy="748665"/>
          </a:xfrm>
          <a:prstGeom prst="rect">
            <a:avLst/>
          </a:prstGeom>
        </p:spPr>
      </p:pic>
      <p:pic>
        <p:nvPicPr>
          <p:cNvPr id="357" name="Picture 356" descr="Group 1, Grouped object">
            <a:extLst>
              <a:ext uri="{FF2B5EF4-FFF2-40B4-BE49-F238E27FC236}">
                <a16:creationId xmlns:a16="http://schemas.microsoft.com/office/drawing/2014/main" id="{7638C70D-22F0-B128-3E07-0259B2644A56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07" t="-148" r="-1031" b="-2302"/>
          <a:stretch>
            <a:fillRect/>
          </a:stretch>
        </p:blipFill>
        <p:spPr>
          <a:xfrm>
            <a:off x="9758310" y="4424168"/>
            <a:ext cx="2437617" cy="1731929"/>
          </a:xfrm>
          <a:prstGeom prst="rect">
            <a:avLst/>
          </a:prstGeom>
        </p:spPr>
      </p:pic>
      <p:pic>
        <p:nvPicPr>
          <p:cNvPr id="359" name="Graphic 358" descr="Thought with solid fill">
            <a:extLst>
              <a:ext uri="{FF2B5EF4-FFF2-40B4-BE49-F238E27FC236}">
                <a16:creationId xmlns:a16="http://schemas.microsoft.com/office/drawing/2014/main" id="{36B0E1F3-E8C2-3D22-423E-6A8DF1B57E8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074855" y="-70312"/>
            <a:ext cx="2940556" cy="2509607"/>
          </a:xfrm>
          <a:prstGeom prst="rect">
            <a:avLst/>
          </a:prstGeom>
        </p:spPr>
      </p:pic>
      <p:sp>
        <p:nvSpPr>
          <p:cNvPr id="397" name="TextBox 396">
            <a:extLst>
              <a:ext uri="{FF2B5EF4-FFF2-40B4-BE49-F238E27FC236}">
                <a16:creationId xmlns:a16="http://schemas.microsoft.com/office/drawing/2014/main" id="{0484A575-753C-BF73-2645-5C56BC067B05}"/>
              </a:ext>
            </a:extLst>
          </p:cNvPr>
          <p:cNvSpPr txBox="1"/>
          <p:nvPr/>
        </p:nvSpPr>
        <p:spPr>
          <a:xfrm>
            <a:off x="6091302" y="188214"/>
            <a:ext cx="191860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What is a Hyperlink in PowerPoint?</a:t>
            </a:r>
          </a:p>
          <a:p>
            <a:pPr algn="ctr"/>
            <a:endParaRPr lang="en-GB"/>
          </a:p>
        </p:txBody>
      </p:sp>
      <p:pic>
        <p:nvPicPr>
          <p:cNvPr id="435" name="Picture 434" descr="Group 1, Grouped object">
            <a:extLst>
              <a:ext uri="{FF2B5EF4-FFF2-40B4-BE49-F238E27FC236}">
                <a16:creationId xmlns:a16="http://schemas.microsoft.com/office/drawing/2014/main" id="{D5B63135-978E-F0FE-8320-45B5D84BDC0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344137" y="4563837"/>
            <a:ext cx="1925301" cy="2298609"/>
          </a:xfrm>
          <a:prstGeom prst="rect">
            <a:avLst/>
          </a:prstGeom>
        </p:spPr>
      </p:pic>
      <p:pic>
        <p:nvPicPr>
          <p:cNvPr id="28" name="Picture 27" descr="drawing, Grouped object">
            <a:extLst>
              <a:ext uri="{FF2B5EF4-FFF2-40B4-BE49-F238E27FC236}">
                <a16:creationId xmlns:a16="http://schemas.microsoft.com/office/drawing/2014/main" id="{B7F65943-18A4-E901-3030-6EB60179E9C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449463" y="4431583"/>
            <a:ext cx="3375721" cy="1944536"/>
          </a:xfrm>
          <a:prstGeom prst="rect">
            <a:avLst/>
          </a:prstGeom>
        </p:spPr>
      </p:pic>
      <p:sp>
        <p:nvSpPr>
          <p:cNvPr id="387" name="Arrow: Right 386">
            <a:extLst>
              <a:ext uri="{FF2B5EF4-FFF2-40B4-BE49-F238E27FC236}">
                <a16:creationId xmlns:a16="http://schemas.microsoft.com/office/drawing/2014/main" id="{7CF2E2B4-2FF7-CA6A-742C-FD1D70EA9D01}"/>
              </a:ext>
            </a:extLst>
          </p:cNvPr>
          <p:cNvSpPr/>
          <p:nvPr/>
        </p:nvSpPr>
        <p:spPr>
          <a:xfrm>
            <a:off x="6812245" y="4999581"/>
            <a:ext cx="476250" cy="46037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/>
          </a:p>
        </p:txBody>
      </p:sp>
      <p:sp>
        <p:nvSpPr>
          <p:cNvPr id="389" name="Arrow: Right 388">
            <a:extLst>
              <a:ext uri="{FF2B5EF4-FFF2-40B4-BE49-F238E27FC236}">
                <a16:creationId xmlns:a16="http://schemas.microsoft.com/office/drawing/2014/main" id="{E25C3EBD-9BDC-0B6C-F51A-FCDA1BF16791}"/>
              </a:ext>
            </a:extLst>
          </p:cNvPr>
          <p:cNvSpPr/>
          <p:nvPr/>
        </p:nvSpPr>
        <p:spPr>
          <a:xfrm>
            <a:off x="9288918" y="5101180"/>
            <a:ext cx="476250" cy="46037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 descr="Teardrop 1, Textbox">
            <a:extLst>
              <a:ext uri="{FF2B5EF4-FFF2-40B4-BE49-F238E27FC236}">
                <a16:creationId xmlns:a16="http://schemas.microsoft.com/office/drawing/2014/main" id="{AE2BD5A3-3A63-A622-7E6A-B7213B062E8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124367" y="47690"/>
            <a:ext cx="3975580" cy="229500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 How to insert a hyperlink in PowerPoint A step by step guide to build core skills for beginners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427</cp:revision>
  <dcterms:created xsi:type="dcterms:W3CDTF">2026-02-24T00:49:25Z</dcterms:created>
  <dcterms:modified xsi:type="dcterms:W3CDTF">2026-02-28T13:04:41Z</dcterms:modified>
</cp:coreProperties>
</file>