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9"/>
  </p:notesMasterIdLst>
  <p:sldIdLst>
    <p:sldId id="256" r:id="rId2"/>
    <p:sldId id="257" r:id="rId3"/>
    <p:sldId id="261" r:id="rId4"/>
    <p:sldId id="258" r:id="rId5"/>
    <p:sldId id="268" r:id="rId6"/>
    <p:sldId id="269" r:id="rId7"/>
    <p:sldId id="270" r:id="rId8"/>
    <p:sldId id="259" r:id="rId9"/>
    <p:sldId id="265" r:id="rId10"/>
    <p:sldId id="276" r:id="rId11"/>
    <p:sldId id="275" r:id="rId12"/>
    <p:sldId id="274" r:id="rId13"/>
    <p:sldId id="266" r:id="rId14"/>
    <p:sldId id="263" r:id="rId15"/>
    <p:sldId id="271" r:id="rId16"/>
    <p:sldId id="26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DC35928-AE75-4CED-B1A1-84AD2D7FC467}">
          <p14:sldIdLst>
            <p14:sldId id="256"/>
            <p14:sldId id="257"/>
            <p14:sldId id="261"/>
            <p14:sldId id="258"/>
            <p14:sldId id="268"/>
            <p14:sldId id="269"/>
            <p14:sldId id="270"/>
            <p14:sldId id="259"/>
            <p14:sldId id="265"/>
            <p14:sldId id="276"/>
            <p14:sldId id="275"/>
            <p14:sldId id="274"/>
            <p14:sldId id="266"/>
            <p14:sldId id="263"/>
            <p14:sldId id="271"/>
            <p14:sldId id="262"/>
            <p14:sldId id="27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F5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52508-F2E9-4DF5-80D1-0CF2AE9925AE}" v="116" dt="2026-03-26T12:03:30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17" autoAdjust="0"/>
    <p:restoredTop sz="64815" autoAdjust="0"/>
  </p:normalViewPr>
  <p:slideViewPr>
    <p:cSldViewPr snapToGrid="0">
      <p:cViewPr varScale="1">
        <p:scale>
          <a:sx n="41" d="100"/>
          <a:sy n="41" d="100"/>
        </p:scale>
        <p:origin x="1744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Martin" userId="d4bbec0bd180e0b6" providerId="LiveId" clId="{1EF00E62-11B1-41C4-A87A-07C083DDEC76}"/>
    <pc:docChg chg="undo custSel addSld delSld modSld sldOrd addSection delSection modSection">
      <pc:chgData name="Ellie Martin" userId="d4bbec0bd180e0b6" providerId="LiveId" clId="{1EF00E62-11B1-41C4-A87A-07C083DDEC76}" dt="2026-03-26T12:03:44.561" v="11132" actId="113"/>
      <pc:docMkLst>
        <pc:docMk/>
      </pc:docMkLst>
      <pc:sldChg chg="addSp delSp modSp mod setClrOvrMap">
        <pc:chgData name="Ellie Martin" userId="d4bbec0bd180e0b6" providerId="LiveId" clId="{1EF00E62-11B1-41C4-A87A-07C083DDEC76}" dt="2026-03-25T20:11:06.629" v="8163" actId="26606"/>
        <pc:sldMkLst>
          <pc:docMk/>
          <pc:sldMk cId="4191051887" sldId="256"/>
        </pc:sldMkLst>
        <pc:spChg chg="mod">
          <ac:chgData name="Ellie Martin" userId="d4bbec0bd180e0b6" providerId="LiveId" clId="{1EF00E62-11B1-41C4-A87A-07C083DDEC76}" dt="2026-03-25T20:11:06.629" v="8163" actId="26606"/>
          <ac:spMkLst>
            <pc:docMk/>
            <pc:sldMk cId="4191051887" sldId="256"/>
            <ac:spMk id="2" creationId="{8991F00A-08F8-B2F0-F9BE-B3CF35B03676}"/>
          </ac:spMkLst>
        </pc:spChg>
        <pc:spChg chg="mod">
          <ac:chgData name="Ellie Martin" userId="d4bbec0bd180e0b6" providerId="LiveId" clId="{1EF00E62-11B1-41C4-A87A-07C083DDEC76}" dt="2026-03-25T20:11:06.629" v="8163" actId="26606"/>
          <ac:spMkLst>
            <pc:docMk/>
            <pc:sldMk cId="4191051887" sldId="256"/>
            <ac:spMk id="3" creationId="{1F57D0C2-E980-B874-DF15-EFBF52DBA1F5}"/>
          </ac:spMkLst>
        </pc:spChg>
        <pc:spChg chg="add del">
          <ac:chgData name="Ellie Martin" userId="d4bbec0bd180e0b6" providerId="LiveId" clId="{1EF00E62-11B1-41C4-A87A-07C083DDEC76}" dt="2026-03-25T20:10:15.695" v="8160" actId="26606"/>
          <ac:spMkLst>
            <pc:docMk/>
            <pc:sldMk cId="4191051887" sldId="256"/>
            <ac:spMk id="9" creationId="{19F9BF86-FE94-4517-B97D-026C7515E589}"/>
          </ac:spMkLst>
        </pc:spChg>
        <pc:spChg chg="add del">
          <ac:chgData name="Ellie Martin" userId="d4bbec0bd180e0b6" providerId="LiveId" clId="{1EF00E62-11B1-41C4-A87A-07C083DDEC76}" dt="2026-03-25T20:10:15.695" v="8160" actId="26606"/>
          <ac:spMkLst>
            <pc:docMk/>
            <pc:sldMk cId="4191051887" sldId="256"/>
            <ac:spMk id="11" creationId="{D30DD7D3-2712-4491-B2C2-5FC23330C7CB}"/>
          </ac:spMkLst>
        </pc:spChg>
        <pc:spChg chg="add del">
          <ac:chgData name="Ellie Martin" userId="d4bbec0bd180e0b6" providerId="LiveId" clId="{1EF00E62-11B1-41C4-A87A-07C083DDEC76}" dt="2026-03-25T20:10:15.683" v="8159" actId="26606"/>
          <ac:spMkLst>
            <pc:docMk/>
            <pc:sldMk cId="4191051887" sldId="256"/>
            <ac:spMk id="18" creationId="{CFD1D2CD-954D-4C4D-B505-05EAD159B230}"/>
          </ac:spMkLst>
        </pc:spChg>
        <pc:spChg chg="add del">
          <ac:chgData name="Ellie Martin" userId="d4bbec0bd180e0b6" providerId="LiveId" clId="{1EF00E62-11B1-41C4-A87A-07C083DDEC76}" dt="2026-03-25T20:11:06.629" v="8163" actId="26606"/>
          <ac:spMkLst>
            <pc:docMk/>
            <pc:sldMk cId="4191051887" sldId="256"/>
            <ac:spMk id="22" creationId="{CFD1D2CD-954D-4C4D-B505-05EAD159B230}"/>
          </ac:spMkLst>
        </pc:spChg>
        <pc:spChg chg="add">
          <ac:chgData name="Ellie Martin" userId="d4bbec0bd180e0b6" providerId="LiveId" clId="{1EF00E62-11B1-41C4-A87A-07C083DDEC76}" dt="2026-03-25T20:11:06.629" v="8163" actId="26606"/>
          <ac:spMkLst>
            <pc:docMk/>
            <pc:sldMk cId="4191051887" sldId="256"/>
            <ac:spMk id="28" creationId="{46B9231A-B34B-4A29-A6AC-532E1EE81575}"/>
          </ac:spMkLst>
        </pc:spChg>
        <pc:picChg chg="del">
          <ac:chgData name="Ellie Martin" userId="d4bbec0bd180e0b6" providerId="LiveId" clId="{1EF00E62-11B1-41C4-A87A-07C083DDEC76}" dt="2026-03-25T20:09:42.178" v="8154" actId="478"/>
          <ac:picMkLst>
            <pc:docMk/>
            <pc:sldMk cId="4191051887" sldId="256"/>
            <ac:picMk id="4" creationId="{E5A283D2-8744-C551-F625-3BA69FCAAF2A}"/>
          </ac:picMkLst>
        </pc:picChg>
        <pc:picChg chg="add del mod">
          <ac:chgData name="Ellie Martin" userId="d4bbec0bd180e0b6" providerId="LiveId" clId="{1EF00E62-11B1-41C4-A87A-07C083DDEC76}" dt="2026-03-25T20:10:54.322" v="8161" actId="478"/>
          <ac:picMkLst>
            <pc:docMk/>
            <pc:sldMk cId="4191051887" sldId="256"/>
            <ac:picMk id="5" creationId="{9EED510D-6470-0A37-E3E0-4D70CD8DB0D2}"/>
          </ac:picMkLst>
        </pc:picChg>
        <pc:picChg chg="add mod ord">
          <ac:chgData name="Ellie Martin" userId="d4bbec0bd180e0b6" providerId="LiveId" clId="{1EF00E62-11B1-41C4-A87A-07C083DDEC76}" dt="2026-03-25T20:11:06.629" v="8163" actId="26606"/>
          <ac:picMkLst>
            <pc:docMk/>
            <pc:sldMk cId="4191051887" sldId="256"/>
            <ac:picMk id="6" creationId="{EC396535-CAF6-E6A3-EAC8-8603D5B9BB7A}"/>
          </ac:picMkLst>
        </pc:picChg>
        <pc:cxnChg chg="add del">
          <ac:chgData name="Ellie Martin" userId="d4bbec0bd180e0b6" providerId="LiveId" clId="{1EF00E62-11B1-41C4-A87A-07C083DDEC76}" dt="2026-03-25T20:10:15.695" v="8160" actId="26606"/>
          <ac:cxnSpMkLst>
            <pc:docMk/>
            <pc:sldMk cId="4191051887" sldId="256"/>
            <ac:cxnSpMk id="13" creationId="{FFD0734C-004D-4938-8EA0-2C3867A11A66}"/>
          </ac:cxnSpMkLst>
        </pc:cxnChg>
        <pc:cxnChg chg="add del">
          <ac:chgData name="Ellie Martin" userId="d4bbec0bd180e0b6" providerId="LiveId" clId="{1EF00E62-11B1-41C4-A87A-07C083DDEC76}" dt="2026-03-25T20:10:15.683" v="8159" actId="26606"/>
          <ac:cxnSpMkLst>
            <pc:docMk/>
            <pc:sldMk cId="4191051887" sldId="256"/>
            <ac:cxnSpMk id="20" creationId="{A2D508B3-A66C-833E-D929-8DC211635676}"/>
          </ac:cxnSpMkLst>
        </pc:cxnChg>
        <pc:cxnChg chg="add del">
          <ac:chgData name="Ellie Martin" userId="d4bbec0bd180e0b6" providerId="LiveId" clId="{1EF00E62-11B1-41C4-A87A-07C083DDEC76}" dt="2026-03-25T20:11:06.629" v="8163" actId="26606"/>
          <ac:cxnSpMkLst>
            <pc:docMk/>
            <pc:sldMk cId="4191051887" sldId="256"/>
            <ac:cxnSpMk id="23" creationId="{D132AEA7-A24A-45A9-BF8F-D0AFF34DF68C}"/>
          </ac:cxnSpMkLst>
        </pc:cxnChg>
        <pc:cxnChg chg="add">
          <ac:chgData name="Ellie Martin" userId="d4bbec0bd180e0b6" providerId="LiveId" clId="{1EF00E62-11B1-41C4-A87A-07C083DDEC76}" dt="2026-03-25T20:11:06.629" v="8163" actId="26606"/>
          <ac:cxnSpMkLst>
            <pc:docMk/>
            <pc:sldMk cId="4191051887" sldId="256"/>
            <ac:cxnSpMk id="30" creationId="{F0CE0765-E93C-4D37-9D5F-D464EFB10FA7}"/>
          </ac:cxnSpMkLst>
        </pc:cxnChg>
      </pc:sldChg>
      <pc:sldChg chg="addSp delSp modSp mod setBg">
        <pc:chgData name="Ellie Martin" userId="d4bbec0bd180e0b6" providerId="LiveId" clId="{1EF00E62-11B1-41C4-A87A-07C083DDEC76}" dt="2026-03-26T11:51:08.762" v="10751" actId="20577"/>
        <pc:sldMkLst>
          <pc:docMk/>
          <pc:sldMk cId="168395488" sldId="257"/>
        </pc:sldMkLst>
        <pc:spChg chg="mod">
          <ac:chgData name="Ellie Martin" userId="d4bbec0bd180e0b6" providerId="LiveId" clId="{1EF00E62-11B1-41C4-A87A-07C083DDEC76}" dt="2026-03-25T20:29:23.121" v="8545" actId="26606"/>
          <ac:spMkLst>
            <pc:docMk/>
            <pc:sldMk cId="168395488" sldId="257"/>
            <ac:spMk id="2" creationId="{F6D0D03A-A00D-3CAA-AF50-6A61B9D1A36E}"/>
          </ac:spMkLst>
        </pc:spChg>
        <pc:spChg chg="del mod">
          <ac:chgData name="Ellie Martin" userId="d4bbec0bd180e0b6" providerId="LiveId" clId="{1EF00E62-11B1-41C4-A87A-07C083DDEC76}" dt="2026-03-25T20:29:23.121" v="8545" actId="26606"/>
          <ac:spMkLst>
            <pc:docMk/>
            <pc:sldMk cId="168395488" sldId="257"/>
            <ac:spMk id="3" creationId="{19502817-163F-B3FC-1221-D71305C7B294}"/>
          </ac:spMkLst>
        </pc:spChg>
        <pc:spChg chg="add del mod">
          <ac:chgData name="Ellie Martin" userId="d4bbec0bd180e0b6" providerId="LiveId" clId="{1EF00E62-11B1-41C4-A87A-07C083DDEC76}" dt="2026-03-26T11:49:47.879" v="10721" actId="478"/>
          <ac:spMkLst>
            <pc:docMk/>
            <pc:sldMk cId="168395488" sldId="257"/>
            <ac:spMk id="4" creationId="{A0BF031D-80E7-210F-A92A-C906EFB4B99B}"/>
          </ac:spMkLst>
        </pc:spChg>
        <pc:spChg chg="add">
          <ac:chgData name="Ellie Martin" userId="d4bbec0bd180e0b6" providerId="LiveId" clId="{1EF00E62-11B1-41C4-A87A-07C083DDEC76}" dt="2026-03-25T20:29:23.121" v="8545" actId="26606"/>
          <ac:spMkLst>
            <pc:docMk/>
            <pc:sldMk cId="168395488" sldId="257"/>
            <ac:spMk id="9" creationId="{DBDA151C-5770-45E4-AAFF-59E7F403866D}"/>
          </ac:spMkLst>
        </pc:spChg>
        <pc:graphicFrameChg chg="add del mod modGraphic">
          <ac:chgData name="Ellie Martin" userId="d4bbec0bd180e0b6" providerId="LiveId" clId="{1EF00E62-11B1-41C4-A87A-07C083DDEC76}" dt="2026-03-26T11:51:08.762" v="10751" actId="20577"/>
          <ac:graphicFrameMkLst>
            <pc:docMk/>
            <pc:sldMk cId="168395488" sldId="257"/>
            <ac:graphicFrameMk id="5" creationId="{8BB6D2FD-3765-9F74-10E3-DC8CD4628918}"/>
          </ac:graphicFrameMkLst>
        </pc:graphicFrameChg>
        <pc:cxnChg chg="add">
          <ac:chgData name="Ellie Martin" userId="d4bbec0bd180e0b6" providerId="LiveId" clId="{1EF00E62-11B1-41C4-A87A-07C083DDEC76}" dt="2026-03-25T20:29:23.121" v="8545" actId="26606"/>
          <ac:cxnSpMkLst>
            <pc:docMk/>
            <pc:sldMk cId="168395488" sldId="257"/>
            <ac:cxnSpMk id="11" creationId="{05ADA91C-AD52-A530-A898-AD6E69874598}"/>
          </ac:cxnSpMkLst>
        </pc:cxnChg>
      </pc:sldChg>
      <pc:sldChg chg="addSp delSp modSp mod setBg modNotesTx">
        <pc:chgData name="Ellie Martin" userId="d4bbec0bd180e0b6" providerId="LiveId" clId="{1EF00E62-11B1-41C4-A87A-07C083DDEC76}" dt="2026-03-26T09:47:57.172" v="9927" actId="20577"/>
        <pc:sldMkLst>
          <pc:docMk/>
          <pc:sldMk cId="1002038116" sldId="258"/>
        </pc:sldMkLst>
        <pc:spChg chg="mod">
          <ac:chgData name="Ellie Martin" userId="d4bbec0bd180e0b6" providerId="LiveId" clId="{1EF00E62-11B1-41C4-A87A-07C083DDEC76}" dt="2026-03-19T17:42:04.610" v="4196" actId="20577"/>
          <ac:spMkLst>
            <pc:docMk/>
            <pc:sldMk cId="1002038116" sldId="258"/>
            <ac:spMk id="2" creationId="{CBFE4F94-40C4-0FEE-E923-0CD87D0E736C}"/>
          </ac:spMkLst>
        </pc:spChg>
        <pc:spChg chg="add">
          <ac:chgData name="Ellie Martin" userId="d4bbec0bd180e0b6" providerId="LiveId" clId="{1EF00E62-11B1-41C4-A87A-07C083DDEC76}" dt="2026-03-19T11:23:55.790" v="2648" actId="26606"/>
          <ac:spMkLst>
            <pc:docMk/>
            <pc:sldMk cId="1002038116" sldId="258"/>
            <ac:spMk id="18" creationId="{744CAA32-F237-419C-A2DD-43C28D920D3C}"/>
          </ac:spMkLst>
        </pc:spChg>
        <pc:picChg chg="add mod ord modCrop">
          <ac:chgData name="Ellie Martin" userId="d4bbec0bd180e0b6" providerId="LiveId" clId="{1EF00E62-11B1-41C4-A87A-07C083DDEC76}" dt="2026-03-22T17:50:04.212" v="4216" actId="1076"/>
          <ac:picMkLst>
            <pc:docMk/>
            <pc:sldMk cId="1002038116" sldId="258"/>
            <ac:picMk id="4" creationId="{CE3A6263-8591-9AF7-56D2-46742AB82E48}"/>
          </ac:picMkLst>
        </pc:picChg>
        <pc:picChg chg="add mod modCrop">
          <ac:chgData name="Ellie Martin" userId="d4bbec0bd180e0b6" providerId="LiveId" clId="{1EF00E62-11B1-41C4-A87A-07C083DDEC76}" dt="2026-03-22T17:50:01.310" v="4212" actId="14100"/>
          <ac:picMkLst>
            <pc:docMk/>
            <pc:sldMk cId="1002038116" sldId="258"/>
            <ac:picMk id="5" creationId="{683D2436-AA61-DC31-6524-DECEE5F78FBB}"/>
          </ac:picMkLst>
        </pc:picChg>
        <pc:cxnChg chg="add">
          <ac:chgData name="Ellie Martin" userId="d4bbec0bd180e0b6" providerId="LiveId" clId="{1EF00E62-11B1-41C4-A87A-07C083DDEC76}" dt="2026-03-19T11:23:55.790" v="2648" actId="26606"/>
          <ac:cxnSpMkLst>
            <pc:docMk/>
            <pc:sldMk cId="1002038116" sldId="258"/>
            <ac:cxnSpMk id="19" creationId="{08052531-D50B-3899-B150-D05525F4F2BC}"/>
          </ac:cxnSpMkLst>
        </pc:cxnChg>
      </pc:sldChg>
      <pc:sldChg chg="addSp delSp modSp new mod ord setBg">
        <pc:chgData name="Ellie Martin" userId="d4bbec0bd180e0b6" providerId="LiveId" clId="{1EF00E62-11B1-41C4-A87A-07C083DDEC76}" dt="2026-03-25T20:08:45.875" v="8153" actId="20577"/>
        <pc:sldMkLst>
          <pc:docMk/>
          <pc:sldMk cId="4270556916" sldId="259"/>
        </pc:sldMkLst>
        <pc:spChg chg="mod">
          <ac:chgData name="Ellie Martin" userId="d4bbec0bd180e0b6" providerId="LiveId" clId="{1EF00E62-11B1-41C4-A87A-07C083DDEC76}" dt="2026-03-24T21:05:04.692" v="5464" actId="20577"/>
          <ac:spMkLst>
            <pc:docMk/>
            <pc:sldMk cId="4270556916" sldId="259"/>
            <ac:spMk id="2" creationId="{64B92274-B50E-61BE-2442-709D8FC01F63}"/>
          </ac:spMkLst>
        </pc:spChg>
        <pc:spChg chg="add">
          <ac:chgData name="Ellie Martin" userId="d4bbec0bd180e0b6" providerId="LiveId" clId="{1EF00E62-11B1-41C4-A87A-07C083DDEC76}" dt="2026-03-22T17:58:11.002" v="4224" actId="26606"/>
          <ac:spMkLst>
            <pc:docMk/>
            <pc:sldMk cId="4270556916" sldId="259"/>
            <ac:spMk id="15" creationId="{DBDA151C-5770-45E4-AAFF-59E7F403866D}"/>
          </ac:spMkLst>
        </pc:spChg>
        <pc:spChg chg="add mod">
          <ac:chgData name="Ellie Martin" userId="d4bbec0bd180e0b6" providerId="LiveId" clId="{1EF00E62-11B1-41C4-A87A-07C083DDEC76}" dt="2026-03-25T20:08:45.875" v="8153" actId="20577"/>
          <ac:spMkLst>
            <pc:docMk/>
            <pc:sldMk cId="4270556916" sldId="259"/>
            <ac:spMk id="16" creationId="{AB0AFDA0-C5A5-CD04-6D01-A9BA95E019F1}"/>
          </ac:spMkLst>
        </pc:spChg>
        <pc:picChg chg="add mod">
          <ac:chgData name="Ellie Martin" userId="d4bbec0bd180e0b6" providerId="LiveId" clId="{1EF00E62-11B1-41C4-A87A-07C083DDEC76}" dt="2026-03-24T17:55:54.505" v="5363" actId="1076"/>
          <ac:picMkLst>
            <pc:docMk/>
            <pc:sldMk cId="4270556916" sldId="259"/>
            <ac:picMk id="4" creationId="{699869D0-E8B6-AAB0-5CBE-7D241AD64ED0}"/>
          </ac:picMkLst>
        </pc:picChg>
        <pc:cxnChg chg="add">
          <ac:chgData name="Ellie Martin" userId="d4bbec0bd180e0b6" providerId="LiveId" clId="{1EF00E62-11B1-41C4-A87A-07C083DDEC76}" dt="2026-03-22T17:58:11.002" v="4224" actId="26606"/>
          <ac:cxnSpMkLst>
            <pc:docMk/>
            <pc:sldMk cId="4270556916" sldId="259"/>
            <ac:cxnSpMk id="17" creationId="{2EA0F4A6-3CC9-C9E2-BA02-58FA29F7DD8E}"/>
          </ac:cxnSpMkLst>
        </pc:cxnChg>
      </pc:sldChg>
      <pc:sldChg chg="addSp delSp modSp new mod setBg modNotesTx">
        <pc:chgData name="Ellie Martin" userId="d4bbec0bd180e0b6" providerId="LiveId" clId="{1EF00E62-11B1-41C4-A87A-07C083DDEC76}" dt="2026-03-26T11:57:27.418" v="10883" actId="20577"/>
        <pc:sldMkLst>
          <pc:docMk/>
          <pc:sldMk cId="2442360366" sldId="261"/>
        </pc:sldMkLst>
        <pc:spChg chg="mod">
          <ac:chgData name="Ellie Martin" userId="d4bbec0bd180e0b6" providerId="LiveId" clId="{1EF00E62-11B1-41C4-A87A-07C083DDEC76}" dt="2026-03-18T14:25:37.959" v="1798" actId="26606"/>
          <ac:spMkLst>
            <pc:docMk/>
            <pc:sldMk cId="2442360366" sldId="261"/>
            <ac:spMk id="2" creationId="{A6CEFA97-D35D-E377-632B-3CB3E0A0F1D7}"/>
          </ac:spMkLst>
        </pc:spChg>
        <pc:spChg chg="mod">
          <ac:chgData name="Ellie Martin" userId="d4bbec0bd180e0b6" providerId="LiveId" clId="{1EF00E62-11B1-41C4-A87A-07C083DDEC76}" dt="2026-03-19T11:48:24.035" v="2915" actId="20577"/>
          <ac:spMkLst>
            <pc:docMk/>
            <pc:sldMk cId="2442360366" sldId="261"/>
            <ac:spMk id="3" creationId="{0D931D13-A2A8-123B-E1DD-DBC74F4D4B0A}"/>
          </ac:spMkLst>
        </pc:spChg>
        <pc:spChg chg="add">
          <ac:chgData name="Ellie Martin" userId="d4bbec0bd180e0b6" providerId="LiveId" clId="{1EF00E62-11B1-41C4-A87A-07C083DDEC76}" dt="2026-03-18T14:25:37.959" v="1798" actId="26606"/>
          <ac:spMkLst>
            <pc:docMk/>
            <pc:sldMk cId="2442360366" sldId="261"/>
            <ac:spMk id="6" creationId="{744CAA32-F237-419C-A2DD-43C28D920D3C}"/>
          </ac:spMkLst>
        </pc:spChg>
        <pc:spChg chg="add mod">
          <ac:chgData name="Ellie Martin" userId="d4bbec0bd180e0b6" providerId="LiveId" clId="{1EF00E62-11B1-41C4-A87A-07C083DDEC76}" dt="2026-03-19T11:21:08.487" v="2605" actId="6549"/>
          <ac:spMkLst>
            <pc:docMk/>
            <pc:sldMk cId="2442360366" sldId="261"/>
            <ac:spMk id="10" creationId="{FFE3D50B-9CBB-FDD6-F6A3-AE63BF3AC664}"/>
          </ac:spMkLst>
        </pc:spChg>
        <pc:picChg chg="add mod">
          <ac:chgData name="Ellie Martin" userId="d4bbec0bd180e0b6" providerId="LiveId" clId="{1EF00E62-11B1-41C4-A87A-07C083DDEC76}" dt="2026-03-18T14:31:27.104" v="2152" actId="1076"/>
          <ac:picMkLst>
            <pc:docMk/>
            <pc:sldMk cId="2442360366" sldId="261"/>
            <ac:picMk id="4" creationId="{7D6A85E5-AC9E-D1F0-8FE2-21307CDD9719}"/>
          </ac:picMkLst>
        </pc:picChg>
        <pc:cxnChg chg="add">
          <ac:chgData name="Ellie Martin" userId="d4bbec0bd180e0b6" providerId="LiveId" clId="{1EF00E62-11B1-41C4-A87A-07C083DDEC76}" dt="2026-03-18T14:25:37.959" v="1798" actId="26606"/>
          <ac:cxnSpMkLst>
            <pc:docMk/>
            <pc:sldMk cId="2442360366" sldId="261"/>
            <ac:cxnSpMk id="7" creationId="{753FE100-D0AB-4AE2-824B-60CFA31EC6A2}"/>
          </ac:cxnSpMkLst>
        </pc:cxnChg>
      </pc:sldChg>
      <pc:sldChg chg="addSp modSp new mod">
        <pc:chgData name="Ellie Martin" userId="d4bbec0bd180e0b6" providerId="LiveId" clId="{1EF00E62-11B1-41C4-A87A-07C083DDEC76}" dt="2026-03-25T20:27:06.741" v="8541" actId="27636"/>
        <pc:sldMkLst>
          <pc:docMk/>
          <pc:sldMk cId="1445407717" sldId="262"/>
        </pc:sldMkLst>
        <pc:spChg chg="mod">
          <ac:chgData name="Ellie Martin" userId="d4bbec0bd180e0b6" providerId="LiveId" clId="{1EF00E62-11B1-41C4-A87A-07C083DDEC76}" dt="2026-03-25T20:26:25.969" v="8526" actId="14100"/>
          <ac:spMkLst>
            <pc:docMk/>
            <pc:sldMk cId="1445407717" sldId="262"/>
            <ac:spMk id="2" creationId="{B84171D5-B8DF-2D65-31F9-BF2D405C07D5}"/>
          </ac:spMkLst>
        </pc:spChg>
        <pc:spChg chg="mod">
          <ac:chgData name="Ellie Martin" userId="d4bbec0bd180e0b6" providerId="LiveId" clId="{1EF00E62-11B1-41C4-A87A-07C083DDEC76}" dt="2026-03-25T20:27:06.741" v="8541" actId="27636"/>
          <ac:spMkLst>
            <pc:docMk/>
            <pc:sldMk cId="1445407717" sldId="262"/>
            <ac:spMk id="3" creationId="{19442129-60C5-D519-95A4-2C2E16D933CF}"/>
          </ac:spMkLst>
        </pc:spChg>
        <pc:spChg chg="add">
          <ac:chgData name="Ellie Martin" userId="d4bbec0bd180e0b6" providerId="LiveId" clId="{1EF00E62-11B1-41C4-A87A-07C083DDEC76}" dt="2026-03-25T20:23:54.596" v="8499"/>
          <ac:spMkLst>
            <pc:docMk/>
            <pc:sldMk cId="1445407717" sldId="262"/>
            <ac:spMk id="4" creationId="{DDBC1E55-E5E1-DF1D-B39C-9B50318E391D}"/>
          </ac:spMkLst>
        </pc:spChg>
      </pc:sldChg>
      <pc:sldChg chg="addSp delSp modSp new mod ord setBg">
        <pc:chgData name="Ellie Martin" userId="d4bbec0bd180e0b6" providerId="LiveId" clId="{1EF00E62-11B1-41C4-A87A-07C083DDEC76}" dt="2026-03-25T19:33:41.979" v="7212" actId="26606"/>
        <pc:sldMkLst>
          <pc:docMk/>
          <pc:sldMk cId="2891194033" sldId="263"/>
        </pc:sldMkLst>
        <pc:spChg chg="mod">
          <ac:chgData name="Ellie Martin" userId="d4bbec0bd180e0b6" providerId="LiveId" clId="{1EF00E62-11B1-41C4-A87A-07C083DDEC76}" dt="2026-03-25T19:33:41.979" v="7212" actId="26606"/>
          <ac:spMkLst>
            <pc:docMk/>
            <pc:sldMk cId="2891194033" sldId="263"/>
            <ac:spMk id="2" creationId="{727EC51C-7CFB-FB81-EAE5-5E6EDCFEFD77}"/>
          </ac:spMkLst>
        </pc:spChg>
        <pc:spChg chg="del">
          <ac:chgData name="Ellie Martin" userId="d4bbec0bd180e0b6" providerId="LiveId" clId="{1EF00E62-11B1-41C4-A87A-07C083DDEC76}" dt="2026-03-25T19:33:07.322" v="7207" actId="22"/>
          <ac:spMkLst>
            <pc:docMk/>
            <pc:sldMk cId="2891194033" sldId="263"/>
            <ac:spMk id="3" creationId="{1CA60E5E-0623-C71E-71F9-BA5D99520024}"/>
          </ac:spMkLst>
        </pc:spChg>
        <pc:spChg chg="add del mod">
          <ac:chgData name="Ellie Martin" userId="d4bbec0bd180e0b6" providerId="LiveId" clId="{1EF00E62-11B1-41C4-A87A-07C083DDEC76}" dt="2026-03-25T19:33:41.979" v="7212" actId="26606"/>
          <ac:spMkLst>
            <pc:docMk/>
            <pc:sldMk cId="2891194033" sldId="263"/>
            <ac:spMk id="7" creationId="{F063E469-3473-25B7-56D3-7509F83FE27B}"/>
          </ac:spMkLst>
        </pc:spChg>
        <pc:spChg chg="add">
          <ac:chgData name="Ellie Martin" userId="d4bbec0bd180e0b6" providerId="LiveId" clId="{1EF00E62-11B1-41C4-A87A-07C083DDEC76}" dt="2026-03-25T19:33:41.979" v="7212" actId="26606"/>
          <ac:spMkLst>
            <pc:docMk/>
            <pc:sldMk cId="2891194033" sldId="263"/>
            <ac:spMk id="16" creationId="{19F9BF86-FE94-4517-B97D-026C7515E589}"/>
          </ac:spMkLst>
        </pc:spChg>
        <pc:picChg chg="add del mod ord">
          <ac:chgData name="Ellie Martin" userId="d4bbec0bd180e0b6" providerId="LiveId" clId="{1EF00E62-11B1-41C4-A87A-07C083DDEC76}" dt="2026-03-25T19:33:17.894" v="7210" actId="478"/>
          <ac:picMkLst>
            <pc:docMk/>
            <pc:sldMk cId="2891194033" sldId="263"/>
            <ac:picMk id="5" creationId="{C69B0D4E-564E-4EDB-21E8-D38A6D4046FD}"/>
          </ac:picMkLst>
        </pc:picChg>
        <pc:picChg chg="add mod">
          <ac:chgData name="Ellie Martin" userId="d4bbec0bd180e0b6" providerId="LiveId" clId="{1EF00E62-11B1-41C4-A87A-07C083DDEC76}" dt="2026-03-25T19:33:41.979" v="7212" actId="26606"/>
          <ac:picMkLst>
            <pc:docMk/>
            <pc:sldMk cId="2891194033" sldId="263"/>
            <ac:picMk id="9" creationId="{286D2A2B-C552-18CA-02C8-A6D5DF3AD454}"/>
          </ac:picMkLst>
        </pc:picChg>
        <pc:cxnChg chg="add">
          <ac:chgData name="Ellie Martin" userId="d4bbec0bd180e0b6" providerId="LiveId" clId="{1EF00E62-11B1-41C4-A87A-07C083DDEC76}" dt="2026-03-25T19:33:41.979" v="7212" actId="26606"/>
          <ac:cxnSpMkLst>
            <pc:docMk/>
            <pc:sldMk cId="2891194033" sldId="263"/>
            <ac:cxnSpMk id="14" creationId="{118E06E4-607B-144B-382B-AD3D06B1EE8C}"/>
          </ac:cxnSpMkLst>
        </pc:cxnChg>
        <pc:cxnChg chg="add">
          <ac:chgData name="Ellie Martin" userId="d4bbec0bd180e0b6" providerId="LiveId" clId="{1EF00E62-11B1-41C4-A87A-07C083DDEC76}" dt="2026-03-25T19:33:41.979" v="7212" actId="26606"/>
          <ac:cxnSpMkLst>
            <pc:docMk/>
            <pc:sldMk cId="2891194033" sldId="263"/>
            <ac:cxnSpMk id="18" creationId="{426B4E86-32C4-273A-1ADF-6B44243549D7}"/>
          </ac:cxnSpMkLst>
        </pc:cxnChg>
      </pc:sldChg>
      <pc:sldChg chg="addSp delSp modSp new mod ord modNotesTx">
        <pc:chgData name="Ellie Martin" userId="d4bbec0bd180e0b6" providerId="LiveId" clId="{1EF00E62-11B1-41C4-A87A-07C083DDEC76}" dt="2026-03-26T09:50:09.381" v="9935" actId="20577"/>
        <pc:sldMkLst>
          <pc:docMk/>
          <pc:sldMk cId="1189716479" sldId="265"/>
        </pc:sldMkLst>
        <pc:spChg chg="mod">
          <ac:chgData name="Ellie Martin" userId="d4bbec0bd180e0b6" providerId="LiveId" clId="{1EF00E62-11B1-41C4-A87A-07C083DDEC76}" dt="2026-03-24T10:01:51.180" v="4528" actId="1076"/>
          <ac:spMkLst>
            <pc:docMk/>
            <pc:sldMk cId="1189716479" sldId="265"/>
            <ac:spMk id="2" creationId="{78164FF5-792A-8768-B5C7-02BBC7C612E9}"/>
          </ac:spMkLst>
        </pc:spChg>
        <pc:spChg chg="add mod ord">
          <ac:chgData name="Ellie Martin" userId="d4bbec0bd180e0b6" providerId="LiveId" clId="{1EF00E62-11B1-41C4-A87A-07C083DDEC76}" dt="2026-03-24T10:05:41.137" v="4556" actId="207"/>
          <ac:spMkLst>
            <pc:docMk/>
            <pc:sldMk cId="1189716479" sldId="265"/>
            <ac:spMk id="4" creationId="{D300A5D1-284F-A00D-3405-94877D848EC3}"/>
          </ac:spMkLst>
        </pc:spChg>
        <pc:spChg chg="add mod ord">
          <ac:chgData name="Ellie Martin" userId="d4bbec0bd180e0b6" providerId="LiveId" clId="{1EF00E62-11B1-41C4-A87A-07C083DDEC76}" dt="2026-03-24T10:06:12.627" v="4557" actId="207"/>
          <ac:spMkLst>
            <pc:docMk/>
            <pc:sldMk cId="1189716479" sldId="265"/>
            <ac:spMk id="6" creationId="{3CD7F66F-B049-4CD4-57A3-8AD445C03CD4}"/>
          </ac:spMkLst>
        </pc:spChg>
        <pc:spChg chg="add del mod">
          <ac:chgData name="Ellie Martin" userId="d4bbec0bd180e0b6" providerId="LiveId" clId="{1EF00E62-11B1-41C4-A87A-07C083DDEC76}" dt="2026-03-25T19:26:39.384" v="7204" actId="20577"/>
          <ac:spMkLst>
            <pc:docMk/>
            <pc:sldMk cId="1189716479" sldId="265"/>
            <ac:spMk id="7" creationId="{4CB95FE8-B6EA-DA50-78B2-456F4BDA2BD8}"/>
          </ac:spMkLst>
        </pc:spChg>
        <pc:spChg chg="add mod">
          <ac:chgData name="Ellie Martin" userId="d4bbec0bd180e0b6" providerId="LiveId" clId="{1EF00E62-11B1-41C4-A87A-07C083DDEC76}" dt="2026-03-25T19:16:48.319" v="7155" actId="20577"/>
          <ac:spMkLst>
            <pc:docMk/>
            <pc:sldMk cId="1189716479" sldId="265"/>
            <ac:spMk id="8" creationId="{457041FF-6167-EC09-139E-B07CB888B4E5}"/>
          </ac:spMkLst>
        </pc:spChg>
        <pc:picChg chg="add del">
          <ac:chgData name="Ellie Martin" userId="d4bbec0bd180e0b6" providerId="LiveId" clId="{1EF00E62-11B1-41C4-A87A-07C083DDEC76}" dt="2026-03-25T20:13:47.226" v="8165" actId="478"/>
          <ac:picMkLst>
            <pc:docMk/>
            <pc:sldMk cId="1189716479" sldId="265"/>
            <ac:picMk id="3" creationId="{D532FCBF-8C66-B9AC-7158-91062027701B}"/>
          </ac:picMkLst>
        </pc:picChg>
      </pc:sldChg>
      <pc:sldChg chg="addSp delSp modSp new mod ord modAnim">
        <pc:chgData name="Ellie Martin" userId="d4bbec0bd180e0b6" providerId="LiveId" clId="{1EF00E62-11B1-41C4-A87A-07C083DDEC76}" dt="2026-03-26T11:48:15.033" v="10715" actId="20577"/>
        <pc:sldMkLst>
          <pc:docMk/>
          <pc:sldMk cId="2319927221" sldId="266"/>
        </pc:sldMkLst>
        <pc:spChg chg="mod">
          <ac:chgData name="Ellie Martin" userId="d4bbec0bd180e0b6" providerId="LiveId" clId="{1EF00E62-11B1-41C4-A87A-07C083DDEC76}" dt="2026-03-26T11:48:15.033" v="10715" actId="20577"/>
          <ac:spMkLst>
            <pc:docMk/>
            <pc:sldMk cId="2319927221" sldId="266"/>
            <ac:spMk id="2" creationId="{B35E05BD-C3E1-EB13-09F6-A25A917E0690}"/>
          </ac:spMkLst>
        </pc:spChg>
        <pc:spChg chg="add mod">
          <ac:chgData name="Ellie Martin" userId="d4bbec0bd180e0b6" providerId="LiveId" clId="{1EF00E62-11B1-41C4-A87A-07C083DDEC76}" dt="2026-03-25T17:14:06.585" v="6532" actId="164"/>
          <ac:spMkLst>
            <pc:docMk/>
            <pc:sldMk cId="2319927221" sldId="266"/>
            <ac:spMk id="3" creationId="{43AC1016-D981-834F-032C-81EA8D448C06}"/>
          </ac:spMkLst>
        </pc:spChg>
        <pc:spChg chg="del mod">
          <ac:chgData name="Ellie Martin" userId="d4bbec0bd180e0b6" providerId="LiveId" clId="{1EF00E62-11B1-41C4-A87A-07C083DDEC76}" dt="2026-03-25T16:10:44.319" v="5634" actId="478"/>
          <ac:spMkLst>
            <pc:docMk/>
            <pc:sldMk cId="2319927221" sldId="266"/>
            <ac:spMk id="3" creationId="{A8F13FB1-2FD3-3AD8-743C-FD04CD6791E8}"/>
          </ac:spMkLst>
        </pc:spChg>
        <pc:spChg chg="add mod modVis">
          <ac:chgData name="Ellie Martin" userId="d4bbec0bd180e0b6" providerId="LiveId" clId="{1EF00E62-11B1-41C4-A87A-07C083DDEC76}" dt="2026-03-25T17:13:49.977" v="6531" actId="164"/>
          <ac:spMkLst>
            <pc:docMk/>
            <pc:sldMk cId="2319927221" sldId="266"/>
            <ac:spMk id="4" creationId="{FA98B12A-DCDD-399D-8C59-EA72A3597C10}"/>
          </ac:spMkLst>
        </pc:spChg>
        <pc:spChg chg="add del mod">
          <ac:chgData name="Ellie Martin" userId="d4bbec0bd180e0b6" providerId="LiveId" clId="{1EF00E62-11B1-41C4-A87A-07C083DDEC76}" dt="2026-03-25T17:09:08.738" v="6510"/>
          <ac:spMkLst>
            <pc:docMk/>
            <pc:sldMk cId="2319927221" sldId="266"/>
            <ac:spMk id="5" creationId="{6DDE13D0-CD93-63FB-5481-D67A23DAA9F8}"/>
          </ac:spMkLst>
        </pc:spChg>
        <pc:spChg chg="add mod">
          <ac:chgData name="Ellie Martin" userId="d4bbec0bd180e0b6" providerId="LiveId" clId="{1EF00E62-11B1-41C4-A87A-07C083DDEC76}" dt="2026-03-26T11:25:11.458" v="9976" actId="14100"/>
          <ac:spMkLst>
            <pc:docMk/>
            <pc:sldMk cId="2319927221" sldId="266"/>
            <ac:spMk id="6" creationId="{3AA5A48D-9881-FB5E-5066-973106AFCCE3}"/>
          </ac:spMkLst>
        </pc:spChg>
        <pc:spChg chg="add mod">
          <ac:chgData name="Ellie Martin" userId="d4bbec0bd180e0b6" providerId="LiveId" clId="{1EF00E62-11B1-41C4-A87A-07C083DDEC76}" dt="2026-03-25T17:14:06.585" v="6532" actId="164"/>
          <ac:spMkLst>
            <pc:docMk/>
            <pc:sldMk cId="2319927221" sldId="266"/>
            <ac:spMk id="7" creationId="{8887397A-D73F-DDB3-190D-63E8A33E2885}"/>
          </ac:spMkLst>
        </pc:spChg>
        <pc:spChg chg="add mod">
          <ac:chgData name="Ellie Martin" userId="d4bbec0bd180e0b6" providerId="LiveId" clId="{1EF00E62-11B1-41C4-A87A-07C083DDEC76}" dt="2026-03-25T17:14:24.618" v="6533" actId="164"/>
          <ac:spMkLst>
            <pc:docMk/>
            <pc:sldMk cId="2319927221" sldId="266"/>
            <ac:spMk id="8" creationId="{9134DB36-AA09-46F1-DC3E-B1FE0E0741AF}"/>
          </ac:spMkLst>
        </pc:spChg>
        <pc:spChg chg="add mod">
          <ac:chgData name="Ellie Martin" userId="d4bbec0bd180e0b6" providerId="LiveId" clId="{1EF00E62-11B1-41C4-A87A-07C083DDEC76}" dt="2026-03-25T17:13:49.977" v="6531" actId="164"/>
          <ac:spMkLst>
            <pc:docMk/>
            <pc:sldMk cId="2319927221" sldId="266"/>
            <ac:spMk id="9" creationId="{1DCEE87A-FCA7-FDFC-C720-ABCA2B3E476B}"/>
          </ac:spMkLst>
        </pc:spChg>
        <pc:grpChg chg="add mod">
          <ac:chgData name="Ellie Martin" userId="d4bbec0bd180e0b6" providerId="LiveId" clId="{1EF00E62-11B1-41C4-A87A-07C083DDEC76}" dt="2026-03-25T17:13:49.977" v="6531" actId="164"/>
          <ac:grpSpMkLst>
            <pc:docMk/>
            <pc:sldMk cId="2319927221" sldId="266"/>
            <ac:grpSpMk id="10" creationId="{41C02187-513C-EE09-EAC7-CE9DEA379C70}"/>
          </ac:grpSpMkLst>
        </pc:grpChg>
        <pc:grpChg chg="add mod">
          <ac:chgData name="Ellie Martin" userId="d4bbec0bd180e0b6" providerId="LiveId" clId="{1EF00E62-11B1-41C4-A87A-07C083DDEC76}" dt="2026-03-25T17:14:06.585" v="6532" actId="164"/>
          <ac:grpSpMkLst>
            <pc:docMk/>
            <pc:sldMk cId="2319927221" sldId="266"/>
            <ac:grpSpMk id="11" creationId="{E59CC0E3-C0AF-3EEE-7B79-60A26CADBF20}"/>
          </ac:grpSpMkLst>
        </pc:grpChg>
        <pc:grpChg chg="add mod">
          <ac:chgData name="Ellie Martin" userId="d4bbec0bd180e0b6" providerId="LiveId" clId="{1EF00E62-11B1-41C4-A87A-07C083DDEC76}" dt="2026-03-25T17:14:24.618" v="6533" actId="164"/>
          <ac:grpSpMkLst>
            <pc:docMk/>
            <pc:sldMk cId="2319927221" sldId="266"/>
            <ac:grpSpMk id="12" creationId="{85C05060-3437-6EA3-104D-B1FA74DB1310}"/>
          </ac:grpSpMkLst>
        </pc:grpChg>
        <pc:picChg chg="add del mod">
          <ac:chgData name="Ellie Martin" userId="d4bbec0bd180e0b6" providerId="LiveId" clId="{1EF00E62-11B1-41C4-A87A-07C083DDEC76}" dt="2026-03-25T16:12:44.028" v="5650" actId="478"/>
          <ac:picMkLst>
            <pc:docMk/>
            <pc:sldMk cId="2319927221" sldId="266"/>
            <ac:picMk id="5" creationId="{7D91022B-E2D5-3FC4-82DC-A7839CF7AC51}"/>
          </ac:picMkLst>
        </pc:picChg>
        <pc:picChg chg="add del mod">
          <ac:chgData name="Ellie Martin" userId="d4bbec0bd180e0b6" providerId="LiveId" clId="{1EF00E62-11B1-41C4-A87A-07C083DDEC76}" dt="2026-03-25T16:12:45.986" v="5651" actId="478"/>
          <ac:picMkLst>
            <pc:docMk/>
            <pc:sldMk cId="2319927221" sldId="266"/>
            <ac:picMk id="6" creationId="{72099BF5-9AE1-3B0B-378A-6D356AAE6F46}"/>
          </ac:picMkLst>
        </pc:picChg>
      </pc:sldChg>
      <pc:sldChg chg="delSp modSp add mod modTransition setBg delDesignElem modNotesTx">
        <pc:chgData name="Ellie Martin" userId="d4bbec0bd180e0b6" providerId="LiveId" clId="{1EF00E62-11B1-41C4-A87A-07C083DDEC76}" dt="2026-03-26T09:48:44.340" v="9930" actId="20577"/>
        <pc:sldMkLst>
          <pc:docMk/>
          <pc:sldMk cId="669269096" sldId="268"/>
        </pc:sldMkLst>
        <pc:picChg chg="mod ord">
          <ac:chgData name="Ellie Martin" userId="d4bbec0bd180e0b6" providerId="LiveId" clId="{1EF00E62-11B1-41C4-A87A-07C083DDEC76}" dt="2026-03-24T09:30:36.653" v="4456" actId="1076"/>
          <ac:picMkLst>
            <pc:docMk/>
            <pc:sldMk cId="669269096" sldId="268"/>
            <ac:picMk id="4" creationId="{CD9182E8-4C7B-112C-E050-047B5546773F}"/>
          </ac:picMkLst>
        </pc:picChg>
        <pc:picChg chg="mod">
          <ac:chgData name="Ellie Martin" userId="d4bbec0bd180e0b6" providerId="LiveId" clId="{1EF00E62-11B1-41C4-A87A-07C083DDEC76}" dt="2026-03-24T09:30:31.241" v="4454" actId="1076"/>
          <ac:picMkLst>
            <pc:docMk/>
            <pc:sldMk cId="669269096" sldId="268"/>
            <ac:picMk id="5" creationId="{7C988A4F-9EE6-BB3B-A042-CBA5D0FE16E7}"/>
          </ac:picMkLst>
        </pc:picChg>
      </pc:sldChg>
      <pc:sldChg chg="delSp add setBg delDesignElem modNotesTx">
        <pc:chgData name="Ellie Martin" userId="d4bbec0bd180e0b6" providerId="LiveId" clId="{1EF00E62-11B1-41C4-A87A-07C083DDEC76}" dt="2026-03-25T21:20:22.677" v="8719" actId="6549"/>
        <pc:sldMkLst>
          <pc:docMk/>
          <pc:sldMk cId="3686053630" sldId="269"/>
        </pc:sldMkLst>
      </pc:sldChg>
      <pc:sldChg chg="addSp delSp modSp add mod modTransition setBg modAnim delDesignElem modNotesTx">
        <pc:chgData name="Ellie Martin" userId="d4bbec0bd180e0b6" providerId="LiveId" clId="{1EF00E62-11B1-41C4-A87A-07C083DDEC76}" dt="2026-03-26T09:49:06.479" v="9933" actId="12"/>
        <pc:sldMkLst>
          <pc:docMk/>
          <pc:sldMk cId="1016060693" sldId="270"/>
        </pc:sldMkLst>
        <pc:spChg chg="add mod">
          <ac:chgData name="Ellie Martin" userId="d4bbec0bd180e0b6" providerId="LiveId" clId="{1EF00E62-11B1-41C4-A87A-07C083DDEC76}" dt="2026-03-24T09:35:58.473" v="4476" actId="14100"/>
          <ac:spMkLst>
            <pc:docMk/>
            <pc:sldMk cId="1016060693" sldId="270"/>
            <ac:spMk id="6" creationId="{96AD2DF7-35D8-152B-8C80-53E50621F595}"/>
          </ac:spMkLst>
        </pc:spChg>
        <pc:picChg chg="mod">
          <ac:chgData name="Ellie Martin" userId="d4bbec0bd180e0b6" providerId="LiveId" clId="{1EF00E62-11B1-41C4-A87A-07C083DDEC76}" dt="2026-03-24T09:31:56.133" v="4460" actId="1076"/>
          <ac:picMkLst>
            <pc:docMk/>
            <pc:sldMk cId="1016060693" sldId="270"/>
            <ac:picMk id="4" creationId="{4F5211F8-9964-33D3-9968-46143A19DF04}"/>
          </ac:picMkLst>
        </pc:picChg>
        <pc:picChg chg="mod">
          <ac:chgData name="Ellie Martin" userId="d4bbec0bd180e0b6" providerId="LiveId" clId="{1EF00E62-11B1-41C4-A87A-07C083DDEC76}" dt="2026-03-24T09:37:44.343" v="4478" actId="2085"/>
          <ac:picMkLst>
            <pc:docMk/>
            <pc:sldMk cId="1016060693" sldId="270"/>
            <ac:picMk id="5" creationId="{D366BA7D-5263-F46E-D2A7-66CD995D808C}"/>
          </ac:picMkLst>
        </pc:picChg>
      </pc:sldChg>
      <pc:sldChg chg="modSp new mod ord modNotesTx">
        <pc:chgData name="Ellie Martin" userId="d4bbec0bd180e0b6" providerId="LiveId" clId="{1EF00E62-11B1-41C4-A87A-07C083DDEC76}" dt="2026-03-26T12:03:44.561" v="11132" actId="113"/>
        <pc:sldMkLst>
          <pc:docMk/>
          <pc:sldMk cId="745670731" sldId="271"/>
        </pc:sldMkLst>
        <pc:spChg chg="mod">
          <ac:chgData name="Ellie Martin" userId="d4bbec0bd180e0b6" providerId="LiveId" clId="{1EF00E62-11B1-41C4-A87A-07C083DDEC76}" dt="2026-03-24T17:46:24.890" v="5362" actId="5793"/>
          <ac:spMkLst>
            <pc:docMk/>
            <pc:sldMk cId="745670731" sldId="271"/>
            <ac:spMk id="2" creationId="{AB253408-FA76-302B-A816-74C8BB8BA359}"/>
          </ac:spMkLst>
        </pc:spChg>
        <pc:spChg chg="mod">
          <ac:chgData name="Ellie Martin" userId="d4bbec0bd180e0b6" providerId="LiveId" clId="{1EF00E62-11B1-41C4-A87A-07C083DDEC76}" dt="2026-03-25T20:37:59.389" v="8596" actId="20577"/>
          <ac:spMkLst>
            <pc:docMk/>
            <pc:sldMk cId="745670731" sldId="271"/>
            <ac:spMk id="3" creationId="{3FED48BA-37E5-F6AC-77F5-FB7DC0C36647}"/>
          </ac:spMkLst>
        </pc:spChg>
      </pc:sldChg>
      <pc:sldChg chg="modSp new del mod">
        <pc:chgData name="Ellie Martin" userId="d4bbec0bd180e0b6" providerId="LiveId" clId="{1EF00E62-11B1-41C4-A87A-07C083DDEC76}" dt="2026-03-25T19:40:25.047" v="7306" actId="47"/>
        <pc:sldMkLst>
          <pc:docMk/>
          <pc:sldMk cId="2587373560" sldId="272"/>
        </pc:sldMkLst>
        <pc:spChg chg="mod">
          <ac:chgData name="Ellie Martin" userId="d4bbec0bd180e0b6" providerId="LiveId" clId="{1EF00E62-11B1-41C4-A87A-07C083DDEC76}" dt="2026-03-25T19:37:39.209" v="7305" actId="20577"/>
          <ac:spMkLst>
            <pc:docMk/>
            <pc:sldMk cId="2587373560" sldId="272"/>
            <ac:spMk id="3" creationId="{0C0815AD-E228-4BD1-9ACF-618BB511D2EE}"/>
          </ac:spMkLst>
        </pc:spChg>
      </pc:sldChg>
      <pc:sldChg chg="addSp delSp modSp new mod setBg modClrScheme chgLayout">
        <pc:chgData name="Ellie Martin" userId="d4bbec0bd180e0b6" providerId="LiveId" clId="{1EF00E62-11B1-41C4-A87A-07C083DDEC76}" dt="2026-03-25T20:29:05.652" v="8544" actId="26606"/>
        <pc:sldMkLst>
          <pc:docMk/>
          <pc:sldMk cId="4000266978" sldId="273"/>
        </pc:sldMkLst>
        <pc:spChg chg="add mod ord">
          <ac:chgData name="Ellie Martin" userId="d4bbec0bd180e0b6" providerId="LiveId" clId="{1EF00E62-11B1-41C4-A87A-07C083DDEC76}" dt="2026-03-25T20:29:05.652" v="8544" actId="26606"/>
          <ac:spMkLst>
            <pc:docMk/>
            <pc:sldMk cId="4000266978" sldId="273"/>
            <ac:spMk id="4" creationId="{B4F60C36-1051-0CA1-78FF-C3D4369A5877}"/>
          </ac:spMkLst>
        </pc:spChg>
        <pc:spChg chg="add mod ord">
          <ac:chgData name="Ellie Martin" userId="d4bbec0bd180e0b6" providerId="LiveId" clId="{1EF00E62-11B1-41C4-A87A-07C083DDEC76}" dt="2026-03-25T20:29:05.652" v="8544" actId="26606"/>
          <ac:spMkLst>
            <pc:docMk/>
            <pc:sldMk cId="4000266978" sldId="273"/>
            <ac:spMk id="5" creationId="{67F22CDA-CE37-4BB2-EDB1-1C321C2BECF7}"/>
          </ac:spMkLst>
        </pc:spChg>
        <pc:spChg chg="add">
          <ac:chgData name="Ellie Martin" userId="d4bbec0bd180e0b6" providerId="LiveId" clId="{1EF00E62-11B1-41C4-A87A-07C083DDEC76}" dt="2026-03-25T20:29:05.652" v="8544" actId="26606"/>
          <ac:spMkLst>
            <pc:docMk/>
            <pc:sldMk cId="4000266978" sldId="273"/>
            <ac:spMk id="13" creationId="{19F9BF86-FE94-4517-B97D-026C7515E589}"/>
          </ac:spMkLst>
        </pc:spChg>
        <pc:picChg chg="add">
          <ac:chgData name="Ellie Martin" userId="d4bbec0bd180e0b6" providerId="LiveId" clId="{1EF00E62-11B1-41C4-A87A-07C083DDEC76}" dt="2026-03-25T20:29:05.652" v="8544" actId="26606"/>
          <ac:picMkLst>
            <pc:docMk/>
            <pc:sldMk cId="4000266978" sldId="273"/>
            <ac:picMk id="7" creationId="{ED82EAFA-EE56-9AAD-28D5-E140E81838D6}"/>
          </ac:picMkLst>
        </pc:picChg>
        <pc:cxnChg chg="add">
          <ac:chgData name="Ellie Martin" userId="d4bbec0bd180e0b6" providerId="LiveId" clId="{1EF00E62-11B1-41C4-A87A-07C083DDEC76}" dt="2026-03-25T20:29:05.652" v="8544" actId="26606"/>
          <ac:cxnSpMkLst>
            <pc:docMk/>
            <pc:sldMk cId="4000266978" sldId="273"/>
            <ac:cxnSpMk id="11" creationId="{118E06E4-607B-144B-382B-AD3D06B1EE8C}"/>
          </ac:cxnSpMkLst>
        </pc:cxnChg>
        <pc:cxnChg chg="add">
          <ac:chgData name="Ellie Martin" userId="d4bbec0bd180e0b6" providerId="LiveId" clId="{1EF00E62-11B1-41C4-A87A-07C083DDEC76}" dt="2026-03-25T20:29:05.652" v="8544" actId="26606"/>
          <ac:cxnSpMkLst>
            <pc:docMk/>
            <pc:sldMk cId="4000266978" sldId="273"/>
            <ac:cxnSpMk id="15" creationId="{6CA391F1-4B2C-521B-F6A5-52C74B30349D}"/>
          </ac:cxnSpMkLst>
        </pc:cxnChg>
      </pc:sldChg>
      <pc:sldChg chg="addSp delSp modSp new mod ord setBg modNotesTx">
        <pc:chgData name="Ellie Martin" userId="d4bbec0bd180e0b6" providerId="LiveId" clId="{1EF00E62-11B1-41C4-A87A-07C083DDEC76}" dt="2026-03-26T11:55:30.227" v="10802" actId="20577"/>
        <pc:sldMkLst>
          <pc:docMk/>
          <pc:sldMk cId="3443725207" sldId="274"/>
        </pc:sldMkLst>
        <pc:spChg chg="mod">
          <ac:chgData name="Ellie Martin" userId="d4bbec0bd180e0b6" providerId="LiveId" clId="{1EF00E62-11B1-41C4-A87A-07C083DDEC76}" dt="2026-03-25T17:26:08.867" v="6599" actId="26606"/>
          <ac:spMkLst>
            <pc:docMk/>
            <pc:sldMk cId="3443725207" sldId="274"/>
            <ac:spMk id="2" creationId="{2CB0C0EF-5F69-418B-E0B1-E6673AA18E26}"/>
          </ac:spMkLst>
        </pc:spChg>
        <pc:spChg chg="del">
          <ac:chgData name="Ellie Martin" userId="d4bbec0bd180e0b6" providerId="LiveId" clId="{1EF00E62-11B1-41C4-A87A-07C083DDEC76}" dt="2026-03-25T17:24:59.812" v="6589"/>
          <ac:spMkLst>
            <pc:docMk/>
            <pc:sldMk cId="3443725207" sldId="274"/>
            <ac:spMk id="3" creationId="{0806D274-475D-C4AE-42EA-DEDA14578A5E}"/>
          </ac:spMkLst>
        </pc:spChg>
        <pc:spChg chg="add del">
          <ac:chgData name="Ellie Martin" userId="d4bbec0bd180e0b6" providerId="LiveId" clId="{1EF00E62-11B1-41C4-A87A-07C083DDEC76}" dt="2026-03-25T17:26:08.867" v="6599" actId="26606"/>
          <ac:spMkLst>
            <pc:docMk/>
            <pc:sldMk cId="3443725207" sldId="274"/>
            <ac:spMk id="11" creationId="{19F9BF86-FE94-4517-B97D-026C7515E589}"/>
          </ac:spMkLst>
        </pc:spChg>
        <pc:spChg chg="add mod">
          <ac:chgData name="Ellie Martin" userId="d4bbec0bd180e0b6" providerId="LiveId" clId="{1EF00E62-11B1-41C4-A87A-07C083DDEC76}" dt="2026-03-25T18:53:56.597" v="7016" actId="20577"/>
          <ac:spMkLst>
            <pc:docMk/>
            <pc:sldMk cId="3443725207" sldId="274"/>
            <ac:spMk id="17" creationId="{E4BF40F0-6312-13BA-5B52-293BEE52C171}"/>
          </ac:spMkLst>
        </pc:spChg>
        <pc:spChg chg="add">
          <ac:chgData name="Ellie Martin" userId="d4bbec0bd180e0b6" providerId="LiveId" clId="{1EF00E62-11B1-41C4-A87A-07C083DDEC76}" dt="2026-03-25T17:26:08.867" v="6599" actId="26606"/>
          <ac:spMkLst>
            <pc:docMk/>
            <pc:sldMk cId="3443725207" sldId="274"/>
            <ac:spMk id="20" creationId="{744CAA32-F237-419C-A2DD-43C28D920D3C}"/>
          </ac:spMkLst>
        </pc:spChg>
        <pc:graphicFrameChg chg="add del modGraphic">
          <ac:chgData name="Ellie Martin" userId="d4bbec0bd180e0b6" providerId="LiveId" clId="{1EF00E62-11B1-41C4-A87A-07C083DDEC76}" dt="2026-03-25T17:25:40.205" v="6595" actId="478"/>
          <ac:graphicFrameMkLst>
            <pc:docMk/>
            <pc:sldMk cId="3443725207" sldId="274"/>
            <ac:graphicFrameMk id="6" creationId="{96BDD80F-59D0-AEF6-7A24-E3E2D724EFD9}"/>
          </ac:graphicFrameMkLst>
        </pc:graphicFrameChg>
        <pc:picChg chg="add mod">
          <ac:chgData name="Ellie Martin" userId="d4bbec0bd180e0b6" providerId="LiveId" clId="{1EF00E62-11B1-41C4-A87A-07C083DDEC76}" dt="2026-03-25T17:26:08.867" v="6599" actId="26606"/>
          <ac:picMkLst>
            <pc:docMk/>
            <pc:sldMk cId="3443725207" sldId="274"/>
            <ac:picMk id="4" creationId="{B40D2AE8-C8E7-C6F6-33A5-57F95AAF9421}"/>
          </ac:picMkLst>
        </pc:picChg>
        <pc:cxnChg chg="add del">
          <ac:chgData name="Ellie Martin" userId="d4bbec0bd180e0b6" providerId="LiveId" clId="{1EF00E62-11B1-41C4-A87A-07C083DDEC76}" dt="2026-03-25T17:26:08.867" v="6599" actId="26606"/>
          <ac:cxnSpMkLst>
            <pc:docMk/>
            <pc:sldMk cId="3443725207" sldId="274"/>
            <ac:cxnSpMk id="9" creationId="{118E06E4-607B-144B-382B-AD3D06B1EE8C}"/>
          </ac:cxnSpMkLst>
        </pc:cxnChg>
        <pc:cxnChg chg="add del">
          <ac:chgData name="Ellie Martin" userId="d4bbec0bd180e0b6" providerId="LiveId" clId="{1EF00E62-11B1-41C4-A87A-07C083DDEC76}" dt="2026-03-25T17:26:08.867" v="6599" actId="26606"/>
          <ac:cxnSpMkLst>
            <pc:docMk/>
            <pc:sldMk cId="3443725207" sldId="274"/>
            <ac:cxnSpMk id="13" creationId="{59D7B6BE-A4E0-4483-BEC5-493AC3E5D2AD}"/>
          </ac:cxnSpMkLst>
        </pc:cxnChg>
        <pc:cxnChg chg="add">
          <ac:chgData name="Ellie Martin" userId="d4bbec0bd180e0b6" providerId="LiveId" clId="{1EF00E62-11B1-41C4-A87A-07C083DDEC76}" dt="2026-03-25T17:26:08.867" v="6599" actId="26606"/>
          <ac:cxnSpMkLst>
            <pc:docMk/>
            <pc:sldMk cId="3443725207" sldId="274"/>
            <ac:cxnSpMk id="22" creationId="{08052531-D50B-3899-B150-D05525F4F2BC}"/>
          </ac:cxnSpMkLst>
        </pc:cxnChg>
      </pc:sldChg>
      <pc:sldChg chg="addSp delSp modSp new mod setBg modNotesTx">
        <pc:chgData name="Ellie Martin" userId="d4bbec0bd180e0b6" providerId="LiveId" clId="{1EF00E62-11B1-41C4-A87A-07C083DDEC76}" dt="2026-03-26T11:41:04.908" v="10502" actId="20577"/>
        <pc:sldMkLst>
          <pc:docMk/>
          <pc:sldMk cId="3545659910" sldId="275"/>
        </pc:sldMkLst>
        <pc:spChg chg="mod">
          <ac:chgData name="Ellie Martin" userId="d4bbec0bd180e0b6" providerId="LiveId" clId="{1EF00E62-11B1-41C4-A87A-07C083DDEC76}" dt="2026-03-25T19:24:17.067" v="7196" actId="26606"/>
          <ac:spMkLst>
            <pc:docMk/>
            <pc:sldMk cId="3545659910" sldId="275"/>
            <ac:spMk id="2" creationId="{453FA99E-6BA0-D494-AE6C-F2BADFC76672}"/>
          </ac:spMkLst>
        </pc:spChg>
        <pc:spChg chg="del">
          <ac:chgData name="Ellie Martin" userId="d4bbec0bd180e0b6" providerId="LiveId" clId="{1EF00E62-11B1-41C4-A87A-07C083DDEC76}" dt="2026-03-25T19:24:12.835" v="7195" actId="22"/>
          <ac:spMkLst>
            <pc:docMk/>
            <pc:sldMk cId="3545659910" sldId="275"/>
            <ac:spMk id="3" creationId="{9FBCE7F7-DD4D-4EFB-CE9B-7B8C255E6FEC}"/>
          </ac:spMkLst>
        </pc:spChg>
        <pc:spChg chg="add">
          <ac:chgData name="Ellie Martin" userId="d4bbec0bd180e0b6" providerId="LiveId" clId="{1EF00E62-11B1-41C4-A87A-07C083DDEC76}" dt="2026-03-25T19:24:17.067" v="7196" actId="26606"/>
          <ac:spMkLst>
            <pc:docMk/>
            <pc:sldMk cId="3545659910" sldId="275"/>
            <ac:spMk id="12" creationId="{19F9BF86-FE94-4517-B97D-026C7515E589}"/>
          </ac:spMkLst>
        </pc:spChg>
        <pc:picChg chg="add mod ord">
          <ac:chgData name="Ellie Martin" userId="d4bbec0bd180e0b6" providerId="LiveId" clId="{1EF00E62-11B1-41C4-A87A-07C083DDEC76}" dt="2026-03-26T11:40:10.063" v="10417" actId="1076"/>
          <ac:picMkLst>
            <pc:docMk/>
            <pc:sldMk cId="3545659910" sldId="275"/>
            <ac:picMk id="5" creationId="{D73D28B9-5A8C-FC8F-E89B-C1F393FE8AD3}"/>
          </ac:picMkLst>
        </pc:picChg>
        <pc:cxnChg chg="add">
          <ac:chgData name="Ellie Martin" userId="d4bbec0bd180e0b6" providerId="LiveId" clId="{1EF00E62-11B1-41C4-A87A-07C083DDEC76}" dt="2026-03-25T19:24:17.067" v="7196" actId="26606"/>
          <ac:cxnSpMkLst>
            <pc:docMk/>
            <pc:sldMk cId="3545659910" sldId="275"/>
            <ac:cxnSpMk id="10" creationId="{118E06E4-607B-144B-382B-AD3D06B1EE8C}"/>
          </ac:cxnSpMkLst>
        </pc:cxnChg>
        <pc:cxnChg chg="add">
          <ac:chgData name="Ellie Martin" userId="d4bbec0bd180e0b6" providerId="LiveId" clId="{1EF00E62-11B1-41C4-A87A-07C083DDEC76}" dt="2026-03-25T19:24:17.067" v="7196" actId="26606"/>
          <ac:cxnSpMkLst>
            <pc:docMk/>
            <pc:sldMk cId="3545659910" sldId="275"/>
            <ac:cxnSpMk id="14" creationId="{94AC3912-9445-326E-F355-EA4A288013DB}"/>
          </ac:cxnSpMkLst>
        </pc:cxnChg>
      </pc:sldChg>
      <pc:sldChg chg="addSp delSp modSp new mod setBg modNotesTx">
        <pc:chgData name="Ellie Martin" userId="d4bbec0bd180e0b6" providerId="LiveId" clId="{1EF00E62-11B1-41C4-A87A-07C083DDEC76}" dt="2026-03-26T11:56:40.144" v="10878" actId="313"/>
        <pc:sldMkLst>
          <pc:docMk/>
          <pc:sldMk cId="2996641357" sldId="276"/>
        </pc:sldMkLst>
        <pc:spChg chg="mod">
          <ac:chgData name="Ellie Martin" userId="d4bbec0bd180e0b6" providerId="LiveId" clId="{1EF00E62-11B1-41C4-A87A-07C083DDEC76}" dt="2026-03-25T21:19:37.100" v="8715" actId="26606"/>
          <ac:spMkLst>
            <pc:docMk/>
            <pc:sldMk cId="2996641357" sldId="276"/>
            <ac:spMk id="2" creationId="{FCCC0833-2B90-B348-1698-54C932017B5D}"/>
          </ac:spMkLst>
        </pc:spChg>
        <pc:spChg chg="del">
          <ac:chgData name="Ellie Martin" userId="d4bbec0bd180e0b6" providerId="LiveId" clId="{1EF00E62-11B1-41C4-A87A-07C083DDEC76}" dt="2026-03-25T20:13:54.473" v="8167"/>
          <ac:spMkLst>
            <pc:docMk/>
            <pc:sldMk cId="2996641357" sldId="276"/>
            <ac:spMk id="3" creationId="{7B96D50C-3E89-74A4-E4AC-B23D8F85E51F}"/>
          </ac:spMkLst>
        </pc:spChg>
        <pc:spChg chg="add mod ord">
          <ac:chgData name="Ellie Martin" userId="d4bbec0bd180e0b6" providerId="LiveId" clId="{1EF00E62-11B1-41C4-A87A-07C083DDEC76}" dt="2026-03-25T21:19:37.107" v="8716" actId="26606"/>
          <ac:spMkLst>
            <pc:docMk/>
            <pc:sldMk cId="2996641357" sldId="276"/>
            <ac:spMk id="8" creationId="{E24791F9-AD8C-1AFD-EE8F-164B3E519F67}"/>
          </ac:spMkLst>
        </pc:spChg>
        <pc:spChg chg="add del">
          <ac:chgData name="Ellie Martin" userId="d4bbec0bd180e0b6" providerId="LiveId" clId="{1EF00E62-11B1-41C4-A87A-07C083DDEC76}" dt="2026-03-25T21:19:37.107" v="8716" actId="26606"/>
          <ac:spMkLst>
            <pc:docMk/>
            <pc:sldMk cId="2996641357" sldId="276"/>
            <ac:spMk id="11" creationId="{744CAA32-F237-419C-A2DD-43C28D920D3C}"/>
          </ac:spMkLst>
        </pc:spChg>
        <pc:spChg chg="add del">
          <ac:chgData name="Ellie Martin" userId="d4bbec0bd180e0b6" providerId="LiveId" clId="{1EF00E62-11B1-41C4-A87A-07C083DDEC76}" dt="2026-03-25T21:19:35.434" v="8713" actId="26606"/>
          <ac:spMkLst>
            <pc:docMk/>
            <pc:sldMk cId="2996641357" sldId="276"/>
            <ac:spMk id="18" creationId="{744CAA32-F237-419C-A2DD-43C28D920D3C}"/>
          </ac:spMkLst>
        </pc:spChg>
        <pc:spChg chg="add del">
          <ac:chgData name="Ellie Martin" userId="d4bbec0bd180e0b6" providerId="LiveId" clId="{1EF00E62-11B1-41C4-A87A-07C083DDEC76}" dt="2026-03-25T21:19:37.100" v="8715" actId="26606"/>
          <ac:spMkLst>
            <pc:docMk/>
            <pc:sldMk cId="2996641357" sldId="276"/>
            <ac:spMk id="22" creationId="{744CAA32-F237-419C-A2DD-43C28D920D3C}"/>
          </ac:spMkLst>
        </pc:spChg>
        <pc:spChg chg="add">
          <ac:chgData name="Ellie Martin" userId="d4bbec0bd180e0b6" providerId="LiveId" clId="{1EF00E62-11B1-41C4-A87A-07C083DDEC76}" dt="2026-03-25T21:19:37.107" v="8716" actId="26606"/>
          <ac:spMkLst>
            <pc:docMk/>
            <pc:sldMk cId="2996641357" sldId="276"/>
            <ac:spMk id="25" creationId="{744CAA32-F237-419C-A2DD-43C28D920D3C}"/>
          </ac:spMkLst>
        </pc:spChg>
        <pc:picChg chg="add del mod">
          <ac:chgData name="Ellie Martin" userId="d4bbec0bd180e0b6" providerId="LiveId" clId="{1EF00E62-11B1-41C4-A87A-07C083DDEC76}" dt="2026-03-25T21:19:28.426" v="8710" actId="478"/>
          <ac:picMkLst>
            <pc:docMk/>
            <pc:sldMk cId="2996641357" sldId="276"/>
            <ac:picMk id="4" creationId="{A5C9FA58-2E00-CC59-CB47-5E12E2EA4DEB}"/>
          </ac:picMkLst>
        </pc:picChg>
        <pc:picChg chg="add mod">
          <ac:chgData name="Ellie Martin" userId="d4bbec0bd180e0b6" providerId="LiveId" clId="{1EF00E62-11B1-41C4-A87A-07C083DDEC76}" dt="2026-03-25T21:19:37.107" v="8716" actId="26606"/>
          <ac:picMkLst>
            <pc:docMk/>
            <pc:sldMk cId="2996641357" sldId="276"/>
            <ac:picMk id="5" creationId="{11C2B731-396A-B765-CF8E-4D49BDFE3173}"/>
          </ac:picMkLst>
        </pc:picChg>
        <pc:cxnChg chg="add del">
          <ac:chgData name="Ellie Martin" userId="d4bbec0bd180e0b6" providerId="LiveId" clId="{1EF00E62-11B1-41C4-A87A-07C083DDEC76}" dt="2026-03-25T21:19:37.107" v="8716" actId="26606"/>
          <ac:cxnSpMkLst>
            <pc:docMk/>
            <pc:sldMk cId="2996641357" sldId="276"/>
            <ac:cxnSpMk id="13" creationId="{02C7985C-B0C3-CC50-E86A-B5EBA40E01DF}"/>
          </ac:cxnSpMkLst>
        </pc:cxnChg>
        <pc:cxnChg chg="add del">
          <ac:chgData name="Ellie Martin" userId="d4bbec0bd180e0b6" providerId="LiveId" clId="{1EF00E62-11B1-41C4-A87A-07C083DDEC76}" dt="2026-03-25T21:19:35.434" v="8713" actId="26606"/>
          <ac:cxnSpMkLst>
            <pc:docMk/>
            <pc:sldMk cId="2996641357" sldId="276"/>
            <ac:cxnSpMk id="20" creationId="{02C7985C-B0C3-CC50-E86A-B5EBA40E01DF}"/>
          </ac:cxnSpMkLst>
        </pc:cxnChg>
        <pc:cxnChg chg="add del">
          <ac:chgData name="Ellie Martin" userId="d4bbec0bd180e0b6" providerId="LiveId" clId="{1EF00E62-11B1-41C4-A87A-07C083DDEC76}" dt="2026-03-25T21:19:37.100" v="8715" actId="26606"/>
          <ac:cxnSpMkLst>
            <pc:docMk/>
            <pc:sldMk cId="2996641357" sldId="276"/>
            <ac:cxnSpMk id="23" creationId="{08052531-D50B-3899-B150-D05525F4F2BC}"/>
          </ac:cxnSpMkLst>
        </pc:cxnChg>
        <pc:cxnChg chg="add">
          <ac:chgData name="Ellie Martin" userId="d4bbec0bd180e0b6" providerId="LiveId" clId="{1EF00E62-11B1-41C4-A87A-07C083DDEC76}" dt="2026-03-25T21:19:37.107" v="8716" actId="26606"/>
          <ac:cxnSpMkLst>
            <pc:docMk/>
            <pc:sldMk cId="2996641357" sldId="276"/>
            <ac:cxnSpMk id="26" creationId="{02C7985C-B0C3-CC50-E86A-B5EBA40E01DF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63D467-8EB5-48AC-9391-736C304F5EC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43F5ED-9445-4F4F-9496-8F558DED0389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634A2A8C-7273-4D94-8E46-E9D414591A67}" type="parTrans" cxnId="{256BD7E1-7CBA-49CC-A098-9D08B8C8C88D}">
      <dgm:prSet/>
      <dgm:spPr/>
      <dgm:t>
        <a:bodyPr/>
        <a:lstStyle/>
        <a:p>
          <a:endParaRPr lang="en-US"/>
        </a:p>
      </dgm:t>
    </dgm:pt>
    <dgm:pt modelId="{9AEBC946-C3DF-4B0F-9E2E-1C52B1A68643}" type="sibTrans" cxnId="{256BD7E1-7CBA-49CC-A098-9D08B8C8C88D}">
      <dgm:prSet/>
      <dgm:spPr/>
      <dgm:t>
        <a:bodyPr/>
        <a:lstStyle/>
        <a:p>
          <a:endParaRPr lang="en-US"/>
        </a:p>
      </dgm:t>
    </dgm:pt>
    <dgm:pt modelId="{D1EB7750-23B2-4E5D-9AC6-39670BFAB0E7}">
      <dgm:prSet/>
      <dgm:spPr/>
      <dgm:t>
        <a:bodyPr/>
        <a:lstStyle/>
        <a:p>
          <a:r>
            <a:rPr lang="en-GB"/>
            <a:t>Early designs &amp; key milestones WW1</a:t>
          </a:r>
          <a:endParaRPr lang="en-US"/>
        </a:p>
      </dgm:t>
    </dgm:pt>
    <dgm:pt modelId="{E53E071F-2507-4F3D-847E-3463B1A6CAF8}" type="parTrans" cxnId="{A141DF4D-7C10-4AB3-A573-46840ADF7D5B}">
      <dgm:prSet/>
      <dgm:spPr/>
      <dgm:t>
        <a:bodyPr/>
        <a:lstStyle/>
        <a:p>
          <a:endParaRPr lang="en-US"/>
        </a:p>
      </dgm:t>
    </dgm:pt>
    <dgm:pt modelId="{28B78A3B-0796-4B40-9870-DA92A1DCE02A}" type="sibTrans" cxnId="{A141DF4D-7C10-4AB3-A573-46840ADF7D5B}">
      <dgm:prSet/>
      <dgm:spPr/>
      <dgm:t>
        <a:bodyPr/>
        <a:lstStyle/>
        <a:p>
          <a:endParaRPr lang="en-US"/>
        </a:p>
      </dgm:t>
    </dgm:pt>
    <dgm:pt modelId="{A8B54CE5-AE66-43EC-9513-E1A4B98D0821}">
      <dgm:prSet/>
      <dgm:spPr/>
      <dgm:t>
        <a:bodyPr/>
        <a:lstStyle/>
        <a:p>
          <a:r>
            <a:rPr lang="en-GB"/>
            <a:t>British vs German approach in WWII</a:t>
          </a:r>
          <a:endParaRPr lang="en-US"/>
        </a:p>
      </dgm:t>
    </dgm:pt>
    <dgm:pt modelId="{0FBD73E1-20DC-4789-A188-B6BBBA4D8E82}" type="parTrans" cxnId="{D7B328A8-7BCE-44F4-949F-A2DC1BAE055B}">
      <dgm:prSet/>
      <dgm:spPr/>
      <dgm:t>
        <a:bodyPr/>
        <a:lstStyle/>
        <a:p>
          <a:endParaRPr lang="en-US"/>
        </a:p>
      </dgm:t>
    </dgm:pt>
    <dgm:pt modelId="{AD4E19F5-5015-4476-9EBE-2E96BE5B3E86}" type="sibTrans" cxnId="{D7B328A8-7BCE-44F4-949F-A2DC1BAE055B}">
      <dgm:prSet/>
      <dgm:spPr/>
      <dgm:t>
        <a:bodyPr/>
        <a:lstStyle/>
        <a:p>
          <a:endParaRPr lang="en-US"/>
        </a:p>
      </dgm:t>
    </dgm:pt>
    <dgm:pt modelId="{9720C5E7-C809-4238-B4C8-4E4C9BC5E80F}">
      <dgm:prSet/>
      <dgm:spPr/>
      <dgm:t>
        <a:bodyPr/>
        <a:lstStyle/>
        <a:p>
          <a:r>
            <a:rPr lang="en-GB" dirty="0"/>
            <a:t>Mobility, survivability and armament comparison   </a:t>
          </a:r>
          <a:endParaRPr lang="en-US" dirty="0"/>
        </a:p>
      </dgm:t>
    </dgm:pt>
    <dgm:pt modelId="{C7AA6560-E8C4-4C01-B974-19F216578452}" type="parTrans" cxnId="{C9457931-4015-45D5-98D7-09D5621C9FB6}">
      <dgm:prSet/>
      <dgm:spPr/>
      <dgm:t>
        <a:bodyPr/>
        <a:lstStyle/>
        <a:p>
          <a:endParaRPr lang="en-US"/>
        </a:p>
      </dgm:t>
    </dgm:pt>
    <dgm:pt modelId="{AA875759-96A2-4D31-B24A-ACB4979BBB2D}" type="sibTrans" cxnId="{C9457931-4015-45D5-98D7-09D5621C9FB6}">
      <dgm:prSet/>
      <dgm:spPr/>
      <dgm:t>
        <a:bodyPr/>
        <a:lstStyle/>
        <a:p>
          <a:endParaRPr lang="en-US"/>
        </a:p>
      </dgm:t>
    </dgm:pt>
    <dgm:pt modelId="{625E4149-20CC-4DFC-ADA6-0E321DBCA4CA}">
      <dgm:prSet/>
      <dgm:spPr/>
      <dgm:t>
        <a:bodyPr/>
        <a:lstStyle/>
        <a:p>
          <a:r>
            <a:rPr lang="en-GB" dirty="0"/>
            <a:t>Influence on modern designs </a:t>
          </a:r>
          <a:endParaRPr lang="en-US" dirty="0"/>
        </a:p>
      </dgm:t>
    </dgm:pt>
    <dgm:pt modelId="{1379A766-1951-4737-A7B7-763245152B1E}" type="parTrans" cxnId="{1905A1B9-81FA-4594-B265-BB22A987E1DF}">
      <dgm:prSet/>
      <dgm:spPr/>
      <dgm:t>
        <a:bodyPr/>
        <a:lstStyle/>
        <a:p>
          <a:endParaRPr lang="en-US"/>
        </a:p>
      </dgm:t>
    </dgm:pt>
    <dgm:pt modelId="{0F9B13C2-CA36-4A29-9374-97D9E2DA84D7}" type="sibTrans" cxnId="{1905A1B9-81FA-4594-B265-BB22A987E1DF}">
      <dgm:prSet/>
      <dgm:spPr/>
      <dgm:t>
        <a:bodyPr/>
        <a:lstStyle/>
        <a:p>
          <a:endParaRPr lang="en-US"/>
        </a:p>
      </dgm:t>
    </dgm:pt>
    <dgm:pt modelId="{EC39C5E1-F3A7-4FB8-B877-88BB54BE8EA7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2054FDC5-64D4-44DE-81BD-C7D929BF5884}" type="parTrans" cxnId="{8D3233FC-D656-4CAE-BA0B-C1C056945DC2}">
      <dgm:prSet/>
      <dgm:spPr/>
      <dgm:t>
        <a:bodyPr/>
        <a:lstStyle/>
        <a:p>
          <a:endParaRPr lang="en-US"/>
        </a:p>
      </dgm:t>
    </dgm:pt>
    <dgm:pt modelId="{FBF1D7D1-E7DB-4A45-BB82-BC7B84BFF787}" type="sibTrans" cxnId="{8D3233FC-D656-4CAE-BA0B-C1C056945DC2}">
      <dgm:prSet/>
      <dgm:spPr/>
      <dgm:t>
        <a:bodyPr/>
        <a:lstStyle/>
        <a:p>
          <a:endParaRPr lang="en-US"/>
        </a:p>
      </dgm:t>
    </dgm:pt>
    <dgm:pt modelId="{9D02839A-DEC4-4455-AC60-6D20689B6A78}">
      <dgm:prSet/>
      <dgm:spPr/>
      <dgm:t>
        <a:bodyPr/>
        <a:lstStyle/>
        <a:p>
          <a:r>
            <a:rPr lang="en-GB"/>
            <a:t>Questions </a:t>
          </a:r>
          <a:endParaRPr lang="en-US"/>
        </a:p>
      </dgm:t>
    </dgm:pt>
    <dgm:pt modelId="{8244FDEB-6927-469D-ACB1-E7E15DC749DA}" type="parTrans" cxnId="{6F40558E-F049-45DA-9B14-87DFEA70063E}">
      <dgm:prSet/>
      <dgm:spPr/>
      <dgm:t>
        <a:bodyPr/>
        <a:lstStyle/>
        <a:p>
          <a:endParaRPr lang="en-US"/>
        </a:p>
      </dgm:t>
    </dgm:pt>
    <dgm:pt modelId="{E740DB30-329E-4AE4-8B75-DDDBB35D7270}" type="sibTrans" cxnId="{6F40558E-F049-45DA-9B14-87DFEA70063E}">
      <dgm:prSet/>
      <dgm:spPr/>
      <dgm:t>
        <a:bodyPr/>
        <a:lstStyle/>
        <a:p>
          <a:endParaRPr lang="en-US"/>
        </a:p>
      </dgm:t>
    </dgm:pt>
    <dgm:pt modelId="{4A23AA2F-145A-4535-9CC0-2CB9A1CAC66D}">
      <dgm:prSet/>
      <dgm:spPr/>
      <dgm:t>
        <a:bodyPr/>
        <a:lstStyle/>
        <a:p>
          <a:r>
            <a:rPr lang="en-GB" dirty="0"/>
            <a:t>Impact of tactical developments </a:t>
          </a:r>
          <a:endParaRPr lang="en-US" dirty="0"/>
        </a:p>
      </dgm:t>
    </dgm:pt>
    <dgm:pt modelId="{633D7A2C-0306-4401-8799-A6582187BABB}" type="sibTrans" cxnId="{CB7C62E2-8D4C-4A71-879E-A3A561ED1CE7}">
      <dgm:prSet/>
      <dgm:spPr/>
      <dgm:t>
        <a:bodyPr/>
        <a:lstStyle/>
        <a:p>
          <a:endParaRPr lang="en-US"/>
        </a:p>
      </dgm:t>
    </dgm:pt>
    <dgm:pt modelId="{B288E964-C8A6-437E-AD8B-FBC67146221E}" type="parTrans" cxnId="{CB7C62E2-8D4C-4A71-879E-A3A561ED1CE7}">
      <dgm:prSet/>
      <dgm:spPr/>
      <dgm:t>
        <a:bodyPr/>
        <a:lstStyle/>
        <a:p>
          <a:endParaRPr lang="en-US"/>
        </a:p>
      </dgm:t>
    </dgm:pt>
    <dgm:pt modelId="{642CF2BB-4E40-4642-A259-A17A01DB2CA2}" type="pres">
      <dgm:prSet presAssocID="{1963D467-8EB5-48AC-9391-736C304F5ECB}" presName="vert0" presStyleCnt="0">
        <dgm:presLayoutVars>
          <dgm:dir/>
          <dgm:animOne val="branch"/>
          <dgm:animLvl val="lvl"/>
        </dgm:presLayoutVars>
      </dgm:prSet>
      <dgm:spPr/>
    </dgm:pt>
    <dgm:pt modelId="{01F27ECA-23C4-42DD-8BDB-B444369B2FF1}" type="pres">
      <dgm:prSet presAssocID="{EA43F5ED-9445-4F4F-9496-8F558DED0389}" presName="thickLine" presStyleLbl="alignNode1" presStyleIdx="0" presStyleCnt="8"/>
      <dgm:spPr/>
    </dgm:pt>
    <dgm:pt modelId="{F5610636-A300-4418-91F1-82855552B851}" type="pres">
      <dgm:prSet presAssocID="{EA43F5ED-9445-4F4F-9496-8F558DED0389}" presName="horz1" presStyleCnt="0"/>
      <dgm:spPr/>
    </dgm:pt>
    <dgm:pt modelId="{1E8553C0-BF60-4C35-823F-C794DE908873}" type="pres">
      <dgm:prSet presAssocID="{EA43F5ED-9445-4F4F-9496-8F558DED0389}" presName="tx1" presStyleLbl="revTx" presStyleIdx="0" presStyleCnt="8"/>
      <dgm:spPr/>
    </dgm:pt>
    <dgm:pt modelId="{C9FCFD5D-A421-4A76-97C1-3C04408AEC5C}" type="pres">
      <dgm:prSet presAssocID="{EA43F5ED-9445-4F4F-9496-8F558DED0389}" presName="vert1" presStyleCnt="0"/>
      <dgm:spPr/>
    </dgm:pt>
    <dgm:pt modelId="{76D19A67-941F-4C48-9683-664708EF4792}" type="pres">
      <dgm:prSet presAssocID="{D1EB7750-23B2-4E5D-9AC6-39670BFAB0E7}" presName="thickLine" presStyleLbl="alignNode1" presStyleIdx="1" presStyleCnt="8"/>
      <dgm:spPr/>
    </dgm:pt>
    <dgm:pt modelId="{FEFF58E2-E608-4DBF-BE02-610F55839761}" type="pres">
      <dgm:prSet presAssocID="{D1EB7750-23B2-4E5D-9AC6-39670BFAB0E7}" presName="horz1" presStyleCnt="0"/>
      <dgm:spPr/>
    </dgm:pt>
    <dgm:pt modelId="{79096D32-EC27-4E43-80C3-54BE662F7C45}" type="pres">
      <dgm:prSet presAssocID="{D1EB7750-23B2-4E5D-9AC6-39670BFAB0E7}" presName="tx1" presStyleLbl="revTx" presStyleIdx="1" presStyleCnt="8"/>
      <dgm:spPr/>
    </dgm:pt>
    <dgm:pt modelId="{BFD01393-5118-4FCE-A048-3E174E4196FA}" type="pres">
      <dgm:prSet presAssocID="{D1EB7750-23B2-4E5D-9AC6-39670BFAB0E7}" presName="vert1" presStyleCnt="0"/>
      <dgm:spPr/>
    </dgm:pt>
    <dgm:pt modelId="{7B97DE6A-7E4F-4506-BA5A-4B51BD73836F}" type="pres">
      <dgm:prSet presAssocID="{A8B54CE5-AE66-43EC-9513-E1A4B98D0821}" presName="thickLine" presStyleLbl="alignNode1" presStyleIdx="2" presStyleCnt="8"/>
      <dgm:spPr/>
    </dgm:pt>
    <dgm:pt modelId="{E0139525-091B-4143-97A7-2D2C65C766B8}" type="pres">
      <dgm:prSet presAssocID="{A8B54CE5-AE66-43EC-9513-E1A4B98D0821}" presName="horz1" presStyleCnt="0"/>
      <dgm:spPr/>
    </dgm:pt>
    <dgm:pt modelId="{8248E44C-EA89-4C4E-809A-E9307DFC93F3}" type="pres">
      <dgm:prSet presAssocID="{A8B54CE5-AE66-43EC-9513-E1A4B98D0821}" presName="tx1" presStyleLbl="revTx" presStyleIdx="2" presStyleCnt="8"/>
      <dgm:spPr/>
    </dgm:pt>
    <dgm:pt modelId="{BD11A0A2-E512-443A-8699-A5D0B8228C01}" type="pres">
      <dgm:prSet presAssocID="{A8B54CE5-AE66-43EC-9513-E1A4B98D0821}" presName="vert1" presStyleCnt="0"/>
      <dgm:spPr/>
    </dgm:pt>
    <dgm:pt modelId="{F87A957D-446B-41E1-84F0-0669994FE643}" type="pres">
      <dgm:prSet presAssocID="{4A23AA2F-145A-4535-9CC0-2CB9A1CAC66D}" presName="thickLine" presStyleLbl="alignNode1" presStyleIdx="3" presStyleCnt="8"/>
      <dgm:spPr/>
    </dgm:pt>
    <dgm:pt modelId="{0871DC92-87D2-4945-8AA6-9512A67ED9D8}" type="pres">
      <dgm:prSet presAssocID="{4A23AA2F-145A-4535-9CC0-2CB9A1CAC66D}" presName="horz1" presStyleCnt="0"/>
      <dgm:spPr/>
    </dgm:pt>
    <dgm:pt modelId="{C3456EBF-1AE9-4E29-95CC-46E6377FC30D}" type="pres">
      <dgm:prSet presAssocID="{4A23AA2F-145A-4535-9CC0-2CB9A1CAC66D}" presName="tx1" presStyleLbl="revTx" presStyleIdx="3" presStyleCnt="8"/>
      <dgm:spPr/>
    </dgm:pt>
    <dgm:pt modelId="{F4B51F5C-7F42-41D4-BB8D-860D3268F05D}" type="pres">
      <dgm:prSet presAssocID="{4A23AA2F-145A-4535-9CC0-2CB9A1CAC66D}" presName="vert1" presStyleCnt="0"/>
      <dgm:spPr/>
    </dgm:pt>
    <dgm:pt modelId="{94543AB7-AAD9-45BC-84CC-8DBA46E01BCF}" type="pres">
      <dgm:prSet presAssocID="{625E4149-20CC-4DFC-ADA6-0E321DBCA4CA}" presName="thickLine" presStyleLbl="alignNode1" presStyleIdx="4" presStyleCnt="8"/>
      <dgm:spPr/>
    </dgm:pt>
    <dgm:pt modelId="{AEF648E0-E884-4062-8CF8-61154F732FCC}" type="pres">
      <dgm:prSet presAssocID="{625E4149-20CC-4DFC-ADA6-0E321DBCA4CA}" presName="horz1" presStyleCnt="0"/>
      <dgm:spPr/>
    </dgm:pt>
    <dgm:pt modelId="{40DD1354-5B7E-45B7-966E-B8CB85E994F3}" type="pres">
      <dgm:prSet presAssocID="{625E4149-20CC-4DFC-ADA6-0E321DBCA4CA}" presName="tx1" presStyleLbl="revTx" presStyleIdx="4" presStyleCnt="8"/>
      <dgm:spPr/>
    </dgm:pt>
    <dgm:pt modelId="{DEF55475-0780-4260-92FC-8ADD931B3B20}" type="pres">
      <dgm:prSet presAssocID="{625E4149-20CC-4DFC-ADA6-0E321DBCA4CA}" presName="vert1" presStyleCnt="0"/>
      <dgm:spPr/>
    </dgm:pt>
    <dgm:pt modelId="{22A9A7B5-F853-4C5E-9DA6-695B26421027}" type="pres">
      <dgm:prSet presAssocID="{9720C5E7-C809-4238-B4C8-4E4C9BC5E80F}" presName="thickLine" presStyleLbl="alignNode1" presStyleIdx="5" presStyleCnt="8"/>
      <dgm:spPr/>
    </dgm:pt>
    <dgm:pt modelId="{357FB551-844E-4F30-9CCF-74B98693818A}" type="pres">
      <dgm:prSet presAssocID="{9720C5E7-C809-4238-B4C8-4E4C9BC5E80F}" presName="horz1" presStyleCnt="0"/>
      <dgm:spPr/>
    </dgm:pt>
    <dgm:pt modelId="{ED9AF220-3FA5-4ACC-AF87-CD166E1A8EDA}" type="pres">
      <dgm:prSet presAssocID="{9720C5E7-C809-4238-B4C8-4E4C9BC5E80F}" presName="tx1" presStyleLbl="revTx" presStyleIdx="5" presStyleCnt="8"/>
      <dgm:spPr/>
    </dgm:pt>
    <dgm:pt modelId="{23FDED71-BFD1-45E6-93F8-848F41F14B09}" type="pres">
      <dgm:prSet presAssocID="{9720C5E7-C809-4238-B4C8-4E4C9BC5E80F}" presName="vert1" presStyleCnt="0"/>
      <dgm:spPr/>
    </dgm:pt>
    <dgm:pt modelId="{58F50AA8-DD8A-4405-A7A8-CC37D4C326AC}" type="pres">
      <dgm:prSet presAssocID="{EC39C5E1-F3A7-4FB8-B877-88BB54BE8EA7}" presName="thickLine" presStyleLbl="alignNode1" presStyleIdx="6" presStyleCnt="8"/>
      <dgm:spPr/>
    </dgm:pt>
    <dgm:pt modelId="{983D4CD3-AEFB-4D99-96C3-9500800B47B9}" type="pres">
      <dgm:prSet presAssocID="{EC39C5E1-F3A7-4FB8-B877-88BB54BE8EA7}" presName="horz1" presStyleCnt="0"/>
      <dgm:spPr/>
    </dgm:pt>
    <dgm:pt modelId="{6975506D-79BD-4662-A81F-2E0EE63ACDC8}" type="pres">
      <dgm:prSet presAssocID="{EC39C5E1-F3A7-4FB8-B877-88BB54BE8EA7}" presName="tx1" presStyleLbl="revTx" presStyleIdx="6" presStyleCnt="8"/>
      <dgm:spPr/>
    </dgm:pt>
    <dgm:pt modelId="{1B04C3DA-26D4-4A92-A4BA-45ED33E706BF}" type="pres">
      <dgm:prSet presAssocID="{EC39C5E1-F3A7-4FB8-B877-88BB54BE8EA7}" presName="vert1" presStyleCnt="0"/>
      <dgm:spPr/>
    </dgm:pt>
    <dgm:pt modelId="{3AAE2578-1907-423D-8100-E681F9A1899B}" type="pres">
      <dgm:prSet presAssocID="{9D02839A-DEC4-4455-AC60-6D20689B6A78}" presName="thickLine" presStyleLbl="alignNode1" presStyleIdx="7" presStyleCnt="8"/>
      <dgm:spPr/>
    </dgm:pt>
    <dgm:pt modelId="{EAEED355-513E-4AE2-9EAC-3475E2C0F5EC}" type="pres">
      <dgm:prSet presAssocID="{9D02839A-DEC4-4455-AC60-6D20689B6A78}" presName="horz1" presStyleCnt="0"/>
      <dgm:spPr/>
    </dgm:pt>
    <dgm:pt modelId="{0D5BFB05-1A7E-40B8-A09C-976B4F0CB52B}" type="pres">
      <dgm:prSet presAssocID="{9D02839A-DEC4-4455-AC60-6D20689B6A78}" presName="tx1" presStyleLbl="revTx" presStyleIdx="7" presStyleCnt="8"/>
      <dgm:spPr/>
    </dgm:pt>
    <dgm:pt modelId="{0C18C612-B75C-43B4-B9BF-1970A7C620A7}" type="pres">
      <dgm:prSet presAssocID="{9D02839A-DEC4-4455-AC60-6D20689B6A78}" presName="vert1" presStyleCnt="0"/>
      <dgm:spPr/>
    </dgm:pt>
  </dgm:ptLst>
  <dgm:cxnLst>
    <dgm:cxn modelId="{D7A20B08-5C05-4C8D-92B4-EA21DD4A60AA}" type="presOf" srcId="{625E4149-20CC-4DFC-ADA6-0E321DBCA4CA}" destId="{40DD1354-5B7E-45B7-966E-B8CB85E994F3}" srcOrd="0" destOrd="0" presId="urn:microsoft.com/office/officeart/2008/layout/LinedList"/>
    <dgm:cxn modelId="{4ED4530B-3FC5-45DC-B803-DCE62AA1434E}" type="presOf" srcId="{D1EB7750-23B2-4E5D-9AC6-39670BFAB0E7}" destId="{79096D32-EC27-4E43-80C3-54BE662F7C45}" srcOrd="0" destOrd="0" presId="urn:microsoft.com/office/officeart/2008/layout/LinedList"/>
    <dgm:cxn modelId="{77CD511A-7349-4232-9AB5-95C27DA97CF9}" type="presOf" srcId="{4A23AA2F-145A-4535-9CC0-2CB9A1CAC66D}" destId="{C3456EBF-1AE9-4E29-95CC-46E6377FC30D}" srcOrd="0" destOrd="0" presId="urn:microsoft.com/office/officeart/2008/layout/LinedList"/>
    <dgm:cxn modelId="{F6081530-963B-43AF-A65D-BFA786322124}" type="presOf" srcId="{9720C5E7-C809-4238-B4C8-4E4C9BC5E80F}" destId="{ED9AF220-3FA5-4ACC-AF87-CD166E1A8EDA}" srcOrd="0" destOrd="0" presId="urn:microsoft.com/office/officeart/2008/layout/LinedList"/>
    <dgm:cxn modelId="{C9457931-4015-45D5-98D7-09D5621C9FB6}" srcId="{1963D467-8EB5-48AC-9391-736C304F5ECB}" destId="{9720C5E7-C809-4238-B4C8-4E4C9BC5E80F}" srcOrd="5" destOrd="0" parTransId="{C7AA6560-E8C4-4C01-B974-19F216578452}" sibTransId="{AA875759-96A2-4D31-B24A-ACB4979BBB2D}"/>
    <dgm:cxn modelId="{09D65242-D443-4039-B89A-1B53975C7D16}" type="presOf" srcId="{9D02839A-DEC4-4455-AC60-6D20689B6A78}" destId="{0D5BFB05-1A7E-40B8-A09C-976B4F0CB52B}" srcOrd="0" destOrd="0" presId="urn:microsoft.com/office/officeart/2008/layout/LinedList"/>
    <dgm:cxn modelId="{58D97247-C810-40FC-B05B-70A333AE68F3}" type="presOf" srcId="{EA43F5ED-9445-4F4F-9496-8F558DED0389}" destId="{1E8553C0-BF60-4C35-823F-C794DE908873}" srcOrd="0" destOrd="0" presId="urn:microsoft.com/office/officeart/2008/layout/LinedList"/>
    <dgm:cxn modelId="{A141DF4D-7C10-4AB3-A573-46840ADF7D5B}" srcId="{1963D467-8EB5-48AC-9391-736C304F5ECB}" destId="{D1EB7750-23B2-4E5D-9AC6-39670BFAB0E7}" srcOrd="1" destOrd="0" parTransId="{E53E071F-2507-4F3D-847E-3463B1A6CAF8}" sibTransId="{28B78A3B-0796-4B40-9870-DA92A1DCE02A}"/>
    <dgm:cxn modelId="{6F40558E-F049-45DA-9B14-87DFEA70063E}" srcId="{1963D467-8EB5-48AC-9391-736C304F5ECB}" destId="{9D02839A-DEC4-4455-AC60-6D20689B6A78}" srcOrd="7" destOrd="0" parTransId="{8244FDEB-6927-469D-ACB1-E7E15DC749DA}" sibTransId="{E740DB30-329E-4AE4-8B75-DDDBB35D7270}"/>
    <dgm:cxn modelId="{A678B593-194D-41F6-A7F8-E4C8F35D4BBA}" type="presOf" srcId="{EC39C5E1-F3A7-4FB8-B877-88BB54BE8EA7}" destId="{6975506D-79BD-4662-A81F-2E0EE63ACDC8}" srcOrd="0" destOrd="0" presId="urn:microsoft.com/office/officeart/2008/layout/LinedList"/>
    <dgm:cxn modelId="{D7B328A8-7BCE-44F4-949F-A2DC1BAE055B}" srcId="{1963D467-8EB5-48AC-9391-736C304F5ECB}" destId="{A8B54CE5-AE66-43EC-9513-E1A4B98D0821}" srcOrd="2" destOrd="0" parTransId="{0FBD73E1-20DC-4789-A188-B6BBBA4D8E82}" sibTransId="{AD4E19F5-5015-4476-9EBE-2E96BE5B3E86}"/>
    <dgm:cxn modelId="{1905A1B9-81FA-4594-B265-BB22A987E1DF}" srcId="{1963D467-8EB5-48AC-9391-736C304F5ECB}" destId="{625E4149-20CC-4DFC-ADA6-0E321DBCA4CA}" srcOrd="4" destOrd="0" parTransId="{1379A766-1951-4737-A7B7-763245152B1E}" sibTransId="{0F9B13C2-CA36-4A29-9374-97D9E2DA84D7}"/>
    <dgm:cxn modelId="{D80F76CC-6F37-4F57-834F-44D922DDEC83}" type="presOf" srcId="{1963D467-8EB5-48AC-9391-736C304F5ECB}" destId="{642CF2BB-4E40-4642-A259-A17A01DB2CA2}" srcOrd="0" destOrd="0" presId="urn:microsoft.com/office/officeart/2008/layout/LinedList"/>
    <dgm:cxn modelId="{23BE79D7-189D-4BB6-B689-F8085864CB1E}" type="presOf" srcId="{A8B54CE5-AE66-43EC-9513-E1A4B98D0821}" destId="{8248E44C-EA89-4C4E-809A-E9307DFC93F3}" srcOrd="0" destOrd="0" presId="urn:microsoft.com/office/officeart/2008/layout/LinedList"/>
    <dgm:cxn modelId="{256BD7E1-7CBA-49CC-A098-9D08B8C8C88D}" srcId="{1963D467-8EB5-48AC-9391-736C304F5ECB}" destId="{EA43F5ED-9445-4F4F-9496-8F558DED0389}" srcOrd="0" destOrd="0" parTransId="{634A2A8C-7273-4D94-8E46-E9D414591A67}" sibTransId="{9AEBC946-C3DF-4B0F-9E2E-1C52B1A68643}"/>
    <dgm:cxn modelId="{CB7C62E2-8D4C-4A71-879E-A3A561ED1CE7}" srcId="{1963D467-8EB5-48AC-9391-736C304F5ECB}" destId="{4A23AA2F-145A-4535-9CC0-2CB9A1CAC66D}" srcOrd="3" destOrd="0" parTransId="{B288E964-C8A6-437E-AD8B-FBC67146221E}" sibTransId="{633D7A2C-0306-4401-8799-A6582187BABB}"/>
    <dgm:cxn modelId="{8D3233FC-D656-4CAE-BA0B-C1C056945DC2}" srcId="{1963D467-8EB5-48AC-9391-736C304F5ECB}" destId="{EC39C5E1-F3A7-4FB8-B877-88BB54BE8EA7}" srcOrd="6" destOrd="0" parTransId="{2054FDC5-64D4-44DE-81BD-C7D929BF5884}" sibTransId="{FBF1D7D1-E7DB-4A45-BB82-BC7B84BFF787}"/>
    <dgm:cxn modelId="{F4209450-FBAF-4BDD-B2FD-85DC17D079E7}" type="presParOf" srcId="{642CF2BB-4E40-4642-A259-A17A01DB2CA2}" destId="{01F27ECA-23C4-42DD-8BDB-B444369B2FF1}" srcOrd="0" destOrd="0" presId="urn:microsoft.com/office/officeart/2008/layout/LinedList"/>
    <dgm:cxn modelId="{4394F805-D28C-4173-87A8-83C573998F9D}" type="presParOf" srcId="{642CF2BB-4E40-4642-A259-A17A01DB2CA2}" destId="{F5610636-A300-4418-91F1-82855552B851}" srcOrd="1" destOrd="0" presId="urn:microsoft.com/office/officeart/2008/layout/LinedList"/>
    <dgm:cxn modelId="{68108290-2BB1-402E-82EA-1C20E4AB4FCC}" type="presParOf" srcId="{F5610636-A300-4418-91F1-82855552B851}" destId="{1E8553C0-BF60-4C35-823F-C794DE908873}" srcOrd="0" destOrd="0" presId="urn:microsoft.com/office/officeart/2008/layout/LinedList"/>
    <dgm:cxn modelId="{A1748E8A-0E15-47F3-88AE-4C5819C9B65B}" type="presParOf" srcId="{F5610636-A300-4418-91F1-82855552B851}" destId="{C9FCFD5D-A421-4A76-97C1-3C04408AEC5C}" srcOrd="1" destOrd="0" presId="urn:microsoft.com/office/officeart/2008/layout/LinedList"/>
    <dgm:cxn modelId="{5499ABFF-FF6E-4A9E-9B17-0520467B013B}" type="presParOf" srcId="{642CF2BB-4E40-4642-A259-A17A01DB2CA2}" destId="{76D19A67-941F-4C48-9683-664708EF4792}" srcOrd="2" destOrd="0" presId="urn:microsoft.com/office/officeart/2008/layout/LinedList"/>
    <dgm:cxn modelId="{4D198ACF-1ED0-4495-9036-267A9846B33E}" type="presParOf" srcId="{642CF2BB-4E40-4642-A259-A17A01DB2CA2}" destId="{FEFF58E2-E608-4DBF-BE02-610F55839761}" srcOrd="3" destOrd="0" presId="urn:microsoft.com/office/officeart/2008/layout/LinedList"/>
    <dgm:cxn modelId="{A6F634B5-0C9E-44C2-A5B8-211E918300ED}" type="presParOf" srcId="{FEFF58E2-E608-4DBF-BE02-610F55839761}" destId="{79096D32-EC27-4E43-80C3-54BE662F7C45}" srcOrd="0" destOrd="0" presId="urn:microsoft.com/office/officeart/2008/layout/LinedList"/>
    <dgm:cxn modelId="{0678B522-55E3-47F0-86DD-288D9D8A8160}" type="presParOf" srcId="{FEFF58E2-E608-4DBF-BE02-610F55839761}" destId="{BFD01393-5118-4FCE-A048-3E174E4196FA}" srcOrd="1" destOrd="0" presId="urn:microsoft.com/office/officeart/2008/layout/LinedList"/>
    <dgm:cxn modelId="{C37196F0-44A9-4681-AF84-A20A54F5CEF4}" type="presParOf" srcId="{642CF2BB-4E40-4642-A259-A17A01DB2CA2}" destId="{7B97DE6A-7E4F-4506-BA5A-4B51BD73836F}" srcOrd="4" destOrd="0" presId="urn:microsoft.com/office/officeart/2008/layout/LinedList"/>
    <dgm:cxn modelId="{66F1A3E5-2A5B-4740-BA0D-35E26DB4A4A9}" type="presParOf" srcId="{642CF2BB-4E40-4642-A259-A17A01DB2CA2}" destId="{E0139525-091B-4143-97A7-2D2C65C766B8}" srcOrd="5" destOrd="0" presId="urn:microsoft.com/office/officeart/2008/layout/LinedList"/>
    <dgm:cxn modelId="{D81FF942-DE0C-4C9A-9164-5FB52A40B7D6}" type="presParOf" srcId="{E0139525-091B-4143-97A7-2D2C65C766B8}" destId="{8248E44C-EA89-4C4E-809A-E9307DFC93F3}" srcOrd="0" destOrd="0" presId="urn:microsoft.com/office/officeart/2008/layout/LinedList"/>
    <dgm:cxn modelId="{0AC72200-84DF-4F5B-A5A8-786FAA45DBF9}" type="presParOf" srcId="{E0139525-091B-4143-97A7-2D2C65C766B8}" destId="{BD11A0A2-E512-443A-8699-A5D0B8228C01}" srcOrd="1" destOrd="0" presId="urn:microsoft.com/office/officeart/2008/layout/LinedList"/>
    <dgm:cxn modelId="{85B45F64-FAEA-46B2-BB8E-950CA3C59326}" type="presParOf" srcId="{642CF2BB-4E40-4642-A259-A17A01DB2CA2}" destId="{F87A957D-446B-41E1-84F0-0669994FE643}" srcOrd="6" destOrd="0" presId="urn:microsoft.com/office/officeart/2008/layout/LinedList"/>
    <dgm:cxn modelId="{673A47CB-FBFC-4E76-A954-E3F562CD11FB}" type="presParOf" srcId="{642CF2BB-4E40-4642-A259-A17A01DB2CA2}" destId="{0871DC92-87D2-4945-8AA6-9512A67ED9D8}" srcOrd="7" destOrd="0" presId="urn:microsoft.com/office/officeart/2008/layout/LinedList"/>
    <dgm:cxn modelId="{4E63E9EE-CFFA-4BD8-B623-5941FBC1F6AE}" type="presParOf" srcId="{0871DC92-87D2-4945-8AA6-9512A67ED9D8}" destId="{C3456EBF-1AE9-4E29-95CC-46E6377FC30D}" srcOrd="0" destOrd="0" presId="urn:microsoft.com/office/officeart/2008/layout/LinedList"/>
    <dgm:cxn modelId="{C1E1EBB4-5AB9-4599-B571-EF204914AE1D}" type="presParOf" srcId="{0871DC92-87D2-4945-8AA6-9512A67ED9D8}" destId="{F4B51F5C-7F42-41D4-BB8D-860D3268F05D}" srcOrd="1" destOrd="0" presId="urn:microsoft.com/office/officeart/2008/layout/LinedList"/>
    <dgm:cxn modelId="{304D4DCC-AB1B-4FEB-AA0D-AB0B0AC2717C}" type="presParOf" srcId="{642CF2BB-4E40-4642-A259-A17A01DB2CA2}" destId="{94543AB7-AAD9-45BC-84CC-8DBA46E01BCF}" srcOrd="8" destOrd="0" presId="urn:microsoft.com/office/officeart/2008/layout/LinedList"/>
    <dgm:cxn modelId="{D756FC69-EC27-441E-996D-FB0615E5849F}" type="presParOf" srcId="{642CF2BB-4E40-4642-A259-A17A01DB2CA2}" destId="{AEF648E0-E884-4062-8CF8-61154F732FCC}" srcOrd="9" destOrd="0" presId="urn:microsoft.com/office/officeart/2008/layout/LinedList"/>
    <dgm:cxn modelId="{88D20739-99EB-4909-993E-E62594ABEE62}" type="presParOf" srcId="{AEF648E0-E884-4062-8CF8-61154F732FCC}" destId="{40DD1354-5B7E-45B7-966E-B8CB85E994F3}" srcOrd="0" destOrd="0" presId="urn:microsoft.com/office/officeart/2008/layout/LinedList"/>
    <dgm:cxn modelId="{414A75F3-FFD0-42EB-B731-87FF77FB9B87}" type="presParOf" srcId="{AEF648E0-E884-4062-8CF8-61154F732FCC}" destId="{DEF55475-0780-4260-92FC-8ADD931B3B20}" srcOrd="1" destOrd="0" presId="urn:microsoft.com/office/officeart/2008/layout/LinedList"/>
    <dgm:cxn modelId="{E407F8AC-6640-4872-80F4-FB55AF66FC71}" type="presParOf" srcId="{642CF2BB-4E40-4642-A259-A17A01DB2CA2}" destId="{22A9A7B5-F853-4C5E-9DA6-695B26421027}" srcOrd="10" destOrd="0" presId="urn:microsoft.com/office/officeart/2008/layout/LinedList"/>
    <dgm:cxn modelId="{3D1B2438-8928-4228-8ABC-4831374B6654}" type="presParOf" srcId="{642CF2BB-4E40-4642-A259-A17A01DB2CA2}" destId="{357FB551-844E-4F30-9CCF-74B98693818A}" srcOrd="11" destOrd="0" presId="urn:microsoft.com/office/officeart/2008/layout/LinedList"/>
    <dgm:cxn modelId="{B2B4697E-8DF4-4FDF-B7F5-86A52D516ABD}" type="presParOf" srcId="{357FB551-844E-4F30-9CCF-74B98693818A}" destId="{ED9AF220-3FA5-4ACC-AF87-CD166E1A8EDA}" srcOrd="0" destOrd="0" presId="urn:microsoft.com/office/officeart/2008/layout/LinedList"/>
    <dgm:cxn modelId="{DB59271C-2697-4CF9-B17D-AEB9FB7E0CF9}" type="presParOf" srcId="{357FB551-844E-4F30-9CCF-74B98693818A}" destId="{23FDED71-BFD1-45E6-93F8-848F41F14B09}" srcOrd="1" destOrd="0" presId="urn:microsoft.com/office/officeart/2008/layout/LinedList"/>
    <dgm:cxn modelId="{C67303EB-80D3-4C52-ABD7-5341DB1A3F54}" type="presParOf" srcId="{642CF2BB-4E40-4642-A259-A17A01DB2CA2}" destId="{58F50AA8-DD8A-4405-A7A8-CC37D4C326AC}" srcOrd="12" destOrd="0" presId="urn:microsoft.com/office/officeart/2008/layout/LinedList"/>
    <dgm:cxn modelId="{1D3F8090-03AB-4D81-83AA-FC75872235F6}" type="presParOf" srcId="{642CF2BB-4E40-4642-A259-A17A01DB2CA2}" destId="{983D4CD3-AEFB-4D99-96C3-9500800B47B9}" srcOrd="13" destOrd="0" presId="urn:microsoft.com/office/officeart/2008/layout/LinedList"/>
    <dgm:cxn modelId="{6685D921-1433-4C0C-A1FA-2C4B4633D502}" type="presParOf" srcId="{983D4CD3-AEFB-4D99-96C3-9500800B47B9}" destId="{6975506D-79BD-4662-A81F-2E0EE63ACDC8}" srcOrd="0" destOrd="0" presId="urn:microsoft.com/office/officeart/2008/layout/LinedList"/>
    <dgm:cxn modelId="{123D41F1-BC67-48AB-A4CD-9E2C6786EEB2}" type="presParOf" srcId="{983D4CD3-AEFB-4D99-96C3-9500800B47B9}" destId="{1B04C3DA-26D4-4A92-A4BA-45ED33E706BF}" srcOrd="1" destOrd="0" presId="urn:microsoft.com/office/officeart/2008/layout/LinedList"/>
    <dgm:cxn modelId="{ABE378F0-58D7-4B77-86EF-BB6A4381B57E}" type="presParOf" srcId="{642CF2BB-4E40-4642-A259-A17A01DB2CA2}" destId="{3AAE2578-1907-423D-8100-E681F9A1899B}" srcOrd="14" destOrd="0" presId="urn:microsoft.com/office/officeart/2008/layout/LinedList"/>
    <dgm:cxn modelId="{DCEDFE3D-35DB-4E39-AA4D-9A8613EA540B}" type="presParOf" srcId="{642CF2BB-4E40-4642-A259-A17A01DB2CA2}" destId="{EAEED355-513E-4AE2-9EAC-3475E2C0F5EC}" srcOrd="15" destOrd="0" presId="urn:microsoft.com/office/officeart/2008/layout/LinedList"/>
    <dgm:cxn modelId="{4EE6C62B-4DEA-4EBE-9AE7-1B7D6E30E3C6}" type="presParOf" srcId="{EAEED355-513E-4AE2-9EAC-3475E2C0F5EC}" destId="{0D5BFB05-1A7E-40B8-A09C-976B4F0CB52B}" srcOrd="0" destOrd="0" presId="urn:microsoft.com/office/officeart/2008/layout/LinedList"/>
    <dgm:cxn modelId="{173713AE-262B-401D-91D3-D8E93C116DFA}" type="presParOf" srcId="{EAEED355-513E-4AE2-9EAC-3475E2C0F5EC}" destId="{0C18C612-B75C-43B4-B9BF-1970A7C620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27ECA-23C4-42DD-8BDB-B444369B2FF1}">
      <dsp:nvSpPr>
        <dsp:cNvPr id="0" name=""/>
        <dsp:cNvSpPr/>
      </dsp:nvSpPr>
      <dsp:spPr>
        <a:xfrm>
          <a:off x="0" y="0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553C0-BF60-4C35-823F-C794DE908873}">
      <dsp:nvSpPr>
        <dsp:cNvPr id="0" name=""/>
        <dsp:cNvSpPr/>
      </dsp:nvSpPr>
      <dsp:spPr>
        <a:xfrm>
          <a:off x="0" y="0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Introduction</a:t>
          </a:r>
          <a:endParaRPr lang="en-US" sz="2600" kern="1200"/>
        </a:p>
      </dsp:txBody>
      <dsp:txXfrm>
        <a:off x="0" y="0"/>
        <a:ext cx="7216416" cy="638907"/>
      </dsp:txXfrm>
    </dsp:sp>
    <dsp:sp modelId="{76D19A67-941F-4C48-9683-664708EF4792}">
      <dsp:nvSpPr>
        <dsp:cNvPr id="0" name=""/>
        <dsp:cNvSpPr/>
      </dsp:nvSpPr>
      <dsp:spPr>
        <a:xfrm>
          <a:off x="0" y="638907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96D32-EC27-4E43-80C3-54BE662F7C45}">
      <dsp:nvSpPr>
        <dsp:cNvPr id="0" name=""/>
        <dsp:cNvSpPr/>
      </dsp:nvSpPr>
      <dsp:spPr>
        <a:xfrm>
          <a:off x="0" y="638907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Early designs &amp; key milestones WW1</a:t>
          </a:r>
          <a:endParaRPr lang="en-US" sz="2600" kern="1200"/>
        </a:p>
      </dsp:txBody>
      <dsp:txXfrm>
        <a:off x="0" y="638907"/>
        <a:ext cx="7216416" cy="638907"/>
      </dsp:txXfrm>
    </dsp:sp>
    <dsp:sp modelId="{7B97DE6A-7E4F-4506-BA5A-4B51BD73836F}">
      <dsp:nvSpPr>
        <dsp:cNvPr id="0" name=""/>
        <dsp:cNvSpPr/>
      </dsp:nvSpPr>
      <dsp:spPr>
        <a:xfrm>
          <a:off x="0" y="1277814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8E44C-EA89-4C4E-809A-E9307DFC93F3}">
      <dsp:nvSpPr>
        <dsp:cNvPr id="0" name=""/>
        <dsp:cNvSpPr/>
      </dsp:nvSpPr>
      <dsp:spPr>
        <a:xfrm>
          <a:off x="0" y="1277815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British vs German approach in WWII</a:t>
          </a:r>
          <a:endParaRPr lang="en-US" sz="2600" kern="1200"/>
        </a:p>
      </dsp:txBody>
      <dsp:txXfrm>
        <a:off x="0" y="1277815"/>
        <a:ext cx="7216416" cy="638907"/>
      </dsp:txXfrm>
    </dsp:sp>
    <dsp:sp modelId="{F87A957D-446B-41E1-84F0-0669994FE643}">
      <dsp:nvSpPr>
        <dsp:cNvPr id="0" name=""/>
        <dsp:cNvSpPr/>
      </dsp:nvSpPr>
      <dsp:spPr>
        <a:xfrm>
          <a:off x="0" y="1916722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56EBF-1AE9-4E29-95CC-46E6377FC30D}">
      <dsp:nvSpPr>
        <dsp:cNvPr id="0" name=""/>
        <dsp:cNvSpPr/>
      </dsp:nvSpPr>
      <dsp:spPr>
        <a:xfrm>
          <a:off x="0" y="1916722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Impact of tactical developments </a:t>
          </a:r>
          <a:endParaRPr lang="en-US" sz="2600" kern="1200" dirty="0"/>
        </a:p>
      </dsp:txBody>
      <dsp:txXfrm>
        <a:off x="0" y="1916722"/>
        <a:ext cx="7216416" cy="638907"/>
      </dsp:txXfrm>
    </dsp:sp>
    <dsp:sp modelId="{94543AB7-AAD9-45BC-84CC-8DBA46E01BCF}">
      <dsp:nvSpPr>
        <dsp:cNvPr id="0" name=""/>
        <dsp:cNvSpPr/>
      </dsp:nvSpPr>
      <dsp:spPr>
        <a:xfrm>
          <a:off x="0" y="2555629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D1354-5B7E-45B7-966E-B8CB85E994F3}">
      <dsp:nvSpPr>
        <dsp:cNvPr id="0" name=""/>
        <dsp:cNvSpPr/>
      </dsp:nvSpPr>
      <dsp:spPr>
        <a:xfrm>
          <a:off x="0" y="2555630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Influence on modern designs </a:t>
          </a:r>
          <a:endParaRPr lang="en-US" sz="2600" kern="1200" dirty="0"/>
        </a:p>
      </dsp:txBody>
      <dsp:txXfrm>
        <a:off x="0" y="2555630"/>
        <a:ext cx="7216416" cy="638907"/>
      </dsp:txXfrm>
    </dsp:sp>
    <dsp:sp modelId="{22A9A7B5-F853-4C5E-9DA6-695B26421027}">
      <dsp:nvSpPr>
        <dsp:cNvPr id="0" name=""/>
        <dsp:cNvSpPr/>
      </dsp:nvSpPr>
      <dsp:spPr>
        <a:xfrm>
          <a:off x="0" y="3194537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AF220-3FA5-4ACC-AF87-CD166E1A8EDA}">
      <dsp:nvSpPr>
        <dsp:cNvPr id="0" name=""/>
        <dsp:cNvSpPr/>
      </dsp:nvSpPr>
      <dsp:spPr>
        <a:xfrm>
          <a:off x="0" y="3194537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Mobility, survivability and armament comparison   </a:t>
          </a:r>
          <a:endParaRPr lang="en-US" sz="2600" kern="1200" dirty="0"/>
        </a:p>
      </dsp:txBody>
      <dsp:txXfrm>
        <a:off x="0" y="3194537"/>
        <a:ext cx="7216416" cy="638907"/>
      </dsp:txXfrm>
    </dsp:sp>
    <dsp:sp modelId="{58F50AA8-DD8A-4405-A7A8-CC37D4C326AC}">
      <dsp:nvSpPr>
        <dsp:cNvPr id="0" name=""/>
        <dsp:cNvSpPr/>
      </dsp:nvSpPr>
      <dsp:spPr>
        <a:xfrm>
          <a:off x="0" y="3833445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5506D-79BD-4662-A81F-2E0EE63ACDC8}">
      <dsp:nvSpPr>
        <dsp:cNvPr id="0" name=""/>
        <dsp:cNvSpPr/>
      </dsp:nvSpPr>
      <dsp:spPr>
        <a:xfrm>
          <a:off x="0" y="3833445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Summary </a:t>
          </a:r>
          <a:endParaRPr lang="en-US" sz="2600" kern="1200"/>
        </a:p>
      </dsp:txBody>
      <dsp:txXfrm>
        <a:off x="0" y="3833445"/>
        <a:ext cx="7216416" cy="638907"/>
      </dsp:txXfrm>
    </dsp:sp>
    <dsp:sp modelId="{3AAE2578-1907-423D-8100-E681F9A1899B}">
      <dsp:nvSpPr>
        <dsp:cNvPr id="0" name=""/>
        <dsp:cNvSpPr/>
      </dsp:nvSpPr>
      <dsp:spPr>
        <a:xfrm>
          <a:off x="0" y="4472352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BFB05-1A7E-40B8-A09C-976B4F0CB52B}">
      <dsp:nvSpPr>
        <dsp:cNvPr id="0" name=""/>
        <dsp:cNvSpPr/>
      </dsp:nvSpPr>
      <dsp:spPr>
        <a:xfrm>
          <a:off x="0" y="4472352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Questions </a:t>
          </a:r>
          <a:endParaRPr lang="en-US" sz="2600" kern="1200"/>
        </a:p>
      </dsp:txBody>
      <dsp:txXfrm>
        <a:off x="0" y="4472352"/>
        <a:ext cx="7216416" cy="6389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D1ACDC-DD6C-4F11-8F3F-FE443C2BDAA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12E8D-9B38-4A66-BD07-7CDD54ABB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051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7454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 Da Vinci armoured car was made from wood  with metal plating acting as shielding,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Fitted with 16-32 cannons round the perimeter essentially boxed mounted on top of tractor chassis [2].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tank was utilised to end the stale mate in the trenches, restore mobility and allow infantry to cross no man’s land [2].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5744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Originally preposed wheels would not be affective due to size required to pass over trenches.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1915 Holt tractor with caterpillar tracks were used to move heavy artillery pieces. Demonstrated the benefits of using a continuous track opposed to wheels. Improved mobility across difficult terrain (trenches and shell holes, enemy wires).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763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F9BD6E-5AB8-BCB0-ACBD-850FB70A5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DC7B52-089A-9F1D-AF88-9EB9D85AF3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9CBA68-BF91-F069-478C-7CFF22D8F5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Little willie was produced which by design was a repurposed tractor on tracks but was never meant to go to battle,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top speed of 3.5mph with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unsprung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suspension which made traveling cross country extremely slow [2].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Early Wilson–Tritton track system; prone to shedding and jamming under stress tracks consisted of large flat steel plates riveted to a steel shoe and running around the outside of the tank.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514DB-D1CD-6ECF-0860-D372C0DF12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1895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08001D-25B1-7C9C-0847-6A70BB338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24D01C-3FF9-73C0-E50E-E8A9864875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56CA7B-82B4-A027-15F0-5F73F588C9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074AAC-A03F-C560-4071-05A5F2B415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36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789C4-2FA2-5118-41A1-DB5D55BE96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BF5B56-51F1-4492-8853-E90689C2F5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D9C900-1832-8F5A-CEE9-A740F888FC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Mark I tank nick steel plating- thickest at the front and thinnest on the belly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Armour only had the ability to protect against enemy fire of a rifle not artillery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Engine would frequently overheat and tracks would break or become derailed under stressed similar to little willie. Tiny slits reducing the visibility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23ABE-6531-180E-C537-6889F36B84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995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FT-17 excelled in trench warfare, French struggled to meet demand was known for its speed and mobility. Only had a crew size of 2.[5]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4602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Variations in design caused strain on industry resulting in production being rushed causing issues with reliability.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Doctrine neglected utilising tank/ infantry cooperation.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282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Designed for infantry support, thicker amour 152 mm thick at the front.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One of the toughest tanks from allied forces.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 Slow but able to carry out trench crossing abilities effectively – well known for its extreme obstacle negations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Bogie suspension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2779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key to the strategy was firepower, protection through armour, movement speed and communication.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Penetrated weak points and creating a circle around the enemy, cutting the, off from supplies, reinforcements, comms.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Phase 1 – infantry would advance towards enemy line accompanied by- Close air support strikes the enemy position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Phase 2- after the friendly forced pass the breach point forces would closely circle the enemy second encirclement acts as </a:t>
            </a:r>
            <a:r>
              <a:rPr lang="en-GB" dirty="0" err="1"/>
              <a:t>reinforcments</a:t>
            </a:r>
            <a:r>
              <a:rPr lang="en-GB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Phase 3 – continued exploitation, advancing deep into enemy territories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9274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Originally manufactured by Vickers defence systems now BAE.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i="0" dirty="0"/>
              <a:t>Steel track system paired with a </a:t>
            </a:r>
            <a:r>
              <a:rPr lang="en-GB" b="0" i="0" dirty="0" err="1"/>
              <a:t>Hydrogas</a:t>
            </a:r>
            <a:r>
              <a:rPr lang="en-GB" b="0" i="0" dirty="0"/>
              <a:t> suspension. This track type is designed for high durability, stability, and mobility across rough terrain</a:t>
            </a:r>
            <a:r>
              <a:rPr lang="en-GB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Crew of 4 commander, gunner, loader, driver. Composite amour.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Improving the fire controls and the commanders sight allowed the gunner to more efficient and effective at finding targets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HESH rounds APFSDS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0584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8947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OME is important allowed me to understand the limitations of the armour – steel only offers limited resistance which would require extreme thicknesses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Composite is </a:t>
            </a:r>
            <a:r>
              <a:rPr lang="en-GB" b="0" dirty="0"/>
              <a:t>layered system </a:t>
            </a:r>
            <a:r>
              <a:rPr lang="en-GB" dirty="0"/>
              <a:t>where each layer performs a specific function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12E8D-9B38-4A66-BD07-7CDD54ABB81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193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327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864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9160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904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629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134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785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868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53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664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5919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781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396535-CAF6-E6A3-EAC8-8603D5B9BB7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5096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91F00A-08F8-B2F0-F9BE-B3CF35B036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Developments of Tank design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7D0C2-E980-B874-DF15-EFBF52DBA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Ellie Martin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1051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D0D03A-A00D-3CAA-AF50-6A61B9D1A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Topics covered 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B6D2FD-3765-9F74-10E3-DC8CD46289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3786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395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EFA97-D35D-E377-632B-3CB3E0A0F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Introduction into armoured fighting vehicles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31D13-A2A8-123B-E1DD-DBC74F4D4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1487 da Vinci proposed  the ‘armoured car’ with a capacity of 8 men and could be utilised to pursue the enemy.</a:t>
            </a:r>
          </a:p>
          <a:p>
            <a:pPr marL="0" indent="0">
              <a:buNone/>
            </a:pPr>
            <a:r>
              <a:rPr lang="en-GB" dirty="0"/>
              <a:t>Developments were limited due to the lack of technological advancements. </a:t>
            </a:r>
          </a:p>
          <a:p>
            <a:pPr marL="0" indent="0">
              <a:buNone/>
            </a:pPr>
            <a:r>
              <a:rPr lang="en-GB" dirty="0"/>
              <a:t>Took inspirations from a tortoise shell with its conical shape[1].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6A85E5-AC9E-D1F0-8FE2-21307CDD97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8019" y="2468880"/>
            <a:ext cx="4694915" cy="3122118"/>
          </a:xfrm>
          <a:prstGeom prst="rect">
            <a:avLst/>
          </a:prstGeom>
        </p:spPr>
      </p:pic>
      <p:sp>
        <p:nvSpPr>
          <p:cNvPr id="10" name="Rectangle 2">
            <a:extLst>
              <a:ext uri="{FF2B5EF4-FFF2-40B4-BE49-F238E27FC236}">
                <a16:creationId xmlns:a16="http://schemas.microsoft.com/office/drawing/2014/main" id="{FFE3D50B-9CBB-FDD6-F6A3-AE63BF3AC6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8019" y="5790429"/>
            <a:ext cx="3766457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360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E4F94-40C4-0FEE-E923-0CD87D0E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/>
              <a:t>Early designs of WW1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3A6263-8591-9AF7-56D2-46742AB82E4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72" b="-4338"/>
          <a:stretch>
            <a:fillRect/>
          </a:stretch>
        </p:blipFill>
        <p:spPr>
          <a:xfrm>
            <a:off x="0" y="2011680"/>
            <a:ext cx="5513833" cy="3953688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665683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83D2436-AA61-DC31-6524-DECEE5F78F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368"/>
          <a:stretch>
            <a:fillRect/>
          </a:stretch>
        </p:blipFill>
        <p:spPr>
          <a:xfrm>
            <a:off x="5780313" y="2011680"/>
            <a:ext cx="6320283" cy="376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038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FB485-CE61-0940-624B-40AC72D58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EC9E5-9EE6-F5C5-58A9-6BE32E80C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/>
              <a:t>Early designs of WW1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988A4F-9EE6-BB3B-A042-CBA5D0FE16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368"/>
          <a:stretch>
            <a:fillRect/>
          </a:stretch>
        </p:blipFill>
        <p:spPr>
          <a:xfrm>
            <a:off x="3809999" y="2011680"/>
            <a:ext cx="6320283" cy="37613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9182E8-4C7B-112C-E050-047B5546773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72" b="-4338"/>
          <a:stretch>
            <a:fillRect/>
          </a:stretch>
        </p:blipFill>
        <p:spPr>
          <a:xfrm>
            <a:off x="2061718" y="462019"/>
            <a:ext cx="8538717" cy="6122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2690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A57DA3-6217-5497-1C38-905667356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00A30-3822-1B66-A856-18308A5BD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/>
              <a:t>Early designs of WW1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EEB011-E4FF-C27C-A90B-CD8304CE7A7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72" b="-4338"/>
          <a:stretch>
            <a:fillRect/>
          </a:stretch>
        </p:blipFill>
        <p:spPr>
          <a:xfrm>
            <a:off x="0" y="2011680"/>
            <a:ext cx="5513833" cy="39536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D71874-115F-EF6F-A85C-22363D845CF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368"/>
          <a:stretch>
            <a:fillRect/>
          </a:stretch>
        </p:blipFill>
        <p:spPr>
          <a:xfrm>
            <a:off x="5780313" y="2011680"/>
            <a:ext cx="6320283" cy="376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053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D5513A-6BE0-3CAB-2DFF-35F2F7DA6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F859F-C4A9-10CA-F3C7-21861D160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/>
              <a:t>Early designs of WW1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5211F8-9964-33D3-9968-46143A19DF0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72" b="-4338"/>
          <a:stretch>
            <a:fillRect/>
          </a:stretch>
        </p:blipFill>
        <p:spPr>
          <a:xfrm>
            <a:off x="2046514" y="2172952"/>
            <a:ext cx="5513833" cy="39536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366BA7D-5263-F46E-D2A7-66CD995D80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368"/>
          <a:stretch>
            <a:fillRect/>
          </a:stretch>
        </p:blipFill>
        <p:spPr>
          <a:xfrm>
            <a:off x="1687286" y="731360"/>
            <a:ext cx="9607767" cy="5717825"/>
          </a:xfrm>
          <a:prstGeom prst="rect">
            <a:avLst/>
          </a:prstGeom>
          <a:ln>
            <a:noFill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6AD2DF7-35D8-152B-8C80-53E50621F595}"/>
              </a:ext>
            </a:extLst>
          </p:cNvPr>
          <p:cNvSpPr/>
          <p:nvPr/>
        </p:nvSpPr>
        <p:spPr>
          <a:xfrm>
            <a:off x="7269904" y="1286526"/>
            <a:ext cx="2024743" cy="7251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0606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92274-B50E-61BE-2442-709D8FC01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Renault FT </a:t>
            </a:r>
            <a:r>
              <a:rPr lang="en-GB" sz="3700" dirty="0"/>
              <a:t>Also known as the FT-17</a:t>
            </a:r>
            <a:br>
              <a:rPr lang="en-GB" sz="3700" dirty="0"/>
            </a:br>
            <a:endParaRPr lang="en-GB" sz="37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99869D0-E8B6-AAB0-5CBE-7D241AD64E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2256287"/>
            <a:ext cx="5648193" cy="3177108"/>
          </a:xfrm>
          <a:prstGeom prst="rect">
            <a:avLst/>
          </a:prstGeom>
        </p:spPr>
      </p:pic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AB0AFDA0-C5A5-CD04-6D01-A9BA95E01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anchor="t">
            <a:normAutofit/>
          </a:bodyPr>
          <a:lstStyle/>
          <a:p>
            <a:r>
              <a:rPr lang="en-US" dirty="0"/>
              <a:t>Just under 3000 produced between 1917 and 1918.</a:t>
            </a:r>
          </a:p>
          <a:p>
            <a:r>
              <a:rPr lang="en-US" dirty="0"/>
              <a:t>Crew requirement - 2</a:t>
            </a:r>
          </a:p>
          <a:p>
            <a:r>
              <a:rPr lang="en-US" dirty="0"/>
              <a:t>Top speed of 4.6 miles per hour [5]</a:t>
            </a:r>
          </a:p>
          <a:p>
            <a:r>
              <a:rPr lang="en-US" dirty="0"/>
              <a:t>Greatly feared by enemy troops</a:t>
            </a:r>
          </a:p>
          <a:p>
            <a:r>
              <a:rPr lang="en-US" dirty="0"/>
              <a:t>First tank to have its armament in a fully rotating turret[13]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556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64FF5-792A-8768-B5C7-02BBC7C61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779" y="658368"/>
            <a:ext cx="9519921" cy="723899"/>
          </a:xfrm>
        </p:spPr>
        <p:txBody>
          <a:bodyPr/>
          <a:lstStyle/>
          <a:p>
            <a:r>
              <a:rPr lang="en-GB" dirty="0"/>
              <a:t>British vs German approach in WWII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00A5D1-284F-A00D-3405-94877D848EC3}"/>
              </a:ext>
            </a:extLst>
          </p:cNvPr>
          <p:cNvSpPr/>
          <p:nvPr/>
        </p:nvSpPr>
        <p:spPr>
          <a:xfrm>
            <a:off x="779134" y="1749144"/>
            <a:ext cx="4857128" cy="4819086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CD7F66F-B049-4CD4-57A3-8AD445C03CD4}"/>
              </a:ext>
            </a:extLst>
          </p:cNvPr>
          <p:cNvSpPr/>
          <p:nvPr/>
        </p:nvSpPr>
        <p:spPr>
          <a:xfrm>
            <a:off x="6555738" y="1749144"/>
            <a:ext cx="4857128" cy="4819086"/>
          </a:xfrm>
          <a:prstGeom prst="rect">
            <a:avLst/>
          </a:prstGeom>
          <a:solidFill>
            <a:srgbClr val="F4F5D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B95FE8-B6EA-DA50-78B2-456F4BDA2BD8}"/>
              </a:ext>
            </a:extLst>
          </p:cNvPr>
          <p:cNvSpPr txBox="1"/>
          <p:nvPr/>
        </p:nvSpPr>
        <p:spPr>
          <a:xfrm>
            <a:off x="779134" y="1879600"/>
            <a:ext cx="4857129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/>
              <a:t>British approach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Cruiser tank - faster and lighter armour [3]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Churchill Infantry tank -slower with heavier armour [3]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Conflicting design requirements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Issues with reliability and inconsistent performance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Neglected tank/ infantry cooperation [9]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7041FF-6167-EC09-139E-B07CB888B4E5}"/>
              </a:ext>
            </a:extLst>
          </p:cNvPr>
          <p:cNvSpPr txBox="1"/>
          <p:nvPr/>
        </p:nvSpPr>
        <p:spPr>
          <a:xfrm>
            <a:off x="6555737" y="1879600"/>
            <a:ext cx="485712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German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Focused on fewer design variations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Emphasised on high velocity guns, armour and speed[10]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Integrated radios contributed to the success of blitzkrieg tactics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Production was influenced by strategic  shortages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Expensive and time-consuming manufacturing process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716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C0833-2B90-B348-1698-54C932017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9126" y="979051"/>
            <a:ext cx="2811879" cy="1807048"/>
          </a:xfrm>
        </p:spPr>
        <p:txBody>
          <a:bodyPr anchor="b">
            <a:normAutofit/>
          </a:bodyPr>
          <a:lstStyle/>
          <a:p>
            <a:r>
              <a:rPr lang="en-GB" sz="3600" dirty="0"/>
              <a:t>Churchill I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C2B731-396A-B765-CF8E-4D49BDFE31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391" b="-1"/>
          <a:stretch>
            <a:fillRect/>
          </a:stretch>
        </p:blipFill>
        <p:spPr>
          <a:xfrm>
            <a:off x="20" y="535709"/>
            <a:ext cx="8229580" cy="582064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2C7985C-B0C3-CC50-E86A-B5EBA40E0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6359240"/>
            <a:ext cx="8229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4791F9-AD8C-1AFD-EE8F-164B3E519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9128" y="2922624"/>
            <a:ext cx="2811880" cy="3409950"/>
          </a:xfrm>
        </p:spPr>
        <p:txBody>
          <a:bodyPr anchor="t">
            <a:normAutofit/>
          </a:bodyPr>
          <a:lstStyle/>
          <a:p>
            <a:r>
              <a:rPr lang="en-US" dirty="0"/>
              <a:t>Heavily armoured infantry tanks  </a:t>
            </a:r>
          </a:p>
          <a:p>
            <a:r>
              <a:rPr lang="en-US" dirty="0"/>
              <a:t>Top speed of 8mph cross country </a:t>
            </a:r>
          </a:p>
          <a:p>
            <a:r>
              <a:rPr lang="en-US" dirty="0"/>
              <a:t>Prioritized infantry support opposed to speed</a:t>
            </a:r>
          </a:p>
        </p:txBody>
      </p:sp>
    </p:spTree>
    <p:extLst>
      <p:ext uri="{BB962C8B-B14F-4D97-AF65-F5344CB8AC3E}">
        <p14:creationId xmlns:p14="http://schemas.microsoft.com/office/powerpoint/2010/main" val="29966413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FA99E-6BA0-D494-AE6C-F2BADFC76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9932" y="1186382"/>
            <a:ext cx="3324820" cy="2682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Blitzkrieg encirclement 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3D28B9-5A8C-FC8F-E89B-C1F393FE8A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34712" y="389794"/>
            <a:ext cx="4817972" cy="544403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4AC3912-9445-326E-F355-EA4A28801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5659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B0C0EF-5F69-418B-E0B1-E6673AA18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Modern day tanks – Challenger 2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40D2AE8-C8E7-C6F6-33A5-57F95AAF94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46" r="19841" b="-2"/>
          <a:stretch>
            <a:fillRect/>
          </a:stretch>
        </p:blipFill>
        <p:spPr>
          <a:xfrm>
            <a:off x="-1" y="914399"/>
            <a:ext cx="6657255" cy="5353523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665683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E4BF40F0-6312-13BA-5B52-293BEE52C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9905" y="2176036"/>
            <a:ext cx="4261104" cy="4121887"/>
          </a:xfrm>
        </p:spPr>
        <p:txBody>
          <a:bodyPr>
            <a:normAutofit/>
          </a:bodyPr>
          <a:lstStyle/>
          <a:p>
            <a:r>
              <a:rPr lang="en-US" dirty="0"/>
              <a:t>Entered service in July 1995</a:t>
            </a:r>
          </a:p>
          <a:p>
            <a:r>
              <a:rPr lang="en-US" dirty="0"/>
              <a:t>Main armament – 120 MM L30A1 rifled gun [6] </a:t>
            </a:r>
          </a:p>
          <a:p>
            <a:r>
              <a:rPr lang="en-US" dirty="0"/>
              <a:t>Ammunition modular to allow for older L11 rounds to still be fired [8]</a:t>
            </a:r>
          </a:p>
          <a:p>
            <a:r>
              <a:rPr lang="en-US" dirty="0"/>
              <a:t>Electronic fire controls and panoramic sight [8]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725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E05BD-C3E1-EB13-09F6-A25A917E0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tactical developments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1C02187-513C-EE09-EAC7-CE9DEA379C70}"/>
              </a:ext>
            </a:extLst>
          </p:cNvPr>
          <p:cNvGrpSpPr/>
          <p:nvPr/>
        </p:nvGrpSpPr>
        <p:grpSpPr>
          <a:xfrm>
            <a:off x="775056" y="2468881"/>
            <a:ext cx="3363686" cy="2862322"/>
            <a:chOff x="775056" y="2468881"/>
            <a:chExt cx="3363686" cy="286232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FA98B12A-DCDD-399D-8C59-EA72A3597C10}"/>
                </a:ext>
              </a:extLst>
            </p:cNvPr>
            <p:cNvSpPr>
              <a:spLocks/>
            </p:cNvSpPr>
            <p:nvPr/>
          </p:nvSpPr>
          <p:spPr>
            <a:xfrm>
              <a:off x="775056" y="2468881"/>
              <a:ext cx="3363686" cy="2680062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1DCEE87A-FCA7-FDFC-C720-ABCA2B3E476B}"/>
                </a:ext>
              </a:extLst>
            </p:cNvPr>
            <p:cNvSpPr txBox="1">
              <a:spLocks/>
            </p:cNvSpPr>
            <p:nvPr/>
          </p:nvSpPr>
          <p:spPr>
            <a:xfrm>
              <a:off x="775056" y="2468881"/>
              <a:ext cx="3363686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Static linear trench warfare </a:t>
              </a:r>
            </a:p>
            <a:p>
              <a:endParaRPr lang="en-GB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Introduction of tanks- unreliable and limited capability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Relied on frontal assaults – resulted in large numbers of unprecedented casualties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59CC0E3-C0AF-3EEE-7B79-60A26CADBF20}"/>
              </a:ext>
            </a:extLst>
          </p:cNvPr>
          <p:cNvGrpSpPr/>
          <p:nvPr/>
        </p:nvGrpSpPr>
        <p:grpSpPr>
          <a:xfrm>
            <a:off x="4471189" y="2468881"/>
            <a:ext cx="3363686" cy="2680062"/>
            <a:chOff x="4471189" y="2468881"/>
            <a:chExt cx="3363686" cy="268006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887397A-D73F-DDB3-190D-63E8A33E2885}"/>
                </a:ext>
              </a:extLst>
            </p:cNvPr>
            <p:cNvSpPr/>
            <p:nvPr/>
          </p:nvSpPr>
          <p:spPr>
            <a:xfrm>
              <a:off x="4471189" y="2468881"/>
              <a:ext cx="3363686" cy="268006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3AC1016-D981-834F-032C-81EA8D448C06}"/>
                </a:ext>
              </a:extLst>
            </p:cNvPr>
            <p:cNvSpPr txBox="1"/>
            <p:nvPr/>
          </p:nvSpPr>
          <p:spPr>
            <a:xfrm>
              <a:off x="4492102" y="2468881"/>
              <a:ext cx="3342773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Technical advancements allowed for improvement on mobility and combined arms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Blitzkrieg tactics resulted in rapid manoeuvres- encircling the allied forces 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5C05060-3437-6EA3-104D-B1FA74DB1310}"/>
              </a:ext>
            </a:extLst>
          </p:cNvPr>
          <p:cNvGrpSpPr/>
          <p:nvPr/>
        </p:nvGrpSpPr>
        <p:grpSpPr>
          <a:xfrm>
            <a:off x="8188235" y="2468881"/>
            <a:ext cx="3550375" cy="2891416"/>
            <a:chOff x="8188235" y="2468881"/>
            <a:chExt cx="3550375" cy="2891416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134DB36-AA09-46F1-DC3E-B1FE0E0741AF}"/>
                </a:ext>
              </a:extLst>
            </p:cNvPr>
            <p:cNvSpPr/>
            <p:nvPr/>
          </p:nvSpPr>
          <p:spPr>
            <a:xfrm>
              <a:off x="8188235" y="2468881"/>
              <a:ext cx="3363686" cy="268006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AA5A48D-9881-FB5E-5066-973106AFCCE3}"/>
                </a:ext>
              </a:extLst>
            </p:cNvPr>
            <p:cNvSpPr txBox="1"/>
            <p:nvPr/>
          </p:nvSpPr>
          <p:spPr>
            <a:xfrm>
              <a:off x="8209148" y="2497975"/>
              <a:ext cx="3529462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Multi dimensional approach- utilising  munition precision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Developments of technology introduced nuclear, cyber warfare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Drones used for surveillance and remote strike capability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31992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EC51C-7CFB-FB81-EAE5-5E6EDCFEF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434438"/>
            <a:ext cx="2983229" cy="2612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100"/>
              <a:t>Comparison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86D2A2B-C552-18CA-02C8-A6D5DF3AD4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29100" y="1476306"/>
            <a:ext cx="7290648" cy="384581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11940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53408-FA76-302B-A816-74C8BB8BA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D48BA-37E5-F6AC-77F5-FB7DC0C36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tank shifted warfare from static frontal assaults on the battlefield to a comprehensive manoeuvres to minimise civilian casualties</a:t>
            </a:r>
          </a:p>
          <a:p>
            <a:r>
              <a:rPr lang="en-GB" dirty="0"/>
              <a:t>Ability to overwhelm enemy forces by exploiting psychological pressure</a:t>
            </a:r>
          </a:p>
          <a:p>
            <a:r>
              <a:rPr lang="en-GB" dirty="0"/>
              <a:t>Provide protective fire for infantry and hold secured ground </a:t>
            </a:r>
          </a:p>
          <a:p>
            <a:r>
              <a:rPr lang="en-GB" dirty="0"/>
              <a:t>Vulnerable to attacks from drones when weak points in armour is targeted </a:t>
            </a:r>
          </a:p>
          <a:p>
            <a:r>
              <a:rPr lang="en-GB" dirty="0"/>
              <a:t>Ukraine has influenced how tanks are operated as they are no longer allowed to move freely with out surveillance[12] </a:t>
            </a:r>
          </a:p>
        </p:txBody>
      </p:sp>
    </p:spTree>
    <p:extLst>
      <p:ext uri="{BB962C8B-B14F-4D97-AF65-F5344CB8AC3E}">
        <p14:creationId xmlns:p14="http://schemas.microsoft.com/office/powerpoint/2010/main" val="7456707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171D5-B8DF-2D65-31F9-BF2D405C0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079" y="620487"/>
            <a:ext cx="10890929" cy="816427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42129-60C5-D519-95A4-2C2E16D93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337" y="1284515"/>
            <a:ext cx="10890928" cy="557348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altLang="en-US" dirty="0">
                <a:latin typeface="Arial" panose="020B0604020202020204" pitchFamily="34" charset="0"/>
              </a:rPr>
              <a:t>[</a:t>
            </a:r>
            <a:r>
              <a:rPr lang="en-US" altLang="en-US" sz="2200" dirty="0">
                <a:latin typeface="Arial" panose="020B0604020202020204" pitchFamily="34" charset="0"/>
              </a:rPr>
              <a:t>1]D. V. Leonardo, C. Bambach, R. Stern, A. Manges, and A. New, Leonardo da Vinci, master draftsman. New York: Metropolitan Museum Of Art ; New Haven, 2003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.[2]A. Hills, “William Foster’s Flotilla Leader - Tank Encyclopedia,” Tank Encyclopedia, Nov. 29, 2021. https://tanks-encyclopedia.com/ww1/uk/fosters-flotilla-leader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[3]D. Fletcher, British Battle Tanks: World War I to 1939. Bloomsbury Publishing, 2016, pp. 11–13.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[4]R. E. CARLSON, “Tanks,” Army Ordnance, vol. 1, no. 3, pp. 114–118, 1920, </a:t>
            </a:r>
            <a:r>
              <a:rPr lang="en-US" altLang="en-US" sz="2200" dirty="0" err="1">
                <a:latin typeface="Arial" panose="020B0604020202020204" pitchFamily="34" charset="0"/>
              </a:rPr>
              <a:t>doi</a:t>
            </a:r>
            <a:r>
              <a:rPr lang="en-US" altLang="en-US" sz="2200" dirty="0">
                <a:latin typeface="Arial" panose="020B0604020202020204" pitchFamily="34" charset="0"/>
              </a:rPr>
              <a:t>: https://doi.org/10.2307/45354427.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[5]G. Ettinger, “How France’s Compact FT Tanks Ruled The Battlefield In WW1,” </a:t>
            </a:r>
            <a:r>
              <a:rPr lang="en-US" altLang="en-US" sz="2200" dirty="0" err="1">
                <a:latin typeface="Arial" panose="020B0604020202020204" pitchFamily="34" charset="0"/>
              </a:rPr>
              <a:t>SlashGear</a:t>
            </a:r>
            <a:r>
              <a:rPr lang="en-US" altLang="en-US" sz="2200" dirty="0">
                <a:latin typeface="Arial" panose="020B0604020202020204" pitchFamily="34" charset="0"/>
              </a:rPr>
              <a:t>, Oct. 10, 2023. https://www.slashgear.com/1412581/ft-tank-dominated-wwi/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[6]“Challenger 2 Tank: Main Battle Tank Overview, Specs &amp; Cost,” Defense Advancement, Nov. 25, 2024. https://www.defenseadvancement.com/projects/challenger-2/ (accessed Mar. 25, 2026).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[7]“super close-up of a British army Challenger 2 ii FV4034 main battle tank in action on a military battle exercise,  Wiltshire UK Stock Photo | Adobe Stock,” Adobe Stock, 2026. https://stock.adobe.com/images/a-british-army-challenger-2-main-battle-tank-in-action-in-a-demonstration-of-firepower-on-salisbury-plain-uk/435679136 (accessed Mar. 25, 2026).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[8]M. P. Robinson, Challenger 2. Pen and Sword, 2017.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[9]P. Johnston, “Doctrine Is Not Enough: The Effect of Doctrine on the Behavior of Armies,” The US Army War College Quarterly: Parameters, vol. 30, no. 3, pp. 3–4, Aug. 2000, </a:t>
            </a:r>
            <a:r>
              <a:rPr lang="en-US" altLang="en-US" sz="2200" dirty="0" err="1">
                <a:latin typeface="Arial" panose="020B0604020202020204" pitchFamily="34" charset="0"/>
              </a:rPr>
              <a:t>doi</a:t>
            </a:r>
            <a:r>
              <a:rPr lang="en-US" altLang="en-US" sz="2200" dirty="0">
                <a:latin typeface="Arial" panose="020B0604020202020204" pitchFamily="34" charset="0"/>
              </a:rPr>
              <a:t>: https://doi.org/10.55540/0031-1723.1991.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[10]R. </a:t>
            </a:r>
            <a:r>
              <a:rPr lang="en-US" altLang="en-US" sz="2200" dirty="0" err="1">
                <a:latin typeface="Arial" panose="020B0604020202020204" pitchFamily="34" charset="0"/>
              </a:rPr>
              <a:t>Pintoe</a:t>
            </a:r>
            <a:r>
              <a:rPr lang="en-US" altLang="en-US" sz="2200" dirty="0">
                <a:latin typeface="Arial" panose="020B0604020202020204" pitchFamily="34" charset="0"/>
              </a:rPr>
              <a:t>, “Is the German ‘Blitzkrieg’ Military Strategy a Feasible Tactic in Modern Day Warfare?,” 2022. Available: https://www.defence.lk/upload/doc/Rashane_Jude_Pintoe_Is_the_German_Blitzkrieg_Military_Strategy.pdf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[11]N. Grant, Tiger vs Churchill. Bloomsbury Publishing, 2022.</a:t>
            </a:r>
          </a:p>
          <a:p>
            <a:pPr marL="0" indent="0"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[12]C. Anderson, “Are Tanks Still Relevant in Modern Warfare? Lessons from Ukraine,” Defense Feeds, Jun. 30, 2025. https://defensefeeds.com/analysis/weapons/are-tanks-still-relevant/[13]The Tank Museum, “Renault FT,” The Tank Museum. https://tankmuseum.org/tank-nuts/tank-collection/renault-ft-17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407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4F60C36-1051-0CA1-78FF-C3D4369A5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7528" y="1032764"/>
            <a:ext cx="4308672" cy="3224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 ?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F22CDA-CE37-4BB2-EDB1-1C321C2BEC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35756" y="5046281"/>
            <a:ext cx="4308672" cy="11724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30000"/>
              </a:lnSpc>
            </a:pPr>
            <a:endParaRPr lang="en-US" sz="1800" b="1" cap="all" spc="300"/>
          </a:p>
        </p:txBody>
      </p:sp>
      <p:pic>
        <p:nvPicPr>
          <p:cNvPr id="7" name="Picture 6" descr="Question marks in a line and one question mark is lit">
            <a:extLst>
              <a:ext uri="{FF2B5EF4-FFF2-40B4-BE49-F238E27FC236}">
                <a16:creationId xmlns:a16="http://schemas.microsoft.com/office/drawing/2014/main" id="{ED82EAFA-EE56-9AAD-28D5-E140E81838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537" b="-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266978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32153</TotalTime>
  <Words>1506</Words>
  <Application>Microsoft Office PowerPoint</Application>
  <PresentationFormat>Widescreen</PresentationFormat>
  <Paragraphs>135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Arial</vt:lpstr>
      <vt:lpstr>Grandview Display</vt:lpstr>
      <vt:lpstr>DashVTI</vt:lpstr>
      <vt:lpstr>Developments of Tank design </vt:lpstr>
      <vt:lpstr>Topics covered  </vt:lpstr>
      <vt:lpstr>Introduction into armoured fighting vehicles </vt:lpstr>
      <vt:lpstr>Early designs of WW1</vt:lpstr>
      <vt:lpstr>Early designs of WW1</vt:lpstr>
      <vt:lpstr>Early designs of WW1</vt:lpstr>
      <vt:lpstr>Early designs of WW1</vt:lpstr>
      <vt:lpstr>Renault FT Also known as the FT-17 </vt:lpstr>
      <vt:lpstr>British vs German approach in WWII</vt:lpstr>
      <vt:lpstr>Churchill I</vt:lpstr>
      <vt:lpstr>Blitzkrieg encirclement  </vt:lpstr>
      <vt:lpstr>Modern day tanks – Challenger 2</vt:lpstr>
      <vt:lpstr>Impact of tactical developments </vt:lpstr>
      <vt:lpstr>Comparison </vt:lpstr>
      <vt:lpstr>Summary </vt:lpstr>
      <vt:lpstr>References </vt:lpstr>
      <vt:lpstr>Questions 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Ellie Martin</dc:creator>
  <cp:lastModifiedBy>Ellie Martin</cp:lastModifiedBy>
  <cp:revision>1</cp:revision>
  <dcterms:created xsi:type="dcterms:W3CDTF">2026-02-26T18:56:11Z</dcterms:created>
  <dcterms:modified xsi:type="dcterms:W3CDTF">2026-03-26T12:29:30Z</dcterms:modified>
</cp:coreProperties>
</file>