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 rtl="0">
      <a:defRPr lang="pl-PL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CC983B-9A5E-8183-8CBE-404E07A4C606}" v="292" dt="2024-12-22T21:01:08.355"/>
    <p1510:client id="{48FEBD88-AC21-0DD4-7B19-D9CCCE08B038}" v="198" dt="2024-12-22T18:49:40.1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20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34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>
            <a:extLst>
              <a:ext uri="{FF2B5EF4-FFF2-40B4-BE49-F238E27FC236}">
                <a16:creationId xmlns:a16="http://schemas.microsoft.com/office/drawing/2014/main" id="{56920F0E-46F7-4E16-AEE2-86D60C90B95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3" name="Symbol zastępczy daty 2">
            <a:extLst>
              <a:ext uri="{FF2B5EF4-FFF2-40B4-BE49-F238E27FC236}">
                <a16:creationId xmlns:a16="http://schemas.microsoft.com/office/drawing/2014/main" id="{8372B828-8F97-475E-B51D-1F08C5471CF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2B0311-59F3-4F8E-8B5F-34364BDD8452}" type="datetime1">
              <a:rPr lang="pl-PL" smtClean="0"/>
              <a:t>22.12.2024</a:t>
            </a:fld>
            <a:endParaRPr lang="pl-PL" dirty="0"/>
          </a:p>
        </p:txBody>
      </p:sp>
      <p:sp>
        <p:nvSpPr>
          <p:cNvPr id="4" name="Symbol zastępczy stopki 3">
            <a:extLst>
              <a:ext uri="{FF2B5EF4-FFF2-40B4-BE49-F238E27FC236}">
                <a16:creationId xmlns:a16="http://schemas.microsoft.com/office/drawing/2014/main" id="{D1628830-A933-451F-A767-CE44A7E451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/>
          </a:p>
        </p:txBody>
      </p:sp>
      <p:sp>
        <p:nvSpPr>
          <p:cNvPr id="5" name="Symbol zastępczy numeru slajdu 4">
            <a:extLst>
              <a:ext uri="{FF2B5EF4-FFF2-40B4-BE49-F238E27FC236}">
                <a16:creationId xmlns:a16="http://schemas.microsoft.com/office/drawing/2014/main" id="{E980A95D-B451-4663-8D99-5C5C6E7613F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5EA1F9-E1DC-4870-A7B8-2A8E1C1196DD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051896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agłówka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l-PL" noProof="0"/>
          </a:p>
        </p:txBody>
      </p:sp>
      <p:sp>
        <p:nvSpPr>
          <p:cNvPr id="3" name="Symbol zastępczy daty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A520AC-0DE7-4941-8B77-B54707CF0D7E}" type="datetime1">
              <a:rPr lang="pl-PL" smtClean="0"/>
              <a:pPr/>
              <a:t>22.12.2024</a:t>
            </a:fld>
            <a:endParaRPr lang="pl-PL" dirty="0"/>
          </a:p>
        </p:txBody>
      </p:sp>
      <p:sp>
        <p:nvSpPr>
          <p:cNvPr id="4" name="Symbol zastępczy obrazu slajd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l-PL" noProof="0"/>
          </a:p>
        </p:txBody>
      </p:sp>
      <p:sp>
        <p:nvSpPr>
          <p:cNvPr id="5" name="Symbol zastępczy notatek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l-PL" noProof="0"/>
              <a:t>Kliknij, aby edytować style wzorca tekstu</a:t>
            </a:r>
          </a:p>
          <a:p>
            <a:pPr lvl="1"/>
            <a:r>
              <a:rPr lang="pl-PL" noProof="0"/>
              <a:t>Drugi poziom</a:t>
            </a:r>
          </a:p>
          <a:p>
            <a:pPr lvl="2"/>
            <a:r>
              <a:rPr lang="pl-PL" noProof="0"/>
              <a:t>Trzeci poziom</a:t>
            </a:r>
          </a:p>
          <a:p>
            <a:pPr lvl="3"/>
            <a:r>
              <a:rPr lang="pl-PL" noProof="0"/>
              <a:t>Czwarty poziom</a:t>
            </a:r>
          </a:p>
          <a:p>
            <a:pPr lvl="4"/>
            <a:r>
              <a:rPr lang="pl-PL" noProof="0"/>
              <a:t>Piąty poziom</a:t>
            </a:r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l-PL" noProof="0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A23848-DD78-4DCA-B8A2-B60153D07F6A}" type="slidenum">
              <a:rPr lang="pl-PL" noProof="0" smtClean="0"/>
              <a:t>‹#›</a:t>
            </a:fld>
            <a:endParaRPr lang="pl-PL" noProof="0"/>
          </a:p>
        </p:txBody>
      </p:sp>
    </p:spTree>
    <p:extLst>
      <p:ext uri="{BB962C8B-B14F-4D97-AF65-F5344CB8AC3E}">
        <p14:creationId xmlns:p14="http://schemas.microsoft.com/office/powerpoint/2010/main" val="4269805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A23848-DD78-4DCA-B8A2-B60153D07F6A}" type="slidenum">
              <a:rPr lang="pl-PL" smtClean="0"/>
              <a:t>1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21658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rtlCol="0"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pl-PL" noProof="0"/>
              <a:t>Kliknij, aby edytować styl wzorca podtytułu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C35EB0C-446C-47AA-A14B-F086C6994593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Zawartość — symbol zastępczy 2"/>
          <p:cNvSpPr>
            <a:spLocks noGrp="1"/>
          </p:cNvSpPr>
          <p:nvPr>
            <p:ph idx="1"/>
          </p:nvPr>
        </p:nvSpPr>
        <p:spPr/>
        <p:txBody>
          <a:bodyPr rtlCol="0" anchor="ctr"/>
          <a:lstStyle/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7220F22-952A-401A-B807-A53836ED08B8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rtlCol="0" anchor="b"/>
          <a:lstStyle>
            <a:lvl1pPr algn="r">
              <a:defRPr sz="4000" b="0" cap="all"/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31B16C-5992-4FEE-A984-C59B4C8C045B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Zawartość — symbol zastępczy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4" name="Zawartość — symbol zastępczy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87D7A7-A5DD-42C2-A317-45EA5ACFDAA6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4" name="Zawartość — symbol zastępczy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5" name="Tekst — symbol zastępczy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6" name="Zawartość — symbol zastępczy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7" name="Data — symbol zastępczy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D205B3A-3185-49DD-88B2-6BC971630033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8" name="Stopka — symbol zastępczy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9" name="Numer slajdu — symbol zastępczy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Data — symbol zastępczy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A039FD8-7017-4517-B835-3E3E65075EDC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4" name="Stopka — symbol zastępczy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5" name="Numer slajdu — symbol zastępczy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a — symbol zastępczy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736CFA6-6FA1-4AAB-95FB-A27B5D34D93B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3" name="Stopka — symbol zastępczy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4" name="Numer slajdu — symbol zastępczy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Zawartość — symbol zastępczy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788164-A012-40AD-9DFC-ED2754110823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rtlCol="0" anchor="b">
            <a:normAutofit/>
          </a:bodyPr>
          <a:lstStyle>
            <a:lvl1pPr algn="l">
              <a:defRPr sz="2800" b="0"/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14" name="Obraz — symbol zastępczy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pl-PL" noProof="0"/>
              <a:t>Kliknij ikonę, aby dodać obraz</a:t>
            </a:r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 rtlCol="0"/>
          <a:lstStyle/>
          <a:p>
            <a:pPr rtl="0"/>
            <a:fld id="{DE56B0EC-C1F0-4CCD-9692-2285687DB711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zny 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Obraz — symbol zastępczy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pl-PL" noProof="0"/>
              <a:t>Kliknij ikonę, aby dodać obraz</a:t>
            </a:r>
          </a:p>
        </p:txBody>
      </p:sp>
      <p:sp>
        <p:nvSpPr>
          <p:cNvPr id="4" name="Tekst — symbol zastępczy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5" name="Data — symbol zastępczy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84E1783-9710-44AC-B6AE-B168CA5A9BB1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6" name="Stopka — symbol zastępczy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7" name="Numer slajdu — symbol zastępczy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tuł i po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rtlCol="0" anchor="ctr">
            <a:normAutofit/>
          </a:bodyPr>
          <a:lstStyle>
            <a:lvl1pPr algn="l">
              <a:defRPr sz="3200" b="0" cap="all"/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B38E59C-DA21-451B-AE2E-5F35B3A491DF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ytat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ole tekstowe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pl-PL" sz="8000" noProof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Pole tekstowe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pl-PL" sz="8000" noProof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rtlCol="0"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10" name="Tekst — symbol zastępczy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rtlCol="0"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 rtl="0">
              <a:buNone/>
            </a:pPr>
            <a:r>
              <a:rPr lang="pl-PL" noProof="0" dirty="0"/>
              <a:t>Kliknij, aby edytować style wzorca tekstu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7D2BEDC-6AC9-4395-8696-DE661345E8EA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rtlCol="0" anchor="b">
            <a:normAutofit/>
          </a:bodyPr>
          <a:lstStyle>
            <a:lvl1pPr algn="l">
              <a:defRPr sz="3200" b="0" cap="all"/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 rtl="0">
              <a:buNone/>
            </a:pPr>
            <a:r>
              <a:rPr lang="pl-PL" noProof="0" dirty="0"/>
              <a:t>Kliknij, aby edytować style wzorca tekstu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435F55-D8B6-40F8-97C1-90A5D2E3DD78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ytat — 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ole tekstowe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pl-PL" sz="8000" noProof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Pole tekstowe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pl-PL" sz="8000" noProof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rtlCol="0"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10" name="Tekst — symbol zastępczy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pl-PL" noProof="0" dirty="0"/>
              <a:t>Kliknij, aby edytować style wzorca tekstu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317D2E3-7CA7-4684-9159-438660326B58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wda lub fał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 rtl="0"/>
            <a:r>
              <a:rPr lang="pl-PL" noProof="0"/>
              <a:t>Kliknij, aby edytować styl</a:t>
            </a:r>
          </a:p>
        </p:txBody>
      </p:sp>
      <p:sp>
        <p:nvSpPr>
          <p:cNvPr id="10" name="Tekst — symbol zastępczy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pl-PL" noProof="0" dirty="0"/>
              <a:t>Kliknij, aby edytować style wzorca tekstu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pl-PL" noProof="0" dirty="0"/>
              <a:t>Kliknij, aby edytować style wzorca tekstu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254BA0A-6679-4634-B983-A10EF05C7CC3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ytuł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 rtlCol="0"/>
          <a:lstStyle/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Tekst pionowy — symbol zastępczy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9A0FAB7-404B-4EEE-ACE4-C388028A9688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 rtlCol="0"/>
          <a:lstStyle/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Tekst pionowy — symbol zastępczy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rtlCol="0" anchor="t"/>
          <a:lstStyle/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5138FA2-A4AC-4C11-A047-CBBF247C5D81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— symbol zastępczy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pl-PL" noProof="0"/>
              <a:t>Kliknij, aby edytować styl</a:t>
            </a:r>
          </a:p>
        </p:txBody>
      </p:sp>
      <p:sp>
        <p:nvSpPr>
          <p:cNvPr id="3" name="Tekst — symbol zastępczy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pl-PL" noProof="0" dirty="0"/>
              <a:t>Kliknij, aby edytować style wzorca tekstu</a:t>
            </a:r>
          </a:p>
          <a:p>
            <a:pPr lvl="1" rtl="0"/>
            <a:r>
              <a:rPr lang="pl-PL" noProof="0" dirty="0"/>
              <a:t>Drugi poziom</a:t>
            </a:r>
          </a:p>
          <a:p>
            <a:pPr lvl="2" rtl="0"/>
            <a:r>
              <a:rPr lang="pl-PL" noProof="0" dirty="0"/>
              <a:t>Trzeci poziom</a:t>
            </a:r>
          </a:p>
          <a:p>
            <a:pPr lvl="3" rtl="0"/>
            <a:r>
              <a:rPr lang="pl-PL" noProof="0" dirty="0"/>
              <a:t>Czwarty poziom</a:t>
            </a:r>
          </a:p>
          <a:p>
            <a:pPr lvl="4" rtl="0"/>
            <a:r>
              <a:rPr lang="pl-PL" noProof="0" dirty="0"/>
              <a:t>Piąty poziom</a:t>
            </a:r>
          </a:p>
        </p:txBody>
      </p:sp>
      <p:sp>
        <p:nvSpPr>
          <p:cNvPr id="4" name="Data — symbol zastępczy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pPr rtl="0"/>
            <a:fld id="{B7D27110-8AC1-4DC9-9373-45604EBA8C0E}" type="datetime1">
              <a:rPr lang="pl-PL" noProof="0" smtClean="0"/>
              <a:t>22.12.2024</a:t>
            </a:fld>
            <a:endParaRPr lang="pl-PL" noProof="0"/>
          </a:p>
        </p:txBody>
      </p:sp>
      <p:sp>
        <p:nvSpPr>
          <p:cNvPr id="5" name="Stopka — symbol zastępczy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pPr rtl="0"/>
            <a:endParaRPr lang="pl-PL" noProof="0"/>
          </a:p>
        </p:txBody>
      </p:sp>
      <p:sp>
        <p:nvSpPr>
          <p:cNvPr id="6" name="Numer slajdu — symbol zastępczy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pPr rtl="0"/>
            <a:fld id="{D57F1E4F-1CFF-5643-939E-217C01CDF565}" type="slidenum">
              <a:rPr lang="pl-PL" noProof="0" smtClean="0"/>
              <a:pPr/>
              <a:t>‹#›</a:t>
            </a:fld>
            <a:endParaRPr lang="pl-PL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D62164E-4528-40DB-BC26-D6DDE216A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363D4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F30007FA-C6A2-43A0-8045-7016AEF81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322895"/>
          </a:xfrm>
          <a:custGeom>
            <a:avLst/>
            <a:gdLst>
              <a:gd name="connsiteX0" fmla="*/ 0 w 12192000"/>
              <a:gd name="connsiteY0" fmla="*/ 0 h 5322895"/>
              <a:gd name="connsiteX1" fmla="*/ 12192000 w 12192000"/>
              <a:gd name="connsiteY1" fmla="*/ 0 h 5322895"/>
              <a:gd name="connsiteX2" fmla="*/ 12192000 w 12192000"/>
              <a:gd name="connsiteY2" fmla="*/ 213719 h 5322895"/>
              <a:gd name="connsiteX3" fmla="*/ 12192000 w 12192000"/>
              <a:gd name="connsiteY3" fmla="*/ 471948 h 5322895"/>
              <a:gd name="connsiteX4" fmla="*/ 12192000 w 12192000"/>
              <a:gd name="connsiteY4" fmla="*/ 3571886 h 5322895"/>
              <a:gd name="connsiteX5" fmla="*/ 12192000 w 12192000"/>
              <a:gd name="connsiteY5" fmla="*/ 3753332 h 5322895"/>
              <a:gd name="connsiteX6" fmla="*/ 12192000 w 12192000"/>
              <a:gd name="connsiteY6" fmla="*/ 4806077 h 5322895"/>
              <a:gd name="connsiteX7" fmla="*/ 11957522 w 12192000"/>
              <a:gd name="connsiteY7" fmla="*/ 4849979 h 5322895"/>
              <a:gd name="connsiteX8" fmla="*/ 11679973 w 12192000"/>
              <a:gd name="connsiteY8" fmla="*/ 4899723 h 5322895"/>
              <a:gd name="connsiteX9" fmla="*/ 11401197 w 12192000"/>
              <a:gd name="connsiteY9" fmla="*/ 4948416 h 5322895"/>
              <a:gd name="connsiteX10" fmla="*/ 11121192 w 12192000"/>
              <a:gd name="connsiteY10" fmla="*/ 4990102 h 5322895"/>
              <a:gd name="connsiteX11" fmla="*/ 10842416 w 12192000"/>
              <a:gd name="connsiteY11" fmla="*/ 5032139 h 5322895"/>
              <a:gd name="connsiteX12" fmla="*/ 10562411 w 12192000"/>
              <a:gd name="connsiteY12" fmla="*/ 5071374 h 5322895"/>
              <a:gd name="connsiteX13" fmla="*/ 10286091 w 12192000"/>
              <a:gd name="connsiteY13" fmla="*/ 5105003 h 5322895"/>
              <a:gd name="connsiteX14" fmla="*/ 10006086 w 12192000"/>
              <a:gd name="connsiteY14" fmla="*/ 5136881 h 5322895"/>
              <a:gd name="connsiteX15" fmla="*/ 9727310 w 12192000"/>
              <a:gd name="connsiteY15" fmla="*/ 5165957 h 5322895"/>
              <a:gd name="connsiteX16" fmla="*/ 9453445 w 12192000"/>
              <a:gd name="connsiteY16" fmla="*/ 5191179 h 5322895"/>
              <a:gd name="connsiteX17" fmla="*/ 9175897 w 12192000"/>
              <a:gd name="connsiteY17" fmla="*/ 5216401 h 5322895"/>
              <a:gd name="connsiteX18" fmla="*/ 8902033 w 12192000"/>
              <a:gd name="connsiteY18" fmla="*/ 5237420 h 5322895"/>
              <a:gd name="connsiteX19" fmla="*/ 8628169 w 12192000"/>
              <a:gd name="connsiteY19" fmla="*/ 5253884 h 5322895"/>
              <a:gd name="connsiteX20" fmla="*/ 8355533 w 12192000"/>
              <a:gd name="connsiteY20" fmla="*/ 5271050 h 5322895"/>
              <a:gd name="connsiteX21" fmla="*/ 8085353 w 12192000"/>
              <a:gd name="connsiteY21" fmla="*/ 5285412 h 5322895"/>
              <a:gd name="connsiteX22" fmla="*/ 7817629 w 12192000"/>
              <a:gd name="connsiteY22" fmla="*/ 5295571 h 5322895"/>
              <a:gd name="connsiteX23" fmla="*/ 7549905 w 12192000"/>
              <a:gd name="connsiteY23" fmla="*/ 5304329 h 5322895"/>
              <a:gd name="connsiteX24" fmla="*/ 7284638 w 12192000"/>
              <a:gd name="connsiteY24" fmla="*/ 5312736 h 5322895"/>
              <a:gd name="connsiteX25" fmla="*/ 7023055 w 12192000"/>
              <a:gd name="connsiteY25" fmla="*/ 5316590 h 5322895"/>
              <a:gd name="connsiteX26" fmla="*/ 6761472 w 12192000"/>
              <a:gd name="connsiteY26" fmla="*/ 5320793 h 5322895"/>
              <a:gd name="connsiteX27" fmla="*/ 6503573 w 12192000"/>
              <a:gd name="connsiteY27" fmla="*/ 5322895 h 5322895"/>
              <a:gd name="connsiteX28" fmla="*/ 6248130 w 12192000"/>
              <a:gd name="connsiteY28" fmla="*/ 5320793 h 5322895"/>
              <a:gd name="connsiteX29" fmla="*/ 5995144 w 12192000"/>
              <a:gd name="connsiteY29" fmla="*/ 5320793 h 5322895"/>
              <a:gd name="connsiteX30" fmla="*/ 5744613 w 12192000"/>
              <a:gd name="connsiteY30" fmla="*/ 5316590 h 5322895"/>
              <a:gd name="connsiteX31" fmla="*/ 5498995 w 12192000"/>
              <a:gd name="connsiteY31" fmla="*/ 5310284 h 5322895"/>
              <a:gd name="connsiteX32" fmla="*/ 5255834 w 12192000"/>
              <a:gd name="connsiteY32" fmla="*/ 5304329 h 5322895"/>
              <a:gd name="connsiteX33" fmla="*/ 5017584 w 12192000"/>
              <a:gd name="connsiteY33" fmla="*/ 5297673 h 5322895"/>
              <a:gd name="connsiteX34" fmla="*/ 4780562 w 12192000"/>
              <a:gd name="connsiteY34" fmla="*/ 5287514 h 5322895"/>
              <a:gd name="connsiteX35" fmla="*/ 4547227 w 12192000"/>
              <a:gd name="connsiteY35" fmla="*/ 5276654 h 5322895"/>
              <a:gd name="connsiteX36" fmla="*/ 4318800 w 12192000"/>
              <a:gd name="connsiteY36" fmla="*/ 5266846 h 5322895"/>
              <a:gd name="connsiteX37" fmla="*/ 3873004 w 12192000"/>
              <a:gd name="connsiteY37" fmla="*/ 5239171 h 5322895"/>
              <a:gd name="connsiteX38" fmla="*/ 3445628 w 12192000"/>
              <a:gd name="connsiteY38" fmla="*/ 5209746 h 5322895"/>
              <a:gd name="connsiteX39" fmla="*/ 3035446 w 12192000"/>
              <a:gd name="connsiteY39" fmla="*/ 5178918 h 5322895"/>
              <a:gd name="connsiteX40" fmla="*/ 2647370 w 12192000"/>
              <a:gd name="connsiteY40" fmla="*/ 5144939 h 5322895"/>
              <a:gd name="connsiteX41" fmla="*/ 2276487 w 12192000"/>
              <a:gd name="connsiteY41" fmla="*/ 5109557 h 5322895"/>
              <a:gd name="connsiteX42" fmla="*/ 1932621 w 12192000"/>
              <a:gd name="connsiteY42" fmla="*/ 5071374 h 5322895"/>
              <a:gd name="connsiteX43" fmla="*/ 1609634 w 12192000"/>
              <a:gd name="connsiteY43" fmla="*/ 5033891 h 5322895"/>
              <a:gd name="connsiteX44" fmla="*/ 1312435 w 12192000"/>
              <a:gd name="connsiteY44" fmla="*/ 4996408 h 5322895"/>
              <a:gd name="connsiteX45" fmla="*/ 1039799 w 12192000"/>
              <a:gd name="connsiteY45" fmla="*/ 4961027 h 5322895"/>
              <a:gd name="connsiteX46" fmla="*/ 797865 w 12192000"/>
              <a:gd name="connsiteY46" fmla="*/ 4927397 h 5322895"/>
              <a:gd name="connsiteX47" fmla="*/ 579265 w 12192000"/>
              <a:gd name="connsiteY47" fmla="*/ 4895519 h 5322895"/>
              <a:gd name="connsiteX48" fmla="*/ 395052 w 12192000"/>
              <a:gd name="connsiteY48" fmla="*/ 4868896 h 5322895"/>
              <a:gd name="connsiteX49" fmla="*/ 240312 w 12192000"/>
              <a:gd name="connsiteY49" fmla="*/ 4843673 h 5322895"/>
              <a:gd name="connsiteX50" fmla="*/ 27853 w 12192000"/>
              <a:gd name="connsiteY50" fmla="*/ 4807592 h 5322895"/>
              <a:gd name="connsiteX51" fmla="*/ 0 w 12192000"/>
              <a:gd name="connsiteY51" fmla="*/ 4802879 h 5322895"/>
              <a:gd name="connsiteX52" fmla="*/ 0 w 12192000"/>
              <a:gd name="connsiteY52" fmla="*/ 3753332 h 5322895"/>
              <a:gd name="connsiteX53" fmla="*/ 0 w 12192000"/>
              <a:gd name="connsiteY53" fmla="*/ 3571886 h 5322895"/>
              <a:gd name="connsiteX54" fmla="*/ 0 w 12192000"/>
              <a:gd name="connsiteY54" fmla="*/ 471948 h 5322895"/>
              <a:gd name="connsiteX55" fmla="*/ 0 w 12192000"/>
              <a:gd name="connsiteY55" fmla="*/ 213719 h 5322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000" h="5322895">
                <a:moveTo>
                  <a:pt x="0" y="0"/>
                </a:moveTo>
                <a:lnTo>
                  <a:pt x="12192000" y="0"/>
                </a:lnTo>
                <a:lnTo>
                  <a:pt x="12192000" y="213719"/>
                </a:lnTo>
                <a:lnTo>
                  <a:pt x="12192000" y="471948"/>
                </a:lnTo>
                <a:lnTo>
                  <a:pt x="12192000" y="3571886"/>
                </a:lnTo>
                <a:lnTo>
                  <a:pt x="12192000" y="3753332"/>
                </a:lnTo>
                <a:lnTo>
                  <a:pt x="12192000" y="4806077"/>
                </a:lnTo>
                <a:lnTo>
                  <a:pt x="11957522" y="4849979"/>
                </a:lnTo>
                <a:lnTo>
                  <a:pt x="11679973" y="4899723"/>
                </a:lnTo>
                <a:lnTo>
                  <a:pt x="11401197" y="4948416"/>
                </a:lnTo>
                <a:lnTo>
                  <a:pt x="11121192" y="4990102"/>
                </a:lnTo>
                <a:lnTo>
                  <a:pt x="10842416" y="5032139"/>
                </a:lnTo>
                <a:lnTo>
                  <a:pt x="10562411" y="5071374"/>
                </a:lnTo>
                <a:lnTo>
                  <a:pt x="10286091" y="5105003"/>
                </a:lnTo>
                <a:lnTo>
                  <a:pt x="10006086" y="5136881"/>
                </a:lnTo>
                <a:lnTo>
                  <a:pt x="9727310" y="5165957"/>
                </a:lnTo>
                <a:lnTo>
                  <a:pt x="9453445" y="5191179"/>
                </a:lnTo>
                <a:lnTo>
                  <a:pt x="9175897" y="5216401"/>
                </a:lnTo>
                <a:lnTo>
                  <a:pt x="8902033" y="5237420"/>
                </a:lnTo>
                <a:lnTo>
                  <a:pt x="8628169" y="5253884"/>
                </a:lnTo>
                <a:lnTo>
                  <a:pt x="8355533" y="5271050"/>
                </a:lnTo>
                <a:lnTo>
                  <a:pt x="8085353" y="5285412"/>
                </a:lnTo>
                <a:lnTo>
                  <a:pt x="7817629" y="5295571"/>
                </a:lnTo>
                <a:lnTo>
                  <a:pt x="7549905" y="5304329"/>
                </a:lnTo>
                <a:lnTo>
                  <a:pt x="7284638" y="5312736"/>
                </a:lnTo>
                <a:lnTo>
                  <a:pt x="7023055" y="5316590"/>
                </a:lnTo>
                <a:lnTo>
                  <a:pt x="6761472" y="5320793"/>
                </a:lnTo>
                <a:lnTo>
                  <a:pt x="6503573" y="5322895"/>
                </a:lnTo>
                <a:lnTo>
                  <a:pt x="6248130" y="5320793"/>
                </a:lnTo>
                <a:lnTo>
                  <a:pt x="5995144" y="5320793"/>
                </a:lnTo>
                <a:lnTo>
                  <a:pt x="5744613" y="5316590"/>
                </a:lnTo>
                <a:lnTo>
                  <a:pt x="5498995" y="5310284"/>
                </a:lnTo>
                <a:lnTo>
                  <a:pt x="5255834" y="5304329"/>
                </a:lnTo>
                <a:lnTo>
                  <a:pt x="5017584" y="5297673"/>
                </a:lnTo>
                <a:lnTo>
                  <a:pt x="4780562" y="5287514"/>
                </a:lnTo>
                <a:lnTo>
                  <a:pt x="4547227" y="5276654"/>
                </a:lnTo>
                <a:lnTo>
                  <a:pt x="4318800" y="5266846"/>
                </a:lnTo>
                <a:lnTo>
                  <a:pt x="3873004" y="5239171"/>
                </a:lnTo>
                <a:lnTo>
                  <a:pt x="3445628" y="5209746"/>
                </a:lnTo>
                <a:lnTo>
                  <a:pt x="3035446" y="5178918"/>
                </a:lnTo>
                <a:lnTo>
                  <a:pt x="2647370" y="5144939"/>
                </a:lnTo>
                <a:lnTo>
                  <a:pt x="2276487" y="5109557"/>
                </a:lnTo>
                <a:lnTo>
                  <a:pt x="1932621" y="5071374"/>
                </a:lnTo>
                <a:lnTo>
                  <a:pt x="1609634" y="5033891"/>
                </a:lnTo>
                <a:lnTo>
                  <a:pt x="1312435" y="4996408"/>
                </a:lnTo>
                <a:lnTo>
                  <a:pt x="1039799" y="4961027"/>
                </a:lnTo>
                <a:lnTo>
                  <a:pt x="797865" y="4927397"/>
                </a:lnTo>
                <a:lnTo>
                  <a:pt x="579265" y="4895519"/>
                </a:lnTo>
                <a:lnTo>
                  <a:pt x="395052" y="4868896"/>
                </a:lnTo>
                <a:lnTo>
                  <a:pt x="240312" y="4843673"/>
                </a:lnTo>
                <a:lnTo>
                  <a:pt x="27853" y="4807592"/>
                </a:lnTo>
                <a:lnTo>
                  <a:pt x="0" y="4802879"/>
                </a:lnTo>
                <a:lnTo>
                  <a:pt x="0" y="3753332"/>
                </a:lnTo>
                <a:lnTo>
                  <a:pt x="0" y="3571886"/>
                </a:lnTo>
                <a:lnTo>
                  <a:pt x="0" y="471948"/>
                </a:lnTo>
                <a:lnTo>
                  <a:pt x="0" y="213719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1751012" y="865974"/>
            <a:ext cx="8676222" cy="36438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Machiavellian influences on Putin's politics</a:t>
            </a:r>
          </a:p>
        </p:txBody>
      </p:sp>
    </p:spTree>
    <p:extLst>
      <p:ext uri="{BB962C8B-B14F-4D97-AF65-F5344CB8AC3E}">
        <p14:creationId xmlns:p14="http://schemas.microsoft.com/office/powerpoint/2010/main" val="2979223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E275C0E-A9E1-A207-5155-69E872BC9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634" y="612423"/>
            <a:ext cx="4805009" cy="5280376"/>
          </a:xfrm>
        </p:spPr>
        <p:txBody>
          <a:bodyPr>
            <a:normAutofit/>
          </a:bodyPr>
          <a:lstStyle/>
          <a:p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-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Militarism</a:t>
            </a:r>
            <a:b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-People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don't</a:t>
            </a: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need</a:t>
            </a: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to love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you</a:t>
            </a: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,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they</a:t>
            </a: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need</a:t>
            </a: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to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fear</a:t>
            </a: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you</a:t>
            </a:r>
            <a:b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-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Say</a:t>
            </a: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one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thing</a:t>
            </a:r>
            <a:r>
              <a:rPr lang="pl-PL" sz="44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, do </a:t>
            </a:r>
            <a:r>
              <a:rPr lang="pl-PL" sz="4400" b="1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another</a:t>
            </a:r>
            <a:endParaRPr lang="en-US" dirty="0" err="1"/>
          </a:p>
        </p:txBody>
      </p:sp>
      <p:pic>
        <p:nvPicPr>
          <p:cNvPr id="5" name="Symbol zastępczy zawartości 4" descr="Obraz zawierający osoba, ubrania, obraz, Ludzka twarz&#10;&#10;Opis wygenerowany automatycznie">
            <a:extLst>
              <a:ext uri="{FF2B5EF4-FFF2-40B4-BE49-F238E27FC236}">
                <a16:creationId xmlns:a16="http://schemas.microsoft.com/office/drawing/2014/main" id="{A45DEFD8-78BC-755B-29B0-9EF24537E1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6726820" y="609600"/>
            <a:ext cx="4419142" cy="5181600"/>
          </a:xfrm>
        </p:spPr>
      </p:pic>
    </p:spTree>
    <p:extLst>
      <p:ext uri="{BB962C8B-B14F-4D97-AF65-F5344CB8AC3E}">
        <p14:creationId xmlns:p14="http://schemas.microsoft.com/office/powerpoint/2010/main" val="2730695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A1CDDD2-37F6-FBAD-0B02-62C035EC3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856" y="654756"/>
            <a:ext cx="5891565" cy="539326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-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Nobody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and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nothing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will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stop Russia on the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road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to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strengthening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democracy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and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ensuring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human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rights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and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freedoms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.</a:t>
            </a:r>
            <a:br>
              <a:rPr lang="en-US" sz="3200" b="1" dirty="0"/>
            </a:b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-No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references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to the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need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to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fight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terror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can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be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an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argument for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restricting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human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 </a:t>
            </a:r>
            <a:r>
              <a:rPr lang="pl-PL" sz="3200" b="1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rights</a:t>
            </a:r>
            <a:r>
              <a:rPr lang="pl-PL" sz="3200" b="1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.</a:t>
            </a:r>
            <a:br>
              <a:rPr lang="en-US" dirty="0"/>
            </a:br>
            <a:r>
              <a:rPr lang="pl-PL" sz="3200" b="1" dirty="0">
                <a:solidFill>
                  <a:srgbClr val="FF0000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Wladimir </a:t>
            </a:r>
            <a:r>
              <a:rPr lang="pl-PL" sz="3200" b="1" err="1">
                <a:solidFill>
                  <a:srgbClr val="FF0000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putin</a:t>
            </a:r>
            <a:endParaRPr lang="pl-PL" sz="3200" b="1">
              <a:solidFill>
                <a:srgbClr val="FF0000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ea typeface="+mj-lt"/>
              <a:cs typeface="+mj-lt"/>
            </a:endParaRPr>
          </a:p>
        </p:txBody>
      </p:sp>
      <p:pic>
        <p:nvPicPr>
          <p:cNvPr id="5" name="Symbol zastępczy zawartości 4" descr="Obraz zawierający Ludzka twarz, osoba, krawat, ubrania&#10;&#10;Opis wygenerowany automatycznie">
            <a:extLst>
              <a:ext uri="{FF2B5EF4-FFF2-40B4-BE49-F238E27FC236}">
                <a16:creationId xmlns:a16="http://schemas.microsoft.com/office/drawing/2014/main" id="{4E89A354-7DE3-A959-6BA9-B06D7C9DCF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08511" y="649112"/>
            <a:ext cx="3871761" cy="5398911"/>
          </a:xfrm>
        </p:spPr>
      </p:pic>
    </p:spTree>
    <p:extLst>
      <p:ext uri="{BB962C8B-B14F-4D97-AF65-F5344CB8AC3E}">
        <p14:creationId xmlns:p14="http://schemas.microsoft.com/office/powerpoint/2010/main" val="2892957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 descr="Obraz zawierający mapa, tekst, atlas, zrzut ekranu&#10;&#10;Opis wygenerowany automatycznie">
            <a:extLst>
              <a:ext uri="{FF2B5EF4-FFF2-40B4-BE49-F238E27FC236}">
                <a16:creationId xmlns:a16="http://schemas.microsoft.com/office/drawing/2014/main" id="{3345D904-E3E4-30DB-FC2B-7618DC6CAF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068" y="693541"/>
            <a:ext cx="11876688" cy="5468289"/>
          </a:xfrm>
        </p:spPr>
      </p:pic>
    </p:spTree>
    <p:extLst>
      <p:ext uri="{BB962C8B-B14F-4D97-AF65-F5344CB8AC3E}">
        <p14:creationId xmlns:p14="http://schemas.microsoft.com/office/powerpoint/2010/main" val="2639602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ymbol zastępczy zawartości 4" descr="Obraz zawierający na wolnym powietrzu, ziemia, Sprzęt do zabawy na zewnątrz, niebo&#10;&#10;Opis wygenerowany automatycznie">
            <a:extLst>
              <a:ext uri="{FF2B5EF4-FFF2-40B4-BE49-F238E27FC236}">
                <a16:creationId xmlns:a16="http://schemas.microsoft.com/office/drawing/2014/main" id="{81276A0A-4DE2-8FB3-B8E5-FD6E08B9DC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1949229" y="1313354"/>
            <a:ext cx="3633893" cy="4114800"/>
          </a:xfrm>
        </p:spPr>
      </p:pic>
      <p:pic>
        <p:nvPicPr>
          <p:cNvPr id="6" name="471285326_9601431619900795_3921445589779213554_n">
            <a:hlinkClick r:id="" action="ppaction://media"/>
            <a:extLst>
              <a:ext uri="{FF2B5EF4-FFF2-40B4-BE49-F238E27FC236}">
                <a16:creationId xmlns:a16="http://schemas.microsoft.com/office/drawing/2014/main" id="{6347F959-D260-940B-1C09-CD2CD0742F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72778" y="135467"/>
            <a:ext cx="3640666" cy="647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47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87DD1AC-D0BB-C720-5069-41C5F3EE3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762000"/>
          </a:xfrm>
        </p:spPr>
        <p:txBody>
          <a:bodyPr/>
          <a:lstStyle/>
          <a:p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Kharkiv</a:t>
            </a:r>
            <a:endParaRPr lang="pl-PL" dirty="0" err="1"/>
          </a:p>
        </p:txBody>
      </p:sp>
      <p:pic>
        <p:nvPicPr>
          <p:cNvPr id="5" name="Symbol zastępczy zawartości 4" descr="Obraz zawierający na wolnym powietrzu, niebo, okno, budynek&#10;&#10;Opis wygenerowany automatycznie">
            <a:extLst>
              <a:ext uri="{FF2B5EF4-FFF2-40B4-BE49-F238E27FC236}">
                <a16:creationId xmlns:a16="http://schemas.microsoft.com/office/drawing/2014/main" id="{269FD0DC-CA14-1B74-976E-FEDE71508AC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022652" y="1374421"/>
            <a:ext cx="3692877" cy="4905022"/>
          </a:xfrm>
        </p:spPr>
      </p:pic>
      <p:pic>
        <p:nvPicPr>
          <p:cNvPr id="6" name="Symbol zastępczy zawartości 5" descr="Obraz zawierający na wolnym powietrzu, budynek, okno, drzewo&#10;&#10;Opis wygenerowany automatycznie">
            <a:extLst>
              <a:ext uri="{FF2B5EF4-FFF2-40B4-BE49-F238E27FC236}">
                <a16:creationId xmlns:a16="http://schemas.microsoft.com/office/drawing/2014/main" id="{C54924C3-AB06-5B58-A959-15E6EA9F14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64740" y="612423"/>
            <a:ext cx="4327877" cy="5794021"/>
          </a:xfrm>
        </p:spPr>
      </p:pic>
    </p:spTree>
    <p:extLst>
      <p:ext uri="{BB962C8B-B14F-4D97-AF65-F5344CB8AC3E}">
        <p14:creationId xmlns:p14="http://schemas.microsoft.com/office/powerpoint/2010/main" val="1711463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ymbol zastępczy zawartości 4" descr="Obraz zawierający na wolnym powietrzu, budynek, niebo, drzewo&#10;&#10;Opis wygenerowany automatycznie">
            <a:extLst>
              <a:ext uri="{FF2B5EF4-FFF2-40B4-BE49-F238E27FC236}">
                <a16:creationId xmlns:a16="http://schemas.microsoft.com/office/drawing/2014/main" id="{B1AB8ABB-AEAE-D192-D9DE-6857404CFCF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67984" y="294922"/>
            <a:ext cx="4765322" cy="6287911"/>
          </a:xfrm>
        </p:spPr>
      </p:pic>
      <p:pic>
        <p:nvPicPr>
          <p:cNvPr id="6" name="Symbol zastępczy zawartości 5" descr="Obraz zawierający na wolnym powietrzu, drzewo, niebo, okno&#10;&#10;Opis wygenerowany automatycznie">
            <a:extLst>
              <a:ext uri="{FF2B5EF4-FFF2-40B4-BE49-F238E27FC236}">
                <a16:creationId xmlns:a16="http://schemas.microsoft.com/office/drawing/2014/main" id="{354B7BFA-811A-1C82-F7C5-A35940B0F54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10740" y="294923"/>
            <a:ext cx="4624210" cy="6273799"/>
          </a:xfrm>
        </p:spPr>
      </p:pic>
    </p:spTree>
    <p:extLst>
      <p:ext uri="{BB962C8B-B14F-4D97-AF65-F5344CB8AC3E}">
        <p14:creationId xmlns:p14="http://schemas.microsoft.com/office/powerpoint/2010/main" val="2420196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ymbol zastępczy zawartości 5" descr="Obraz zawierający na wolnym powietrzu, budynek, pojazd, Pojazd lądowy&#10;&#10;Opis wygenerowany automatycznie">
            <a:extLst>
              <a:ext uri="{FF2B5EF4-FFF2-40B4-BE49-F238E27FC236}">
                <a16:creationId xmlns:a16="http://schemas.microsoft.com/office/drawing/2014/main" id="{4E5F0F29-920E-B899-DC4B-0C33DEABA0B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6652" y="436034"/>
            <a:ext cx="4610099" cy="6005688"/>
          </a:xfrm>
        </p:spPr>
      </p:pic>
      <p:pic>
        <p:nvPicPr>
          <p:cNvPr id="5" name="Symbol zastępczy zawartości 4" descr="Obraz zawierający na wolnym powietrzu, niebo, budynek, budynek mieszkalny&#10;&#10;Opis wygenerowany automatycznie">
            <a:extLst>
              <a:ext uri="{FF2B5EF4-FFF2-40B4-BE49-F238E27FC236}">
                <a16:creationId xmlns:a16="http://schemas.microsoft.com/office/drawing/2014/main" id="{DF2ABF97-AEED-E952-8277-770F5E0B51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36518" y="436034"/>
            <a:ext cx="4553655" cy="6019799"/>
          </a:xfrm>
        </p:spPr>
      </p:pic>
    </p:spTree>
    <p:extLst>
      <p:ext uri="{BB962C8B-B14F-4D97-AF65-F5344CB8AC3E}">
        <p14:creationId xmlns:p14="http://schemas.microsoft.com/office/powerpoint/2010/main" val="2463016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47E53C7-0AE0-FCE0-6D1A-836F44575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2540000" cy="973668"/>
          </a:xfrm>
        </p:spPr>
        <p:txBody>
          <a:bodyPr/>
          <a:lstStyle/>
          <a:p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Statistics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: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AFEFCB5-6136-A31F-F2DF-0212D704CD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2" y="1721555"/>
            <a:ext cx="10112021" cy="4069645"/>
          </a:xfrm>
        </p:spPr>
        <p:txBody>
          <a:bodyPr>
            <a:normAutofit/>
          </a:bodyPr>
          <a:lstStyle/>
          <a:p>
            <a:pPr>
              <a:buFont typeface="Calibri"/>
              <a:buChar char="-"/>
            </a:pP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More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than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750 000 Russian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soldiers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dead</a:t>
            </a:r>
            <a:endParaRPr lang="pl-PL" sz="3600">
              <a:gradFill flip="none"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More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than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75 000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Ukrainian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soldiers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dead</a:t>
            </a:r>
            <a:endParaRPr lang="pl-PL" sz="3600">
              <a:gradFill flip="none"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  <a:buFont typeface="Calibri"/>
              <a:buChar char="-"/>
            </a:pP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More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than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1000 </a:t>
            </a:r>
            <a:r>
              <a:rPr lang="pl-PL" sz="36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days</a:t>
            </a:r>
            <a:r>
              <a:rPr lang="pl-PL" sz="3600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of war</a:t>
            </a:r>
          </a:p>
        </p:txBody>
      </p:sp>
    </p:spTree>
    <p:extLst>
      <p:ext uri="{BB962C8B-B14F-4D97-AF65-F5344CB8AC3E}">
        <p14:creationId xmlns:p14="http://schemas.microsoft.com/office/powerpoint/2010/main" val="3026950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2DF2DD0-287C-58E8-AE23-3C8D75D2E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02" y="341489"/>
            <a:ext cx="9905998" cy="804334"/>
          </a:xfrm>
        </p:spPr>
        <p:txBody>
          <a:bodyPr/>
          <a:lstStyle/>
          <a:p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Bibliography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: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CC664C0-0CE0-834F-4911-3E07AD77E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02" y="1142999"/>
            <a:ext cx="9905998" cy="5381978"/>
          </a:xfrm>
        </p:spPr>
        <p:txBody>
          <a:bodyPr/>
          <a:lstStyle/>
          <a:p>
            <a:pPr>
              <a:buFont typeface="Calibri"/>
              <a:buChar char="-"/>
            </a:pP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Acleddata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&lt;https://acleddata.com/ukraine-conflict-monitor/&gt; [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accessed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22 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December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2024]</a:t>
            </a:r>
          </a:p>
          <a:p>
            <a:pPr>
              <a:buClr>
                <a:srgbClr val="FFFFFF"/>
              </a:buClr>
              <a:buFont typeface="Calibri,Sans-Serif"/>
              <a:buChar char="-"/>
            </a:pP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Brainyquote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&lt;https://www.brainyquote.com/authors/vladimir-putin-quotes&gt; [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accessed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22 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December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2024]</a:t>
            </a:r>
          </a:p>
          <a:p>
            <a:pPr>
              <a:buClr>
                <a:srgbClr val="FFFFFF"/>
              </a:buClr>
              <a:buFont typeface="Calibri,Sans-Serif"/>
              <a:buChar char="-"/>
            </a:pP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Britannica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, 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editors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of &lt;https://www.britannica.com/science/Machiavellianism&gt; [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accessed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22 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December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2024]</a:t>
            </a:r>
          </a:p>
          <a:p>
            <a:pPr>
              <a:buClr>
                <a:srgbClr val="FFFFFF"/>
              </a:buClr>
              <a:buFont typeface="Calibri,Sans-Serif"/>
              <a:buChar char="-"/>
            </a:pP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Google 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Maps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&lt;https://www.google.com/maps/place/Europe/@51.9311028,18.1158043,1643274m/data=!3m1!1e3!4m6!3m5!1s0x46ed8886cfadda85:0x72ef99e6b3fcf079!8m2!3d54.5259614!4d15.2551187!16zL20vMDJqOXo?hl=en&amp;entry=ttu&amp;g_ep=EgoyMDI0MTIxMS4wIKXMDSoASAFQAw%3D%3D&gt; [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accessed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22 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December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2024]</a:t>
            </a:r>
          </a:p>
          <a:p>
            <a:pPr>
              <a:buClr>
                <a:srgbClr val="FFFFFF"/>
              </a:buClr>
              <a:buFont typeface="Calibri,Sans-Serif"/>
              <a:buChar char="-"/>
            </a:pP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Minfin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&lt;https://index.minfin.com.ua/en/russian-invading/casualties/&gt; [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accessed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22 </a:t>
            </a:r>
            <a:r>
              <a:rPr lang="pl-PL" dirty="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December</a:t>
            </a:r>
            <a:r>
              <a:rPr lang="pl-PL" dirty="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2024]</a:t>
            </a:r>
          </a:p>
          <a:p>
            <a:pPr>
              <a:buClr>
                <a:srgbClr val="FFFFFF"/>
              </a:buClr>
              <a:buFont typeface="Calibri"/>
              <a:buChar char="-"/>
            </a:pPr>
            <a:endParaRPr lang="pl-PL" dirty="0">
              <a:gradFill flip="none">
                <a:gsLst>
                  <a:gs pos="0">
                    <a:srgbClr val="FFFFFF"/>
                  </a:gs>
                  <a:gs pos="100000">
                    <a:srgbClr val="FFFFFF"/>
                  </a:gs>
                </a:gsLst>
                <a:lin ang="5580000" scaled="0"/>
                <a:tileRect/>
              </a:gra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34618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10000000_8892450654195403_7544747211604766719_n">
            <a:hlinkClick r:id="" action="ppaction://media"/>
            <a:extLst>
              <a:ext uri="{FF2B5EF4-FFF2-40B4-BE49-F238E27FC236}">
                <a16:creationId xmlns:a16="http://schemas.microsoft.com/office/drawing/2014/main" id="{CCF31A67-FA83-292B-74A9-38DB6688FC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64063" y="685800"/>
            <a:ext cx="3063875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273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atka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yw pakietu Office">
  <a:themeElements>
    <a:clrScheme name="Pakiet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akiet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TC103457485[[fn=Mesh]]</Template>
  <TotalTime>0</TotalTime>
  <Words>1</Words>
  <Application>Microsoft Office PowerPoint</Application>
  <PresentationFormat>Panoramiczny</PresentationFormat>
  <Paragraphs>1</Paragraphs>
  <Slides>11</Slides>
  <Notes>1</Notes>
  <HiddenSlides>0</HiddenSlides>
  <MMClips>0</MMClip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11</vt:i4>
      </vt:variant>
    </vt:vector>
  </HeadingPairs>
  <TitlesOfParts>
    <vt:vector size="12" baseType="lpstr">
      <vt:lpstr>Siatka</vt:lpstr>
      <vt:lpstr>Machiavellian influences on Putin's politics</vt:lpstr>
      <vt:lpstr>-Militarism -People don't need to love you, they need to fear you -Say one thing, do another</vt:lpstr>
      <vt:lpstr>-Nobody and nothing will stop Russia on the road to strengthening democracy and ensuring human rights and freedoms. -No references to the need to fight terror can be an argument for restricting human rights. Wladimir putin</vt:lpstr>
      <vt:lpstr>Prezentacja programu PowerPoint</vt:lpstr>
      <vt:lpstr>Prezentacja programu PowerPoint</vt:lpstr>
      <vt:lpstr>Kharkiv</vt:lpstr>
      <vt:lpstr>Prezentacja programu PowerPoint</vt:lpstr>
      <vt:lpstr>Prezentacja programu PowerPoint</vt:lpstr>
      <vt:lpstr>Statistics:</vt:lpstr>
      <vt:lpstr>Bibliography:</vt:lpstr>
      <vt:lpstr>Prezentacja programu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218</cp:revision>
  <dcterms:created xsi:type="dcterms:W3CDTF">2024-12-22T17:44:04Z</dcterms:created>
  <dcterms:modified xsi:type="dcterms:W3CDTF">2024-12-22T21:02:05Z</dcterms:modified>
</cp:coreProperties>
</file>