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2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4BDB07-8241-9A2A-F946-A52DAD1FB937}" v="1" dt="2026-03-28T09:08:42.9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 Leoapa (2435230)" userId="S::2435230@student.uwtsd.ac.uk::609109da-4ace-4e06-b1e6-43ec251cd401" providerId="AD" clId="Web-{2D0D590E-92B4-6EFE-736F-CC65E1B19068}"/>
    <pc:docChg chg="addSld modSld">
      <pc:chgData name="Ioan Leoapa (2435230)" userId="S::2435230@student.uwtsd.ac.uk::609109da-4ace-4e06-b1e6-43ec251cd401" providerId="AD" clId="Web-{2D0D590E-92B4-6EFE-736F-CC65E1B19068}" dt="2026-03-14T09:19:10.283" v="47" actId="20577"/>
      <pc:docMkLst>
        <pc:docMk/>
      </pc:docMkLst>
      <pc:sldChg chg="addSp delSp modSp">
        <pc:chgData name="Ioan Leoapa (2435230)" userId="S::2435230@student.uwtsd.ac.uk::609109da-4ace-4e06-b1e6-43ec251cd401" providerId="AD" clId="Web-{2D0D590E-92B4-6EFE-736F-CC65E1B19068}" dt="2026-03-14T09:10:06.670" v="8"/>
        <pc:sldMkLst>
          <pc:docMk/>
          <pc:sldMk cId="3587266880" sldId="260"/>
        </pc:sldMkLst>
        <pc:spChg chg="add">
          <ac:chgData name="Ioan Leoapa (2435230)" userId="S::2435230@student.uwtsd.ac.uk::609109da-4ace-4e06-b1e6-43ec251cd401" providerId="AD" clId="Web-{2D0D590E-92B4-6EFE-736F-CC65E1B19068}" dt="2026-03-14T09:10:06.670" v="8"/>
          <ac:spMkLst>
            <pc:docMk/>
            <pc:sldMk cId="3587266880" sldId="260"/>
            <ac:spMk id="23" creationId="{11E0B98F-D316-9849-169D-20CA7F6FA23C}"/>
          </ac:spMkLst>
        </pc:spChg>
        <pc:graphicFrameChg chg="mod modGraphic">
          <ac:chgData name="Ioan Leoapa (2435230)" userId="S::2435230@student.uwtsd.ac.uk::609109da-4ace-4e06-b1e6-43ec251cd401" providerId="AD" clId="Web-{2D0D590E-92B4-6EFE-736F-CC65E1B19068}" dt="2026-03-14T09:10:06.670" v="8"/>
          <ac:graphicFrameMkLst>
            <pc:docMk/>
            <pc:sldMk cId="3587266880" sldId="260"/>
            <ac:graphicFrameMk id="10" creationId="{58349582-735E-00E3-4EB4-03FB8DFAC8C8}"/>
          </ac:graphicFrameMkLst>
        </pc:graphicFrameChg>
      </pc:sldChg>
      <pc:sldChg chg="addSp delSp modSp new">
        <pc:chgData name="Ioan Leoapa (2435230)" userId="S::2435230@student.uwtsd.ac.uk::609109da-4ace-4e06-b1e6-43ec251cd401" providerId="AD" clId="Web-{2D0D590E-92B4-6EFE-736F-CC65E1B19068}" dt="2026-03-14T09:14:48.083" v="27" actId="20577"/>
        <pc:sldMkLst>
          <pc:docMk/>
          <pc:sldMk cId="2356995750" sldId="261"/>
        </pc:sldMkLst>
        <pc:spChg chg="mod">
          <ac:chgData name="Ioan Leoapa (2435230)" userId="S::2435230@student.uwtsd.ac.uk::609109da-4ace-4e06-b1e6-43ec251cd401" providerId="AD" clId="Web-{2D0D590E-92B4-6EFE-736F-CC65E1B19068}" dt="2026-03-14T09:14:48.083" v="27" actId="20577"/>
          <ac:spMkLst>
            <pc:docMk/>
            <pc:sldMk cId="2356995750" sldId="261"/>
            <ac:spMk id="2" creationId="{29BCA472-0762-F1D0-833D-8C4C033A9297}"/>
          </ac:spMkLst>
        </pc:spChg>
        <pc:spChg chg="mod">
          <ac:chgData name="Ioan Leoapa (2435230)" userId="S::2435230@student.uwtsd.ac.uk::609109da-4ace-4e06-b1e6-43ec251cd401" providerId="AD" clId="Web-{2D0D590E-92B4-6EFE-736F-CC65E1B19068}" dt="2026-03-14T09:14:01.784" v="25"/>
          <ac:spMkLst>
            <pc:docMk/>
            <pc:sldMk cId="2356995750" sldId="261"/>
            <ac:spMk id="4" creationId="{573024B3-2949-C188-D39C-FA9E665DC56E}"/>
          </ac:spMkLst>
        </pc:spChg>
        <pc:spChg chg="mod">
          <ac:chgData name="Ioan Leoapa (2435230)" userId="S::2435230@student.uwtsd.ac.uk::609109da-4ace-4e06-b1e6-43ec251cd401" providerId="AD" clId="Web-{2D0D590E-92B4-6EFE-736F-CC65E1B19068}" dt="2026-03-14T09:14:01.784" v="25"/>
          <ac:spMkLst>
            <pc:docMk/>
            <pc:sldMk cId="2356995750" sldId="261"/>
            <ac:spMk id="6" creationId="{2C3924DB-4B08-614D-4AFE-91C9CA85D635}"/>
          </ac:spMkLst>
        </pc:spChg>
        <pc:spChg chg="add">
          <ac:chgData name="Ioan Leoapa (2435230)" userId="S::2435230@student.uwtsd.ac.uk::609109da-4ace-4e06-b1e6-43ec251cd401" providerId="AD" clId="Web-{2D0D590E-92B4-6EFE-736F-CC65E1B19068}" dt="2026-03-14T09:14:01.784" v="25"/>
          <ac:spMkLst>
            <pc:docMk/>
            <pc:sldMk cId="2356995750" sldId="261"/>
            <ac:spMk id="12" creationId="{8AF78460-1CB8-6A1A-63FE-169481EFDA71}"/>
          </ac:spMkLst>
        </pc:spChg>
        <pc:graphicFrameChg chg="add">
          <ac:chgData name="Ioan Leoapa (2435230)" userId="S::2435230@student.uwtsd.ac.uk::609109da-4ace-4e06-b1e6-43ec251cd401" providerId="AD" clId="Web-{2D0D590E-92B4-6EFE-736F-CC65E1B19068}" dt="2026-03-14T09:14:01.784" v="25"/>
          <ac:graphicFrameMkLst>
            <pc:docMk/>
            <pc:sldMk cId="2356995750" sldId="261"/>
            <ac:graphicFrameMk id="8" creationId="{16BE8005-6095-F583-7BA9-1CD4EE1A8124}"/>
          </ac:graphicFrameMkLst>
        </pc:graphicFrameChg>
      </pc:sldChg>
      <pc:sldChg chg="addSp delSp modSp new">
        <pc:chgData name="Ioan Leoapa (2435230)" userId="S::2435230@student.uwtsd.ac.uk::609109da-4ace-4e06-b1e6-43ec251cd401" providerId="AD" clId="Web-{2D0D590E-92B4-6EFE-736F-CC65E1B19068}" dt="2026-03-14T09:16:24.556" v="35" actId="20577"/>
        <pc:sldMkLst>
          <pc:docMk/>
          <pc:sldMk cId="3992440928" sldId="262"/>
        </pc:sldMkLst>
        <pc:spChg chg="mod">
          <ac:chgData name="Ioan Leoapa (2435230)" userId="S::2435230@student.uwtsd.ac.uk::609109da-4ace-4e06-b1e6-43ec251cd401" providerId="AD" clId="Web-{2D0D590E-92B4-6EFE-736F-CC65E1B19068}" dt="2026-03-14T09:16:24.556" v="35" actId="20577"/>
          <ac:spMkLst>
            <pc:docMk/>
            <pc:sldMk cId="3992440928" sldId="262"/>
            <ac:spMk id="2" creationId="{1D5089D2-FCC7-0A8A-66B4-C7E9BA59D285}"/>
          </ac:spMkLst>
        </pc:spChg>
        <pc:spChg chg="mod">
          <ac:chgData name="Ioan Leoapa (2435230)" userId="S::2435230@student.uwtsd.ac.uk::609109da-4ace-4e06-b1e6-43ec251cd401" providerId="AD" clId="Web-{2D0D590E-92B4-6EFE-736F-CC65E1B19068}" dt="2026-03-14T09:16:19.180" v="34"/>
          <ac:spMkLst>
            <pc:docMk/>
            <pc:sldMk cId="3992440928" sldId="262"/>
            <ac:spMk id="4" creationId="{A36E85BE-BE47-82B3-9BA2-DF2CFBF268A1}"/>
          </ac:spMkLst>
        </pc:spChg>
        <pc:spChg chg="mod">
          <ac:chgData name="Ioan Leoapa (2435230)" userId="S::2435230@student.uwtsd.ac.uk::609109da-4ace-4e06-b1e6-43ec251cd401" providerId="AD" clId="Web-{2D0D590E-92B4-6EFE-736F-CC65E1B19068}" dt="2026-03-14T09:16:19.180" v="34"/>
          <ac:spMkLst>
            <pc:docMk/>
            <pc:sldMk cId="3992440928" sldId="262"/>
            <ac:spMk id="6" creationId="{C43A2C4A-A81F-D8DA-9C54-591434018265}"/>
          </ac:spMkLst>
        </pc:spChg>
        <pc:spChg chg="add">
          <ac:chgData name="Ioan Leoapa (2435230)" userId="S::2435230@student.uwtsd.ac.uk::609109da-4ace-4e06-b1e6-43ec251cd401" providerId="AD" clId="Web-{2D0D590E-92B4-6EFE-736F-CC65E1B19068}" dt="2026-03-14T09:16:19.180" v="34"/>
          <ac:spMkLst>
            <pc:docMk/>
            <pc:sldMk cId="3992440928" sldId="262"/>
            <ac:spMk id="12" creationId="{9833A40D-B898-7FF3-6AE6-DF6CC1D00DA2}"/>
          </ac:spMkLst>
        </pc:spChg>
        <pc:graphicFrameChg chg="add">
          <ac:chgData name="Ioan Leoapa (2435230)" userId="S::2435230@student.uwtsd.ac.uk::609109da-4ace-4e06-b1e6-43ec251cd401" providerId="AD" clId="Web-{2D0D590E-92B4-6EFE-736F-CC65E1B19068}" dt="2026-03-14T09:16:19.180" v="34"/>
          <ac:graphicFrameMkLst>
            <pc:docMk/>
            <pc:sldMk cId="3992440928" sldId="262"/>
            <ac:graphicFrameMk id="8" creationId="{854910DB-B9E8-FD4D-8813-88921D1AABBE}"/>
          </ac:graphicFrameMkLst>
        </pc:graphicFrameChg>
      </pc:sldChg>
      <pc:sldChg chg="addSp delSp modSp new mod modClrScheme chgLayout">
        <pc:chgData name="Ioan Leoapa (2435230)" userId="S::2435230@student.uwtsd.ac.uk::609109da-4ace-4e06-b1e6-43ec251cd401" providerId="AD" clId="Web-{2D0D590E-92B4-6EFE-736F-CC65E1B19068}" dt="2026-03-14T09:19:10.283" v="47" actId="20577"/>
        <pc:sldMkLst>
          <pc:docMk/>
          <pc:sldMk cId="1051762259" sldId="263"/>
        </pc:sldMkLst>
        <pc:spChg chg="mod">
          <ac:chgData name="Ioan Leoapa (2435230)" userId="S::2435230@student.uwtsd.ac.uk::609109da-4ace-4e06-b1e6-43ec251cd401" providerId="AD" clId="Web-{2D0D590E-92B4-6EFE-736F-CC65E1B19068}" dt="2026-03-14T09:19:10.283" v="47" actId="20577"/>
          <ac:spMkLst>
            <pc:docMk/>
            <pc:sldMk cId="1051762259" sldId="263"/>
            <ac:spMk id="2" creationId="{FF4EE928-021D-D0D8-821C-3CCD3ED05C95}"/>
          </ac:spMkLst>
        </pc:spChg>
        <pc:spChg chg="mod">
          <ac:chgData name="Ioan Leoapa (2435230)" userId="S::2435230@student.uwtsd.ac.uk::609109da-4ace-4e06-b1e6-43ec251cd401" providerId="AD" clId="Web-{2D0D590E-92B4-6EFE-736F-CC65E1B19068}" dt="2026-03-14T09:19:03.017" v="46"/>
          <ac:spMkLst>
            <pc:docMk/>
            <pc:sldMk cId="1051762259" sldId="263"/>
            <ac:spMk id="4" creationId="{8A2E6F47-90D5-76E6-6789-54BC2FF9763D}"/>
          </ac:spMkLst>
        </pc:spChg>
        <pc:spChg chg="mod">
          <ac:chgData name="Ioan Leoapa (2435230)" userId="S::2435230@student.uwtsd.ac.uk::609109da-4ace-4e06-b1e6-43ec251cd401" providerId="AD" clId="Web-{2D0D590E-92B4-6EFE-736F-CC65E1B19068}" dt="2026-03-14T09:19:03.017" v="46"/>
          <ac:spMkLst>
            <pc:docMk/>
            <pc:sldMk cId="1051762259" sldId="263"/>
            <ac:spMk id="6" creationId="{02BA3485-D608-96BD-24B5-E3A77CC231C6}"/>
          </ac:spMkLst>
        </pc:spChg>
        <pc:graphicFrameChg chg="add mod">
          <ac:chgData name="Ioan Leoapa (2435230)" userId="S::2435230@student.uwtsd.ac.uk::609109da-4ace-4e06-b1e6-43ec251cd401" providerId="AD" clId="Web-{2D0D590E-92B4-6EFE-736F-CC65E1B19068}" dt="2026-03-14T09:19:03.017" v="46"/>
          <ac:graphicFrameMkLst>
            <pc:docMk/>
            <pc:sldMk cId="1051762259" sldId="263"/>
            <ac:graphicFrameMk id="8" creationId="{7B8242C5-3461-258A-26C3-34587B8A6597}"/>
          </ac:graphicFrameMkLst>
        </pc:graphicFrameChg>
      </pc:sldChg>
    </pc:docChg>
  </pc:docChgLst>
  <pc:docChgLst>
    <pc:chgData name="Ioan Leoapa (2435230)" userId="S::2435230@student.uwtsd.ac.uk::609109da-4ace-4e06-b1e6-43ec251cd401" providerId="AD" clId="Web-{064BDB07-8241-9A2A-F946-A52DAD1FB937}"/>
    <pc:docChg chg="modSld">
      <pc:chgData name="Ioan Leoapa (2435230)" userId="S::2435230@student.uwtsd.ac.uk::609109da-4ace-4e06-b1e6-43ec251cd401" providerId="AD" clId="Web-{064BDB07-8241-9A2A-F946-A52DAD1FB937}" dt="2026-03-28T09:08:42.976" v="0" actId="20577"/>
      <pc:docMkLst>
        <pc:docMk/>
      </pc:docMkLst>
      <pc:sldChg chg="modSp">
        <pc:chgData name="Ioan Leoapa (2435230)" userId="S::2435230@student.uwtsd.ac.uk::609109da-4ace-4e06-b1e6-43ec251cd401" providerId="AD" clId="Web-{064BDB07-8241-9A2A-F946-A52DAD1FB937}" dt="2026-03-28T09:08:42.976" v="0" actId="20577"/>
        <pc:sldMkLst>
          <pc:docMk/>
          <pc:sldMk cId="1210541309" sldId="257"/>
        </pc:sldMkLst>
        <pc:spChg chg="mod">
          <ac:chgData name="Ioan Leoapa (2435230)" userId="S::2435230@student.uwtsd.ac.uk::609109da-4ace-4e06-b1e6-43ec251cd401" providerId="AD" clId="Web-{064BDB07-8241-9A2A-F946-A52DAD1FB937}" dt="2026-03-28T09:08:42.976" v="0" actId="20577"/>
          <ac:spMkLst>
            <pc:docMk/>
            <pc:sldMk cId="1210541309" sldId="257"/>
            <ac:spMk id="2" creationId="{1D858F5A-99F7-5B4B-A53F-DD2E200FE1C5}"/>
          </ac:spMkLst>
        </pc:spChg>
      </pc:sldChg>
    </pc:docChg>
  </pc:docChgLst>
  <pc:docChgLst>
    <pc:chgData name="Ioan Leoapa (2435230)" userId="S::2435230@student.uwtsd.ac.uk::609109da-4ace-4e06-b1e6-43ec251cd401" providerId="AD" clId="Web-{26F434DD-D72D-FE9A-BE21-51B590C2B688}"/>
    <pc:docChg chg="mod addSld modSld addMainMaster delMainMaster">
      <pc:chgData name="Ioan Leoapa (2435230)" userId="S::2435230@student.uwtsd.ac.uk::609109da-4ace-4e06-b1e6-43ec251cd401" providerId="AD" clId="Web-{26F434DD-D72D-FE9A-BE21-51B590C2B688}" dt="2026-03-07T12:47:11.764" v="104"/>
      <pc:docMkLst>
        <pc:docMk/>
      </pc:docMkLst>
      <pc:sldChg chg="addSp delSp modSp mod setBg modClrScheme setClrOvrMap delDesignElem chgLayout">
        <pc:chgData name="Ioan Leoapa (2435230)" userId="S::2435230@student.uwtsd.ac.uk::609109da-4ace-4e06-b1e6-43ec251cd401" providerId="AD" clId="Web-{26F434DD-D72D-FE9A-BE21-51B590C2B688}" dt="2026-03-07T12:43:58.726" v="84"/>
        <pc:sldMkLst>
          <pc:docMk/>
          <pc:sldMk cId="109857222" sldId="256"/>
        </pc:sldMkLst>
        <pc:spChg chg="mod ord">
          <ac:chgData name="Ioan Leoapa (2435230)" userId="S::2435230@student.uwtsd.ac.uk::609109da-4ace-4e06-b1e6-43ec251cd401" providerId="AD" clId="Web-{26F434DD-D72D-FE9A-BE21-51B590C2B688}" dt="2026-03-07T12:40:49.435" v="7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Ioan Leoapa (2435230)" userId="S::2435230@student.uwtsd.ac.uk::609109da-4ace-4e06-b1e6-43ec251cd401" providerId="AD" clId="Web-{26F434DD-D72D-FE9A-BE21-51B590C2B688}" dt="2026-03-07T12:40:49.435" v="74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Ioan Leoapa (2435230)" userId="S::2435230@student.uwtsd.ac.uk::609109da-4ace-4e06-b1e6-43ec251cd401" providerId="AD" clId="Web-{26F434DD-D72D-FE9A-BE21-51B590C2B688}" dt="2026-03-07T12:24:05.903" v="41" actId="1076"/>
          <ac:picMkLst>
            <pc:docMk/>
            <pc:sldMk cId="109857222" sldId="256"/>
            <ac:picMk id="4" creationId="{FD59A77C-6234-83D6-D132-4329D32E4D1B}"/>
          </ac:picMkLst>
        </pc:picChg>
      </pc:sldChg>
      <pc:sldChg chg="addSp delSp modSp new mod setBg modClrScheme delDesignElem chgLayout">
        <pc:chgData name="Ioan Leoapa (2435230)" userId="S::2435230@student.uwtsd.ac.uk::609109da-4ace-4e06-b1e6-43ec251cd401" providerId="AD" clId="Web-{26F434DD-D72D-FE9A-BE21-51B590C2B688}" dt="2026-03-07T12:40:49.435" v="74"/>
        <pc:sldMkLst>
          <pc:docMk/>
          <pc:sldMk cId="1210541309" sldId="257"/>
        </pc:sldMkLst>
        <pc:spChg chg="mod ord">
          <ac:chgData name="Ioan Leoapa (2435230)" userId="S::2435230@student.uwtsd.ac.uk::609109da-4ace-4e06-b1e6-43ec251cd401" providerId="AD" clId="Web-{26F434DD-D72D-FE9A-BE21-51B590C2B688}" dt="2026-03-07T12:40:49.435" v="74"/>
          <ac:spMkLst>
            <pc:docMk/>
            <pc:sldMk cId="1210541309" sldId="257"/>
            <ac:spMk id="2" creationId="{1D858F5A-99F7-5B4B-A53F-DD2E200FE1C5}"/>
          </ac:spMkLst>
        </pc:spChg>
        <pc:spChg chg="mod ord">
          <ac:chgData name="Ioan Leoapa (2435230)" userId="S::2435230@student.uwtsd.ac.uk::609109da-4ace-4e06-b1e6-43ec251cd401" providerId="AD" clId="Web-{26F434DD-D72D-FE9A-BE21-51B590C2B688}" dt="2026-03-07T12:40:49.435" v="74"/>
          <ac:spMkLst>
            <pc:docMk/>
            <pc:sldMk cId="1210541309" sldId="257"/>
            <ac:spMk id="3" creationId="{24C333A0-0457-F867-34BE-DDB544A0544A}"/>
          </ac:spMkLst>
        </pc:spChg>
        <pc:picChg chg="add">
          <ac:chgData name="Ioan Leoapa (2435230)" userId="S::2435230@student.uwtsd.ac.uk::609109da-4ace-4e06-b1e6-43ec251cd401" providerId="AD" clId="Web-{26F434DD-D72D-FE9A-BE21-51B590C2B688}" dt="2026-03-07T12:28:32.183" v="51"/>
          <ac:picMkLst>
            <pc:docMk/>
            <pc:sldMk cId="1210541309" sldId="257"/>
            <ac:picMk id="16" creationId="{B7899EBB-CE9C-B589-D60E-EEA49B76D20C}"/>
          </ac:picMkLst>
        </pc:picChg>
      </pc:sldChg>
      <pc:sldChg chg="addSp delSp modSp new mod setBg modClrScheme delDesignElem chgLayout">
        <pc:chgData name="Ioan Leoapa (2435230)" userId="S::2435230@student.uwtsd.ac.uk::609109da-4ace-4e06-b1e6-43ec251cd401" providerId="AD" clId="Web-{26F434DD-D72D-FE9A-BE21-51B590C2B688}" dt="2026-03-07T12:43:59.538" v="85"/>
        <pc:sldMkLst>
          <pc:docMk/>
          <pc:sldMk cId="690233696" sldId="258"/>
        </pc:sldMkLst>
        <pc:spChg chg="mod ord">
          <ac:chgData name="Ioan Leoapa (2435230)" userId="S::2435230@student.uwtsd.ac.uk::609109da-4ace-4e06-b1e6-43ec251cd401" providerId="AD" clId="Web-{26F434DD-D72D-FE9A-BE21-51B590C2B688}" dt="2026-03-07T12:40:49.435" v="74"/>
          <ac:spMkLst>
            <pc:docMk/>
            <pc:sldMk cId="690233696" sldId="258"/>
            <ac:spMk id="2" creationId="{1E238A74-2223-CA1B-964D-8D2398B9813B}"/>
          </ac:spMkLst>
        </pc:spChg>
        <pc:spChg chg="mod ord">
          <ac:chgData name="Ioan Leoapa (2435230)" userId="S::2435230@student.uwtsd.ac.uk::609109da-4ace-4e06-b1e6-43ec251cd401" providerId="AD" clId="Web-{26F434DD-D72D-FE9A-BE21-51B590C2B688}" dt="2026-03-07T12:40:49.435" v="74"/>
          <ac:spMkLst>
            <pc:docMk/>
            <pc:sldMk cId="690233696" sldId="258"/>
            <ac:spMk id="3" creationId="{B71512BC-6050-69FA-CA58-1A70A602ABF3}"/>
          </ac:spMkLst>
        </pc:spChg>
        <pc:picChg chg="add">
          <ac:chgData name="Ioan Leoapa (2435230)" userId="S::2435230@student.uwtsd.ac.uk::609109da-4ace-4e06-b1e6-43ec251cd401" providerId="AD" clId="Web-{26F434DD-D72D-FE9A-BE21-51B590C2B688}" dt="2026-03-07T12:32:10.684" v="60"/>
          <ac:picMkLst>
            <pc:docMk/>
            <pc:sldMk cId="690233696" sldId="258"/>
            <ac:picMk id="7" creationId="{5B54F066-EF75-5F9A-4146-4AC382CF0CBA}"/>
          </ac:picMkLst>
        </pc:picChg>
      </pc:sldChg>
      <pc:sldChg chg="addSp delSp modSp new mod setBg modClrScheme delDesignElem chgLayout">
        <pc:chgData name="Ioan Leoapa (2435230)" userId="S::2435230@student.uwtsd.ac.uk::609109da-4ace-4e06-b1e6-43ec251cd401" providerId="AD" clId="Web-{26F434DD-D72D-FE9A-BE21-51B590C2B688}" dt="2026-03-07T12:44:11.570" v="90"/>
        <pc:sldMkLst>
          <pc:docMk/>
          <pc:sldMk cId="1316555860" sldId="259"/>
        </pc:sldMkLst>
        <pc:spChg chg="mod ord">
          <ac:chgData name="Ioan Leoapa (2435230)" userId="S::2435230@student.uwtsd.ac.uk::609109da-4ace-4e06-b1e6-43ec251cd401" providerId="AD" clId="Web-{26F434DD-D72D-FE9A-BE21-51B590C2B688}" dt="2026-03-07T12:44:11.570" v="90"/>
          <ac:spMkLst>
            <pc:docMk/>
            <pc:sldMk cId="1316555860" sldId="259"/>
            <ac:spMk id="2" creationId="{2DF28D3D-A39C-05F5-C4A0-85EC53729C74}"/>
          </ac:spMkLst>
        </pc:spChg>
        <pc:graphicFrameChg chg="add mod ord modGraphic">
          <ac:chgData name="Ioan Leoapa (2435230)" userId="S::2435230@student.uwtsd.ac.uk::609109da-4ace-4e06-b1e6-43ec251cd401" providerId="AD" clId="Web-{26F434DD-D72D-FE9A-BE21-51B590C2B688}" dt="2026-03-07T12:44:11.570" v="90"/>
          <ac:graphicFrameMkLst>
            <pc:docMk/>
            <pc:sldMk cId="1316555860" sldId="259"/>
            <ac:graphicFrameMk id="5" creationId="{36302616-C9F8-8A7A-0378-8E49E300384C}"/>
          </ac:graphicFrameMkLst>
        </pc:graphicFrameChg>
      </pc:sldChg>
      <pc:sldChg chg="addSp delSp modSp new">
        <pc:chgData name="Ioan Leoapa (2435230)" userId="S::2435230@student.uwtsd.ac.uk::609109da-4ace-4e06-b1e6-43ec251cd401" providerId="AD" clId="Web-{26F434DD-D72D-FE9A-BE21-51B590C2B688}" dt="2026-03-07T12:47:11.764" v="104"/>
        <pc:sldMkLst>
          <pc:docMk/>
          <pc:sldMk cId="3587266880" sldId="260"/>
        </pc:sldMkLst>
        <pc:spChg chg="mod">
          <ac:chgData name="Ioan Leoapa (2435230)" userId="S::2435230@student.uwtsd.ac.uk::609109da-4ace-4e06-b1e6-43ec251cd401" providerId="AD" clId="Web-{26F434DD-D72D-FE9A-BE21-51B590C2B688}" dt="2026-03-07T12:47:11.764" v="104"/>
          <ac:spMkLst>
            <pc:docMk/>
            <pc:sldMk cId="3587266880" sldId="260"/>
            <ac:spMk id="2" creationId="{9694F4A7-D807-0800-6C00-C45C76229A8D}"/>
          </ac:spMkLst>
        </pc:spChg>
        <pc:spChg chg="mod">
          <ac:chgData name="Ioan Leoapa (2435230)" userId="S::2435230@student.uwtsd.ac.uk::609109da-4ace-4e06-b1e6-43ec251cd401" providerId="AD" clId="Web-{26F434DD-D72D-FE9A-BE21-51B590C2B688}" dt="2026-03-07T12:47:11.764" v="104"/>
          <ac:spMkLst>
            <pc:docMk/>
            <pc:sldMk cId="3587266880" sldId="260"/>
            <ac:spMk id="4" creationId="{CC6D0224-D99C-9C79-6CEE-E93867F942D6}"/>
          </ac:spMkLst>
        </pc:spChg>
        <pc:spChg chg="mod">
          <ac:chgData name="Ioan Leoapa (2435230)" userId="S::2435230@student.uwtsd.ac.uk::609109da-4ace-4e06-b1e6-43ec251cd401" providerId="AD" clId="Web-{26F434DD-D72D-FE9A-BE21-51B590C2B688}" dt="2026-03-07T12:47:11.764" v="104"/>
          <ac:spMkLst>
            <pc:docMk/>
            <pc:sldMk cId="3587266880" sldId="260"/>
            <ac:spMk id="6" creationId="{F86EA253-5673-7A06-AB43-58BC06E61794}"/>
          </ac:spMkLst>
        </pc:spChg>
        <pc:graphicFrameChg chg="add">
          <ac:chgData name="Ioan Leoapa (2435230)" userId="S::2435230@student.uwtsd.ac.uk::609109da-4ace-4e06-b1e6-43ec251cd401" providerId="AD" clId="Web-{26F434DD-D72D-FE9A-BE21-51B590C2B688}" dt="2026-03-07T12:47:11.764" v="104"/>
          <ac:graphicFrameMkLst>
            <pc:docMk/>
            <pc:sldMk cId="3587266880" sldId="260"/>
            <ac:graphicFrameMk id="10" creationId="{58349582-735E-00E3-4EB4-03FB8DFAC8C8}"/>
          </ac:graphicFrameMkLst>
        </pc:graphicFrameChg>
      </pc:sldChg>
      <pc:sldMasterChg chg="add addSldLayout modSldLayout">
        <pc:chgData name="Ioan Leoapa (2435230)" userId="S::2435230@student.uwtsd.ac.uk::609109da-4ace-4e06-b1e6-43ec251cd401" providerId="AD" clId="Web-{26F434DD-D72D-FE9A-BE21-51B590C2B688}" dt="2026-03-07T12:40:49.435" v="74"/>
        <pc:sldMasterMkLst>
          <pc:docMk/>
          <pc:sldMasterMk cId="2928535861" sldId="2147483832"/>
        </pc:sldMasterMkLst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100044664" sldId="2147483833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906285273" sldId="2147483834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2089414761" sldId="2147483835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454087249" sldId="2147483836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1135470187" sldId="2147483837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2002442589" sldId="2147483838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2023263868" sldId="2147483839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979699341" sldId="2147483840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2770487061" sldId="2147483841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1260782260" sldId="2147483842"/>
          </pc:sldLayoutMkLst>
        </pc:sldLayoutChg>
        <pc:sldLayoutChg chg="add mod replId">
          <pc:chgData name="Ioan Leoapa (2435230)" userId="S::2435230@student.uwtsd.ac.uk::609109da-4ace-4e06-b1e6-43ec251cd401" providerId="AD" clId="Web-{26F434DD-D72D-FE9A-BE21-51B590C2B688}" dt="2026-03-07T12:40:49.435" v="74"/>
          <pc:sldLayoutMkLst>
            <pc:docMk/>
            <pc:sldMasterMk cId="2928535861" sldId="2147483832"/>
            <pc:sldLayoutMk cId="3882429695" sldId="2147483843"/>
          </pc:sldLayoutMkLst>
        </pc:sldLayoutChg>
      </pc:sldMasterChg>
    </pc:docChg>
  </pc:docChgLst>
  <pc:docChgLst>
    <pc:chgData name="Ioan Leoapa (2435230)" userId="S::2435230@student.uwtsd.ac.uk::609109da-4ace-4e06-b1e6-43ec251cd401" providerId="AD" clId="Web-{E3453DC1-DEBB-A137-A3EE-902FECE67E65}"/>
    <pc:docChg chg="modSld">
      <pc:chgData name="Ioan Leoapa (2435230)" userId="S::2435230@student.uwtsd.ac.uk::609109da-4ace-4e06-b1e6-43ec251cd401" providerId="AD" clId="Web-{E3453DC1-DEBB-A137-A3EE-902FECE67E65}" dt="2026-03-21T12:01:45.395" v="0"/>
      <pc:docMkLst>
        <pc:docMk/>
      </pc:docMkLst>
      <pc:sldChg chg="addSp delSp modSp mod modClrScheme chgLayout">
        <pc:chgData name="Ioan Leoapa (2435230)" userId="S::2435230@student.uwtsd.ac.uk::609109da-4ace-4e06-b1e6-43ec251cd401" providerId="AD" clId="Web-{E3453DC1-DEBB-A137-A3EE-902FECE67E65}" dt="2026-03-21T12:01:45.395" v="0"/>
        <pc:sldMkLst>
          <pc:docMk/>
          <pc:sldMk cId="1051762259" sldId="263"/>
        </pc:sldMkLst>
        <pc:spChg chg="mod">
          <ac:chgData name="Ioan Leoapa (2435230)" userId="S::2435230@student.uwtsd.ac.uk::609109da-4ace-4e06-b1e6-43ec251cd401" providerId="AD" clId="Web-{E3453DC1-DEBB-A137-A3EE-902FECE67E65}" dt="2026-03-21T12:01:45.395" v="0"/>
          <ac:spMkLst>
            <pc:docMk/>
            <pc:sldMk cId="1051762259" sldId="263"/>
            <ac:spMk id="2" creationId="{FF4EE928-021D-D0D8-821C-3CCD3ED05C95}"/>
          </ac:spMkLst>
        </pc:spChg>
        <pc:spChg chg="mod">
          <ac:chgData name="Ioan Leoapa (2435230)" userId="S::2435230@student.uwtsd.ac.uk::609109da-4ace-4e06-b1e6-43ec251cd401" providerId="AD" clId="Web-{E3453DC1-DEBB-A137-A3EE-902FECE67E65}" dt="2026-03-21T12:01:45.395" v="0"/>
          <ac:spMkLst>
            <pc:docMk/>
            <pc:sldMk cId="1051762259" sldId="263"/>
            <ac:spMk id="4" creationId="{8A2E6F47-90D5-76E6-6789-54BC2FF9763D}"/>
          </ac:spMkLst>
        </pc:spChg>
        <pc:spChg chg="mod">
          <ac:chgData name="Ioan Leoapa (2435230)" userId="S::2435230@student.uwtsd.ac.uk::609109da-4ace-4e06-b1e6-43ec251cd401" providerId="AD" clId="Web-{E3453DC1-DEBB-A137-A3EE-902FECE67E65}" dt="2026-03-21T12:01:45.395" v="0"/>
          <ac:spMkLst>
            <pc:docMk/>
            <pc:sldMk cId="1051762259" sldId="263"/>
            <ac:spMk id="6" creationId="{02BA3485-D608-96BD-24B5-E3A77CC231C6}"/>
          </ac:spMkLst>
        </pc:spChg>
        <pc:spChg chg="add mod">
          <ac:chgData name="Ioan Leoapa (2435230)" userId="S::2435230@student.uwtsd.ac.uk::609109da-4ace-4e06-b1e6-43ec251cd401" providerId="AD" clId="Web-{E3453DC1-DEBB-A137-A3EE-902FECE67E65}" dt="2026-03-21T12:01:45.395" v="0"/>
          <ac:spMkLst>
            <pc:docMk/>
            <pc:sldMk cId="1051762259" sldId="263"/>
            <ac:spMk id="19" creationId="{7BE5FCEE-175F-225B-0330-5BF0CBFCA3B0}"/>
          </ac:spMkLst>
        </pc:spChg>
        <pc:graphicFrameChg chg="mod modGraphic">
          <ac:chgData name="Ioan Leoapa (2435230)" userId="S::2435230@student.uwtsd.ac.uk::609109da-4ace-4e06-b1e6-43ec251cd401" providerId="AD" clId="Web-{E3453DC1-DEBB-A137-A3EE-902FECE67E65}" dt="2026-03-21T12:01:45.395" v="0"/>
          <ac:graphicFrameMkLst>
            <pc:docMk/>
            <pc:sldMk cId="1051762259" sldId="263"/>
            <ac:graphicFrameMk id="8" creationId="{7B8242C5-3461-258A-26C3-34587B8A6597}"/>
          </ac:graphicFrameMkLst>
        </pc:graphicFrameChg>
      </pc:sldChg>
    </pc:docChg>
  </pc:docChgLst>
  <pc:docChgLst>
    <pc:chgData name="Ioan Leoapa (2435230)" userId="S::2435230@student.uwtsd.ac.uk::609109da-4ace-4e06-b1e6-43ec251cd401" providerId="AD" clId="Web-{A3717FDA-F1E3-A93E-C0E3-6D1C65EAF2A7}"/>
    <pc:docChg chg="addSld modSld">
      <pc:chgData name="Ioan Leoapa (2435230)" userId="S::2435230@student.uwtsd.ac.uk::609109da-4ace-4e06-b1e6-43ec251cd401" providerId="AD" clId="Web-{A3717FDA-F1E3-A93E-C0E3-6D1C65EAF2A7}" dt="2026-03-14T12:16:44.333" v="7" actId="20577"/>
      <pc:docMkLst>
        <pc:docMk/>
      </pc:docMkLst>
      <pc:sldChg chg="addSp delSp modSp new">
        <pc:chgData name="Ioan Leoapa (2435230)" userId="S::2435230@student.uwtsd.ac.uk::609109da-4ace-4e06-b1e6-43ec251cd401" providerId="AD" clId="Web-{A3717FDA-F1E3-A93E-C0E3-6D1C65EAF2A7}" dt="2026-03-14T12:16:44.333" v="7" actId="20577"/>
        <pc:sldMkLst>
          <pc:docMk/>
          <pc:sldMk cId="230833574" sldId="264"/>
        </pc:sldMkLst>
        <pc:spChg chg="mod">
          <ac:chgData name="Ioan Leoapa (2435230)" userId="S::2435230@student.uwtsd.ac.uk::609109da-4ace-4e06-b1e6-43ec251cd401" providerId="AD" clId="Web-{A3717FDA-F1E3-A93E-C0E3-6D1C65EAF2A7}" dt="2026-03-14T12:16:44.333" v="7" actId="20577"/>
          <ac:spMkLst>
            <pc:docMk/>
            <pc:sldMk cId="230833574" sldId="264"/>
            <ac:spMk id="2" creationId="{C8C19731-C968-304E-A208-1597F5291BC4}"/>
          </ac:spMkLst>
        </pc:spChg>
        <pc:spChg chg="mod">
          <ac:chgData name="Ioan Leoapa (2435230)" userId="S::2435230@student.uwtsd.ac.uk::609109da-4ace-4e06-b1e6-43ec251cd401" providerId="AD" clId="Web-{A3717FDA-F1E3-A93E-C0E3-6D1C65EAF2A7}" dt="2026-03-14T12:16:14.474" v="6"/>
          <ac:spMkLst>
            <pc:docMk/>
            <pc:sldMk cId="230833574" sldId="264"/>
            <ac:spMk id="4" creationId="{3868ADDE-5259-0B60-004C-31421B5BCAA2}"/>
          </ac:spMkLst>
        </pc:spChg>
        <pc:spChg chg="mod">
          <ac:chgData name="Ioan Leoapa (2435230)" userId="S::2435230@student.uwtsd.ac.uk::609109da-4ace-4e06-b1e6-43ec251cd401" providerId="AD" clId="Web-{A3717FDA-F1E3-A93E-C0E3-6D1C65EAF2A7}" dt="2026-03-14T12:16:14.474" v="6"/>
          <ac:spMkLst>
            <pc:docMk/>
            <pc:sldMk cId="230833574" sldId="264"/>
            <ac:spMk id="6" creationId="{06B36EC6-2C43-B233-C1BC-D919FC534DDC}"/>
          </ac:spMkLst>
        </pc:spChg>
        <pc:spChg chg="add">
          <ac:chgData name="Ioan Leoapa (2435230)" userId="S::2435230@student.uwtsd.ac.uk::609109da-4ace-4e06-b1e6-43ec251cd401" providerId="AD" clId="Web-{A3717FDA-F1E3-A93E-C0E3-6D1C65EAF2A7}" dt="2026-03-14T12:16:14.474" v="6"/>
          <ac:spMkLst>
            <pc:docMk/>
            <pc:sldMk cId="230833574" sldId="264"/>
            <ac:spMk id="12" creationId="{212B6DC5-CDE3-59CE-F147-358EA4EBD1BC}"/>
          </ac:spMkLst>
        </pc:spChg>
        <pc:graphicFrameChg chg="add">
          <ac:chgData name="Ioan Leoapa (2435230)" userId="S::2435230@student.uwtsd.ac.uk::609109da-4ace-4e06-b1e6-43ec251cd401" providerId="AD" clId="Web-{A3717FDA-F1E3-A93E-C0E3-6D1C65EAF2A7}" dt="2026-03-14T12:16:14.474" v="6"/>
          <ac:graphicFrameMkLst>
            <pc:docMk/>
            <pc:sldMk cId="230833574" sldId="264"/>
            <ac:graphicFrameMk id="8" creationId="{7FA307F6-D781-8F67-47E0-B27CB7E8D387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hyperlink" Target="https://www.gov.uk/set-up-business" TargetMode="External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hyperlink" Target="https://www.gov.uk/set-up-business" TargetMode="External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6CA17D-5F09-4234-921C-F3870F256B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88D4BD-0554-44FE-B82C-E91B25F257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Economic – Strong housing market increases renovation demand</a:t>
          </a:r>
        </a:p>
      </dgm:t>
    </dgm:pt>
    <dgm:pt modelId="{E3E67087-1184-4D17-865C-7FA66CAA5499}" type="parTrans" cxnId="{33093C2F-5107-4E30-B151-B4EC87A7E65C}">
      <dgm:prSet/>
      <dgm:spPr/>
      <dgm:t>
        <a:bodyPr/>
        <a:lstStyle/>
        <a:p>
          <a:endParaRPr lang="en-US"/>
        </a:p>
      </dgm:t>
    </dgm:pt>
    <dgm:pt modelId="{F5D880F8-E5BF-4280-A689-3E9A7AF037F3}" type="sibTrans" cxnId="{33093C2F-5107-4E30-B151-B4EC87A7E65C}">
      <dgm:prSet/>
      <dgm:spPr/>
      <dgm:t>
        <a:bodyPr/>
        <a:lstStyle/>
        <a:p>
          <a:endParaRPr lang="en-US"/>
        </a:p>
      </dgm:t>
    </dgm:pt>
    <dgm:pt modelId="{8447F48A-E483-4CA9-8249-E79308D980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 – Busy homeowners prefer professionals instead of DIY</a:t>
          </a:r>
        </a:p>
      </dgm:t>
    </dgm:pt>
    <dgm:pt modelId="{9270B63A-47B3-42F0-824F-072D2B6A099F}" type="parTrans" cxnId="{CF54AD64-B519-47FA-8419-C7E714BECF8D}">
      <dgm:prSet/>
      <dgm:spPr/>
      <dgm:t>
        <a:bodyPr/>
        <a:lstStyle/>
        <a:p>
          <a:endParaRPr lang="en-US"/>
        </a:p>
      </dgm:t>
    </dgm:pt>
    <dgm:pt modelId="{85F7329D-E047-4C5E-ADA7-56BE5A0CA6BC}" type="sibTrans" cxnId="{CF54AD64-B519-47FA-8419-C7E714BECF8D}">
      <dgm:prSet/>
      <dgm:spPr/>
      <dgm:t>
        <a:bodyPr/>
        <a:lstStyle/>
        <a:p>
          <a:endParaRPr lang="en-US"/>
        </a:p>
      </dgm:t>
    </dgm:pt>
    <dgm:pt modelId="{9CC46707-BBF3-4763-9E51-F5B724D1A3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Technological – Online platforms help businesses reach customers</a:t>
          </a:r>
        </a:p>
      </dgm:t>
    </dgm:pt>
    <dgm:pt modelId="{4344BE10-0473-45DE-9A71-4A019AC1AB18}" type="parTrans" cxnId="{0D1B35C4-7D05-4504-AC27-5B0C6D87D9FE}">
      <dgm:prSet/>
      <dgm:spPr/>
      <dgm:t>
        <a:bodyPr/>
        <a:lstStyle/>
        <a:p>
          <a:endParaRPr lang="en-US"/>
        </a:p>
      </dgm:t>
    </dgm:pt>
    <dgm:pt modelId="{0D0D394D-0716-4299-89D2-F5C21C148DEF}" type="sibTrans" cxnId="{0D1B35C4-7D05-4504-AC27-5B0C6D87D9FE}">
      <dgm:prSet/>
      <dgm:spPr/>
      <dgm:t>
        <a:bodyPr/>
        <a:lstStyle/>
        <a:p>
          <a:endParaRPr lang="en-US"/>
        </a:p>
      </dgm:t>
    </dgm:pt>
    <dgm:pt modelId="{337A6FAB-5A3D-46EA-A22A-3B1CF873F2CB}" type="pres">
      <dgm:prSet presAssocID="{D76CA17D-5F09-4234-921C-F3870F256B2E}" presName="root" presStyleCnt="0">
        <dgm:presLayoutVars>
          <dgm:dir/>
          <dgm:resizeHandles val="exact"/>
        </dgm:presLayoutVars>
      </dgm:prSet>
      <dgm:spPr/>
    </dgm:pt>
    <dgm:pt modelId="{6A198818-A9F7-46B0-A1DC-BB03CFFA33E1}" type="pres">
      <dgm:prSet presAssocID="{2E88D4BD-0554-44FE-B82C-E91B25F25752}" presName="compNode" presStyleCnt="0"/>
      <dgm:spPr/>
    </dgm:pt>
    <dgm:pt modelId="{386B95DE-F8D8-4D05-8665-EEBEC59EE22C}" type="pres">
      <dgm:prSet presAssocID="{2E88D4BD-0554-44FE-B82C-E91B25F25752}" presName="bgRect" presStyleLbl="bgShp" presStyleIdx="0" presStyleCnt="3"/>
      <dgm:spPr/>
    </dgm:pt>
    <dgm:pt modelId="{34127DAD-9A6F-4E5F-82A7-7C172CD392F7}" type="pres">
      <dgm:prSet presAssocID="{2E88D4BD-0554-44FE-B82C-E91B25F2575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C43F5F9-B9B0-4C17-AAEA-ADF23D836BE1}" type="pres">
      <dgm:prSet presAssocID="{2E88D4BD-0554-44FE-B82C-E91B25F25752}" presName="spaceRect" presStyleCnt="0"/>
      <dgm:spPr/>
    </dgm:pt>
    <dgm:pt modelId="{DCB0EB26-F715-4DC0-BD52-2627229C832B}" type="pres">
      <dgm:prSet presAssocID="{2E88D4BD-0554-44FE-B82C-E91B25F25752}" presName="parTx" presStyleLbl="revTx" presStyleIdx="0" presStyleCnt="3">
        <dgm:presLayoutVars>
          <dgm:chMax val="0"/>
          <dgm:chPref val="0"/>
        </dgm:presLayoutVars>
      </dgm:prSet>
      <dgm:spPr/>
    </dgm:pt>
    <dgm:pt modelId="{255D2EEC-D696-44B2-92E1-4787D809C31F}" type="pres">
      <dgm:prSet presAssocID="{F5D880F8-E5BF-4280-A689-3E9A7AF037F3}" presName="sibTrans" presStyleCnt="0"/>
      <dgm:spPr/>
    </dgm:pt>
    <dgm:pt modelId="{A5360DFC-D4A4-470A-85C4-3C8E25C0CAD3}" type="pres">
      <dgm:prSet presAssocID="{8447F48A-E483-4CA9-8249-E79308D9809B}" presName="compNode" presStyleCnt="0"/>
      <dgm:spPr/>
    </dgm:pt>
    <dgm:pt modelId="{31E5A5A8-7BD4-451D-97E7-2A5542BB438C}" type="pres">
      <dgm:prSet presAssocID="{8447F48A-E483-4CA9-8249-E79308D9809B}" presName="bgRect" presStyleLbl="bgShp" presStyleIdx="1" presStyleCnt="3"/>
      <dgm:spPr/>
    </dgm:pt>
    <dgm:pt modelId="{6922F853-0A78-44DB-9378-229FB962674C}" type="pres">
      <dgm:prSet presAssocID="{8447F48A-E483-4CA9-8249-E79308D9809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1AD75AC-9E7F-4DCE-B9C2-2F48006EC776}" type="pres">
      <dgm:prSet presAssocID="{8447F48A-E483-4CA9-8249-E79308D9809B}" presName="spaceRect" presStyleCnt="0"/>
      <dgm:spPr/>
    </dgm:pt>
    <dgm:pt modelId="{51595550-83B9-4C99-970F-0FC4047172D5}" type="pres">
      <dgm:prSet presAssocID="{8447F48A-E483-4CA9-8249-E79308D9809B}" presName="parTx" presStyleLbl="revTx" presStyleIdx="1" presStyleCnt="3">
        <dgm:presLayoutVars>
          <dgm:chMax val="0"/>
          <dgm:chPref val="0"/>
        </dgm:presLayoutVars>
      </dgm:prSet>
      <dgm:spPr/>
    </dgm:pt>
    <dgm:pt modelId="{DD25E72C-B462-41A0-8B6B-9BD721560DFE}" type="pres">
      <dgm:prSet presAssocID="{85F7329D-E047-4C5E-ADA7-56BE5A0CA6BC}" presName="sibTrans" presStyleCnt="0"/>
      <dgm:spPr/>
    </dgm:pt>
    <dgm:pt modelId="{6FE0D59E-98F3-4253-A38F-B8802691C0C7}" type="pres">
      <dgm:prSet presAssocID="{9CC46707-BBF3-4763-9E51-F5B724D1A3DB}" presName="compNode" presStyleCnt="0"/>
      <dgm:spPr/>
    </dgm:pt>
    <dgm:pt modelId="{3E329760-4F5E-42D0-9FB0-12C9CB469D3D}" type="pres">
      <dgm:prSet presAssocID="{9CC46707-BBF3-4763-9E51-F5B724D1A3DB}" presName="bgRect" presStyleLbl="bgShp" presStyleIdx="2" presStyleCnt="3"/>
      <dgm:spPr/>
    </dgm:pt>
    <dgm:pt modelId="{C503B832-D842-4368-BF68-BC32A3D5EF37}" type="pres">
      <dgm:prSet presAssocID="{9CC46707-BBF3-4763-9E51-F5B724D1A3D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569EE24-C316-4284-844A-B6B2972FE235}" type="pres">
      <dgm:prSet presAssocID="{9CC46707-BBF3-4763-9E51-F5B724D1A3DB}" presName="spaceRect" presStyleCnt="0"/>
      <dgm:spPr/>
    </dgm:pt>
    <dgm:pt modelId="{3B5B34FE-B8B4-44B3-86E0-182E9489321A}" type="pres">
      <dgm:prSet presAssocID="{9CC46707-BBF3-4763-9E51-F5B724D1A3D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3D67D03-7B3A-4FEC-955C-9524C58F2744}" type="presOf" srcId="{9CC46707-BBF3-4763-9E51-F5B724D1A3DB}" destId="{3B5B34FE-B8B4-44B3-86E0-182E9489321A}" srcOrd="0" destOrd="0" presId="urn:microsoft.com/office/officeart/2018/2/layout/IconVerticalSolidList"/>
    <dgm:cxn modelId="{33093C2F-5107-4E30-B151-B4EC87A7E65C}" srcId="{D76CA17D-5F09-4234-921C-F3870F256B2E}" destId="{2E88D4BD-0554-44FE-B82C-E91B25F25752}" srcOrd="0" destOrd="0" parTransId="{E3E67087-1184-4D17-865C-7FA66CAA5499}" sibTransId="{F5D880F8-E5BF-4280-A689-3E9A7AF037F3}"/>
    <dgm:cxn modelId="{8AA0525D-40FE-4D62-9473-DD95A689A577}" type="presOf" srcId="{2E88D4BD-0554-44FE-B82C-E91B25F25752}" destId="{DCB0EB26-F715-4DC0-BD52-2627229C832B}" srcOrd="0" destOrd="0" presId="urn:microsoft.com/office/officeart/2018/2/layout/IconVerticalSolidList"/>
    <dgm:cxn modelId="{CF54AD64-B519-47FA-8419-C7E714BECF8D}" srcId="{D76CA17D-5F09-4234-921C-F3870F256B2E}" destId="{8447F48A-E483-4CA9-8249-E79308D9809B}" srcOrd="1" destOrd="0" parTransId="{9270B63A-47B3-42F0-824F-072D2B6A099F}" sibTransId="{85F7329D-E047-4C5E-ADA7-56BE5A0CA6BC}"/>
    <dgm:cxn modelId="{0D1B35C4-7D05-4504-AC27-5B0C6D87D9FE}" srcId="{D76CA17D-5F09-4234-921C-F3870F256B2E}" destId="{9CC46707-BBF3-4763-9E51-F5B724D1A3DB}" srcOrd="2" destOrd="0" parTransId="{4344BE10-0473-45DE-9A71-4A019AC1AB18}" sibTransId="{0D0D394D-0716-4299-89D2-F5C21C148DEF}"/>
    <dgm:cxn modelId="{F3FEFDE1-6B1F-42CC-96DD-4F2CBA664B34}" type="presOf" srcId="{D76CA17D-5F09-4234-921C-F3870F256B2E}" destId="{337A6FAB-5A3D-46EA-A22A-3B1CF873F2CB}" srcOrd="0" destOrd="0" presId="urn:microsoft.com/office/officeart/2018/2/layout/IconVerticalSolidList"/>
    <dgm:cxn modelId="{659AA6E6-40FC-4A38-8D87-A90483B66580}" type="presOf" srcId="{8447F48A-E483-4CA9-8249-E79308D9809B}" destId="{51595550-83B9-4C99-970F-0FC4047172D5}" srcOrd="0" destOrd="0" presId="urn:microsoft.com/office/officeart/2018/2/layout/IconVerticalSolidList"/>
    <dgm:cxn modelId="{286C16BD-CA06-46CE-A031-EF1B8F916336}" type="presParOf" srcId="{337A6FAB-5A3D-46EA-A22A-3B1CF873F2CB}" destId="{6A198818-A9F7-46B0-A1DC-BB03CFFA33E1}" srcOrd="0" destOrd="0" presId="urn:microsoft.com/office/officeart/2018/2/layout/IconVerticalSolidList"/>
    <dgm:cxn modelId="{06EDA691-0856-4D11-92E5-BE193965E076}" type="presParOf" srcId="{6A198818-A9F7-46B0-A1DC-BB03CFFA33E1}" destId="{386B95DE-F8D8-4D05-8665-EEBEC59EE22C}" srcOrd="0" destOrd="0" presId="urn:microsoft.com/office/officeart/2018/2/layout/IconVerticalSolidList"/>
    <dgm:cxn modelId="{6BDCE46F-1CD9-4B86-8035-7026F0553729}" type="presParOf" srcId="{6A198818-A9F7-46B0-A1DC-BB03CFFA33E1}" destId="{34127DAD-9A6F-4E5F-82A7-7C172CD392F7}" srcOrd="1" destOrd="0" presId="urn:microsoft.com/office/officeart/2018/2/layout/IconVerticalSolidList"/>
    <dgm:cxn modelId="{0E5728DE-A4A2-40D5-AECA-8E2A0D5C61D8}" type="presParOf" srcId="{6A198818-A9F7-46B0-A1DC-BB03CFFA33E1}" destId="{7C43F5F9-B9B0-4C17-AAEA-ADF23D836BE1}" srcOrd="2" destOrd="0" presId="urn:microsoft.com/office/officeart/2018/2/layout/IconVerticalSolidList"/>
    <dgm:cxn modelId="{C135851B-450C-48CA-A5C1-7AF45FB6DCA9}" type="presParOf" srcId="{6A198818-A9F7-46B0-A1DC-BB03CFFA33E1}" destId="{DCB0EB26-F715-4DC0-BD52-2627229C832B}" srcOrd="3" destOrd="0" presId="urn:microsoft.com/office/officeart/2018/2/layout/IconVerticalSolidList"/>
    <dgm:cxn modelId="{1957C650-B786-4C21-B6AB-17317ED13386}" type="presParOf" srcId="{337A6FAB-5A3D-46EA-A22A-3B1CF873F2CB}" destId="{255D2EEC-D696-44B2-92E1-4787D809C31F}" srcOrd="1" destOrd="0" presId="urn:microsoft.com/office/officeart/2018/2/layout/IconVerticalSolidList"/>
    <dgm:cxn modelId="{FBB47A4C-224B-4225-B517-3EDD6368C178}" type="presParOf" srcId="{337A6FAB-5A3D-46EA-A22A-3B1CF873F2CB}" destId="{A5360DFC-D4A4-470A-85C4-3C8E25C0CAD3}" srcOrd="2" destOrd="0" presId="urn:microsoft.com/office/officeart/2018/2/layout/IconVerticalSolidList"/>
    <dgm:cxn modelId="{BA5C312E-E1C9-4BF0-ACC3-32089FEA77F2}" type="presParOf" srcId="{A5360DFC-D4A4-470A-85C4-3C8E25C0CAD3}" destId="{31E5A5A8-7BD4-451D-97E7-2A5542BB438C}" srcOrd="0" destOrd="0" presId="urn:microsoft.com/office/officeart/2018/2/layout/IconVerticalSolidList"/>
    <dgm:cxn modelId="{443BE4E7-87CE-426B-8706-8BCFFA840089}" type="presParOf" srcId="{A5360DFC-D4A4-470A-85C4-3C8E25C0CAD3}" destId="{6922F853-0A78-44DB-9378-229FB962674C}" srcOrd="1" destOrd="0" presId="urn:microsoft.com/office/officeart/2018/2/layout/IconVerticalSolidList"/>
    <dgm:cxn modelId="{1FB48AD4-F288-47F9-970A-B08E6A36F35B}" type="presParOf" srcId="{A5360DFC-D4A4-470A-85C4-3C8E25C0CAD3}" destId="{21AD75AC-9E7F-4DCE-B9C2-2F48006EC776}" srcOrd="2" destOrd="0" presId="urn:microsoft.com/office/officeart/2018/2/layout/IconVerticalSolidList"/>
    <dgm:cxn modelId="{D80E87F1-B419-4B79-8B1F-F7E899FD0B6D}" type="presParOf" srcId="{A5360DFC-D4A4-470A-85C4-3C8E25C0CAD3}" destId="{51595550-83B9-4C99-970F-0FC4047172D5}" srcOrd="3" destOrd="0" presId="urn:microsoft.com/office/officeart/2018/2/layout/IconVerticalSolidList"/>
    <dgm:cxn modelId="{BBA5AF1B-044D-4777-98A9-980748BE7A8D}" type="presParOf" srcId="{337A6FAB-5A3D-46EA-A22A-3B1CF873F2CB}" destId="{DD25E72C-B462-41A0-8B6B-9BD721560DFE}" srcOrd="3" destOrd="0" presId="urn:microsoft.com/office/officeart/2018/2/layout/IconVerticalSolidList"/>
    <dgm:cxn modelId="{7842FE0E-2A00-4A98-8DDE-4CB7152D8AFB}" type="presParOf" srcId="{337A6FAB-5A3D-46EA-A22A-3B1CF873F2CB}" destId="{6FE0D59E-98F3-4253-A38F-B8802691C0C7}" srcOrd="4" destOrd="0" presId="urn:microsoft.com/office/officeart/2018/2/layout/IconVerticalSolidList"/>
    <dgm:cxn modelId="{72096809-E3DB-46D8-971A-9B050D3F0083}" type="presParOf" srcId="{6FE0D59E-98F3-4253-A38F-B8802691C0C7}" destId="{3E329760-4F5E-42D0-9FB0-12C9CB469D3D}" srcOrd="0" destOrd="0" presId="urn:microsoft.com/office/officeart/2018/2/layout/IconVerticalSolidList"/>
    <dgm:cxn modelId="{40D6EA8E-14E1-4FC1-B3FE-B3C4BFF31556}" type="presParOf" srcId="{6FE0D59E-98F3-4253-A38F-B8802691C0C7}" destId="{C503B832-D842-4368-BF68-BC32A3D5EF37}" srcOrd="1" destOrd="0" presId="urn:microsoft.com/office/officeart/2018/2/layout/IconVerticalSolidList"/>
    <dgm:cxn modelId="{66DD7A6F-C824-4177-8F65-58BB811EE73F}" type="presParOf" srcId="{6FE0D59E-98F3-4253-A38F-B8802691C0C7}" destId="{6569EE24-C316-4284-844A-B6B2972FE235}" srcOrd="2" destOrd="0" presId="urn:microsoft.com/office/officeart/2018/2/layout/IconVerticalSolidList"/>
    <dgm:cxn modelId="{1F86F255-DE66-4507-912A-41D9CD68E1D0}" type="presParOf" srcId="{6FE0D59E-98F3-4253-A38F-B8802691C0C7}" destId="{3B5B34FE-B8B4-44B3-86E0-182E948932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00D051-4C7E-4428-82D4-E8C9188A228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4CA3807-5949-4CF9-8B06-249DBE47A299}">
      <dgm:prSet/>
      <dgm:spPr/>
      <dgm:t>
        <a:bodyPr/>
        <a:lstStyle/>
        <a:p>
          <a:r>
            <a:rPr lang="en-US"/>
            <a:t>Segmentation – Market divided into homeowners, landlords and property investors.</a:t>
          </a:r>
        </a:p>
      </dgm:t>
    </dgm:pt>
    <dgm:pt modelId="{424CB74B-13BF-4F1B-B4E4-2D2E2C0D14EC}" type="parTrans" cxnId="{84BD6D77-1418-4343-B831-75EF7C37CF77}">
      <dgm:prSet/>
      <dgm:spPr/>
      <dgm:t>
        <a:bodyPr/>
        <a:lstStyle/>
        <a:p>
          <a:endParaRPr lang="en-US"/>
        </a:p>
      </dgm:t>
    </dgm:pt>
    <dgm:pt modelId="{9A58E731-7D52-431D-B27C-F3A93F74071D}" type="sibTrans" cxnId="{84BD6D77-1418-4343-B831-75EF7C37CF77}">
      <dgm:prSet/>
      <dgm:spPr/>
      <dgm:t>
        <a:bodyPr/>
        <a:lstStyle/>
        <a:p>
          <a:endParaRPr lang="en-US"/>
        </a:p>
      </dgm:t>
    </dgm:pt>
    <dgm:pt modelId="{FEBF1AA0-BCD0-46B0-B0A8-65A408EB6485}">
      <dgm:prSet/>
      <dgm:spPr/>
      <dgm:t>
        <a:bodyPr/>
        <a:lstStyle/>
        <a:p>
          <a:r>
            <a:rPr lang="en-US"/>
            <a:t>Targeting – Focus on homeowners and landlords needing reliable renovation work.</a:t>
          </a:r>
        </a:p>
      </dgm:t>
    </dgm:pt>
    <dgm:pt modelId="{B7052D16-66DC-4FE6-A966-C3F4C0F21D76}" type="parTrans" cxnId="{C28A4D1F-4AF4-48B1-9C2C-FDBAA3A0F1C8}">
      <dgm:prSet/>
      <dgm:spPr/>
      <dgm:t>
        <a:bodyPr/>
        <a:lstStyle/>
        <a:p>
          <a:endParaRPr lang="en-US"/>
        </a:p>
      </dgm:t>
    </dgm:pt>
    <dgm:pt modelId="{CD5761B9-A9A4-461C-87D3-F27A871E5058}" type="sibTrans" cxnId="{C28A4D1F-4AF4-48B1-9C2C-FDBAA3A0F1C8}">
      <dgm:prSet/>
      <dgm:spPr/>
      <dgm:t>
        <a:bodyPr/>
        <a:lstStyle/>
        <a:p>
          <a:endParaRPr lang="en-US"/>
        </a:p>
      </dgm:t>
    </dgm:pt>
    <dgm:pt modelId="{B300A025-1DBA-442D-92A7-128EDC73CE16}">
      <dgm:prSet/>
      <dgm:spPr/>
      <dgm:t>
        <a:bodyPr/>
        <a:lstStyle/>
        <a:p>
          <a:r>
            <a:rPr lang="en-US"/>
            <a:t>Positioning – Professional, reliable and affordable renovation service with high-quality workmanship.</a:t>
          </a:r>
        </a:p>
      </dgm:t>
    </dgm:pt>
    <dgm:pt modelId="{3613AF2D-26D7-4F04-89A0-2ECFCFD2FC0B}" type="parTrans" cxnId="{D208C857-6262-47C3-969B-DBF392A27674}">
      <dgm:prSet/>
      <dgm:spPr/>
      <dgm:t>
        <a:bodyPr/>
        <a:lstStyle/>
        <a:p>
          <a:endParaRPr lang="en-US"/>
        </a:p>
      </dgm:t>
    </dgm:pt>
    <dgm:pt modelId="{FBEF53B9-41C5-4102-945C-72B5FA8B178C}" type="sibTrans" cxnId="{D208C857-6262-47C3-969B-DBF392A27674}">
      <dgm:prSet/>
      <dgm:spPr/>
      <dgm:t>
        <a:bodyPr/>
        <a:lstStyle/>
        <a:p>
          <a:endParaRPr lang="en-US"/>
        </a:p>
      </dgm:t>
    </dgm:pt>
    <dgm:pt modelId="{6E0FB1DF-0D29-45CE-B05D-B4A121B7B74B}" type="pres">
      <dgm:prSet presAssocID="{0500D051-4C7E-4428-82D4-E8C9188A2285}" presName="root" presStyleCnt="0">
        <dgm:presLayoutVars>
          <dgm:dir/>
          <dgm:resizeHandles val="exact"/>
        </dgm:presLayoutVars>
      </dgm:prSet>
      <dgm:spPr/>
    </dgm:pt>
    <dgm:pt modelId="{2691CC38-27B3-4548-96C2-243351B53711}" type="pres">
      <dgm:prSet presAssocID="{94CA3807-5949-4CF9-8B06-249DBE47A299}" presName="compNode" presStyleCnt="0"/>
      <dgm:spPr/>
    </dgm:pt>
    <dgm:pt modelId="{CC8C5975-BEE1-4CDB-BFE2-1FB9283ADC77}" type="pres">
      <dgm:prSet presAssocID="{94CA3807-5949-4CF9-8B06-249DBE47A299}" presName="bgRect" presStyleLbl="bgShp" presStyleIdx="0" presStyleCnt="3"/>
      <dgm:spPr/>
    </dgm:pt>
    <dgm:pt modelId="{83D68625-C022-4B39-A9CF-A29E94523CEA}" type="pres">
      <dgm:prSet presAssocID="{94CA3807-5949-4CF9-8B06-249DBE47A29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47854A07-8340-480F-AC1B-B4B690FBAF6E}" type="pres">
      <dgm:prSet presAssocID="{94CA3807-5949-4CF9-8B06-249DBE47A299}" presName="spaceRect" presStyleCnt="0"/>
      <dgm:spPr/>
    </dgm:pt>
    <dgm:pt modelId="{BDF51544-56F9-4F34-B308-995A8CD2874F}" type="pres">
      <dgm:prSet presAssocID="{94CA3807-5949-4CF9-8B06-249DBE47A299}" presName="parTx" presStyleLbl="revTx" presStyleIdx="0" presStyleCnt="3">
        <dgm:presLayoutVars>
          <dgm:chMax val="0"/>
          <dgm:chPref val="0"/>
        </dgm:presLayoutVars>
      </dgm:prSet>
      <dgm:spPr/>
    </dgm:pt>
    <dgm:pt modelId="{7086F410-CEB1-428F-87D7-61D3691B1C4E}" type="pres">
      <dgm:prSet presAssocID="{9A58E731-7D52-431D-B27C-F3A93F74071D}" presName="sibTrans" presStyleCnt="0"/>
      <dgm:spPr/>
    </dgm:pt>
    <dgm:pt modelId="{77DFB39D-E5C3-46CF-AEB9-0D351B6C7DF5}" type="pres">
      <dgm:prSet presAssocID="{FEBF1AA0-BCD0-46B0-B0A8-65A408EB6485}" presName="compNode" presStyleCnt="0"/>
      <dgm:spPr/>
    </dgm:pt>
    <dgm:pt modelId="{76BC0E3D-7430-4A6E-BE20-4A4E40E8D745}" type="pres">
      <dgm:prSet presAssocID="{FEBF1AA0-BCD0-46B0-B0A8-65A408EB6485}" presName="bgRect" presStyleLbl="bgShp" presStyleIdx="1" presStyleCnt="3"/>
      <dgm:spPr/>
    </dgm:pt>
    <dgm:pt modelId="{DE64D2DB-5D62-47A2-B884-24FCB68F5E77}" type="pres">
      <dgm:prSet presAssocID="{FEBF1AA0-BCD0-46B0-B0A8-65A408EB648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D03BB6DD-43BA-4073-A1CC-7745D8CB49D4}" type="pres">
      <dgm:prSet presAssocID="{FEBF1AA0-BCD0-46B0-B0A8-65A408EB6485}" presName="spaceRect" presStyleCnt="0"/>
      <dgm:spPr/>
    </dgm:pt>
    <dgm:pt modelId="{C2A14DFE-9021-4393-8CEF-9577D685516F}" type="pres">
      <dgm:prSet presAssocID="{FEBF1AA0-BCD0-46B0-B0A8-65A408EB6485}" presName="parTx" presStyleLbl="revTx" presStyleIdx="1" presStyleCnt="3">
        <dgm:presLayoutVars>
          <dgm:chMax val="0"/>
          <dgm:chPref val="0"/>
        </dgm:presLayoutVars>
      </dgm:prSet>
      <dgm:spPr/>
    </dgm:pt>
    <dgm:pt modelId="{0D06BCB0-6B7C-49AB-897B-83AF352EC13C}" type="pres">
      <dgm:prSet presAssocID="{CD5761B9-A9A4-461C-87D3-F27A871E5058}" presName="sibTrans" presStyleCnt="0"/>
      <dgm:spPr/>
    </dgm:pt>
    <dgm:pt modelId="{B7320E9C-7693-4E42-AFF2-A199CD873A10}" type="pres">
      <dgm:prSet presAssocID="{B300A025-1DBA-442D-92A7-128EDC73CE16}" presName="compNode" presStyleCnt="0"/>
      <dgm:spPr/>
    </dgm:pt>
    <dgm:pt modelId="{3637423B-8762-45F1-89F3-3EB6669F8BE8}" type="pres">
      <dgm:prSet presAssocID="{B300A025-1DBA-442D-92A7-128EDC73CE16}" presName="bgRect" presStyleLbl="bgShp" presStyleIdx="2" presStyleCnt="3"/>
      <dgm:spPr/>
    </dgm:pt>
    <dgm:pt modelId="{518E18BC-97B0-4AE6-98E0-9D86A6DE6D13}" type="pres">
      <dgm:prSet presAssocID="{B300A025-1DBA-442D-92A7-128EDC73CE1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3276C0DB-6E48-42C7-BD54-07310BB46879}" type="pres">
      <dgm:prSet presAssocID="{B300A025-1DBA-442D-92A7-128EDC73CE16}" presName="spaceRect" presStyleCnt="0"/>
      <dgm:spPr/>
    </dgm:pt>
    <dgm:pt modelId="{FA2EB9F7-AD02-480E-BEEA-EDA8F84499B2}" type="pres">
      <dgm:prSet presAssocID="{B300A025-1DBA-442D-92A7-128EDC73CE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729F40B-4E8C-4F86-A6DD-DFE679F68296}" type="presOf" srcId="{94CA3807-5949-4CF9-8B06-249DBE47A299}" destId="{BDF51544-56F9-4F34-B308-995A8CD2874F}" srcOrd="0" destOrd="0" presId="urn:microsoft.com/office/officeart/2018/2/layout/IconVerticalSolidList"/>
    <dgm:cxn modelId="{922CF819-A9B2-41FD-A08F-EBD2AEA44434}" type="presOf" srcId="{FEBF1AA0-BCD0-46B0-B0A8-65A408EB6485}" destId="{C2A14DFE-9021-4393-8CEF-9577D685516F}" srcOrd="0" destOrd="0" presId="urn:microsoft.com/office/officeart/2018/2/layout/IconVerticalSolidList"/>
    <dgm:cxn modelId="{C28A4D1F-4AF4-48B1-9C2C-FDBAA3A0F1C8}" srcId="{0500D051-4C7E-4428-82D4-E8C9188A2285}" destId="{FEBF1AA0-BCD0-46B0-B0A8-65A408EB6485}" srcOrd="1" destOrd="0" parTransId="{B7052D16-66DC-4FE6-A966-C3F4C0F21D76}" sibTransId="{CD5761B9-A9A4-461C-87D3-F27A871E5058}"/>
    <dgm:cxn modelId="{5F3E594A-B77C-4421-96F6-2C99E31868F8}" type="presOf" srcId="{B300A025-1DBA-442D-92A7-128EDC73CE16}" destId="{FA2EB9F7-AD02-480E-BEEA-EDA8F84499B2}" srcOrd="0" destOrd="0" presId="urn:microsoft.com/office/officeart/2018/2/layout/IconVerticalSolidList"/>
    <dgm:cxn modelId="{84BD6D77-1418-4343-B831-75EF7C37CF77}" srcId="{0500D051-4C7E-4428-82D4-E8C9188A2285}" destId="{94CA3807-5949-4CF9-8B06-249DBE47A299}" srcOrd="0" destOrd="0" parTransId="{424CB74B-13BF-4F1B-B4E4-2D2E2C0D14EC}" sibTransId="{9A58E731-7D52-431D-B27C-F3A93F74071D}"/>
    <dgm:cxn modelId="{D208C857-6262-47C3-969B-DBF392A27674}" srcId="{0500D051-4C7E-4428-82D4-E8C9188A2285}" destId="{B300A025-1DBA-442D-92A7-128EDC73CE16}" srcOrd="2" destOrd="0" parTransId="{3613AF2D-26D7-4F04-89A0-2ECFCFD2FC0B}" sibTransId="{FBEF53B9-41C5-4102-945C-72B5FA8B178C}"/>
    <dgm:cxn modelId="{4E1F91A7-26B3-4038-A638-1F8D182E204A}" type="presOf" srcId="{0500D051-4C7E-4428-82D4-E8C9188A2285}" destId="{6E0FB1DF-0D29-45CE-B05D-B4A121B7B74B}" srcOrd="0" destOrd="0" presId="urn:microsoft.com/office/officeart/2018/2/layout/IconVerticalSolidList"/>
    <dgm:cxn modelId="{CCA69996-339E-4D6A-BE5B-CE6835F37746}" type="presParOf" srcId="{6E0FB1DF-0D29-45CE-B05D-B4A121B7B74B}" destId="{2691CC38-27B3-4548-96C2-243351B53711}" srcOrd="0" destOrd="0" presId="urn:microsoft.com/office/officeart/2018/2/layout/IconVerticalSolidList"/>
    <dgm:cxn modelId="{C3E822C6-F4EC-455E-8523-8DD03CFBC1B2}" type="presParOf" srcId="{2691CC38-27B3-4548-96C2-243351B53711}" destId="{CC8C5975-BEE1-4CDB-BFE2-1FB9283ADC77}" srcOrd="0" destOrd="0" presId="urn:microsoft.com/office/officeart/2018/2/layout/IconVerticalSolidList"/>
    <dgm:cxn modelId="{673C95A9-2B05-4B29-9751-B3774EB22302}" type="presParOf" srcId="{2691CC38-27B3-4548-96C2-243351B53711}" destId="{83D68625-C022-4B39-A9CF-A29E94523CEA}" srcOrd="1" destOrd="0" presId="urn:microsoft.com/office/officeart/2018/2/layout/IconVerticalSolidList"/>
    <dgm:cxn modelId="{4383BF1B-C973-4651-BF35-23E3FC4C4349}" type="presParOf" srcId="{2691CC38-27B3-4548-96C2-243351B53711}" destId="{47854A07-8340-480F-AC1B-B4B690FBAF6E}" srcOrd="2" destOrd="0" presId="urn:microsoft.com/office/officeart/2018/2/layout/IconVerticalSolidList"/>
    <dgm:cxn modelId="{75767A0C-4E2D-464F-A9DB-416491D9BB2F}" type="presParOf" srcId="{2691CC38-27B3-4548-96C2-243351B53711}" destId="{BDF51544-56F9-4F34-B308-995A8CD2874F}" srcOrd="3" destOrd="0" presId="urn:microsoft.com/office/officeart/2018/2/layout/IconVerticalSolidList"/>
    <dgm:cxn modelId="{2597CF36-7A29-43A2-AD04-5E1BF19CF589}" type="presParOf" srcId="{6E0FB1DF-0D29-45CE-B05D-B4A121B7B74B}" destId="{7086F410-CEB1-428F-87D7-61D3691B1C4E}" srcOrd="1" destOrd="0" presId="urn:microsoft.com/office/officeart/2018/2/layout/IconVerticalSolidList"/>
    <dgm:cxn modelId="{53EB5A6D-D5DD-4835-B25C-69D1C4BDD05C}" type="presParOf" srcId="{6E0FB1DF-0D29-45CE-B05D-B4A121B7B74B}" destId="{77DFB39D-E5C3-46CF-AEB9-0D351B6C7DF5}" srcOrd="2" destOrd="0" presId="urn:microsoft.com/office/officeart/2018/2/layout/IconVerticalSolidList"/>
    <dgm:cxn modelId="{A740DCD2-02C8-4982-9B24-3D8F1160EBCC}" type="presParOf" srcId="{77DFB39D-E5C3-46CF-AEB9-0D351B6C7DF5}" destId="{76BC0E3D-7430-4A6E-BE20-4A4E40E8D745}" srcOrd="0" destOrd="0" presId="urn:microsoft.com/office/officeart/2018/2/layout/IconVerticalSolidList"/>
    <dgm:cxn modelId="{C33F9177-79B3-4F99-A82F-6F7D868A0F34}" type="presParOf" srcId="{77DFB39D-E5C3-46CF-AEB9-0D351B6C7DF5}" destId="{DE64D2DB-5D62-47A2-B884-24FCB68F5E77}" srcOrd="1" destOrd="0" presId="urn:microsoft.com/office/officeart/2018/2/layout/IconVerticalSolidList"/>
    <dgm:cxn modelId="{ED2D2D82-FF68-4C36-B49C-441B96CCBD89}" type="presParOf" srcId="{77DFB39D-E5C3-46CF-AEB9-0D351B6C7DF5}" destId="{D03BB6DD-43BA-4073-A1CC-7745D8CB49D4}" srcOrd="2" destOrd="0" presId="urn:microsoft.com/office/officeart/2018/2/layout/IconVerticalSolidList"/>
    <dgm:cxn modelId="{3C620A74-18DD-4517-80A5-6B3C18672E43}" type="presParOf" srcId="{77DFB39D-E5C3-46CF-AEB9-0D351B6C7DF5}" destId="{C2A14DFE-9021-4393-8CEF-9577D685516F}" srcOrd="3" destOrd="0" presId="urn:microsoft.com/office/officeart/2018/2/layout/IconVerticalSolidList"/>
    <dgm:cxn modelId="{E9587A8B-916C-43F3-BBFB-86505C4EFFDA}" type="presParOf" srcId="{6E0FB1DF-0D29-45CE-B05D-B4A121B7B74B}" destId="{0D06BCB0-6B7C-49AB-897B-83AF352EC13C}" srcOrd="3" destOrd="0" presId="urn:microsoft.com/office/officeart/2018/2/layout/IconVerticalSolidList"/>
    <dgm:cxn modelId="{40B7B142-C5D8-4D1B-A13A-B0B12DD56EAE}" type="presParOf" srcId="{6E0FB1DF-0D29-45CE-B05D-B4A121B7B74B}" destId="{B7320E9C-7693-4E42-AFF2-A199CD873A10}" srcOrd="4" destOrd="0" presId="urn:microsoft.com/office/officeart/2018/2/layout/IconVerticalSolidList"/>
    <dgm:cxn modelId="{FCA3A82F-D40B-4FCA-8D0D-D7D58C13F827}" type="presParOf" srcId="{B7320E9C-7693-4E42-AFF2-A199CD873A10}" destId="{3637423B-8762-45F1-89F3-3EB6669F8BE8}" srcOrd="0" destOrd="0" presId="urn:microsoft.com/office/officeart/2018/2/layout/IconVerticalSolidList"/>
    <dgm:cxn modelId="{DB6469F3-9DB2-4974-8168-F1F8827AA14B}" type="presParOf" srcId="{B7320E9C-7693-4E42-AFF2-A199CD873A10}" destId="{518E18BC-97B0-4AE6-98E0-9D86A6DE6D13}" srcOrd="1" destOrd="0" presId="urn:microsoft.com/office/officeart/2018/2/layout/IconVerticalSolidList"/>
    <dgm:cxn modelId="{BA1E79BF-E6A7-402C-8CB0-A9E26034E257}" type="presParOf" srcId="{B7320E9C-7693-4E42-AFF2-A199CD873A10}" destId="{3276C0DB-6E48-42C7-BD54-07310BB46879}" srcOrd="2" destOrd="0" presId="urn:microsoft.com/office/officeart/2018/2/layout/IconVerticalSolidList"/>
    <dgm:cxn modelId="{BCA99C2D-7974-42C4-9009-48BC342C44BB}" type="presParOf" srcId="{B7320E9C-7693-4E42-AFF2-A199CD873A10}" destId="{FA2EB9F7-AD02-480E-BEEA-EDA8F84499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36F207-F33E-44F6-AF38-15AC9F16F34E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4A2D06-B99F-40E7-AE3C-CE3E0F5B0A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Professional website showcasing services</a:t>
          </a:r>
        </a:p>
      </dgm:t>
    </dgm:pt>
    <dgm:pt modelId="{68E64E25-BDE7-49B6-ADD3-92DFE66E2DF0}" type="parTrans" cxnId="{C29D31E6-75D7-4DFE-BA3E-3296C8E93293}">
      <dgm:prSet/>
      <dgm:spPr/>
      <dgm:t>
        <a:bodyPr/>
        <a:lstStyle/>
        <a:p>
          <a:endParaRPr lang="en-US"/>
        </a:p>
      </dgm:t>
    </dgm:pt>
    <dgm:pt modelId="{0CAA0FF6-DDDC-431C-96AB-12588B7811C9}" type="sibTrans" cxnId="{C29D31E6-75D7-4DFE-BA3E-3296C8E93293}">
      <dgm:prSet/>
      <dgm:spPr/>
      <dgm:t>
        <a:bodyPr/>
        <a:lstStyle/>
        <a:p>
          <a:endParaRPr lang="en-US"/>
        </a:p>
      </dgm:t>
    </dgm:pt>
    <dgm:pt modelId="{1907EC7B-07CF-4467-90B2-9932EDDA1C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 media marketing (Facebook, Instagram)</a:t>
          </a:r>
        </a:p>
      </dgm:t>
    </dgm:pt>
    <dgm:pt modelId="{5C28B532-31A1-4289-907A-AAEC96447D5F}" type="parTrans" cxnId="{F5488CC9-7C4E-4CBF-AA1C-BA1DBE64C37A}">
      <dgm:prSet/>
      <dgm:spPr/>
      <dgm:t>
        <a:bodyPr/>
        <a:lstStyle/>
        <a:p>
          <a:endParaRPr lang="en-US"/>
        </a:p>
      </dgm:t>
    </dgm:pt>
    <dgm:pt modelId="{D632D1E9-F19D-4801-91E2-BE9D156F00D4}" type="sibTrans" cxnId="{F5488CC9-7C4E-4CBF-AA1C-BA1DBE64C37A}">
      <dgm:prSet/>
      <dgm:spPr/>
      <dgm:t>
        <a:bodyPr/>
        <a:lstStyle/>
        <a:p>
          <a:endParaRPr lang="en-US"/>
        </a:p>
      </dgm:t>
    </dgm:pt>
    <dgm:pt modelId="{DC201A29-4BF3-42F8-85F6-171EE32D8B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Before-and-after renovation project photos</a:t>
          </a:r>
        </a:p>
      </dgm:t>
    </dgm:pt>
    <dgm:pt modelId="{9658AF6C-249E-4CEA-87F4-FC609487B139}" type="parTrans" cxnId="{B04D67A1-9DBE-44E4-A1D4-F9FACC7F4816}">
      <dgm:prSet/>
      <dgm:spPr/>
      <dgm:t>
        <a:bodyPr/>
        <a:lstStyle/>
        <a:p>
          <a:endParaRPr lang="en-US"/>
        </a:p>
      </dgm:t>
    </dgm:pt>
    <dgm:pt modelId="{215103D2-82AC-4D39-BBB3-671C6DCF8846}" type="sibTrans" cxnId="{B04D67A1-9DBE-44E4-A1D4-F9FACC7F4816}">
      <dgm:prSet/>
      <dgm:spPr/>
      <dgm:t>
        <a:bodyPr/>
        <a:lstStyle/>
        <a:p>
          <a:endParaRPr lang="en-US"/>
        </a:p>
      </dgm:t>
    </dgm:pt>
    <dgm:pt modelId="{CE455158-15F5-4612-AFEF-7B22BF90E8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Customer reviews build trust and credibility</a:t>
          </a:r>
        </a:p>
      </dgm:t>
    </dgm:pt>
    <dgm:pt modelId="{A09E58C2-347F-4A12-8BD1-0D42CC441274}" type="parTrans" cxnId="{4202D130-DB16-44BA-B589-186E633EB078}">
      <dgm:prSet/>
      <dgm:spPr/>
      <dgm:t>
        <a:bodyPr/>
        <a:lstStyle/>
        <a:p>
          <a:endParaRPr lang="en-US"/>
        </a:p>
      </dgm:t>
    </dgm:pt>
    <dgm:pt modelId="{823EABF1-346C-4EA2-BF71-3357875AD4F8}" type="sibTrans" cxnId="{4202D130-DB16-44BA-B589-186E633EB078}">
      <dgm:prSet/>
      <dgm:spPr/>
      <dgm:t>
        <a:bodyPr/>
        <a:lstStyle/>
        <a:p>
          <a:endParaRPr lang="en-US"/>
        </a:p>
      </dgm:t>
    </dgm:pt>
    <dgm:pt modelId="{0CF30A85-0F4E-4A39-8A9E-0C858EE95598}" type="pres">
      <dgm:prSet presAssocID="{1E36F207-F33E-44F6-AF38-15AC9F16F34E}" presName="diagram" presStyleCnt="0">
        <dgm:presLayoutVars>
          <dgm:dir/>
          <dgm:resizeHandles val="exact"/>
        </dgm:presLayoutVars>
      </dgm:prSet>
      <dgm:spPr/>
    </dgm:pt>
    <dgm:pt modelId="{69443E97-24E2-4396-B5CE-3A4EDE206087}" type="pres">
      <dgm:prSet presAssocID="{604A2D06-B99F-40E7-AE3C-CE3E0F5B0A56}" presName="node" presStyleLbl="node1" presStyleIdx="0" presStyleCnt="4">
        <dgm:presLayoutVars>
          <dgm:bulletEnabled val="1"/>
        </dgm:presLayoutVars>
      </dgm:prSet>
      <dgm:spPr/>
    </dgm:pt>
    <dgm:pt modelId="{8A63D74D-E58F-46B6-8A0D-1408021C95A1}" type="pres">
      <dgm:prSet presAssocID="{0CAA0FF6-DDDC-431C-96AB-12588B7811C9}" presName="sibTrans" presStyleCnt="0"/>
      <dgm:spPr/>
    </dgm:pt>
    <dgm:pt modelId="{DD7DAF91-23E8-4BB6-A595-6AA2237730E0}" type="pres">
      <dgm:prSet presAssocID="{1907EC7B-07CF-4467-90B2-9932EDDA1C7D}" presName="node" presStyleLbl="node1" presStyleIdx="1" presStyleCnt="4">
        <dgm:presLayoutVars>
          <dgm:bulletEnabled val="1"/>
        </dgm:presLayoutVars>
      </dgm:prSet>
      <dgm:spPr/>
    </dgm:pt>
    <dgm:pt modelId="{86BD67D3-8B19-470B-A9EA-207B2FA3A91D}" type="pres">
      <dgm:prSet presAssocID="{D632D1E9-F19D-4801-91E2-BE9D156F00D4}" presName="sibTrans" presStyleCnt="0"/>
      <dgm:spPr/>
    </dgm:pt>
    <dgm:pt modelId="{57054640-5799-4E7E-819C-1888C0533203}" type="pres">
      <dgm:prSet presAssocID="{DC201A29-4BF3-42F8-85F6-171EE32D8B16}" presName="node" presStyleLbl="node1" presStyleIdx="2" presStyleCnt="4">
        <dgm:presLayoutVars>
          <dgm:bulletEnabled val="1"/>
        </dgm:presLayoutVars>
      </dgm:prSet>
      <dgm:spPr/>
    </dgm:pt>
    <dgm:pt modelId="{7422DD88-EBDE-48D3-B7FA-298891D080C9}" type="pres">
      <dgm:prSet presAssocID="{215103D2-82AC-4D39-BBB3-671C6DCF8846}" presName="sibTrans" presStyleCnt="0"/>
      <dgm:spPr/>
    </dgm:pt>
    <dgm:pt modelId="{870FF56D-7285-463D-8D9C-98767C6F1CED}" type="pres">
      <dgm:prSet presAssocID="{CE455158-15F5-4612-AFEF-7B22BF90E8E9}" presName="node" presStyleLbl="node1" presStyleIdx="3" presStyleCnt="4">
        <dgm:presLayoutVars>
          <dgm:bulletEnabled val="1"/>
        </dgm:presLayoutVars>
      </dgm:prSet>
      <dgm:spPr/>
    </dgm:pt>
  </dgm:ptLst>
  <dgm:cxnLst>
    <dgm:cxn modelId="{4202D130-DB16-44BA-B589-186E633EB078}" srcId="{1E36F207-F33E-44F6-AF38-15AC9F16F34E}" destId="{CE455158-15F5-4612-AFEF-7B22BF90E8E9}" srcOrd="3" destOrd="0" parTransId="{A09E58C2-347F-4A12-8BD1-0D42CC441274}" sibTransId="{823EABF1-346C-4EA2-BF71-3357875AD4F8}"/>
    <dgm:cxn modelId="{961D7877-4C70-434B-88AA-093F1431CF75}" type="presOf" srcId="{DC201A29-4BF3-42F8-85F6-171EE32D8B16}" destId="{57054640-5799-4E7E-819C-1888C0533203}" srcOrd="0" destOrd="0" presId="urn:microsoft.com/office/officeart/2005/8/layout/default"/>
    <dgm:cxn modelId="{B04D67A1-9DBE-44E4-A1D4-F9FACC7F4816}" srcId="{1E36F207-F33E-44F6-AF38-15AC9F16F34E}" destId="{DC201A29-4BF3-42F8-85F6-171EE32D8B16}" srcOrd="2" destOrd="0" parTransId="{9658AF6C-249E-4CEA-87F4-FC609487B139}" sibTransId="{215103D2-82AC-4D39-BBB3-671C6DCF8846}"/>
    <dgm:cxn modelId="{6B7808AA-C008-4A3D-8B6D-FE7E918D48DF}" type="presOf" srcId="{604A2D06-B99F-40E7-AE3C-CE3E0F5B0A56}" destId="{69443E97-24E2-4396-B5CE-3A4EDE206087}" srcOrd="0" destOrd="0" presId="urn:microsoft.com/office/officeart/2005/8/layout/default"/>
    <dgm:cxn modelId="{CC5344AB-F8E8-47EC-BD1E-5ACFBC9498FC}" type="presOf" srcId="{CE455158-15F5-4612-AFEF-7B22BF90E8E9}" destId="{870FF56D-7285-463D-8D9C-98767C6F1CED}" srcOrd="0" destOrd="0" presId="urn:microsoft.com/office/officeart/2005/8/layout/default"/>
    <dgm:cxn modelId="{128176BA-75E8-40F5-9135-D2E4373D4434}" type="presOf" srcId="{1907EC7B-07CF-4467-90B2-9932EDDA1C7D}" destId="{DD7DAF91-23E8-4BB6-A595-6AA2237730E0}" srcOrd="0" destOrd="0" presId="urn:microsoft.com/office/officeart/2005/8/layout/default"/>
    <dgm:cxn modelId="{F5488CC9-7C4E-4CBF-AA1C-BA1DBE64C37A}" srcId="{1E36F207-F33E-44F6-AF38-15AC9F16F34E}" destId="{1907EC7B-07CF-4467-90B2-9932EDDA1C7D}" srcOrd="1" destOrd="0" parTransId="{5C28B532-31A1-4289-907A-AAEC96447D5F}" sibTransId="{D632D1E9-F19D-4801-91E2-BE9D156F00D4}"/>
    <dgm:cxn modelId="{FEA67FDF-DC39-49DA-AFBF-25348AABC90E}" type="presOf" srcId="{1E36F207-F33E-44F6-AF38-15AC9F16F34E}" destId="{0CF30A85-0F4E-4A39-8A9E-0C858EE95598}" srcOrd="0" destOrd="0" presId="urn:microsoft.com/office/officeart/2005/8/layout/default"/>
    <dgm:cxn modelId="{C29D31E6-75D7-4DFE-BA3E-3296C8E93293}" srcId="{1E36F207-F33E-44F6-AF38-15AC9F16F34E}" destId="{604A2D06-B99F-40E7-AE3C-CE3E0F5B0A56}" srcOrd="0" destOrd="0" parTransId="{68E64E25-BDE7-49B6-ADD3-92DFE66E2DF0}" sibTransId="{0CAA0FF6-DDDC-431C-96AB-12588B7811C9}"/>
    <dgm:cxn modelId="{45C5C8A7-AB1D-4D5A-A149-3E8364E61C0D}" type="presParOf" srcId="{0CF30A85-0F4E-4A39-8A9E-0C858EE95598}" destId="{69443E97-24E2-4396-B5CE-3A4EDE206087}" srcOrd="0" destOrd="0" presId="urn:microsoft.com/office/officeart/2005/8/layout/default"/>
    <dgm:cxn modelId="{3E5D1924-41A6-4CA0-93CB-C6AAA7E57420}" type="presParOf" srcId="{0CF30A85-0F4E-4A39-8A9E-0C858EE95598}" destId="{8A63D74D-E58F-46B6-8A0D-1408021C95A1}" srcOrd="1" destOrd="0" presId="urn:microsoft.com/office/officeart/2005/8/layout/default"/>
    <dgm:cxn modelId="{BE7DBC65-9B16-4EFF-BEE2-0F649E91518E}" type="presParOf" srcId="{0CF30A85-0F4E-4A39-8A9E-0C858EE95598}" destId="{DD7DAF91-23E8-4BB6-A595-6AA2237730E0}" srcOrd="2" destOrd="0" presId="urn:microsoft.com/office/officeart/2005/8/layout/default"/>
    <dgm:cxn modelId="{5F5B7689-7E6E-43DB-9781-F6E23723249E}" type="presParOf" srcId="{0CF30A85-0F4E-4A39-8A9E-0C858EE95598}" destId="{86BD67D3-8B19-470B-A9EA-207B2FA3A91D}" srcOrd="3" destOrd="0" presId="urn:microsoft.com/office/officeart/2005/8/layout/default"/>
    <dgm:cxn modelId="{8801ED51-893B-43BC-BC60-AD3D49B2AA7F}" type="presParOf" srcId="{0CF30A85-0F4E-4A39-8A9E-0C858EE95598}" destId="{57054640-5799-4E7E-819C-1888C0533203}" srcOrd="4" destOrd="0" presId="urn:microsoft.com/office/officeart/2005/8/layout/default"/>
    <dgm:cxn modelId="{81CEA3DB-95A6-4850-A897-3BC7295D735B}" type="presParOf" srcId="{0CF30A85-0F4E-4A39-8A9E-0C858EE95598}" destId="{7422DD88-EBDE-48D3-B7FA-298891D080C9}" srcOrd="5" destOrd="0" presId="urn:microsoft.com/office/officeart/2005/8/layout/default"/>
    <dgm:cxn modelId="{C0B718BE-FE73-4712-9BDC-6DA16F5C90EF}" type="presParOf" srcId="{0CF30A85-0F4E-4A39-8A9E-0C858EE95598}" destId="{870FF56D-7285-463D-8D9C-98767C6F1CE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C95425-9B06-4CB5-AC8D-E6EAD2EC44C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2ACC80C-0428-481C-8BDD-4193316CB218}">
      <dgm:prSet/>
      <dgm:spPr/>
      <dgm:t>
        <a:bodyPr/>
        <a:lstStyle/>
        <a:p>
          <a:pPr>
            <a:defRPr cap="all"/>
          </a:pPr>
          <a:r>
            <a:rPr lang="en-US"/>
            <a:t>Total funding required: £10,000</a:t>
          </a:r>
        </a:p>
      </dgm:t>
    </dgm:pt>
    <dgm:pt modelId="{A1CDFD14-3D52-45FF-9AE9-9C5FDEAD2A81}" type="parTrans" cxnId="{D3E26064-AAED-43F7-95ED-0770949A3075}">
      <dgm:prSet/>
      <dgm:spPr/>
      <dgm:t>
        <a:bodyPr/>
        <a:lstStyle/>
        <a:p>
          <a:endParaRPr lang="en-US"/>
        </a:p>
      </dgm:t>
    </dgm:pt>
    <dgm:pt modelId="{4A2D39E8-5739-47FA-8ABC-B102D67F5F6D}" type="sibTrans" cxnId="{D3E26064-AAED-43F7-95ED-0770949A3075}">
      <dgm:prSet/>
      <dgm:spPr/>
      <dgm:t>
        <a:bodyPr/>
        <a:lstStyle/>
        <a:p>
          <a:endParaRPr lang="en-US"/>
        </a:p>
      </dgm:t>
    </dgm:pt>
    <dgm:pt modelId="{283C61DD-A625-45F9-9745-EE8A60C440C7}">
      <dgm:prSet/>
      <dgm:spPr/>
      <dgm:t>
        <a:bodyPr/>
        <a:lstStyle/>
        <a:p>
          <a:pPr>
            <a:defRPr cap="all"/>
          </a:pPr>
          <a:r>
            <a:rPr lang="en-US"/>
            <a:t>Tools &amp; equipment – £3,500</a:t>
          </a:r>
        </a:p>
      </dgm:t>
    </dgm:pt>
    <dgm:pt modelId="{0A05E300-EE2F-4512-9E7D-CA19C43EDF7F}" type="parTrans" cxnId="{B672D2B8-B99B-4D58-A8BE-6DFF25B98095}">
      <dgm:prSet/>
      <dgm:spPr/>
      <dgm:t>
        <a:bodyPr/>
        <a:lstStyle/>
        <a:p>
          <a:endParaRPr lang="en-US"/>
        </a:p>
      </dgm:t>
    </dgm:pt>
    <dgm:pt modelId="{91369AC4-1BDC-4D00-8C30-DF5EE13DD74B}" type="sibTrans" cxnId="{B672D2B8-B99B-4D58-A8BE-6DFF25B98095}">
      <dgm:prSet/>
      <dgm:spPr/>
      <dgm:t>
        <a:bodyPr/>
        <a:lstStyle/>
        <a:p>
          <a:endParaRPr lang="en-US"/>
        </a:p>
      </dgm:t>
    </dgm:pt>
    <dgm:pt modelId="{FAD6D011-D01E-4E2E-98FA-9A0558F3BF15}">
      <dgm:prSet/>
      <dgm:spPr/>
      <dgm:t>
        <a:bodyPr/>
        <a:lstStyle/>
        <a:p>
          <a:pPr>
            <a:defRPr cap="all"/>
          </a:pPr>
          <a:r>
            <a:rPr lang="en-US"/>
            <a:t>Transport – £2,500</a:t>
          </a:r>
        </a:p>
      </dgm:t>
    </dgm:pt>
    <dgm:pt modelId="{4F610D19-381D-420E-8E53-A73C881CDF43}" type="parTrans" cxnId="{897AC1C1-CBDB-4543-934E-624E0E559743}">
      <dgm:prSet/>
      <dgm:spPr/>
      <dgm:t>
        <a:bodyPr/>
        <a:lstStyle/>
        <a:p>
          <a:endParaRPr lang="en-US"/>
        </a:p>
      </dgm:t>
    </dgm:pt>
    <dgm:pt modelId="{9E9E3764-34D5-446C-8493-7D2B38F8A20B}" type="sibTrans" cxnId="{897AC1C1-CBDB-4543-934E-624E0E559743}">
      <dgm:prSet/>
      <dgm:spPr/>
      <dgm:t>
        <a:bodyPr/>
        <a:lstStyle/>
        <a:p>
          <a:endParaRPr lang="en-US"/>
        </a:p>
      </dgm:t>
    </dgm:pt>
    <dgm:pt modelId="{78D2F32D-E1AD-4378-8DE9-846204B865C6}">
      <dgm:prSet/>
      <dgm:spPr/>
      <dgm:t>
        <a:bodyPr/>
        <a:lstStyle/>
        <a:p>
          <a:pPr>
            <a:defRPr cap="all"/>
          </a:pPr>
          <a:r>
            <a:rPr lang="en-US"/>
            <a:t>Materials – £1,500</a:t>
          </a:r>
        </a:p>
      </dgm:t>
    </dgm:pt>
    <dgm:pt modelId="{F6E2A43D-F82F-4578-A9AD-F96022B799BB}" type="parTrans" cxnId="{A9E6BD54-0EB1-4DEF-9065-441488C47517}">
      <dgm:prSet/>
      <dgm:spPr/>
      <dgm:t>
        <a:bodyPr/>
        <a:lstStyle/>
        <a:p>
          <a:endParaRPr lang="en-US"/>
        </a:p>
      </dgm:t>
    </dgm:pt>
    <dgm:pt modelId="{E27E630B-EC02-49E7-B0D2-5556F96F025E}" type="sibTrans" cxnId="{A9E6BD54-0EB1-4DEF-9065-441488C47517}">
      <dgm:prSet/>
      <dgm:spPr/>
      <dgm:t>
        <a:bodyPr/>
        <a:lstStyle/>
        <a:p>
          <a:endParaRPr lang="en-US"/>
        </a:p>
      </dgm:t>
    </dgm:pt>
    <dgm:pt modelId="{874B3BB7-D218-4FDC-A0F7-D940B230F9CE}">
      <dgm:prSet/>
      <dgm:spPr/>
      <dgm:t>
        <a:bodyPr/>
        <a:lstStyle/>
        <a:p>
          <a:pPr>
            <a:defRPr cap="all"/>
          </a:pPr>
          <a:r>
            <a:rPr lang="en-US"/>
            <a:t>Insurance – £800</a:t>
          </a:r>
        </a:p>
      </dgm:t>
    </dgm:pt>
    <dgm:pt modelId="{78565C8F-2550-4076-9FD8-4636074985B3}" type="parTrans" cxnId="{071EB289-2323-4108-8200-D5836C5B3C33}">
      <dgm:prSet/>
      <dgm:spPr/>
      <dgm:t>
        <a:bodyPr/>
        <a:lstStyle/>
        <a:p>
          <a:endParaRPr lang="en-US"/>
        </a:p>
      </dgm:t>
    </dgm:pt>
    <dgm:pt modelId="{450461C6-853C-468A-9408-99A3030C325D}" type="sibTrans" cxnId="{071EB289-2323-4108-8200-D5836C5B3C33}">
      <dgm:prSet/>
      <dgm:spPr/>
      <dgm:t>
        <a:bodyPr/>
        <a:lstStyle/>
        <a:p>
          <a:endParaRPr lang="en-US"/>
        </a:p>
      </dgm:t>
    </dgm:pt>
    <dgm:pt modelId="{A934F287-01B7-4E3B-9F2C-5C6CAB935D5A}">
      <dgm:prSet/>
      <dgm:spPr/>
      <dgm:t>
        <a:bodyPr/>
        <a:lstStyle/>
        <a:p>
          <a:pPr>
            <a:defRPr cap="all"/>
          </a:pPr>
          <a:r>
            <a:rPr lang="en-US"/>
            <a:t>Marketing &amp; website – £700</a:t>
          </a:r>
        </a:p>
      </dgm:t>
    </dgm:pt>
    <dgm:pt modelId="{EDE3F4EE-DC00-4992-9857-7FD186961626}" type="parTrans" cxnId="{29EF94E6-D5CA-4D4A-A717-D8C2F048CF6A}">
      <dgm:prSet/>
      <dgm:spPr/>
      <dgm:t>
        <a:bodyPr/>
        <a:lstStyle/>
        <a:p>
          <a:endParaRPr lang="en-US"/>
        </a:p>
      </dgm:t>
    </dgm:pt>
    <dgm:pt modelId="{9F7B6AFE-6046-4FD1-9318-832C9C3B5CB1}" type="sibTrans" cxnId="{29EF94E6-D5CA-4D4A-A717-D8C2F048CF6A}">
      <dgm:prSet/>
      <dgm:spPr/>
      <dgm:t>
        <a:bodyPr/>
        <a:lstStyle/>
        <a:p>
          <a:endParaRPr lang="en-US"/>
        </a:p>
      </dgm:t>
    </dgm:pt>
    <dgm:pt modelId="{C3CA54F4-751A-4FD8-86A6-51A1D7609C8E}">
      <dgm:prSet/>
      <dgm:spPr/>
      <dgm:t>
        <a:bodyPr/>
        <a:lstStyle/>
        <a:p>
          <a:pPr>
            <a:defRPr cap="all"/>
          </a:pPr>
          <a:r>
            <a:rPr lang="en-US"/>
            <a:t>Registration &amp; licences – £500</a:t>
          </a:r>
        </a:p>
      </dgm:t>
    </dgm:pt>
    <dgm:pt modelId="{55E682C8-DBC6-485E-8252-D8DC95EDF950}" type="parTrans" cxnId="{C625CC8B-1D74-4714-99E7-42CC5ED6DC1D}">
      <dgm:prSet/>
      <dgm:spPr/>
      <dgm:t>
        <a:bodyPr/>
        <a:lstStyle/>
        <a:p>
          <a:endParaRPr lang="en-US"/>
        </a:p>
      </dgm:t>
    </dgm:pt>
    <dgm:pt modelId="{79F7F8DD-BB64-4C23-906E-1F1022B28F3A}" type="sibTrans" cxnId="{C625CC8B-1D74-4714-99E7-42CC5ED6DC1D}">
      <dgm:prSet/>
      <dgm:spPr/>
      <dgm:t>
        <a:bodyPr/>
        <a:lstStyle/>
        <a:p>
          <a:endParaRPr lang="en-US"/>
        </a:p>
      </dgm:t>
    </dgm:pt>
    <dgm:pt modelId="{51D0398C-AF55-4173-BF8A-E12D66B60619}" type="pres">
      <dgm:prSet presAssocID="{27C95425-9B06-4CB5-AC8D-E6EAD2EC44CF}" presName="root" presStyleCnt="0">
        <dgm:presLayoutVars>
          <dgm:dir/>
          <dgm:resizeHandles val="exact"/>
        </dgm:presLayoutVars>
      </dgm:prSet>
      <dgm:spPr/>
    </dgm:pt>
    <dgm:pt modelId="{A9943396-1344-495D-9A2D-5EAB7A2A19FB}" type="pres">
      <dgm:prSet presAssocID="{F2ACC80C-0428-481C-8BDD-4193316CB218}" presName="compNode" presStyleCnt="0"/>
      <dgm:spPr/>
    </dgm:pt>
    <dgm:pt modelId="{EB109A84-4AC5-4BB6-99FD-001F48D442D3}" type="pres">
      <dgm:prSet presAssocID="{F2ACC80C-0428-481C-8BDD-4193316CB218}" presName="iconBgRect" presStyleLbl="bgShp" presStyleIdx="0" presStyleCnt="7"/>
      <dgm:spPr/>
    </dgm:pt>
    <dgm:pt modelId="{BA3BC9AA-0E02-4C9F-95AA-4FB9031A792E}" type="pres">
      <dgm:prSet presAssocID="{F2ACC80C-0428-481C-8BDD-4193316CB218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0198135-1275-433F-A80D-35A2D502D3A6}" type="pres">
      <dgm:prSet presAssocID="{F2ACC80C-0428-481C-8BDD-4193316CB218}" presName="spaceRect" presStyleCnt="0"/>
      <dgm:spPr/>
    </dgm:pt>
    <dgm:pt modelId="{19855B83-507C-425D-B430-ABE7974F4447}" type="pres">
      <dgm:prSet presAssocID="{F2ACC80C-0428-481C-8BDD-4193316CB218}" presName="textRect" presStyleLbl="revTx" presStyleIdx="0" presStyleCnt="7">
        <dgm:presLayoutVars>
          <dgm:chMax val="1"/>
          <dgm:chPref val="1"/>
        </dgm:presLayoutVars>
      </dgm:prSet>
      <dgm:spPr/>
    </dgm:pt>
    <dgm:pt modelId="{0B1D44D1-E3B7-40E1-B8E4-97E5087F04E4}" type="pres">
      <dgm:prSet presAssocID="{4A2D39E8-5739-47FA-8ABC-B102D67F5F6D}" presName="sibTrans" presStyleCnt="0"/>
      <dgm:spPr/>
    </dgm:pt>
    <dgm:pt modelId="{2AAF7EF4-5D61-48DE-B7E8-CDB0F86489D8}" type="pres">
      <dgm:prSet presAssocID="{283C61DD-A625-45F9-9745-EE8A60C440C7}" presName="compNode" presStyleCnt="0"/>
      <dgm:spPr/>
    </dgm:pt>
    <dgm:pt modelId="{C3A3985E-78DC-4984-A925-B11F59BD5256}" type="pres">
      <dgm:prSet presAssocID="{283C61DD-A625-45F9-9745-EE8A60C440C7}" presName="iconBgRect" presStyleLbl="bgShp" presStyleIdx="1" presStyleCnt="7"/>
      <dgm:spPr/>
    </dgm:pt>
    <dgm:pt modelId="{6A84F99A-239A-4176-AACB-2C1F125FBC5B}" type="pres">
      <dgm:prSet presAssocID="{283C61DD-A625-45F9-9745-EE8A60C440C7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1341379B-CF9D-4399-AD86-773232FEA152}" type="pres">
      <dgm:prSet presAssocID="{283C61DD-A625-45F9-9745-EE8A60C440C7}" presName="spaceRect" presStyleCnt="0"/>
      <dgm:spPr/>
    </dgm:pt>
    <dgm:pt modelId="{92CDFB5F-F07D-411B-AD69-6989D7845F09}" type="pres">
      <dgm:prSet presAssocID="{283C61DD-A625-45F9-9745-EE8A60C440C7}" presName="textRect" presStyleLbl="revTx" presStyleIdx="1" presStyleCnt="7">
        <dgm:presLayoutVars>
          <dgm:chMax val="1"/>
          <dgm:chPref val="1"/>
        </dgm:presLayoutVars>
      </dgm:prSet>
      <dgm:spPr/>
    </dgm:pt>
    <dgm:pt modelId="{CB25BDE4-F27D-46A0-A4C0-5FF601561A59}" type="pres">
      <dgm:prSet presAssocID="{91369AC4-1BDC-4D00-8C30-DF5EE13DD74B}" presName="sibTrans" presStyleCnt="0"/>
      <dgm:spPr/>
    </dgm:pt>
    <dgm:pt modelId="{29D55E11-095F-4026-B840-24399F890C08}" type="pres">
      <dgm:prSet presAssocID="{FAD6D011-D01E-4E2E-98FA-9A0558F3BF15}" presName="compNode" presStyleCnt="0"/>
      <dgm:spPr/>
    </dgm:pt>
    <dgm:pt modelId="{4BE399E5-3D51-4F11-8F7F-1D1831E95F52}" type="pres">
      <dgm:prSet presAssocID="{FAD6D011-D01E-4E2E-98FA-9A0558F3BF15}" presName="iconBgRect" presStyleLbl="bgShp" presStyleIdx="2" presStyleCnt="7"/>
      <dgm:spPr/>
    </dgm:pt>
    <dgm:pt modelId="{5084AD83-3A85-4BC9-A06F-A304A28C8CA5}" type="pres">
      <dgm:prSet presAssocID="{FAD6D011-D01E-4E2E-98FA-9A0558F3BF15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307E0E55-DC22-48B0-A797-628D5BD1B116}" type="pres">
      <dgm:prSet presAssocID="{FAD6D011-D01E-4E2E-98FA-9A0558F3BF15}" presName="spaceRect" presStyleCnt="0"/>
      <dgm:spPr/>
    </dgm:pt>
    <dgm:pt modelId="{0D50BC0E-9D83-4934-B424-EC36E6BA472E}" type="pres">
      <dgm:prSet presAssocID="{FAD6D011-D01E-4E2E-98FA-9A0558F3BF15}" presName="textRect" presStyleLbl="revTx" presStyleIdx="2" presStyleCnt="7">
        <dgm:presLayoutVars>
          <dgm:chMax val="1"/>
          <dgm:chPref val="1"/>
        </dgm:presLayoutVars>
      </dgm:prSet>
      <dgm:spPr/>
    </dgm:pt>
    <dgm:pt modelId="{C9A24A61-7F25-42B2-8A8F-B9CC7DEE5982}" type="pres">
      <dgm:prSet presAssocID="{9E9E3764-34D5-446C-8493-7D2B38F8A20B}" presName="sibTrans" presStyleCnt="0"/>
      <dgm:spPr/>
    </dgm:pt>
    <dgm:pt modelId="{624766F2-AAE5-49F7-9AFC-C5C75C621A98}" type="pres">
      <dgm:prSet presAssocID="{78D2F32D-E1AD-4378-8DE9-846204B865C6}" presName="compNode" presStyleCnt="0"/>
      <dgm:spPr/>
    </dgm:pt>
    <dgm:pt modelId="{D30ECC33-1F30-49F5-936F-7AC8091D3CDE}" type="pres">
      <dgm:prSet presAssocID="{78D2F32D-E1AD-4378-8DE9-846204B865C6}" presName="iconBgRect" presStyleLbl="bgShp" presStyleIdx="3" presStyleCnt="7"/>
      <dgm:spPr/>
    </dgm:pt>
    <dgm:pt modelId="{C5DD7910-7B0C-4BEE-AD35-D4FEFC14AD03}" type="pres">
      <dgm:prSet presAssocID="{78D2F32D-E1AD-4378-8DE9-846204B865C6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9F343D51-A8AF-4FB5-BD7E-D719090CBDD8}" type="pres">
      <dgm:prSet presAssocID="{78D2F32D-E1AD-4378-8DE9-846204B865C6}" presName="spaceRect" presStyleCnt="0"/>
      <dgm:spPr/>
    </dgm:pt>
    <dgm:pt modelId="{DAFFCB43-3D7B-4FBA-BA3B-C5E803C04657}" type="pres">
      <dgm:prSet presAssocID="{78D2F32D-E1AD-4378-8DE9-846204B865C6}" presName="textRect" presStyleLbl="revTx" presStyleIdx="3" presStyleCnt="7">
        <dgm:presLayoutVars>
          <dgm:chMax val="1"/>
          <dgm:chPref val="1"/>
        </dgm:presLayoutVars>
      </dgm:prSet>
      <dgm:spPr/>
    </dgm:pt>
    <dgm:pt modelId="{ABD21647-6CCB-40E0-8C2D-C75937ECB595}" type="pres">
      <dgm:prSet presAssocID="{E27E630B-EC02-49E7-B0D2-5556F96F025E}" presName="sibTrans" presStyleCnt="0"/>
      <dgm:spPr/>
    </dgm:pt>
    <dgm:pt modelId="{3A50B3ED-8455-42C4-AD68-072E43027AC8}" type="pres">
      <dgm:prSet presAssocID="{874B3BB7-D218-4FDC-A0F7-D940B230F9CE}" presName="compNode" presStyleCnt="0"/>
      <dgm:spPr/>
    </dgm:pt>
    <dgm:pt modelId="{4A70BA9C-FCB7-4A8E-972B-886B3C2257D6}" type="pres">
      <dgm:prSet presAssocID="{874B3BB7-D218-4FDC-A0F7-D940B230F9CE}" presName="iconBgRect" presStyleLbl="bgShp" presStyleIdx="4" presStyleCnt="7"/>
      <dgm:spPr/>
    </dgm:pt>
    <dgm:pt modelId="{23C6D94F-89EC-4C59-A186-44E6BD1B53F7}" type="pres">
      <dgm:prSet presAssocID="{874B3BB7-D218-4FDC-A0F7-D940B230F9CE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78FB034A-A910-49F7-B5F5-A1412929DC1C}" type="pres">
      <dgm:prSet presAssocID="{874B3BB7-D218-4FDC-A0F7-D940B230F9CE}" presName="spaceRect" presStyleCnt="0"/>
      <dgm:spPr/>
    </dgm:pt>
    <dgm:pt modelId="{947C0991-0B48-4F0E-81C6-F7F54937C75F}" type="pres">
      <dgm:prSet presAssocID="{874B3BB7-D218-4FDC-A0F7-D940B230F9CE}" presName="textRect" presStyleLbl="revTx" presStyleIdx="4" presStyleCnt="7">
        <dgm:presLayoutVars>
          <dgm:chMax val="1"/>
          <dgm:chPref val="1"/>
        </dgm:presLayoutVars>
      </dgm:prSet>
      <dgm:spPr/>
    </dgm:pt>
    <dgm:pt modelId="{7E92EBCA-43D2-4162-B53D-7F9FC1585B32}" type="pres">
      <dgm:prSet presAssocID="{450461C6-853C-468A-9408-99A3030C325D}" presName="sibTrans" presStyleCnt="0"/>
      <dgm:spPr/>
    </dgm:pt>
    <dgm:pt modelId="{72E754FC-B669-40CA-8277-8046C6472699}" type="pres">
      <dgm:prSet presAssocID="{A934F287-01B7-4E3B-9F2C-5C6CAB935D5A}" presName="compNode" presStyleCnt="0"/>
      <dgm:spPr/>
    </dgm:pt>
    <dgm:pt modelId="{6C2BFD47-71E5-483A-B2AA-F9C806B91EED}" type="pres">
      <dgm:prSet presAssocID="{A934F287-01B7-4E3B-9F2C-5C6CAB935D5A}" presName="iconBgRect" presStyleLbl="bgShp" presStyleIdx="5" presStyleCnt="7"/>
      <dgm:spPr/>
    </dgm:pt>
    <dgm:pt modelId="{E695C65F-1E50-48F2-9398-CEBA9BB78FB9}" type="pres">
      <dgm:prSet presAssocID="{A934F287-01B7-4E3B-9F2C-5C6CAB935D5A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E10F4E38-1E76-4E98-9CFB-8E300A67FA13}" type="pres">
      <dgm:prSet presAssocID="{A934F287-01B7-4E3B-9F2C-5C6CAB935D5A}" presName="spaceRect" presStyleCnt="0"/>
      <dgm:spPr/>
    </dgm:pt>
    <dgm:pt modelId="{88361AF2-6E22-4D24-8B2C-62E491B371DE}" type="pres">
      <dgm:prSet presAssocID="{A934F287-01B7-4E3B-9F2C-5C6CAB935D5A}" presName="textRect" presStyleLbl="revTx" presStyleIdx="5" presStyleCnt="7">
        <dgm:presLayoutVars>
          <dgm:chMax val="1"/>
          <dgm:chPref val="1"/>
        </dgm:presLayoutVars>
      </dgm:prSet>
      <dgm:spPr/>
    </dgm:pt>
    <dgm:pt modelId="{8EE3AA21-16FC-455E-A98E-4B2FDBE4716D}" type="pres">
      <dgm:prSet presAssocID="{9F7B6AFE-6046-4FD1-9318-832C9C3B5CB1}" presName="sibTrans" presStyleCnt="0"/>
      <dgm:spPr/>
    </dgm:pt>
    <dgm:pt modelId="{2032CC31-D12F-4DEC-920E-3DA0C9F4BB32}" type="pres">
      <dgm:prSet presAssocID="{C3CA54F4-751A-4FD8-86A6-51A1D7609C8E}" presName="compNode" presStyleCnt="0"/>
      <dgm:spPr/>
    </dgm:pt>
    <dgm:pt modelId="{6B1AB4CD-3ECA-434D-9277-092F2C5751CC}" type="pres">
      <dgm:prSet presAssocID="{C3CA54F4-751A-4FD8-86A6-51A1D7609C8E}" presName="iconBgRect" presStyleLbl="bgShp" presStyleIdx="6" presStyleCnt="7"/>
      <dgm:spPr/>
    </dgm:pt>
    <dgm:pt modelId="{38D80449-7AAC-4074-B92D-5B47C220C2DC}" type="pres">
      <dgm:prSet presAssocID="{C3CA54F4-751A-4FD8-86A6-51A1D7609C8E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BC3182E8-7336-4B07-8056-E612FF29736E}" type="pres">
      <dgm:prSet presAssocID="{C3CA54F4-751A-4FD8-86A6-51A1D7609C8E}" presName="spaceRect" presStyleCnt="0"/>
      <dgm:spPr/>
    </dgm:pt>
    <dgm:pt modelId="{3839B88D-1DFA-4BCF-9977-D8A790F8FACB}" type="pres">
      <dgm:prSet presAssocID="{C3CA54F4-751A-4FD8-86A6-51A1D7609C8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4213904-2AAD-47A3-B5D1-DCF41EACC098}" type="presOf" srcId="{874B3BB7-D218-4FDC-A0F7-D940B230F9CE}" destId="{947C0991-0B48-4F0E-81C6-F7F54937C75F}" srcOrd="0" destOrd="0" presId="urn:microsoft.com/office/officeart/2018/5/layout/IconCircleLabelList"/>
    <dgm:cxn modelId="{D3E26064-AAED-43F7-95ED-0770949A3075}" srcId="{27C95425-9B06-4CB5-AC8D-E6EAD2EC44CF}" destId="{F2ACC80C-0428-481C-8BDD-4193316CB218}" srcOrd="0" destOrd="0" parTransId="{A1CDFD14-3D52-45FF-9AE9-9C5FDEAD2A81}" sibTransId="{4A2D39E8-5739-47FA-8ABC-B102D67F5F6D}"/>
    <dgm:cxn modelId="{B547506C-DC71-4AAC-8484-60D9A68D33AF}" type="presOf" srcId="{F2ACC80C-0428-481C-8BDD-4193316CB218}" destId="{19855B83-507C-425D-B430-ABE7974F4447}" srcOrd="0" destOrd="0" presId="urn:microsoft.com/office/officeart/2018/5/layout/IconCircleLabelList"/>
    <dgm:cxn modelId="{A9E6BD54-0EB1-4DEF-9065-441488C47517}" srcId="{27C95425-9B06-4CB5-AC8D-E6EAD2EC44CF}" destId="{78D2F32D-E1AD-4378-8DE9-846204B865C6}" srcOrd="3" destOrd="0" parTransId="{F6E2A43D-F82F-4578-A9AD-F96022B799BB}" sibTransId="{E27E630B-EC02-49E7-B0D2-5556F96F025E}"/>
    <dgm:cxn modelId="{2873CD58-A9A4-4FC7-9B55-2F5AB5F09A59}" type="presOf" srcId="{78D2F32D-E1AD-4378-8DE9-846204B865C6}" destId="{DAFFCB43-3D7B-4FBA-BA3B-C5E803C04657}" srcOrd="0" destOrd="0" presId="urn:microsoft.com/office/officeart/2018/5/layout/IconCircleLabelList"/>
    <dgm:cxn modelId="{071EB289-2323-4108-8200-D5836C5B3C33}" srcId="{27C95425-9B06-4CB5-AC8D-E6EAD2EC44CF}" destId="{874B3BB7-D218-4FDC-A0F7-D940B230F9CE}" srcOrd="4" destOrd="0" parTransId="{78565C8F-2550-4076-9FD8-4636074985B3}" sibTransId="{450461C6-853C-468A-9408-99A3030C325D}"/>
    <dgm:cxn modelId="{C625CC8B-1D74-4714-99E7-42CC5ED6DC1D}" srcId="{27C95425-9B06-4CB5-AC8D-E6EAD2EC44CF}" destId="{C3CA54F4-751A-4FD8-86A6-51A1D7609C8E}" srcOrd="6" destOrd="0" parTransId="{55E682C8-DBC6-485E-8252-D8DC95EDF950}" sibTransId="{79F7F8DD-BB64-4C23-906E-1F1022B28F3A}"/>
    <dgm:cxn modelId="{DF6E73AE-91EE-4933-94CB-8D58341CE660}" type="presOf" srcId="{C3CA54F4-751A-4FD8-86A6-51A1D7609C8E}" destId="{3839B88D-1DFA-4BCF-9977-D8A790F8FACB}" srcOrd="0" destOrd="0" presId="urn:microsoft.com/office/officeart/2018/5/layout/IconCircleLabelList"/>
    <dgm:cxn modelId="{B672D2B8-B99B-4D58-A8BE-6DFF25B98095}" srcId="{27C95425-9B06-4CB5-AC8D-E6EAD2EC44CF}" destId="{283C61DD-A625-45F9-9745-EE8A60C440C7}" srcOrd="1" destOrd="0" parTransId="{0A05E300-EE2F-4512-9E7D-CA19C43EDF7F}" sibTransId="{91369AC4-1BDC-4D00-8C30-DF5EE13DD74B}"/>
    <dgm:cxn modelId="{C51F5DBC-0C0F-4DD8-B96C-5FB3123983C7}" type="presOf" srcId="{27C95425-9B06-4CB5-AC8D-E6EAD2EC44CF}" destId="{51D0398C-AF55-4173-BF8A-E12D66B60619}" srcOrd="0" destOrd="0" presId="urn:microsoft.com/office/officeart/2018/5/layout/IconCircleLabelList"/>
    <dgm:cxn modelId="{897AC1C1-CBDB-4543-934E-624E0E559743}" srcId="{27C95425-9B06-4CB5-AC8D-E6EAD2EC44CF}" destId="{FAD6D011-D01E-4E2E-98FA-9A0558F3BF15}" srcOrd="2" destOrd="0" parTransId="{4F610D19-381D-420E-8E53-A73C881CDF43}" sibTransId="{9E9E3764-34D5-446C-8493-7D2B38F8A20B}"/>
    <dgm:cxn modelId="{B4EFAEDC-C95A-419D-A6B3-DBEC6BB38C53}" type="presOf" srcId="{FAD6D011-D01E-4E2E-98FA-9A0558F3BF15}" destId="{0D50BC0E-9D83-4934-B424-EC36E6BA472E}" srcOrd="0" destOrd="0" presId="urn:microsoft.com/office/officeart/2018/5/layout/IconCircleLabelList"/>
    <dgm:cxn modelId="{0650ABE1-9C6C-44BF-B907-33635A7B27D9}" type="presOf" srcId="{283C61DD-A625-45F9-9745-EE8A60C440C7}" destId="{92CDFB5F-F07D-411B-AD69-6989D7845F09}" srcOrd="0" destOrd="0" presId="urn:microsoft.com/office/officeart/2018/5/layout/IconCircleLabelList"/>
    <dgm:cxn modelId="{29EF94E6-D5CA-4D4A-A717-D8C2F048CF6A}" srcId="{27C95425-9B06-4CB5-AC8D-E6EAD2EC44CF}" destId="{A934F287-01B7-4E3B-9F2C-5C6CAB935D5A}" srcOrd="5" destOrd="0" parTransId="{EDE3F4EE-DC00-4992-9857-7FD186961626}" sibTransId="{9F7B6AFE-6046-4FD1-9318-832C9C3B5CB1}"/>
    <dgm:cxn modelId="{57C58AE8-DEF5-418B-9FC9-89D16611B2D0}" type="presOf" srcId="{A934F287-01B7-4E3B-9F2C-5C6CAB935D5A}" destId="{88361AF2-6E22-4D24-8B2C-62E491B371DE}" srcOrd="0" destOrd="0" presId="urn:microsoft.com/office/officeart/2018/5/layout/IconCircleLabelList"/>
    <dgm:cxn modelId="{AD735277-D156-4B5C-B4EF-6A1064C5C6CE}" type="presParOf" srcId="{51D0398C-AF55-4173-BF8A-E12D66B60619}" destId="{A9943396-1344-495D-9A2D-5EAB7A2A19FB}" srcOrd="0" destOrd="0" presId="urn:microsoft.com/office/officeart/2018/5/layout/IconCircleLabelList"/>
    <dgm:cxn modelId="{11250EE7-91C6-4D27-956C-73FA1D0ADC0B}" type="presParOf" srcId="{A9943396-1344-495D-9A2D-5EAB7A2A19FB}" destId="{EB109A84-4AC5-4BB6-99FD-001F48D442D3}" srcOrd="0" destOrd="0" presId="urn:microsoft.com/office/officeart/2018/5/layout/IconCircleLabelList"/>
    <dgm:cxn modelId="{98EBDE1A-8775-4117-B2AA-C83142053A8E}" type="presParOf" srcId="{A9943396-1344-495D-9A2D-5EAB7A2A19FB}" destId="{BA3BC9AA-0E02-4C9F-95AA-4FB9031A792E}" srcOrd="1" destOrd="0" presId="urn:microsoft.com/office/officeart/2018/5/layout/IconCircleLabelList"/>
    <dgm:cxn modelId="{C4059804-C5C8-4626-84FF-BEDDB8A32033}" type="presParOf" srcId="{A9943396-1344-495D-9A2D-5EAB7A2A19FB}" destId="{30198135-1275-433F-A80D-35A2D502D3A6}" srcOrd="2" destOrd="0" presId="urn:microsoft.com/office/officeart/2018/5/layout/IconCircleLabelList"/>
    <dgm:cxn modelId="{E283ECAC-68E4-4E39-9940-55DA714803A4}" type="presParOf" srcId="{A9943396-1344-495D-9A2D-5EAB7A2A19FB}" destId="{19855B83-507C-425D-B430-ABE7974F4447}" srcOrd="3" destOrd="0" presId="urn:microsoft.com/office/officeart/2018/5/layout/IconCircleLabelList"/>
    <dgm:cxn modelId="{5B83B600-7181-4561-A52F-6856519ECBB9}" type="presParOf" srcId="{51D0398C-AF55-4173-BF8A-E12D66B60619}" destId="{0B1D44D1-E3B7-40E1-B8E4-97E5087F04E4}" srcOrd="1" destOrd="0" presId="urn:microsoft.com/office/officeart/2018/5/layout/IconCircleLabelList"/>
    <dgm:cxn modelId="{E061833F-5E1E-4AAA-8F9A-73AB49460BB1}" type="presParOf" srcId="{51D0398C-AF55-4173-BF8A-E12D66B60619}" destId="{2AAF7EF4-5D61-48DE-B7E8-CDB0F86489D8}" srcOrd="2" destOrd="0" presId="urn:microsoft.com/office/officeart/2018/5/layout/IconCircleLabelList"/>
    <dgm:cxn modelId="{3E6FFC6C-D79D-4186-9FD4-918E7941CB00}" type="presParOf" srcId="{2AAF7EF4-5D61-48DE-B7E8-CDB0F86489D8}" destId="{C3A3985E-78DC-4984-A925-B11F59BD5256}" srcOrd="0" destOrd="0" presId="urn:microsoft.com/office/officeart/2018/5/layout/IconCircleLabelList"/>
    <dgm:cxn modelId="{F63BF5A1-BE75-445F-9D09-C2C5535D524F}" type="presParOf" srcId="{2AAF7EF4-5D61-48DE-B7E8-CDB0F86489D8}" destId="{6A84F99A-239A-4176-AACB-2C1F125FBC5B}" srcOrd="1" destOrd="0" presId="urn:microsoft.com/office/officeart/2018/5/layout/IconCircleLabelList"/>
    <dgm:cxn modelId="{A25D1992-4C52-445B-AC7C-B79A98A28E24}" type="presParOf" srcId="{2AAF7EF4-5D61-48DE-B7E8-CDB0F86489D8}" destId="{1341379B-CF9D-4399-AD86-773232FEA152}" srcOrd="2" destOrd="0" presId="urn:microsoft.com/office/officeart/2018/5/layout/IconCircleLabelList"/>
    <dgm:cxn modelId="{A90F1FED-0169-4E02-BD64-917D236709FC}" type="presParOf" srcId="{2AAF7EF4-5D61-48DE-B7E8-CDB0F86489D8}" destId="{92CDFB5F-F07D-411B-AD69-6989D7845F09}" srcOrd="3" destOrd="0" presId="urn:microsoft.com/office/officeart/2018/5/layout/IconCircleLabelList"/>
    <dgm:cxn modelId="{120C9791-9B37-49C5-8280-DA150C5311F0}" type="presParOf" srcId="{51D0398C-AF55-4173-BF8A-E12D66B60619}" destId="{CB25BDE4-F27D-46A0-A4C0-5FF601561A59}" srcOrd="3" destOrd="0" presId="urn:microsoft.com/office/officeart/2018/5/layout/IconCircleLabelList"/>
    <dgm:cxn modelId="{ADB89537-AF57-4A28-82D0-9B1D32D66DE5}" type="presParOf" srcId="{51D0398C-AF55-4173-BF8A-E12D66B60619}" destId="{29D55E11-095F-4026-B840-24399F890C08}" srcOrd="4" destOrd="0" presId="urn:microsoft.com/office/officeart/2018/5/layout/IconCircleLabelList"/>
    <dgm:cxn modelId="{7C5D1B5E-6818-4968-A8EC-BDCA6B4E4B8E}" type="presParOf" srcId="{29D55E11-095F-4026-B840-24399F890C08}" destId="{4BE399E5-3D51-4F11-8F7F-1D1831E95F52}" srcOrd="0" destOrd="0" presId="urn:microsoft.com/office/officeart/2018/5/layout/IconCircleLabelList"/>
    <dgm:cxn modelId="{02975C0D-DFE9-4595-80B6-10A9F6BCF5A6}" type="presParOf" srcId="{29D55E11-095F-4026-B840-24399F890C08}" destId="{5084AD83-3A85-4BC9-A06F-A304A28C8CA5}" srcOrd="1" destOrd="0" presId="urn:microsoft.com/office/officeart/2018/5/layout/IconCircleLabelList"/>
    <dgm:cxn modelId="{2FF4A5C9-B5DD-4A7E-A1E8-693B864B1CBA}" type="presParOf" srcId="{29D55E11-095F-4026-B840-24399F890C08}" destId="{307E0E55-DC22-48B0-A797-628D5BD1B116}" srcOrd="2" destOrd="0" presId="urn:microsoft.com/office/officeart/2018/5/layout/IconCircleLabelList"/>
    <dgm:cxn modelId="{747A5396-D03C-4F70-B624-8187D79E30CC}" type="presParOf" srcId="{29D55E11-095F-4026-B840-24399F890C08}" destId="{0D50BC0E-9D83-4934-B424-EC36E6BA472E}" srcOrd="3" destOrd="0" presId="urn:microsoft.com/office/officeart/2018/5/layout/IconCircleLabelList"/>
    <dgm:cxn modelId="{03EC1CF6-DBDB-4243-ADD9-BF47ABC5075E}" type="presParOf" srcId="{51D0398C-AF55-4173-BF8A-E12D66B60619}" destId="{C9A24A61-7F25-42B2-8A8F-B9CC7DEE5982}" srcOrd="5" destOrd="0" presId="urn:microsoft.com/office/officeart/2018/5/layout/IconCircleLabelList"/>
    <dgm:cxn modelId="{E8365717-59C9-4F20-9DCF-7B64F8083CC0}" type="presParOf" srcId="{51D0398C-AF55-4173-BF8A-E12D66B60619}" destId="{624766F2-AAE5-49F7-9AFC-C5C75C621A98}" srcOrd="6" destOrd="0" presId="urn:microsoft.com/office/officeart/2018/5/layout/IconCircleLabelList"/>
    <dgm:cxn modelId="{AFD7FCDC-BE0A-4233-962B-C342B80F7E1C}" type="presParOf" srcId="{624766F2-AAE5-49F7-9AFC-C5C75C621A98}" destId="{D30ECC33-1F30-49F5-936F-7AC8091D3CDE}" srcOrd="0" destOrd="0" presId="urn:microsoft.com/office/officeart/2018/5/layout/IconCircleLabelList"/>
    <dgm:cxn modelId="{365B1D0F-C808-4B44-8644-BDA2D03DADEA}" type="presParOf" srcId="{624766F2-AAE5-49F7-9AFC-C5C75C621A98}" destId="{C5DD7910-7B0C-4BEE-AD35-D4FEFC14AD03}" srcOrd="1" destOrd="0" presId="urn:microsoft.com/office/officeart/2018/5/layout/IconCircleLabelList"/>
    <dgm:cxn modelId="{733FF775-CED4-45EE-9911-B281419951F5}" type="presParOf" srcId="{624766F2-AAE5-49F7-9AFC-C5C75C621A98}" destId="{9F343D51-A8AF-4FB5-BD7E-D719090CBDD8}" srcOrd="2" destOrd="0" presId="urn:microsoft.com/office/officeart/2018/5/layout/IconCircleLabelList"/>
    <dgm:cxn modelId="{1419CA96-4D43-4A85-A4BA-1229207F25BE}" type="presParOf" srcId="{624766F2-AAE5-49F7-9AFC-C5C75C621A98}" destId="{DAFFCB43-3D7B-4FBA-BA3B-C5E803C04657}" srcOrd="3" destOrd="0" presId="urn:microsoft.com/office/officeart/2018/5/layout/IconCircleLabelList"/>
    <dgm:cxn modelId="{F39D5E62-8937-4D2B-9ECE-38A4EF380514}" type="presParOf" srcId="{51D0398C-AF55-4173-BF8A-E12D66B60619}" destId="{ABD21647-6CCB-40E0-8C2D-C75937ECB595}" srcOrd="7" destOrd="0" presId="urn:microsoft.com/office/officeart/2018/5/layout/IconCircleLabelList"/>
    <dgm:cxn modelId="{DD4FEF6A-6683-4C55-9954-D8D3C843C9B3}" type="presParOf" srcId="{51D0398C-AF55-4173-BF8A-E12D66B60619}" destId="{3A50B3ED-8455-42C4-AD68-072E43027AC8}" srcOrd="8" destOrd="0" presId="urn:microsoft.com/office/officeart/2018/5/layout/IconCircleLabelList"/>
    <dgm:cxn modelId="{1993AEDC-6550-4249-B1D9-E6000D16A370}" type="presParOf" srcId="{3A50B3ED-8455-42C4-AD68-072E43027AC8}" destId="{4A70BA9C-FCB7-4A8E-972B-886B3C2257D6}" srcOrd="0" destOrd="0" presId="urn:microsoft.com/office/officeart/2018/5/layout/IconCircleLabelList"/>
    <dgm:cxn modelId="{168E1D64-BCAE-43EE-8D54-339D3586E545}" type="presParOf" srcId="{3A50B3ED-8455-42C4-AD68-072E43027AC8}" destId="{23C6D94F-89EC-4C59-A186-44E6BD1B53F7}" srcOrd="1" destOrd="0" presId="urn:microsoft.com/office/officeart/2018/5/layout/IconCircleLabelList"/>
    <dgm:cxn modelId="{C01380AE-4594-485B-A5FF-203AED4A614D}" type="presParOf" srcId="{3A50B3ED-8455-42C4-AD68-072E43027AC8}" destId="{78FB034A-A910-49F7-B5F5-A1412929DC1C}" srcOrd="2" destOrd="0" presId="urn:microsoft.com/office/officeart/2018/5/layout/IconCircleLabelList"/>
    <dgm:cxn modelId="{69BFC67F-21D9-46A7-BECE-7EF58AB6C457}" type="presParOf" srcId="{3A50B3ED-8455-42C4-AD68-072E43027AC8}" destId="{947C0991-0B48-4F0E-81C6-F7F54937C75F}" srcOrd="3" destOrd="0" presId="urn:microsoft.com/office/officeart/2018/5/layout/IconCircleLabelList"/>
    <dgm:cxn modelId="{89BFE0E9-0855-43C6-9D87-AC657C0A362F}" type="presParOf" srcId="{51D0398C-AF55-4173-BF8A-E12D66B60619}" destId="{7E92EBCA-43D2-4162-B53D-7F9FC1585B32}" srcOrd="9" destOrd="0" presId="urn:microsoft.com/office/officeart/2018/5/layout/IconCircleLabelList"/>
    <dgm:cxn modelId="{CDE8EC01-156D-400C-BCB5-89729F2B588A}" type="presParOf" srcId="{51D0398C-AF55-4173-BF8A-E12D66B60619}" destId="{72E754FC-B669-40CA-8277-8046C6472699}" srcOrd="10" destOrd="0" presId="urn:microsoft.com/office/officeart/2018/5/layout/IconCircleLabelList"/>
    <dgm:cxn modelId="{8AF6B249-437E-44EC-BBD0-F1463B96CFD2}" type="presParOf" srcId="{72E754FC-B669-40CA-8277-8046C6472699}" destId="{6C2BFD47-71E5-483A-B2AA-F9C806B91EED}" srcOrd="0" destOrd="0" presId="urn:microsoft.com/office/officeart/2018/5/layout/IconCircleLabelList"/>
    <dgm:cxn modelId="{4EBE8F5B-6A19-4B67-9F38-AD44E5E706FC}" type="presParOf" srcId="{72E754FC-B669-40CA-8277-8046C6472699}" destId="{E695C65F-1E50-48F2-9398-CEBA9BB78FB9}" srcOrd="1" destOrd="0" presId="urn:microsoft.com/office/officeart/2018/5/layout/IconCircleLabelList"/>
    <dgm:cxn modelId="{96059EA4-59CB-47A5-8425-3DEE7BE95F97}" type="presParOf" srcId="{72E754FC-B669-40CA-8277-8046C6472699}" destId="{E10F4E38-1E76-4E98-9CFB-8E300A67FA13}" srcOrd="2" destOrd="0" presId="urn:microsoft.com/office/officeart/2018/5/layout/IconCircleLabelList"/>
    <dgm:cxn modelId="{FE76CF4B-0D2C-4518-9443-D830834823AF}" type="presParOf" srcId="{72E754FC-B669-40CA-8277-8046C6472699}" destId="{88361AF2-6E22-4D24-8B2C-62E491B371DE}" srcOrd="3" destOrd="0" presId="urn:microsoft.com/office/officeart/2018/5/layout/IconCircleLabelList"/>
    <dgm:cxn modelId="{DA3D4650-04FE-4DF5-80E2-B2C6C0AED0BB}" type="presParOf" srcId="{51D0398C-AF55-4173-BF8A-E12D66B60619}" destId="{8EE3AA21-16FC-455E-A98E-4B2FDBE4716D}" srcOrd="11" destOrd="0" presId="urn:microsoft.com/office/officeart/2018/5/layout/IconCircleLabelList"/>
    <dgm:cxn modelId="{F1C22A76-966D-4623-8F62-9584376C38F5}" type="presParOf" srcId="{51D0398C-AF55-4173-BF8A-E12D66B60619}" destId="{2032CC31-D12F-4DEC-920E-3DA0C9F4BB32}" srcOrd="12" destOrd="0" presId="urn:microsoft.com/office/officeart/2018/5/layout/IconCircleLabelList"/>
    <dgm:cxn modelId="{E440EC3D-872B-4530-A3AA-AC5487AA0F76}" type="presParOf" srcId="{2032CC31-D12F-4DEC-920E-3DA0C9F4BB32}" destId="{6B1AB4CD-3ECA-434D-9277-092F2C5751CC}" srcOrd="0" destOrd="0" presId="urn:microsoft.com/office/officeart/2018/5/layout/IconCircleLabelList"/>
    <dgm:cxn modelId="{360F3B8C-47A3-4A7B-881C-0008A95EC510}" type="presParOf" srcId="{2032CC31-D12F-4DEC-920E-3DA0C9F4BB32}" destId="{38D80449-7AAC-4074-B92D-5B47C220C2DC}" srcOrd="1" destOrd="0" presId="urn:microsoft.com/office/officeart/2018/5/layout/IconCircleLabelList"/>
    <dgm:cxn modelId="{033C5282-A474-4397-ABDF-2A4E7480A4B6}" type="presParOf" srcId="{2032CC31-D12F-4DEC-920E-3DA0C9F4BB32}" destId="{BC3182E8-7336-4B07-8056-E612FF29736E}" srcOrd="2" destOrd="0" presId="urn:microsoft.com/office/officeart/2018/5/layout/IconCircleLabelList"/>
    <dgm:cxn modelId="{3A3E3A00-A4E5-4C32-AE9A-9361EBCAF2BA}" type="presParOf" srcId="{2032CC31-D12F-4DEC-920E-3DA0C9F4BB32}" destId="{3839B88D-1DFA-4BCF-9977-D8A790F8FAC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1FB9BA-97DE-4E87-AF29-BED1B77917F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8FCCE7B-83C9-4BF6-AD83-E1984E85D8ED}">
      <dgm:prSet/>
      <dgm:spPr/>
      <dgm:t>
        <a:bodyPr/>
        <a:lstStyle/>
        <a:p>
          <a:r>
            <a:rPr lang="en-US"/>
            <a:t>Strong demand for property renovation services</a:t>
          </a:r>
        </a:p>
      </dgm:t>
    </dgm:pt>
    <dgm:pt modelId="{76331003-A799-497A-A356-9D5FB09E54FC}" type="parTrans" cxnId="{8A213C07-E61E-4BCF-B4C5-500D26FB9512}">
      <dgm:prSet/>
      <dgm:spPr/>
      <dgm:t>
        <a:bodyPr/>
        <a:lstStyle/>
        <a:p>
          <a:endParaRPr lang="en-US"/>
        </a:p>
      </dgm:t>
    </dgm:pt>
    <dgm:pt modelId="{C3AA6FD7-2CBE-4F83-8EE1-B0182AE5D769}" type="sibTrans" cxnId="{8A213C07-E61E-4BCF-B4C5-500D26FB9512}">
      <dgm:prSet/>
      <dgm:spPr/>
      <dgm:t>
        <a:bodyPr/>
        <a:lstStyle/>
        <a:p>
          <a:endParaRPr lang="en-US"/>
        </a:p>
      </dgm:t>
    </dgm:pt>
    <dgm:pt modelId="{11655A7C-CDA5-4570-B190-44F2A6EE41BC}">
      <dgm:prSet/>
      <dgm:spPr/>
      <dgm:t>
        <a:bodyPr/>
        <a:lstStyle/>
        <a:p>
          <a:r>
            <a:rPr lang="en-US"/>
            <a:t>Focus on quality, reliability and customer satisfaction</a:t>
          </a:r>
        </a:p>
      </dgm:t>
    </dgm:pt>
    <dgm:pt modelId="{9B9F00AD-5C3D-44FC-87F9-1012BFABEE6D}" type="parTrans" cxnId="{BAE21210-E4B8-4A1C-B075-4DAAD021DD24}">
      <dgm:prSet/>
      <dgm:spPr/>
      <dgm:t>
        <a:bodyPr/>
        <a:lstStyle/>
        <a:p>
          <a:endParaRPr lang="en-US"/>
        </a:p>
      </dgm:t>
    </dgm:pt>
    <dgm:pt modelId="{0AC82A9C-6247-4B93-A3E5-9BA57223A1B9}" type="sibTrans" cxnId="{BAE21210-E4B8-4A1C-B075-4DAAD021DD24}">
      <dgm:prSet/>
      <dgm:spPr/>
      <dgm:t>
        <a:bodyPr/>
        <a:lstStyle/>
        <a:p>
          <a:endParaRPr lang="en-US"/>
        </a:p>
      </dgm:t>
    </dgm:pt>
    <dgm:pt modelId="{3AC18D08-FA82-4DB7-9C62-EEBA4614B160}">
      <dgm:prSet/>
      <dgm:spPr/>
      <dgm:t>
        <a:bodyPr/>
        <a:lstStyle/>
        <a:p>
          <a:r>
            <a:rPr lang="en-US"/>
            <a:t>Opportunity to grow and expand the business</a:t>
          </a:r>
        </a:p>
      </dgm:t>
    </dgm:pt>
    <dgm:pt modelId="{374C8EF8-EB5F-4D17-8F70-08ECE9DB4771}" type="parTrans" cxnId="{20717036-4E67-4ECB-AA78-1299346605E5}">
      <dgm:prSet/>
      <dgm:spPr/>
      <dgm:t>
        <a:bodyPr/>
        <a:lstStyle/>
        <a:p>
          <a:endParaRPr lang="en-US"/>
        </a:p>
      </dgm:t>
    </dgm:pt>
    <dgm:pt modelId="{6EA0011C-3C99-488A-885C-104EA58BAF63}" type="sibTrans" cxnId="{20717036-4E67-4ECB-AA78-1299346605E5}">
      <dgm:prSet/>
      <dgm:spPr/>
      <dgm:t>
        <a:bodyPr/>
        <a:lstStyle/>
        <a:p>
          <a:endParaRPr lang="en-US"/>
        </a:p>
      </dgm:t>
    </dgm:pt>
    <dgm:pt modelId="{001A747F-DBEA-414F-9B35-FD3CEF39A4C4}" type="pres">
      <dgm:prSet presAssocID="{C71FB9BA-97DE-4E87-AF29-BED1B77917F0}" presName="root" presStyleCnt="0">
        <dgm:presLayoutVars>
          <dgm:dir/>
          <dgm:resizeHandles val="exact"/>
        </dgm:presLayoutVars>
      </dgm:prSet>
      <dgm:spPr/>
    </dgm:pt>
    <dgm:pt modelId="{F2A57F1C-E70F-4FCE-8608-611AC633E138}" type="pres">
      <dgm:prSet presAssocID="{48FCCE7B-83C9-4BF6-AD83-E1984E85D8ED}" presName="compNode" presStyleCnt="0"/>
      <dgm:spPr/>
    </dgm:pt>
    <dgm:pt modelId="{AD408A1B-38F1-4C6C-A244-678F7E8DB81F}" type="pres">
      <dgm:prSet presAssocID="{48FCCE7B-83C9-4BF6-AD83-E1984E85D8ED}" presName="bgRect" presStyleLbl="bgShp" presStyleIdx="0" presStyleCnt="3"/>
      <dgm:spPr/>
    </dgm:pt>
    <dgm:pt modelId="{275BB075-3879-4138-844E-5B7920C15147}" type="pres">
      <dgm:prSet presAssocID="{48FCCE7B-83C9-4BF6-AD83-E1984E85D8E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BE91D1B-75E4-4531-9D78-B78CF7B66A92}" type="pres">
      <dgm:prSet presAssocID="{48FCCE7B-83C9-4BF6-AD83-E1984E85D8ED}" presName="spaceRect" presStyleCnt="0"/>
      <dgm:spPr/>
    </dgm:pt>
    <dgm:pt modelId="{E9FE7BF1-6911-40F5-BF11-219401C9E011}" type="pres">
      <dgm:prSet presAssocID="{48FCCE7B-83C9-4BF6-AD83-E1984E85D8ED}" presName="parTx" presStyleLbl="revTx" presStyleIdx="0" presStyleCnt="3">
        <dgm:presLayoutVars>
          <dgm:chMax val="0"/>
          <dgm:chPref val="0"/>
        </dgm:presLayoutVars>
      </dgm:prSet>
      <dgm:spPr/>
    </dgm:pt>
    <dgm:pt modelId="{8EC62382-B946-413B-9FE0-1E674FAD2A13}" type="pres">
      <dgm:prSet presAssocID="{C3AA6FD7-2CBE-4F83-8EE1-B0182AE5D769}" presName="sibTrans" presStyleCnt="0"/>
      <dgm:spPr/>
    </dgm:pt>
    <dgm:pt modelId="{2404D918-D6CB-4583-B655-49C57F5CECD0}" type="pres">
      <dgm:prSet presAssocID="{11655A7C-CDA5-4570-B190-44F2A6EE41BC}" presName="compNode" presStyleCnt="0"/>
      <dgm:spPr/>
    </dgm:pt>
    <dgm:pt modelId="{FBDC1699-08CA-47D1-8CFD-5DD09F64CAE2}" type="pres">
      <dgm:prSet presAssocID="{11655A7C-CDA5-4570-B190-44F2A6EE41BC}" presName="bgRect" presStyleLbl="bgShp" presStyleIdx="1" presStyleCnt="3"/>
      <dgm:spPr/>
    </dgm:pt>
    <dgm:pt modelId="{0C641AD4-3182-4CF0-BDFB-CA239DF9AAA7}" type="pres">
      <dgm:prSet presAssocID="{11655A7C-CDA5-4570-B190-44F2A6EE41B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31C0ADB-3736-440C-BA51-8BE635954FC7}" type="pres">
      <dgm:prSet presAssocID="{11655A7C-CDA5-4570-B190-44F2A6EE41BC}" presName="spaceRect" presStyleCnt="0"/>
      <dgm:spPr/>
    </dgm:pt>
    <dgm:pt modelId="{998FB771-6094-46A1-835C-17019450517A}" type="pres">
      <dgm:prSet presAssocID="{11655A7C-CDA5-4570-B190-44F2A6EE41BC}" presName="parTx" presStyleLbl="revTx" presStyleIdx="1" presStyleCnt="3">
        <dgm:presLayoutVars>
          <dgm:chMax val="0"/>
          <dgm:chPref val="0"/>
        </dgm:presLayoutVars>
      </dgm:prSet>
      <dgm:spPr/>
    </dgm:pt>
    <dgm:pt modelId="{A79EC0AD-A641-47F6-B993-B1F60133E354}" type="pres">
      <dgm:prSet presAssocID="{0AC82A9C-6247-4B93-A3E5-9BA57223A1B9}" presName="sibTrans" presStyleCnt="0"/>
      <dgm:spPr/>
    </dgm:pt>
    <dgm:pt modelId="{38733A69-2917-4DCF-81D9-197F8E7A62D4}" type="pres">
      <dgm:prSet presAssocID="{3AC18D08-FA82-4DB7-9C62-EEBA4614B160}" presName="compNode" presStyleCnt="0"/>
      <dgm:spPr/>
    </dgm:pt>
    <dgm:pt modelId="{66790AD7-1BFA-4BC0-9FD9-40641E0ADAE2}" type="pres">
      <dgm:prSet presAssocID="{3AC18D08-FA82-4DB7-9C62-EEBA4614B160}" presName="bgRect" presStyleLbl="bgShp" presStyleIdx="2" presStyleCnt="3"/>
      <dgm:spPr/>
    </dgm:pt>
    <dgm:pt modelId="{64EAE96B-9F87-4BC7-A8C5-46D10164D61A}" type="pres">
      <dgm:prSet presAssocID="{3AC18D08-FA82-4DB7-9C62-EEBA4614B16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20FE79F-D99A-49CC-8810-9CB3188AC87A}" type="pres">
      <dgm:prSet presAssocID="{3AC18D08-FA82-4DB7-9C62-EEBA4614B160}" presName="spaceRect" presStyleCnt="0"/>
      <dgm:spPr/>
    </dgm:pt>
    <dgm:pt modelId="{BFFCB0B6-0412-4248-BC44-1BE8B70BC8BB}" type="pres">
      <dgm:prSet presAssocID="{3AC18D08-FA82-4DB7-9C62-EEBA4614B1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213C07-E61E-4BCF-B4C5-500D26FB9512}" srcId="{C71FB9BA-97DE-4E87-AF29-BED1B77917F0}" destId="{48FCCE7B-83C9-4BF6-AD83-E1984E85D8ED}" srcOrd="0" destOrd="0" parTransId="{76331003-A799-497A-A356-9D5FB09E54FC}" sibTransId="{C3AA6FD7-2CBE-4F83-8EE1-B0182AE5D769}"/>
    <dgm:cxn modelId="{BAE21210-E4B8-4A1C-B075-4DAAD021DD24}" srcId="{C71FB9BA-97DE-4E87-AF29-BED1B77917F0}" destId="{11655A7C-CDA5-4570-B190-44F2A6EE41BC}" srcOrd="1" destOrd="0" parTransId="{9B9F00AD-5C3D-44FC-87F9-1012BFABEE6D}" sibTransId="{0AC82A9C-6247-4B93-A3E5-9BA57223A1B9}"/>
    <dgm:cxn modelId="{88F4331E-7595-4FCA-A0D8-4D07E1E987BF}" type="presOf" srcId="{11655A7C-CDA5-4570-B190-44F2A6EE41BC}" destId="{998FB771-6094-46A1-835C-17019450517A}" srcOrd="0" destOrd="0" presId="urn:microsoft.com/office/officeart/2018/2/layout/IconVerticalSolidList"/>
    <dgm:cxn modelId="{20717036-4E67-4ECB-AA78-1299346605E5}" srcId="{C71FB9BA-97DE-4E87-AF29-BED1B77917F0}" destId="{3AC18D08-FA82-4DB7-9C62-EEBA4614B160}" srcOrd="2" destOrd="0" parTransId="{374C8EF8-EB5F-4D17-8F70-08ECE9DB4771}" sibTransId="{6EA0011C-3C99-488A-885C-104EA58BAF63}"/>
    <dgm:cxn modelId="{F0E4B065-06F9-497C-94F2-54B58AA04382}" type="presOf" srcId="{3AC18D08-FA82-4DB7-9C62-EEBA4614B160}" destId="{BFFCB0B6-0412-4248-BC44-1BE8B70BC8BB}" srcOrd="0" destOrd="0" presId="urn:microsoft.com/office/officeart/2018/2/layout/IconVerticalSolidList"/>
    <dgm:cxn modelId="{39448D7D-4758-43A4-9883-0AF63E72D2CE}" type="presOf" srcId="{C71FB9BA-97DE-4E87-AF29-BED1B77917F0}" destId="{001A747F-DBEA-414F-9B35-FD3CEF39A4C4}" srcOrd="0" destOrd="0" presId="urn:microsoft.com/office/officeart/2018/2/layout/IconVerticalSolidList"/>
    <dgm:cxn modelId="{21A4E5BC-ACAB-437F-80E1-18C40B7A16FC}" type="presOf" srcId="{48FCCE7B-83C9-4BF6-AD83-E1984E85D8ED}" destId="{E9FE7BF1-6911-40F5-BF11-219401C9E011}" srcOrd="0" destOrd="0" presId="urn:microsoft.com/office/officeart/2018/2/layout/IconVerticalSolidList"/>
    <dgm:cxn modelId="{295C924F-115D-46FC-A0FA-DEDFCCD0DD1F}" type="presParOf" srcId="{001A747F-DBEA-414F-9B35-FD3CEF39A4C4}" destId="{F2A57F1C-E70F-4FCE-8608-611AC633E138}" srcOrd="0" destOrd="0" presId="urn:microsoft.com/office/officeart/2018/2/layout/IconVerticalSolidList"/>
    <dgm:cxn modelId="{8C13D2A3-3F69-43AA-9038-26C3BC519078}" type="presParOf" srcId="{F2A57F1C-E70F-4FCE-8608-611AC633E138}" destId="{AD408A1B-38F1-4C6C-A244-678F7E8DB81F}" srcOrd="0" destOrd="0" presId="urn:microsoft.com/office/officeart/2018/2/layout/IconVerticalSolidList"/>
    <dgm:cxn modelId="{1226F7FF-E215-46A0-AFF8-FDBE5E1B1727}" type="presParOf" srcId="{F2A57F1C-E70F-4FCE-8608-611AC633E138}" destId="{275BB075-3879-4138-844E-5B7920C15147}" srcOrd="1" destOrd="0" presId="urn:microsoft.com/office/officeart/2018/2/layout/IconVerticalSolidList"/>
    <dgm:cxn modelId="{CB45B000-4AF7-4F4C-B754-94F324EADFD6}" type="presParOf" srcId="{F2A57F1C-E70F-4FCE-8608-611AC633E138}" destId="{7BE91D1B-75E4-4531-9D78-B78CF7B66A92}" srcOrd="2" destOrd="0" presId="urn:microsoft.com/office/officeart/2018/2/layout/IconVerticalSolidList"/>
    <dgm:cxn modelId="{4A53416F-0469-4C27-B307-6AE5B61427D3}" type="presParOf" srcId="{F2A57F1C-E70F-4FCE-8608-611AC633E138}" destId="{E9FE7BF1-6911-40F5-BF11-219401C9E011}" srcOrd="3" destOrd="0" presId="urn:microsoft.com/office/officeart/2018/2/layout/IconVerticalSolidList"/>
    <dgm:cxn modelId="{F588050B-AC04-471C-B6BB-9760A59F55E1}" type="presParOf" srcId="{001A747F-DBEA-414F-9B35-FD3CEF39A4C4}" destId="{8EC62382-B946-413B-9FE0-1E674FAD2A13}" srcOrd="1" destOrd="0" presId="urn:microsoft.com/office/officeart/2018/2/layout/IconVerticalSolidList"/>
    <dgm:cxn modelId="{0368B7F0-641C-4EA9-BE83-44676C5563E7}" type="presParOf" srcId="{001A747F-DBEA-414F-9B35-FD3CEF39A4C4}" destId="{2404D918-D6CB-4583-B655-49C57F5CECD0}" srcOrd="2" destOrd="0" presId="urn:microsoft.com/office/officeart/2018/2/layout/IconVerticalSolidList"/>
    <dgm:cxn modelId="{8FC9DB63-2F28-4ACC-BBF5-3F443A7B3B52}" type="presParOf" srcId="{2404D918-D6CB-4583-B655-49C57F5CECD0}" destId="{FBDC1699-08CA-47D1-8CFD-5DD09F64CAE2}" srcOrd="0" destOrd="0" presId="urn:microsoft.com/office/officeart/2018/2/layout/IconVerticalSolidList"/>
    <dgm:cxn modelId="{D1CE9109-3C14-4C2F-BAB6-90AD6B522FCE}" type="presParOf" srcId="{2404D918-D6CB-4583-B655-49C57F5CECD0}" destId="{0C641AD4-3182-4CF0-BDFB-CA239DF9AAA7}" srcOrd="1" destOrd="0" presId="urn:microsoft.com/office/officeart/2018/2/layout/IconVerticalSolidList"/>
    <dgm:cxn modelId="{96B763DB-50C0-4FC1-8EA6-E8953714F374}" type="presParOf" srcId="{2404D918-D6CB-4583-B655-49C57F5CECD0}" destId="{331C0ADB-3736-440C-BA51-8BE635954FC7}" srcOrd="2" destOrd="0" presId="urn:microsoft.com/office/officeart/2018/2/layout/IconVerticalSolidList"/>
    <dgm:cxn modelId="{707AA449-6F6F-4E00-BB82-447B6FDEA7F4}" type="presParOf" srcId="{2404D918-D6CB-4583-B655-49C57F5CECD0}" destId="{998FB771-6094-46A1-835C-17019450517A}" srcOrd="3" destOrd="0" presId="urn:microsoft.com/office/officeart/2018/2/layout/IconVerticalSolidList"/>
    <dgm:cxn modelId="{CDD06F36-8033-4882-A1D5-346120BC4FB2}" type="presParOf" srcId="{001A747F-DBEA-414F-9B35-FD3CEF39A4C4}" destId="{A79EC0AD-A641-47F6-B993-B1F60133E354}" srcOrd="3" destOrd="0" presId="urn:microsoft.com/office/officeart/2018/2/layout/IconVerticalSolidList"/>
    <dgm:cxn modelId="{2C89AA96-3A4D-497C-86FD-C1556E2C6570}" type="presParOf" srcId="{001A747F-DBEA-414F-9B35-FD3CEF39A4C4}" destId="{38733A69-2917-4DCF-81D9-197F8E7A62D4}" srcOrd="4" destOrd="0" presId="urn:microsoft.com/office/officeart/2018/2/layout/IconVerticalSolidList"/>
    <dgm:cxn modelId="{1A88C62E-E9FF-40BB-A622-FCC4B8562BB9}" type="presParOf" srcId="{38733A69-2917-4DCF-81D9-197F8E7A62D4}" destId="{66790AD7-1BFA-4BC0-9FD9-40641E0ADAE2}" srcOrd="0" destOrd="0" presId="urn:microsoft.com/office/officeart/2018/2/layout/IconVerticalSolidList"/>
    <dgm:cxn modelId="{241A6AE5-132C-410B-A1A2-A9A3958DC19F}" type="presParOf" srcId="{38733A69-2917-4DCF-81D9-197F8E7A62D4}" destId="{64EAE96B-9F87-4BC7-A8C5-46D10164D61A}" srcOrd="1" destOrd="0" presId="urn:microsoft.com/office/officeart/2018/2/layout/IconVerticalSolidList"/>
    <dgm:cxn modelId="{BF94E70E-7F0E-45A6-B5B7-463BCA0C9B63}" type="presParOf" srcId="{38733A69-2917-4DCF-81D9-197F8E7A62D4}" destId="{620FE79F-D99A-49CC-8810-9CB3188AC87A}" srcOrd="2" destOrd="0" presId="urn:microsoft.com/office/officeart/2018/2/layout/IconVerticalSolidList"/>
    <dgm:cxn modelId="{4BEFC8AE-7768-42D2-BDCF-F940DD6D754A}" type="presParOf" srcId="{38733A69-2917-4DCF-81D9-197F8E7A62D4}" destId="{BFFCB0B6-0412-4248-BC44-1BE8B70BC8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806992-10DC-4501-B7E1-EC340B01D02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11CD6E-9E3E-43A1-8DCD-7AE82D572B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Barringer, B. and Ireland, R. (2019) Entrepreneurship: Successfully Launching New Ventures. Pearson Education.</a:t>
          </a:r>
        </a:p>
      </dgm:t>
    </dgm:pt>
    <dgm:pt modelId="{AC05DD88-0282-4696-975B-EB27D4EE8DB9}" type="parTrans" cxnId="{1F181E37-2B9C-45DA-A9A4-40910CDE2A47}">
      <dgm:prSet/>
      <dgm:spPr/>
      <dgm:t>
        <a:bodyPr/>
        <a:lstStyle/>
        <a:p>
          <a:endParaRPr lang="en-US"/>
        </a:p>
      </dgm:t>
    </dgm:pt>
    <dgm:pt modelId="{205A4B29-82DB-4B56-BB19-FFA3996E755F}" type="sibTrans" cxnId="{1F181E37-2B9C-45DA-A9A4-40910CDE2A47}">
      <dgm:prSet/>
      <dgm:spPr/>
      <dgm:t>
        <a:bodyPr/>
        <a:lstStyle/>
        <a:p>
          <a:endParaRPr lang="en-US"/>
        </a:p>
      </dgm:t>
    </dgm:pt>
    <dgm:pt modelId="{F5CE10E8-1F2A-45B2-9CE9-F96AA17586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Burns, P. (2016) Entrepreneurship and Small Business. London: Palgrave Macmillan.</a:t>
          </a:r>
        </a:p>
      </dgm:t>
    </dgm:pt>
    <dgm:pt modelId="{1CF82072-CEEA-443C-8886-24C8B3CA2828}" type="parTrans" cxnId="{26EB2FE8-0FA7-4F05-B4B0-B9C8C0EC31DD}">
      <dgm:prSet/>
      <dgm:spPr/>
      <dgm:t>
        <a:bodyPr/>
        <a:lstStyle/>
        <a:p>
          <a:endParaRPr lang="en-US"/>
        </a:p>
      </dgm:t>
    </dgm:pt>
    <dgm:pt modelId="{F823668D-0FB8-438F-B655-E62804C9BFA5}" type="sibTrans" cxnId="{26EB2FE8-0FA7-4F05-B4B0-B9C8C0EC31DD}">
      <dgm:prSet/>
      <dgm:spPr/>
      <dgm:t>
        <a:bodyPr/>
        <a:lstStyle/>
        <a:p>
          <a:endParaRPr lang="en-US"/>
        </a:p>
      </dgm:t>
    </dgm:pt>
    <dgm:pt modelId="{686E701B-0B94-422D-A54B-3C171A75E4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Kotler, P. and Keller, K. (2016) Marketing Management. Pearson.</a:t>
          </a:r>
        </a:p>
      </dgm:t>
    </dgm:pt>
    <dgm:pt modelId="{80E2FDC7-C7CC-4DEC-BDD8-AC3B5EBF1C10}" type="parTrans" cxnId="{064C1C4E-BA11-438E-A58C-3E090E0A506C}">
      <dgm:prSet/>
      <dgm:spPr/>
      <dgm:t>
        <a:bodyPr/>
        <a:lstStyle/>
        <a:p>
          <a:endParaRPr lang="en-US"/>
        </a:p>
      </dgm:t>
    </dgm:pt>
    <dgm:pt modelId="{5FC83417-BC90-4B0C-A050-0907EFE10B75}" type="sibTrans" cxnId="{064C1C4E-BA11-438E-A58C-3E090E0A506C}">
      <dgm:prSet/>
      <dgm:spPr/>
      <dgm:t>
        <a:bodyPr/>
        <a:lstStyle/>
        <a:p>
          <a:endParaRPr lang="en-US"/>
        </a:p>
      </dgm:t>
    </dgm:pt>
    <dgm:pt modelId="{57086655-B703-46A8-9568-94FD1E4629D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Scarborough, N. (2014) Essentials of Entrepreneurship and Small Business Management. Pearson.</a:t>
          </a:r>
        </a:p>
      </dgm:t>
    </dgm:pt>
    <dgm:pt modelId="{8CA82282-1C1A-483A-AD5D-C0DF5FF52FB6}" type="parTrans" cxnId="{0F22BDB1-FA15-4236-A0E3-0520119CCF3E}">
      <dgm:prSet/>
      <dgm:spPr/>
      <dgm:t>
        <a:bodyPr/>
        <a:lstStyle/>
        <a:p>
          <a:endParaRPr lang="en-US"/>
        </a:p>
      </dgm:t>
    </dgm:pt>
    <dgm:pt modelId="{4445C1F8-DD5A-4445-B915-1535869FF587}" type="sibTrans" cxnId="{0F22BDB1-FA15-4236-A0E3-0520119CCF3E}">
      <dgm:prSet/>
      <dgm:spPr/>
      <dgm:t>
        <a:bodyPr/>
        <a:lstStyle/>
        <a:p>
          <a:endParaRPr lang="en-US"/>
        </a:p>
      </dgm:t>
    </dgm:pt>
    <dgm:pt modelId="{87A6AF4C-2807-4173-A9F8-5652963462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UK Government (2024) Set up a business. Available at: </a:t>
          </a:r>
          <a:r>
            <a:rPr lang="en-US" u="sng">
              <a:hlinkClick xmlns:r="http://schemas.openxmlformats.org/officeDocument/2006/relationships" r:id="rId1"/>
            </a:rPr>
            <a:t>https://www.gov.uk/set-up-business</a:t>
          </a:r>
          <a:endParaRPr lang="en-US"/>
        </a:p>
      </dgm:t>
    </dgm:pt>
    <dgm:pt modelId="{6D6F9954-E76D-4BF0-A9DF-9837D0D55648}" type="parTrans" cxnId="{A9253F1E-7308-4314-A460-C5B1E8668E14}">
      <dgm:prSet/>
      <dgm:spPr/>
      <dgm:t>
        <a:bodyPr/>
        <a:lstStyle/>
        <a:p>
          <a:endParaRPr lang="en-US"/>
        </a:p>
      </dgm:t>
    </dgm:pt>
    <dgm:pt modelId="{F1E68219-74B9-4E5E-82A5-F6045E42E142}" type="sibTrans" cxnId="{A9253F1E-7308-4314-A460-C5B1E8668E14}">
      <dgm:prSet/>
      <dgm:spPr/>
      <dgm:t>
        <a:bodyPr/>
        <a:lstStyle/>
        <a:p>
          <a:endParaRPr lang="en-US"/>
        </a:p>
      </dgm:t>
    </dgm:pt>
    <dgm:pt modelId="{43B7B46B-CC10-49E8-80A6-658AEE38C6C4}" type="pres">
      <dgm:prSet presAssocID="{3D806992-10DC-4501-B7E1-EC340B01D02B}" presName="root" presStyleCnt="0">
        <dgm:presLayoutVars>
          <dgm:dir/>
          <dgm:resizeHandles val="exact"/>
        </dgm:presLayoutVars>
      </dgm:prSet>
      <dgm:spPr/>
    </dgm:pt>
    <dgm:pt modelId="{59659F66-41B5-46D1-A81C-A50F8F6DAFEC}" type="pres">
      <dgm:prSet presAssocID="{E211CD6E-9E3E-43A1-8DCD-7AE82D572BC7}" presName="compNode" presStyleCnt="0"/>
      <dgm:spPr/>
    </dgm:pt>
    <dgm:pt modelId="{1BF22A15-9AB7-40BF-8DEB-1DA8E01F10B6}" type="pres">
      <dgm:prSet presAssocID="{E211CD6E-9E3E-43A1-8DCD-7AE82D572BC7}" presName="bgRect" presStyleLbl="bgShp" presStyleIdx="0" presStyleCnt="5"/>
      <dgm:spPr/>
    </dgm:pt>
    <dgm:pt modelId="{24ADC69C-E9D1-405B-96F0-034AC235DBF0}" type="pres">
      <dgm:prSet presAssocID="{E211CD6E-9E3E-43A1-8DCD-7AE82D572BC7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A17CA96D-D62E-4369-9868-7AE9E3D39DCC}" type="pres">
      <dgm:prSet presAssocID="{E211CD6E-9E3E-43A1-8DCD-7AE82D572BC7}" presName="spaceRect" presStyleCnt="0"/>
      <dgm:spPr/>
    </dgm:pt>
    <dgm:pt modelId="{64EE41EB-1598-4BEC-A322-F407D5E9FE7F}" type="pres">
      <dgm:prSet presAssocID="{E211CD6E-9E3E-43A1-8DCD-7AE82D572BC7}" presName="parTx" presStyleLbl="revTx" presStyleIdx="0" presStyleCnt="5">
        <dgm:presLayoutVars>
          <dgm:chMax val="0"/>
          <dgm:chPref val="0"/>
        </dgm:presLayoutVars>
      </dgm:prSet>
      <dgm:spPr/>
    </dgm:pt>
    <dgm:pt modelId="{30E73679-547C-42DB-AFBA-1BADE20A3B5F}" type="pres">
      <dgm:prSet presAssocID="{205A4B29-82DB-4B56-BB19-FFA3996E755F}" presName="sibTrans" presStyleCnt="0"/>
      <dgm:spPr/>
    </dgm:pt>
    <dgm:pt modelId="{C33C6ED1-0F42-4985-8AB7-E2125FC02643}" type="pres">
      <dgm:prSet presAssocID="{F5CE10E8-1F2A-45B2-9CE9-F96AA1758641}" presName="compNode" presStyleCnt="0"/>
      <dgm:spPr/>
    </dgm:pt>
    <dgm:pt modelId="{B11071E0-27E8-4B20-B641-F1F458331C9B}" type="pres">
      <dgm:prSet presAssocID="{F5CE10E8-1F2A-45B2-9CE9-F96AA1758641}" presName="bgRect" presStyleLbl="bgShp" presStyleIdx="1" presStyleCnt="5"/>
      <dgm:spPr/>
    </dgm:pt>
    <dgm:pt modelId="{D441FE42-1247-4544-8937-025F9C9EC691}" type="pres">
      <dgm:prSet presAssocID="{F5CE10E8-1F2A-45B2-9CE9-F96AA175864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ndle"/>
        </a:ext>
      </dgm:extLst>
    </dgm:pt>
    <dgm:pt modelId="{55FC2FEF-2F66-47BE-AFE2-C19F95261916}" type="pres">
      <dgm:prSet presAssocID="{F5CE10E8-1F2A-45B2-9CE9-F96AA1758641}" presName="spaceRect" presStyleCnt="0"/>
      <dgm:spPr/>
    </dgm:pt>
    <dgm:pt modelId="{24043492-93BD-4EC0-A151-E42137C15E89}" type="pres">
      <dgm:prSet presAssocID="{F5CE10E8-1F2A-45B2-9CE9-F96AA1758641}" presName="parTx" presStyleLbl="revTx" presStyleIdx="1" presStyleCnt="5">
        <dgm:presLayoutVars>
          <dgm:chMax val="0"/>
          <dgm:chPref val="0"/>
        </dgm:presLayoutVars>
      </dgm:prSet>
      <dgm:spPr/>
    </dgm:pt>
    <dgm:pt modelId="{F6E4B423-7494-4190-8B4C-B56547A5E12B}" type="pres">
      <dgm:prSet presAssocID="{F823668D-0FB8-438F-B655-E62804C9BFA5}" presName="sibTrans" presStyleCnt="0"/>
      <dgm:spPr/>
    </dgm:pt>
    <dgm:pt modelId="{1DD641A6-D869-46A7-9E61-EA8A1E56F7BD}" type="pres">
      <dgm:prSet presAssocID="{686E701B-0B94-422D-A54B-3C171A75E4CA}" presName="compNode" presStyleCnt="0"/>
      <dgm:spPr/>
    </dgm:pt>
    <dgm:pt modelId="{EB12B27F-F368-49CD-9D0D-062F695A2381}" type="pres">
      <dgm:prSet presAssocID="{686E701B-0B94-422D-A54B-3C171A75E4CA}" presName="bgRect" presStyleLbl="bgShp" presStyleIdx="2" presStyleCnt="5"/>
      <dgm:spPr/>
    </dgm:pt>
    <dgm:pt modelId="{47F707AA-BE0D-42D7-B376-547DF86D9420}" type="pres">
      <dgm:prSet presAssocID="{686E701B-0B94-422D-A54B-3C171A75E4C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29CB4E-3C87-442D-AAB4-E127D0CF362A}" type="pres">
      <dgm:prSet presAssocID="{686E701B-0B94-422D-A54B-3C171A75E4CA}" presName="spaceRect" presStyleCnt="0"/>
      <dgm:spPr/>
    </dgm:pt>
    <dgm:pt modelId="{86761F55-40C7-47FA-8C00-70FA61507D02}" type="pres">
      <dgm:prSet presAssocID="{686E701B-0B94-422D-A54B-3C171A75E4CA}" presName="parTx" presStyleLbl="revTx" presStyleIdx="2" presStyleCnt="5">
        <dgm:presLayoutVars>
          <dgm:chMax val="0"/>
          <dgm:chPref val="0"/>
        </dgm:presLayoutVars>
      </dgm:prSet>
      <dgm:spPr/>
    </dgm:pt>
    <dgm:pt modelId="{597F5CD2-CFAE-4E03-B47D-66AE9A20F940}" type="pres">
      <dgm:prSet presAssocID="{5FC83417-BC90-4B0C-A050-0907EFE10B75}" presName="sibTrans" presStyleCnt="0"/>
      <dgm:spPr/>
    </dgm:pt>
    <dgm:pt modelId="{A2A8C5C6-1BCF-4353-8988-EAE4683C9F24}" type="pres">
      <dgm:prSet presAssocID="{57086655-B703-46A8-9568-94FD1E4629D8}" presName="compNode" presStyleCnt="0"/>
      <dgm:spPr/>
    </dgm:pt>
    <dgm:pt modelId="{0B531D6D-7CB3-490C-A672-BC5A348D1754}" type="pres">
      <dgm:prSet presAssocID="{57086655-B703-46A8-9568-94FD1E4629D8}" presName="bgRect" presStyleLbl="bgShp" presStyleIdx="3" presStyleCnt="5"/>
      <dgm:spPr/>
    </dgm:pt>
    <dgm:pt modelId="{6CA6CB4B-B75C-47EE-8EDB-271BF962D8DE}" type="pres">
      <dgm:prSet presAssocID="{57086655-B703-46A8-9568-94FD1E4629D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5C0B8FFB-CC6C-4081-8119-F97DFD8E3AEF}" type="pres">
      <dgm:prSet presAssocID="{57086655-B703-46A8-9568-94FD1E4629D8}" presName="spaceRect" presStyleCnt="0"/>
      <dgm:spPr/>
    </dgm:pt>
    <dgm:pt modelId="{9DF10A0F-AD0C-4C3B-A500-F6386C41F599}" type="pres">
      <dgm:prSet presAssocID="{57086655-B703-46A8-9568-94FD1E4629D8}" presName="parTx" presStyleLbl="revTx" presStyleIdx="3" presStyleCnt="5">
        <dgm:presLayoutVars>
          <dgm:chMax val="0"/>
          <dgm:chPref val="0"/>
        </dgm:presLayoutVars>
      </dgm:prSet>
      <dgm:spPr/>
    </dgm:pt>
    <dgm:pt modelId="{9001257C-66F7-4F79-8FD4-D3D016B5440A}" type="pres">
      <dgm:prSet presAssocID="{4445C1F8-DD5A-4445-B915-1535869FF587}" presName="sibTrans" presStyleCnt="0"/>
      <dgm:spPr/>
    </dgm:pt>
    <dgm:pt modelId="{8C00D840-4109-46C6-B890-E127F3E00F54}" type="pres">
      <dgm:prSet presAssocID="{87A6AF4C-2807-4173-A9F8-565296346202}" presName="compNode" presStyleCnt="0"/>
      <dgm:spPr/>
    </dgm:pt>
    <dgm:pt modelId="{3F1587D7-9145-4066-AEB7-D482BFE56DC8}" type="pres">
      <dgm:prSet presAssocID="{87A6AF4C-2807-4173-A9F8-565296346202}" presName="bgRect" presStyleLbl="bgShp" presStyleIdx="4" presStyleCnt="5"/>
      <dgm:spPr/>
    </dgm:pt>
    <dgm:pt modelId="{4265026D-6194-44E5-908E-25DC44EBEB9D}" type="pres">
      <dgm:prSet presAssocID="{87A6AF4C-2807-4173-A9F8-56529634620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5DB0B37-E78C-428F-8A35-ECB16464E5C8}" type="pres">
      <dgm:prSet presAssocID="{87A6AF4C-2807-4173-A9F8-565296346202}" presName="spaceRect" presStyleCnt="0"/>
      <dgm:spPr/>
    </dgm:pt>
    <dgm:pt modelId="{61A01756-0F2F-4AF6-8B63-E8BC5F4D187E}" type="pres">
      <dgm:prSet presAssocID="{87A6AF4C-2807-4173-A9F8-56529634620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FFCE402-0AB8-4964-88B6-B6DD59349592}" type="presOf" srcId="{E211CD6E-9E3E-43A1-8DCD-7AE82D572BC7}" destId="{64EE41EB-1598-4BEC-A322-F407D5E9FE7F}" srcOrd="0" destOrd="0" presId="urn:microsoft.com/office/officeart/2018/2/layout/IconVerticalSolidList"/>
    <dgm:cxn modelId="{3E987008-92DA-4277-99DE-B6FB452A7A78}" type="presOf" srcId="{686E701B-0B94-422D-A54B-3C171A75E4CA}" destId="{86761F55-40C7-47FA-8C00-70FA61507D02}" srcOrd="0" destOrd="0" presId="urn:microsoft.com/office/officeart/2018/2/layout/IconVerticalSolidList"/>
    <dgm:cxn modelId="{A9253F1E-7308-4314-A460-C5B1E8668E14}" srcId="{3D806992-10DC-4501-B7E1-EC340B01D02B}" destId="{87A6AF4C-2807-4173-A9F8-565296346202}" srcOrd="4" destOrd="0" parTransId="{6D6F9954-E76D-4BF0-A9DF-9837D0D55648}" sibTransId="{F1E68219-74B9-4E5E-82A5-F6045E42E142}"/>
    <dgm:cxn modelId="{1F181E37-2B9C-45DA-A9A4-40910CDE2A47}" srcId="{3D806992-10DC-4501-B7E1-EC340B01D02B}" destId="{E211CD6E-9E3E-43A1-8DCD-7AE82D572BC7}" srcOrd="0" destOrd="0" parTransId="{AC05DD88-0282-4696-975B-EB27D4EE8DB9}" sibTransId="{205A4B29-82DB-4B56-BB19-FFA3996E755F}"/>
    <dgm:cxn modelId="{064C1C4E-BA11-438E-A58C-3E090E0A506C}" srcId="{3D806992-10DC-4501-B7E1-EC340B01D02B}" destId="{686E701B-0B94-422D-A54B-3C171A75E4CA}" srcOrd="2" destOrd="0" parTransId="{80E2FDC7-C7CC-4DEC-BDD8-AC3B5EBF1C10}" sibTransId="{5FC83417-BC90-4B0C-A050-0907EFE10B75}"/>
    <dgm:cxn modelId="{27F22871-2E65-46F5-941C-8398D4439A30}" type="presOf" srcId="{57086655-B703-46A8-9568-94FD1E4629D8}" destId="{9DF10A0F-AD0C-4C3B-A500-F6386C41F599}" srcOrd="0" destOrd="0" presId="urn:microsoft.com/office/officeart/2018/2/layout/IconVerticalSolidList"/>
    <dgm:cxn modelId="{B75E4897-BC64-476E-B5B4-6911EF634EEB}" type="presOf" srcId="{3D806992-10DC-4501-B7E1-EC340B01D02B}" destId="{43B7B46B-CC10-49E8-80A6-658AEE38C6C4}" srcOrd="0" destOrd="0" presId="urn:microsoft.com/office/officeart/2018/2/layout/IconVerticalSolidList"/>
    <dgm:cxn modelId="{CB7DDAAE-68D1-4941-A15F-CA53366BB4D1}" type="presOf" srcId="{87A6AF4C-2807-4173-A9F8-565296346202}" destId="{61A01756-0F2F-4AF6-8B63-E8BC5F4D187E}" srcOrd="0" destOrd="0" presId="urn:microsoft.com/office/officeart/2018/2/layout/IconVerticalSolidList"/>
    <dgm:cxn modelId="{0F22BDB1-FA15-4236-A0E3-0520119CCF3E}" srcId="{3D806992-10DC-4501-B7E1-EC340B01D02B}" destId="{57086655-B703-46A8-9568-94FD1E4629D8}" srcOrd="3" destOrd="0" parTransId="{8CA82282-1C1A-483A-AD5D-C0DF5FF52FB6}" sibTransId="{4445C1F8-DD5A-4445-B915-1535869FF587}"/>
    <dgm:cxn modelId="{CC603EDE-3D1D-46BE-A19B-F0F0EC36BF58}" type="presOf" srcId="{F5CE10E8-1F2A-45B2-9CE9-F96AA1758641}" destId="{24043492-93BD-4EC0-A151-E42137C15E89}" srcOrd="0" destOrd="0" presId="urn:microsoft.com/office/officeart/2018/2/layout/IconVerticalSolidList"/>
    <dgm:cxn modelId="{26EB2FE8-0FA7-4F05-B4B0-B9C8C0EC31DD}" srcId="{3D806992-10DC-4501-B7E1-EC340B01D02B}" destId="{F5CE10E8-1F2A-45B2-9CE9-F96AA1758641}" srcOrd="1" destOrd="0" parTransId="{1CF82072-CEEA-443C-8886-24C8B3CA2828}" sibTransId="{F823668D-0FB8-438F-B655-E62804C9BFA5}"/>
    <dgm:cxn modelId="{9AA77C21-58C2-4EF7-9BBA-F5CD9F8B5375}" type="presParOf" srcId="{43B7B46B-CC10-49E8-80A6-658AEE38C6C4}" destId="{59659F66-41B5-46D1-A81C-A50F8F6DAFEC}" srcOrd="0" destOrd="0" presId="urn:microsoft.com/office/officeart/2018/2/layout/IconVerticalSolidList"/>
    <dgm:cxn modelId="{CEDDA960-C84C-4502-9CB7-CBD5FEB79882}" type="presParOf" srcId="{59659F66-41B5-46D1-A81C-A50F8F6DAFEC}" destId="{1BF22A15-9AB7-40BF-8DEB-1DA8E01F10B6}" srcOrd="0" destOrd="0" presId="urn:microsoft.com/office/officeart/2018/2/layout/IconVerticalSolidList"/>
    <dgm:cxn modelId="{9EE1ACAE-0C48-4E35-8CFD-3CF791430E04}" type="presParOf" srcId="{59659F66-41B5-46D1-A81C-A50F8F6DAFEC}" destId="{24ADC69C-E9D1-405B-96F0-034AC235DBF0}" srcOrd="1" destOrd="0" presId="urn:microsoft.com/office/officeart/2018/2/layout/IconVerticalSolidList"/>
    <dgm:cxn modelId="{F286B580-962D-4C06-ABA8-7D21383EF139}" type="presParOf" srcId="{59659F66-41B5-46D1-A81C-A50F8F6DAFEC}" destId="{A17CA96D-D62E-4369-9868-7AE9E3D39DCC}" srcOrd="2" destOrd="0" presId="urn:microsoft.com/office/officeart/2018/2/layout/IconVerticalSolidList"/>
    <dgm:cxn modelId="{1C5D082E-7A79-46A0-8E87-D7A9F4EBB8B8}" type="presParOf" srcId="{59659F66-41B5-46D1-A81C-A50F8F6DAFEC}" destId="{64EE41EB-1598-4BEC-A322-F407D5E9FE7F}" srcOrd="3" destOrd="0" presId="urn:microsoft.com/office/officeart/2018/2/layout/IconVerticalSolidList"/>
    <dgm:cxn modelId="{3DE81D8B-E724-418B-91F2-A8637FC9CBC5}" type="presParOf" srcId="{43B7B46B-CC10-49E8-80A6-658AEE38C6C4}" destId="{30E73679-547C-42DB-AFBA-1BADE20A3B5F}" srcOrd="1" destOrd="0" presId="urn:microsoft.com/office/officeart/2018/2/layout/IconVerticalSolidList"/>
    <dgm:cxn modelId="{70FB28FC-3AE2-4F5C-9542-5EE51D24FBC4}" type="presParOf" srcId="{43B7B46B-CC10-49E8-80A6-658AEE38C6C4}" destId="{C33C6ED1-0F42-4985-8AB7-E2125FC02643}" srcOrd="2" destOrd="0" presId="urn:microsoft.com/office/officeart/2018/2/layout/IconVerticalSolidList"/>
    <dgm:cxn modelId="{CF170533-A0E4-4575-82D2-7B967A7B72E5}" type="presParOf" srcId="{C33C6ED1-0F42-4985-8AB7-E2125FC02643}" destId="{B11071E0-27E8-4B20-B641-F1F458331C9B}" srcOrd="0" destOrd="0" presId="urn:microsoft.com/office/officeart/2018/2/layout/IconVerticalSolidList"/>
    <dgm:cxn modelId="{15F27657-AB54-4B26-BBE4-79B374EF0BC4}" type="presParOf" srcId="{C33C6ED1-0F42-4985-8AB7-E2125FC02643}" destId="{D441FE42-1247-4544-8937-025F9C9EC691}" srcOrd="1" destOrd="0" presId="urn:microsoft.com/office/officeart/2018/2/layout/IconVerticalSolidList"/>
    <dgm:cxn modelId="{FC2868CE-BFF5-4484-8FD8-C976A0501150}" type="presParOf" srcId="{C33C6ED1-0F42-4985-8AB7-E2125FC02643}" destId="{55FC2FEF-2F66-47BE-AFE2-C19F95261916}" srcOrd="2" destOrd="0" presId="urn:microsoft.com/office/officeart/2018/2/layout/IconVerticalSolidList"/>
    <dgm:cxn modelId="{60522115-67BA-4B47-92E2-F71DC93697F5}" type="presParOf" srcId="{C33C6ED1-0F42-4985-8AB7-E2125FC02643}" destId="{24043492-93BD-4EC0-A151-E42137C15E89}" srcOrd="3" destOrd="0" presId="urn:microsoft.com/office/officeart/2018/2/layout/IconVerticalSolidList"/>
    <dgm:cxn modelId="{68BC0EAF-45A7-4591-91AE-45853EA35352}" type="presParOf" srcId="{43B7B46B-CC10-49E8-80A6-658AEE38C6C4}" destId="{F6E4B423-7494-4190-8B4C-B56547A5E12B}" srcOrd="3" destOrd="0" presId="urn:microsoft.com/office/officeart/2018/2/layout/IconVerticalSolidList"/>
    <dgm:cxn modelId="{DDB24E31-2796-4CF2-B8CA-91615B126661}" type="presParOf" srcId="{43B7B46B-CC10-49E8-80A6-658AEE38C6C4}" destId="{1DD641A6-D869-46A7-9E61-EA8A1E56F7BD}" srcOrd="4" destOrd="0" presId="urn:microsoft.com/office/officeart/2018/2/layout/IconVerticalSolidList"/>
    <dgm:cxn modelId="{45C09F89-6BA0-4DB8-B347-170FF047E935}" type="presParOf" srcId="{1DD641A6-D869-46A7-9E61-EA8A1E56F7BD}" destId="{EB12B27F-F368-49CD-9D0D-062F695A2381}" srcOrd="0" destOrd="0" presId="urn:microsoft.com/office/officeart/2018/2/layout/IconVerticalSolidList"/>
    <dgm:cxn modelId="{3C921CE3-769B-4662-A9F7-4969FA86FD4B}" type="presParOf" srcId="{1DD641A6-D869-46A7-9E61-EA8A1E56F7BD}" destId="{47F707AA-BE0D-42D7-B376-547DF86D9420}" srcOrd="1" destOrd="0" presId="urn:microsoft.com/office/officeart/2018/2/layout/IconVerticalSolidList"/>
    <dgm:cxn modelId="{0C07E15B-F0B7-45E9-81F7-12704CDCA703}" type="presParOf" srcId="{1DD641A6-D869-46A7-9E61-EA8A1E56F7BD}" destId="{2229CB4E-3C87-442D-AAB4-E127D0CF362A}" srcOrd="2" destOrd="0" presId="urn:microsoft.com/office/officeart/2018/2/layout/IconVerticalSolidList"/>
    <dgm:cxn modelId="{F16B48A5-2ECF-45BE-819D-A04608FB5208}" type="presParOf" srcId="{1DD641A6-D869-46A7-9E61-EA8A1E56F7BD}" destId="{86761F55-40C7-47FA-8C00-70FA61507D02}" srcOrd="3" destOrd="0" presId="urn:microsoft.com/office/officeart/2018/2/layout/IconVerticalSolidList"/>
    <dgm:cxn modelId="{F868B344-9A36-4127-8176-26DCE26CF361}" type="presParOf" srcId="{43B7B46B-CC10-49E8-80A6-658AEE38C6C4}" destId="{597F5CD2-CFAE-4E03-B47D-66AE9A20F940}" srcOrd="5" destOrd="0" presId="urn:microsoft.com/office/officeart/2018/2/layout/IconVerticalSolidList"/>
    <dgm:cxn modelId="{DAB7E5B6-9AE3-47B2-BA7E-C2DD6B4721EB}" type="presParOf" srcId="{43B7B46B-CC10-49E8-80A6-658AEE38C6C4}" destId="{A2A8C5C6-1BCF-4353-8988-EAE4683C9F24}" srcOrd="6" destOrd="0" presId="urn:microsoft.com/office/officeart/2018/2/layout/IconVerticalSolidList"/>
    <dgm:cxn modelId="{6A7E806C-6D97-4294-9357-48DB6F7DC544}" type="presParOf" srcId="{A2A8C5C6-1BCF-4353-8988-EAE4683C9F24}" destId="{0B531D6D-7CB3-490C-A672-BC5A348D1754}" srcOrd="0" destOrd="0" presId="urn:microsoft.com/office/officeart/2018/2/layout/IconVerticalSolidList"/>
    <dgm:cxn modelId="{1315AE6A-E0F5-490C-B4EB-303EF30C8928}" type="presParOf" srcId="{A2A8C5C6-1BCF-4353-8988-EAE4683C9F24}" destId="{6CA6CB4B-B75C-47EE-8EDB-271BF962D8DE}" srcOrd="1" destOrd="0" presId="urn:microsoft.com/office/officeart/2018/2/layout/IconVerticalSolidList"/>
    <dgm:cxn modelId="{27F8D89C-2D44-49F6-A5F4-B90B63FCB224}" type="presParOf" srcId="{A2A8C5C6-1BCF-4353-8988-EAE4683C9F24}" destId="{5C0B8FFB-CC6C-4081-8119-F97DFD8E3AEF}" srcOrd="2" destOrd="0" presId="urn:microsoft.com/office/officeart/2018/2/layout/IconVerticalSolidList"/>
    <dgm:cxn modelId="{007A1AAD-BA5E-4062-87E4-9404CCD0510A}" type="presParOf" srcId="{A2A8C5C6-1BCF-4353-8988-EAE4683C9F24}" destId="{9DF10A0F-AD0C-4C3B-A500-F6386C41F599}" srcOrd="3" destOrd="0" presId="urn:microsoft.com/office/officeart/2018/2/layout/IconVerticalSolidList"/>
    <dgm:cxn modelId="{10AE01AD-B5A0-4942-A8D0-9526F867335C}" type="presParOf" srcId="{43B7B46B-CC10-49E8-80A6-658AEE38C6C4}" destId="{9001257C-66F7-4F79-8FD4-D3D016B5440A}" srcOrd="7" destOrd="0" presId="urn:microsoft.com/office/officeart/2018/2/layout/IconVerticalSolidList"/>
    <dgm:cxn modelId="{AEAE833C-A430-417A-8276-6D733C48142E}" type="presParOf" srcId="{43B7B46B-CC10-49E8-80A6-658AEE38C6C4}" destId="{8C00D840-4109-46C6-B890-E127F3E00F54}" srcOrd="8" destOrd="0" presId="urn:microsoft.com/office/officeart/2018/2/layout/IconVerticalSolidList"/>
    <dgm:cxn modelId="{E9970697-D1D4-42EA-834A-16F179069B42}" type="presParOf" srcId="{8C00D840-4109-46C6-B890-E127F3E00F54}" destId="{3F1587D7-9145-4066-AEB7-D482BFE56DC8}" srcOrd="0" destOrd="0" presId="urn:microsoft.com/office/officeart/2018/2/layout/IconVerticalSolidList"/>
    <dgm:cxn modelId="{E087E7DF-C014-4B48-BAAC-25234011505B}" type="presParOf" srcId="{8C00D840-4109-46C6-B890-E127F3E00F54}" destId="{4265026D-6194-44E5-908E-25DC44EBEB9D}" srcOrd="1" destOrd="0" presId="urn:microsoft.com/office/officeart/2018/2/layout/IconVerticalSolidList"/>
    <dgm:cxn modelId="{A8904647-A723-461C-845E-AA55419EB9A6}" type="presParOf" srcId="{8C00D840-4109-46C6-B890-E127F3E00F54}" destId="{05DB0B37-E78C-428F-8A35-ECB16464E5C8}" srcOrd="2" destOrd="0" presId="urn:microsoft.com/office/officeart/2018/2/layout/IconVerticalSolidList"/>
    <dgm:cxn modelId="{76BC4CDF-32FA-4728-B05C-9FDFE5454B2E}" type="presParOf" srcId="{8C00D840-4109-46C6-B890-E127F3E00F54}" destId="{61A01756-0F2F-4AF6-8B63-E8BC5F4D18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B95DE-F8D8-4D05-8665-EEBEC59EE22C}">
      <dsp:nvSpPr>
        <dsp:cNvPr id="0" name=""/>
        <dsp:cNvSpPr/>
      </dsp:nvSpPr>
      <dsp:spPr>
        <a:xfrm>
          <a:off x="0" y="651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127DAD-9A6F-4E5F-82A7-7C172CD392F7}">
      <dsp:nvSpPr>
        <dsp:cNvPr id="0" name=""/>
        <dsp:cNvSpPr/>
      </dsp:nvSpPr>
      <dsp:spPr>
        <a:xfrm>
          <a:off x="461160" y="343663"/>
          <a:ext cx="838474" cy="8384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0EB26-F715-4DC0-BD52-2627229C832B}">
      <dsp:nvSpPr>
        <dsp:cNvPr id="0" name=""/>
        <dsp:cNvSpPr/>
      </dsp:nvSpPr>
      <dsp:spPr>
        <a:xfrm>
          <a:off x="1760796" y="651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Economic – Strong housing market increases renovation demand</a:t>
          </a:r>
        </a:p>
      </dsp:txBody>
      <dsp:txXfrm>
        <a:off x="1760796" y="651"/>
        <a:ext cx="4219373" cy="1524499"/>
      </dsp:txXfrm>
    </dsp:sp>
    <dsp:sp modelId="{31E5A5A8-7BD4-451D-97E7-2A5542BB438C}">
      <dsp:nvSpPr>
        <dsp:cNvPr id="0" name=""/>
        <dsp:cNvSpPr/>
      </dsp:nvSpPr>
      <dsp:spPr>
        <a:xfrm>
          <a:off x="0" y="1906275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2F853-0A78-44DB-9378-229FB962674C}">
      <dsp:nvSpPr>
        <dsp:cNvPr id="0" name=""/>
        <dsp:cNvSpPr/>
      </dsp:nvSpPr>
      <dsp:spPr>
        <a:xfrm>
          <a:off x="461160" y="2249287"/>
          <a:ext cx="838474" cy="8384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95550-83B9-4C99-970F-0FC4047172D5}">
      <dsp:nvSpPr>
        <dsp:cNvPr id="0" name=""/>
        <dsp:cNvSpPr/>
      </dsp:nvSpPr>
      <dsp:spPr>
        <a:xfrm>
          <a:off x="1760796" y="1906275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Social – Busy homeowners prefer professionals instead of DIY</a:t>
          </a:r>
        </a:p>
      </dsp:txBody>
      <dsp:txXfrm>
        <a:off x="1760796" y="1906275"/>
        <a:ext cx="4219373" cy="1524499"/>
      </dsp:txXfrm>
    </dsp:sp>
    <dsp:sp modelId="{3E329760-4F5E-42D0-9FB0-12C9CB469D3D}">
      <dsp:nvSpPr>
        <dsp:cNvPr id="0" name=""/>
        <dsp:cNvSpPr/>
      </dsp:nvSpPr>
      <dsp:spPr>
        <a:xfrm>
          <a:off x="0" y="3811899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3B832-D842-4368-BF68-BC32A3D5EF37}">
      <dsp:nvSpPr>
        <dsp:cNvPr id="0" name=""/>
        <dsp:cNvSpPr/>
      </dsp:nvSpPr>
      <dsp:spPr>
        <a:xfrm>
          <a:off x="461160" y="4154911"/>
          <a:ext cx="838474" cy="8384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5B34FE-B8B4-44B3-86E0-182E9489321A}">
      <dsp:nvSpPr>
        <dsp:cNvPr id="0" name=""/>
        <dsp:cNvSpPr/>
      </dsp:nvSpPr>
      <dsp:spPr>
        <a:xfrm>
          <a:off x="1760796" y="3811899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Technological – Online platforms help businesses reach customers</a:t>
          </a:r>
        </a:p>
      </dsp:txBody>
      <dsp:txXfrm>
        <a:off x="1760796" y="3811899"/>
        <a:ext cx="4219373" cy="15244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8C5975-BEE1-4CDB-BFE2-1FB9283ADC77}">
      <dsp:nvSpPr>
        <dsp:cNvPr id="0" name=""/>
        <dsp:cNvSpPr/>
      </dsp:nvSpPr>
      <dsp:spPr>
        <a:xfrm>
          <a:off x="0" y="450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68625-C022-4B39-A9CF-A29E94523CEA}">
      <dsp:nvSpPr>
        <dsp:cNvPr id="0" name=""/>
        <dsp:cNvSpPr/>
      </dsp:nvSpPr>
      <dsp:spPr>
        <a:xfrm>
          <a:off x="319204" y="237875"/>
          <a:ext cx="580371" cy="5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51544-56F9-4F34-B308-995A8CD2874F}">
      <dsp:nvSpPr>
        <dsp:cNvPr id="0" name=""/>
        <dsp:cNvSpPr/>
      </dsp:nvSpPr>
      <dsp:spPr>
        <a:xfrm>
          <a:off x="1218780" y="450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Segmentation – Market divided into homeowners, landlords and property investors.</a:t>
          </a:r>
        </a:p>
      </dsp:txBody>
      <dsp:txXfrm>
        <a:off x="1218780" y="450"/>
        <a:ext cx="8949347" cy="1055221"/>
      </dsp:txXfrm>
    </dsp:sp>
    <dsp:sp modelId="{76BC0E3D-7430-4A6E-BE20-4A4E40E8D745}">
      <dsp:nvSpPr>
        <dsp:cNvPr id="0" name=""/>
        <dsp:cNvSpPr/>
      </dsp:nvSpPr>
      <dsp:spPr>
        <a:xfrm>
          <a:off x="0" y="1319477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64D2DB-5D62-47A2-B884-24FCB68F5E77}">
      <dsp:nvSpPr>
        <dsp:cNvPr id="0" name=""/>
        <dsp:cNvSpPr/>
      </dsp:nvSpPr>
      <dsp:spPr>
        <a:xfrm>
          <a:off x="319204" y="1556902"/>
          <a:ext cx="580371" cy="5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14DFE-9021-4393-8CEF-9577D685516F}">
      <dsp:nvSpPr>
        <dsp:cNvPr id="0" name=""/>
        <dsp:cNvSpPr/>
      </dsp:nvSpPr>
      <dsp:spPr>
        <a:xfrm>
          <a:off x="1218780" y="1319477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Targeting – Focus on homeowners and landlords needing reliable renovation work.</a:t>
          </a:r>
        </a:p>
      </dsp:txBody>
      <dsp:txXfrm>
        <a:off x="1218780" y="1319477"/>
        <a:ext cx="8949347" cy="1055221"/>
      </dsp:txXfrm>
    </dsp:sp>
    <dsp:sp modelId="{3637423B-8762-45F1-89F3-3EB6669F8BE8}">
      <dsp:nvSpPr>
        <dsp:cNvPr id="0" name=""/>
        <dsp:cNvSpPr/>
      </dsp:nvSpPr>
      <dsp:spPr>
        <a:xfrm>
          <a:off x="0" y="2638503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E18BC-97B0-4AE6-98E0-9D86A6DE6D13}">
      <dsp:nvSpPr>
        <dsp:cNvPr id="0" name=""/>
        <dsp:cNvSpPr/>
      </dsp:nvSpPr>
      <dsp:spPr>
        <a:xfrm>
          <a:off x="319204" y="2875928"/>
          <a:ext cx="580371" cy="5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2EB9F7-AD02-480E-BEEA-EDA8F84499B2}">
      <dsp:nvSpPr>
        <dsp:cNvPr id="0" name=""/>
        <dsp:cNvSpPr/>
      </dsp:nvSpPr>
      <dsp:spPr>
        <a:xfrm>
          <a:off x="1218780" y="2638503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Positioning – Professional, reliable and affordable renovation service with high-quality workmanship.</a:t>
          </a:r>
        </a:p>
      </dsp:txBody>
      <dsp:txXfrm>
        <a:off x="1218780" y="2638503"/>
        <a:ext cx="8949347" cy="10552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443E97-24E2-4396-B5CE-3A4EDE206087}">
      <dsp:nvSpPr>
        <dsp:cNvPr id="0" name=""/>
        <dsp:cNvSpPr/>
      </dsp:nvSpPr>
      <dsp:spPr>
        <a:xfrm>
          <a:off x="540181" y="1135"/>
          <a:ext cx="2839926" cy="1703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Professional website showcasing services</a:t>
          </a:r>
        </a:p>
      </dsp:txBody>
      <dsp:txXfrm>
        <a:off x="540181" y="1135"/>
        <a:ext cx="2839926" cy="1703955"/>
      </dsp:txXfrm>
    </dsp:sp>
    <dsp:sp modelId="{DD7DAF91-23E8-4BB6-A595-6AA2237730E0}">
      <dsp:nvSpPr>
        <dsp:cNvPr id="0" name=""/>
        <dsp:cNvSpPr/>
      </dsp:nvSpPr>
      <dsp:spPr>
        <a:xfrm>
          <a:off x="3664100" y="1135"/>
          <a:ext cx="2839926" cy="1703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Social media marketing (Facebook, Instagram)</a:t>
          </a:r>
        </a:p>
      </dsp:txBody>
      <dsp:txXfrm>
        <a:off x="3664100" y="1135"/>
        <a:ext cx="2839926" cy="1703955"/>
      </dsp:txXfrm>
    </dsp:sp>
    <dsp:sp modelId="{57054640-5799-4E7E-819C-1888C0533203}">
      <dsp:nvSpPr>
        <dsp:cNvPr id="0" name=""/>
        <dsp:cNvSpPr/>
      </dsp:nvSpPr>
      <dsp:spPr>
        <a:xfrm>
          <a:off x="6788019" y="1135"/>
          <a:ext cx="2839926" cy="1703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Before-and-after renovation project photos</a:t>
          </a:r>
        </a:p>
      </dsp:txBody>
      <dsp:txXfrm>
        <a:off x="6788019" y="1135"/>
        <a:ext cx="2839926" cy="1703955"/>
      </dsp:txXfrm>
    </dsp:sp>
    <dsp:sp modelId="{870FF56D-7285-463D-8D9C-98767C6F1CED}">
      <dsp:nvSpPr>
        <dsp:cNvPr id="0" name=""/>
        <dsp:cNvSpPr/>
      </dsp:nvSpPr>
      <dsp:spPr>
        <a:xfrm>
          <a:off x="3664100" y="1989084"/>
          <a:ext cx="2839926" cy="1703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Customer reviews build trust and credibility</a:t>
          </a:r>
        </a:p>
      </dsp:txBody>
      <dsp:txXfrm>
        <a:off x="3664100" y="1989084"/>
        <a:ext cx="2839926" cy="17039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09A84-4AC5-4BB6-99FD-001F48D442D3}">
      <dsp:nvSpPr>
        <dsp:cNvPr id="0" name=""/>
        <dsp:cNvSpPr/>
      </dsp:nvSpPr>
      <dsp:spPr>
        <a:xfrm>
          <a:off x="564196" y="110"/>
          <a:ext cx="850306" cy="85030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3BC9AA-0E02-4C9F-95AA-4FB9031A792E}">
      <dsp:nvSpPr>
        <dsp:cNvPr id="0" name=""/>
        <dsp:cNvSpPr/>
      </dsp:nvSpPr>
      <dsp:spPr>
        <a:xfrm>
          <a:off x="745409" y="181323"/>
          <a:ext cx="487880" cy="487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55B83-507C-425D-B430-ABE7974F4447}">
      <dsp:nvSpPr>
        <dsp:cNvPr id="0" name=""/>
        <dsp:cNvSpPr/>
      </dsp:nvSpPr>
      <dsp:spPr>
        <a:xfrm>
          <a:off x="292376" y="1115266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Total funding required: £10,000</a:t>
          </a:r>
        </a:p>
      </dsp:txBody>
      <dsp:txXfrm>
        <a:off x="292376" y="1115266"/>
        <a:ext cx="1393945" cy="557578"/>
      </dsp:txXfrm>
    </dsp:sp>
    <dsp:sp modelId="{C3A3985E-78DC-4984-A925-B11F59BD5256}">
      <dsp:nvSpPr>
        <dsp:cNvPr id="0" name=""/>
        <dsp:cNvSpPr/>
      </dsp:nvSpPr>
      <dsp:spPr>
        <a:xfrm>
          <a:off x="2202082" y="110"/>
          <a:ext cx="850306" cy="85030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4F99A-239A-4176-AACB-2C1F125FBC5B}">
      <dsp:nvSpPr>
        <dsp:cNvPr id="0" name=""/>
        <dsp:cNvSpPr/>
      </dsp:nvSpPr>
      <dsp:spPr>
        <a:xfrm>
          <a:off x="2383294" y="181323"/>
          <a:ext cx="487880" cy="487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CDFB5F-F07D-411B-AD69-6989D7845F09}">
      <dsp:nvSpPr>
        <dsp:cNvPr id="0" name=""/>
        <dsp:cNvSpPr/>
      </dsp:nvSpPr>
      <dsp:spPr>
        <a:xfrm>
          <a:off x="1930262" y="1115266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Tools &amp; equipment – £3,500</a:t>
          </a:r>
        </a:p>
      </dsp:txBody>
      <dsp:txXfrm>
        <a:off x="1930262" y="1115266"/>
        <a:ext cx="1393945" cy="557578"/>
      </dsp:txXfrm>
    </dsp:sp>
    <dsp:sp modelId="{4BE399E5-3D51-4F11-8F7F-1D1831E95F52}">
      <dsp:nvSpPr>
        <dsp:cNvPr id="0" name=""/>
        <dsp:cNvSpPr/>
      </dsp:nvSpPr>
      <dsp:spPr>
        <a:xfrm>
          <a:off x="3839967" y="110"/>
          <a:ext cx="850306" cy="85030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84AD83-3A85-4BC9-A06F-A304A28C8CA5}">
      <dsp:nvSpPr>
        <dsp:cNvPr id="0" name=""/>
        <dsp:cNvSpPr/>
      </dsp:nvSpPr>
      <dsp:spPr>
        <a:xfrm>
          <a:off x="4021180" y="181323"/>
          <a:ext cx="487880" cy="487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0BC0E-9D83-4934-B424-EC36E6BA472E}">
      <dsp:nvSpPr>
        <dsp:cNvPr id="0" name=""/>
        <dsp:cNvSpPr/>
      </dsp:nvSpPr>
      <dsp:spPr>
        <a:xfrm>
          <a:off x="3568148" y="1115266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Transport – £2,500</a:t>
          </a:r>
        </a:p>
      </dsp:txBody>
      <dsp:txXfrm>
        <a:off x="3568148" y="1115266"/>
        <a:ext cx="1393945" cy="557578"/>
      </dsp:txXfrm>
    </dsp:sp>
    <dsp:sp modelId="{D30ECC33-1F30-49F5-936F-7AC8091D3CDE}">
      <dsp:nvSpPr>
        <dsp:cNvPr id="0" name=""/>
        <dsp:cNvSpPr/>
      </dsp:nvSpPr>
      <dsp:spPr>
        <a:xfrm>
          <a:off x="5477853" y="110"/>
          <a:ext cx="850306" cy="85030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D7910-7B0C-4BEE-AD35-D4FEFC14AD03}">
      <dsp:nvSpPr>
        <dsp:cNvPr id="0" name=""/>
        <dsp:cNvSpPr/>
      </dsp:nvSpPr>
      <dsp:spPr>
        <a:xfrm>
          <a:off x="5659066" y="181323"/>
          <a:ext cx="487880" cy="487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FCB43-3D7B-4FBA-BA3B-C5E803C04657}">
      <dsp:nvSpPr>
        <dsp:cNvPr id="0" name=""/>
        <dsp:cNvSpPr/>
      </dsp:nvSpPr>
      <dsp:spPr>
        <a:xfrm>
          <a:off x="5206034" y="1115266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Materials – £1,500</a:t>
          </a:r>
        </a:p>
      </dsp:txBody>
      <dsp:txXfrm>
        <a:off x="5206034" y="1115266"/>
        <a:ext cx="1393945" cy="557578"/>
      </dsp:txXfrm>
    </dsp:sp>
    <dsp:sp modelId="{4A70BA9C-FCB7-4A8E-972B-886B3C2257D6}">
      <dsp:nvSpPr>
        <dsp:cNvPr id="0" name=""/>
        <dsp:cNvSpPr/>
      </dsp:nvSpPr>
      <dsp:spPr>
        <a:xfrm>
          <a:off x="7115739" y="110"/>
          <a:ext cx="850306" cy="85030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C6D94F-89EC-4C59-A186-44E6BD1B53F7}">
      <dsp:nvSpPr>
        <dsp:cNvPr id="0" name=""/>
        <dsp:cNvSpPr/>
      </dsp:nvSpPr>
      <dsp:spPr>
        <a:xfrm>
          <a:off x="7296952" y="181323"/>
          <a:ext cx="487880" cy="487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C0991-0B48-4F0E-81C6-F7F54937C75F}">
      <dsp:nvSpPr>
        <dsp:cNvPr id="0" name=""/>
        <dsp:cNvSpPr/>
      </dsp:nvSpPr>
      <dsp:spPr>
        <a:xfrm>
          <a:off x="6843919" y="1115266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Insurance – £800</a:t>
          </a:r>
        </a:p>
      </dsp:txBody>
      <dsp:txXfrm>
        <a:off x="6843919" y="1115266"/>
        <a:ext cx="1393945" cy="557578"/>
      </dsp:txXfrm>
    </dsp:sp>
    <dsp:sp modelId="{6C2BFD47-71E5-483A-B2AA-F9C806B91EED}">
      <dsp:nvSpPr>
        <dsp:cNvPr id="0" name=""/>
        <dsp:cNvSpPr/>
      </dsp:nvSpPr>
      <dsp:spPr>
        <a:xfrm>
          <a:off x="8753625" y="110"/>
          <a:ext cx="850306" cy="85030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95C65F-1E50-48F2-9398-CEBA9BB78FB9}">
      <dsp:nvSpPr>
        <dsp:cNvPr id="0" name=""/>
        <dsp:cNvSpPr/>
      </dsp:nvSpPr>
      <dsp:spPr>
        <a:xfrm>
          <a:off x="8934837" y="181323"/>
          <a:ext cx="487880" cy="487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61AF2-6E22-4D24-8B2C-62E491B371DE}">
      <dsp:nvSpPr>
        <dsp:cNvPr id="0" name=""/>
        <dsp:cNvSpPr/>
      </dsp:nvSpPr>
      <dsp:spPr>
        <a:xfrm>
          <a:off x="8481805" y="1115266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Marketing &amp; website – £700</a:t>
          </a:r>
        </a:p>
      </dsp:txBody>
      <dsp:txXfrm>
        <a:off x="8481805" y="1115266"/>
        <a:ext cx="1393945" cy="557578"/>
      </dsp:txXfrm>
    </dsp:sp>
    <dsp:sp modelId="{6B1AB4CD-3ECA-434D-9277-092F2C5751CC}">
      <dsp:nvSpPr>
        <dsp:cNvPr id="0" name=""/>
        <dsp:cNvSpPr/>
      </dsp:nvSpPr>
      <dsp:spPr>
        <a:xfrm>
          <a:off x="4658910" y="2021331"/>
          <a:ext cx="850306" cy="850306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D80449-7AAC-4074-B92D-5B47C220C2DC}">
      <dsp:nvSpPr>
        <dsp:cNvPr id="0" name=""/>
        <dsp:cNvSpPr/>
      </dsp:nvSpPr>
      <dsp:spPr>
        <a:xfrm>
          <a:off x="4840123" y="2202544"/>
          <a:ext cx="487880" cy="487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9B88D-1DFA-4BCF-9977-D8A790F8FACB}">
      <dsp:nvSpPr>
        <dsp:cNvPr id="0" name=""/>
        <dsp:cNvSpPr/>
      </dsp:nvSpPr>
      <dsp:spPr>
        <a:xfrm>
          <a:off x="4387091" y="3136487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Registration &amp; licences – £500</a:t>
          </a:r>
        </a:p>
      </dsp:txBody>
      <dsp:txXfrm>
        <a:off x="4387091" y="3136487"/>
        <a:ext cx="1393945" cy="5575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408A1B-38F1-4C6C-A244-678F7E8DB81F}">
      <dsp:nvSpPr>
        <dsp:cNvPr id="0" name=""/>
        <dsp:cNvSpPr/>
      </dsp:nvSpPr>
      <dsp:spPr>
        <a:xfrm>
          <a:off x="0" y="450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5BB075-3879-4138-844E-5B7920C15147}">
      <dsp:nvSpPr>
        <dsp:cNvPr id="0" name=""/>
        <dsp:cNvSpPr/>
      </dsp:nvSpPr>
      <dsp:spPr>
        <a:xfrm>
          <a:off x="319204" y="237875"/>
          <a:ext cx="580371" cy="5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E7BF1-6911-40F5-BF11-219401C9E011}">
      <dsp:nvSpPr>
        <dsp:cNvPr id="0" name=""/>
        <dsp:cNvSpPr/>
      </dsp:nvSpPr>
      <dsp:spPr>
        <a:xfrm>
          <a:off x="1218780" y="450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Strong demand for property renovation services</a:t>
          </a:r>
        </a:p>
      </dsp:txBody>
      <dsp:txXfrm>
        <a:off x="1218780" y="450"/>
        <a:ext cx="8949347" cy="1055221"/>
      </dsp:txXfrm>
    </dsp:sp>
    <dsp:sp modelId="{FBDC1699-08CA-47D1-8CFD-5DD09F64CAE2}">
      <dsp:nvSpPr>
        <dsp:cNvPr id="0" name=""/>
        <dsp:cNvSpPr/>
      </dsp:nvSpPr>
      <dsp:spPr>
        <a:xfrm>
          <a:off x="0" y="1319477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41AD4-3182-4CF0-BDFB-CA239DF9AAA7}">
      <dsp:nvSpPr>
        <dsp:cNvPr id="0" name=""/>
        <dsp:cNvSpPr/>
      </dsp:nvSpPr>
      <dsp:spPr>
        <a:xfrm>
          <a:off x="319204" y="1556902"/>
          <a:ext cx="580371" cy="5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8FB771-6094-46A1-835C-17019450517A}">
      <dsp:nvSpPr>
        <dsp:cNvPr id="0" name=""/>
        <dsp:cNvSpPr/>
      </dsp:nvSpPr>
      <dsp:spPr>
        <a:xfrm>
          <a:off x="1218780" y="1319477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Focus on quality, reliability and customer satisfaction</a:t>
          </a:r>
        </a:p>
      </dsp:txBody>
      <dsp:txXfrm>
        <a:off x="1218780" y="1319477"/>
        <a:ext cx="8949347" cy="1055221"/>
      </dsp:txXfrm>
    </dsp:sp>
    <dsp:sp modelId="{66790AD7-1BFA-4BC0-9FD9-40641E0ADAE2}">
      <dsp:nvSpPr>
        <dsp:cNvPr id="0" name=""/>
        <dsp:cNvSpPr/>
      </dsp:nvSpPr>
      <dsp:spPr>
        <a:xfrm>
          <a:off x="0" y="2638503"/>
          <a:ext cx="10168127" cy="105522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AE96B-9F87-4BC7-A8C5-46D10164D61A}">
      <dsp:nvSpPr>
        <dsp:cNvPr id="0" name=""/>
        <dsp:cNvSpPr/>
      </dsp:nvSpPr>
      <dsp:spPr>
        <a:xfrm>
          <a:off x="319204" y="2875928"/>
          <a:ext cx="580371" cy="5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CB0B6-0412-4248-BC44-1BE8B70BC8BB}">
      <dsp:nvSpPr>
        <dsp:cNvPr id="0" name=""/>
        <dsp:cNvSpPr/>
      </dsp:nvSpPr>
      <dsp:spPr>
        <a:xfrm>
          <a:off x="1218780" y="2638503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Opportunity to grow and expand the business</a:t>
          </a:r>
        </a:p>
      </dsp:txBody>
      <dsp:txXfrm>
        <a:off x="1218780" y="2638503"/>
        <a:ext cx="8949347" cy="10552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F22A15-9AB7-40BF-8DEB-1DA8E01F10B6}">
      <dsp:nvSpPr>
        <dsp:cNvPr id="0" name=""/>
        <dsp:cNvSpPr/>
      </dsp:nvSpPr>
      <dsp:spPr>
        <a:xfrm>
          <a:off x="0" y="2886"/>
          <a:ext cx="10168127" cy="6147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ADC69C-E9D1-405B-96F0-034AC235DBF0}">
      <dsp:nvSpPr>
        <dsp:cNvPr id="0" name=""/>
        <dsp:cNvSpPr/>
      </dsp:nvSpPr>
      <dsp:spPr>
        <a:xfrm>
          <a:off x="185957" y="141201"/>
          <a:ext cx="338103" cy="338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E41EB-1598-4BEC-A322-F407D5E9FE7F}">
      <dsp:nvSpPr>
        <dsp:cNvPr id="0" name=""/>
        <dsp:cNvSpPr/>
      </dsp:nvSpPr>
      <dsp:spPr>
        <a:xfrm>
          <a:off x="710017" y="2886"/>
          <a:ext cx="9458110" cy="614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59" tIns="65059" rIns="65059" bIns="6505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Barringer, B. and Ireland, R. (2019) Entrepreneurship: Successfully Launching New Ventures. Pearson Education.</a:t>
          </a:r>
        </a:p>
      </dsp:txBody>
      <dsp:txXfrm>
        <a:off x="710017" y="2886"/>
        <a:ext cx="9458110" cy="614733"/>
      </dsp:txXfrm>
    </dsp:sp>
    <dsp:sp modelId="{B11071E0-27E8-4B20-B641-F1F458331C9B}">
      <dsp:nvSpPr>
        <dsp:cNvPr id="0" name=""/>
        <dsp:cNvSpPr/>
      </dsp:nvSpPr>
      <dsp:spPr>
        <a:xfrm>
          <a:off x="0" y="771303"/>
          <a:ext cx="10168127" cy="6147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41FE42-1247-4544-8937-025F9C9EC691}">
      <dsp:nvSpPr>
        <dsp:cNvPr id="0" name=""/>
        <dsp:cNvSpPr/>
      </dsp:nvSpPr>
      <dsp:spPr>
        <a:xfrm>
          <a:off x="185957" y="909618"/>
          <a:ext cx="338103" cy="338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43492-93BD-4EC0-A151-E42137C15E89}">
      <dsp:nvSpPr>
        <dsp:cNvPr id="0" name=""/>
        <dsp:cNvSpPr/>
      </dsp:nvSpPr>
      <dsp:spPr>
        <a:xfrm>
          <a:off x="710017" y="771303"/>
          <a:ext cx="9458110" cy="614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59" tIns="65059" rIns="65059" bIns="6505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Burns, P. (2016) Entrepreneurship and Small Business. London: Palgrave Macmillan.</a:t>
          </a:r>
        </a:p>
      </dsp:txBody>
      <dsp:txXfrm>
        <a:off x="710017" y="771303"/>
        <a:ext cx="9458110" cy="614733"/>
      </dsp:txXfrm>
    </dsp:sp>
    <dsp:sp modelId="{EB12B27F-F368-49CD-9D0D-062F695A2381}">
      <dsp:nvSpPr>
        <dsp:cNvPr id="0" name=""/>
        <dsp:cNvSpPr/>
      </dsp:nvSpPr>
      <dsp:spPr>
        <a:xfrm>
          <a:off x="0" y="1539721"/>
          <a:ext cx="10168127" cy="6147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707AA-BE0D-42D7-B376-547DF86D9420}">
      <dsp:nvSpPr>
        <dsp:cNvPr id="0" name=""/>
        <dsp:cNvSpPr/>
      </dsp:nvSpPr>
      <dsp:spPr>
        <a:xfrm>
          <a:off x="185957" y="1678036"/>
          <a:ext cx="338103" cy="338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61F55-40C7-47FA-8C00-70FA61507D02}">
      <dsp:nvSpPr>
        <dsp:cNvPr id="0" name=""/>
        <dsp:cNvSpPr/>
      </dsp:nvSpPr>
      <dsp:spPr>
        <a:xfrm>
          <a:off x="710017" y="1539721"/>
          <a:ext cx="9458110" cy="614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59" tIns="65059" rIns="65059" bIns="6505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Kotler, P. and Keller, K. (2016) Marketing Management. Pearson.</a:t>
          </a:r>
        </a:p>
      </dsp:txBody>
      <dsp:txXfrm>
        <a:off x="710017" y="1539721"/>
        <a:ext cx="9458110" cy="614733"/>
      </dsp:txXfrm>
    </dsp:sp>
    <dsp:sp modelId="{0B531D6D-7CB3-490C-A672-BC5A348D1754}">
      <dsp:nvSpPr>
        <dsp:cNvPr id="0" name=""/>
        <dsp:cNvSpPr/>
      </dsp:nvSpPr>
      <dsp:spPr>
        <a:xfrm>
          <a:off x="0" y="2308138"/>
          <a:ext cx="10168127" cy="6147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6CB4B-B75C-47EE-8EDB-271BF962D8DE}">
      <dsp:nvSpPr>
        <dsp:cNvPr id="0" name=""/>
        <dsp:cNvSpPr/>
      </dsp:nvSpPr>
      <dsp:spPr>
        <a:xfrm>
          <a:off x="185957" y="2446453"/>
          <a:ext cx="338103" cy="338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F10A0F-AD0C-4C3B-A500-F6386C41F599}">
      <dsp:nvSpPr>
        <dsp:cNvPr id="0" name=""/>
        <dsp:cNvSpPr/>
      </dsp:nvSpPr>
      <dsp:spPr>
        <a:xfrm>
          <a:off x="710017" y="2308138"/>
          <a:ext cx="9458110" cy="614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59" tIns="65059" rIns="65059" bIns="6505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Scarborough, N. (2014) Essentials of Entrepreneurship and Small Business Management. Pearson.</a:t>
          </a:r>
        </a:p>
      </dsp:txBody>
      <dsp:txXfrm>
        <a:off x="710017" y="2308138"/>
        <a:ext cx="9458110" cy="614733"/>
      </dsp:txXfrm>
    </dsp:sp>
    <dsp:sp modelId="{3F1587D7-9145-4066-AEB7-D482BFE56DC8}">
      <dsp:nvSpPr>
        <dsp:cNvPr id="0" name=""/>
        <dsp:cNvSpPr/>
      </dsp:nvSpPr>
      <dsp:spPr>
        <a:xfrm>
          <a:off x="0" y="3076555"/>
          <a:ext cx="10168127" cy="6147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65026D-6194-44E5-908E-25DC44EBEB9D}">
      <dsp:nvSpPr>
        <dsp:cNvPr id="0" name=""/>
        <dsp:cNvSpPr/>
      </dsp:nvSpPr>
      <dsp:spPr>
        <a:xfrm>
          <a:off x="185957" y="3214871"/>
          <a:ext cx="338103" cy="338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01756-0F2F-4AF6-8B63-E8BC5F4D187E}">
      <dsp:nvSpPr>
        <dsp:cNvPr id="0" name=""/>
        <dsp:cNvSpPr/>
      </dsp:nvSpPr>
      <dsp:spPr>
        <a:xfrm>
          <a:off x="710017" y="3076555"/>
          <a:ext cx="9458110" cy="614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59" tIns="65059" rIns="65059" bIns="6505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UK Government (2024) Set up a business. Available at: </a:t>
          </a:r>
          <a:r>
            <a:rPr lang="en-US" sz="1500" u="sng" kern="1200">
              <a:hlinkClick xmlns:r="http://schemas.openxmlformats.org/officeDocument/2006/relationships" r:id="rId6"/>
            </a:rPr>
            <a:t>https://www.gov.uk/set-up-business</a:t>
          </a:r>
          <a:endParaRPr lang="en-US" sz="1500" kern="1200"/>
        </a:p>
      </dsp:txBody>
      <dsp:txXfrm>
        <a:off x="710017" y="3076555"/>
        <a:ext cx="9458110" cy="614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044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285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414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087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470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442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263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699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487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782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429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535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6687" y="1517650"/>
            <a:ext cx="9973312" cy="1344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b="1" kern="1200" spc="-50" baseline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Leo Property Renovation &amp; Maintenance Ltd</a:t>
            </a:r>
            <a:endParaRPr lang="en-US" sz="3200" kern="1200" spc="-50" baseline="0">
              <a:solidFill>
                <a:srgbClr val="0070C0"/>
              </a:solidFill>
              <a:latin typeface="+mj-lt"/>
              <a:cs typeface="Aharoni"/>
            </a:endParaRPr>
          </a:p>
          <a:p>
            <a:pPr algn="l"/>
            <a:br>
              <a:rPr lang="en-US" sz="2300" kern="1200" spc="-50" baseline="0" dirty="0"/>
            </a:br>
            <a:endParaRPr lang="en-US" sz="2300" i="1" kern="1200" spc="-50" baseline="0">
              <a:solidFill>
                <a:schemeClr val="tx1"/>
              </a:solidFill>
              <a:highlight>
                <a:srgbClr val="FFFFFF"/>
              </a:highlight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31940" y="2970213"/>
            <a:ext cx="5998059" cy="31257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ct val="0"/>
              </a:spcBef>
            </a:pPr>
            <a:r>
              <a:rPr lang="en-US" b="1">
                <a:highlight>
                  <a:srgbClr val="FFFFFF"/>
                </a:highlight>
              </a:rPr>
              <a:t>Student Name: IOAN LEOAPA</a:t>
            </a:r>
            <a:endParaRPr lang="en-US" i="0"/>
          </a:p>
          <a:p>
            <a:pPr algn="l">
              <a:spcBef>
                <a:spcPct val="0"/>
              </a:spcBef>
            </a:pPr>
            <a:r>
              <a:rPr lang="en-US" b="1">
                <a:highlight>
                  <a:srgbClr val="FFFFFF"/>
                </a:highlight>
              </a:rPr>
              <a:t>Student Number: 2435230</a:t>
            </a:r>
            <a:endParaRPr lang="en-US" i="0"/>
          </a:p>
          <a:p>
            <a:pPr algn="l">
              <a:spcBef>
                <a:spcPct val="0"/>
              </a:spcBef>
            </a:pPr>
            <a:r>
              <a:rPr lang="en-US" b="1">
                <a:highlight>
                  <a:srgbClr val="FFFFFF"/>
                </a:highlight>
              </a:rPr>
              <a:t>Course Name:</a:t>
            </a:r>
            <a:r>
              <a:rPr lang="en-US" dirty="0">
                <a:highlight>
                  <a:srgbClr val="FFFFFF"/>
                </a:highlight>
              </a:rPr>
              <a:t> </a:t>
            </a:r>
            <a:r>
              <a:rPr lang="en-US" b="1">
                <a:highlight>
                  <a:srgbClr val="FFFFFF"/>
                </a:highlight>
              </a:rPr>
              <a:t>ENTERPRISE AND ENTREPRENNEURSHIP LCLM4006</a:t>
            </a:r>
            <a:endParaRPr lang="en-US" b="1" i="0"/>
          </a:p>
          <a:p>
            <a:pPr algn="l">
              <a:spcBef>
                <a:spcPct val="0"/>
              </a:spcBef>
            </a:pPr>
            <a:r>
              <a:rPr lang="en-US" b="1">
                <a:highlight>
                  <a:srgbClr val="FFFFFF"/>
                </a:highlight>
              </a:rPr>
              <a:t>Lecturer Name: RICHARD ASHAYE</a:t>
            </a:r>
            <a:endParaRPr lang="en-US" i="0"/>
          </a:p>
          <a:p>
            <a:pPr algn="l"/>
            <a:endParaRPr lang="en-US"/>
          </a:p>
        </p:txBody>
      </p:sp>
      <p:pic>
        <p:nvPicPr>
          <p:cNvPr id="4" name="Picture 3" descr="People Discussing">
            <a:extLst>
              <a:ext uri="{FF2B5EF4-FFF2-40B4-BE49-F238E27FC236}">
                <a16:creationId xmlns:a16="http://schemas.microsoft.com/office/drawing/2014/main" id="{FD59A77C-6234-83D6-D132-4329D32E4D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74" b="6250"/>
          <a:stretch>
            <a:fillRect/>
          </a:stretch>
        </p:blipFill>
        <p:spPr>
          <a:xfrm>
            <a:off x="762000" y="2531396"/>
            <a:ext cx="3892291" cy="2189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58F5A-99F7-5B4B-A53F-DD2E200FE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3464" y="755650"/>
            <a:ext cx="5266535" cy="1345115"/>
          </a:xfrm>
        </p:spPr>
        <p:txBody>
          <a:bodyPr>
            <a:normAutofit/>
          </a:bodyPr>
          <a:lstStyle/>
          <a:p>
            <a:r>
              <a:rPr lang="en-US" sz="3300" b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Overview of the Business Idea</a:t>
            </a:r>
            <a:endParaRPr lang="en-US" sz="3300">
              <a:solidFill>
                <a:srgbClr val="0070C0"/>
              </a:solidFill>
              <a:cs typeface="Aharoni"/>
            </a:endParaRPr>
          </a:p>
          <a:p>
            <a:endParaRPr lang="en-US" sz="3300" b="1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endParaRPr lang="en-US" sz="3300"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333A0-0457-F867-34BE-DDB544A05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464" y="2207969"/>
            <a:ext cx="5266535" cy="38849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Residential renovation and maintenance services</a:t>
            </a: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Flooring installation, fencing, bathroom renovation</a:t>
            </a:r>
            <a:endParaRPr lang="en-US" dirty="0"/>
          </a:p>
          <a:p>
            <a:r>
              <a:rPr lang="en-US">
                <a:latin typeface="Calibri"/>
                <a:ea typeface="Calibri"/>
                <a:cs typeface="Calibri"/>
              </a:rPr>
              <a:t>Painting, furniture assembly, general repairs</a:t>
            </a:r>
            <a:endParaRPr lang="en-US" dirty="0"/>
          </a:p>
          <a:p>
            <a:r>
              <a:rPr lang="en-US">
                <a:latin typeface="Calibri"/>
                <a:ea typeface="Calibri"/>
                <a:cs typeface="Calibri"/>
              </a:rPr>
              <a:t>Target customers: homeowners, landlords, investors</a:t>
            </a:r>
            <a:endParaRPr lang="en-US" dirty="0"/>
          </a:p>
          <a:p>
            <a:endParaRPr lang="en-US" dirty="0"/>
          </a:p>
        </p:txBody>
      </p:sp>
      <p:pic>
        <p:nvPicPr>
          <p:cNvPr id="16" name="Picture 15" descr="Blank canvas on the wall in a modern office">
            <a:extLst>
              <a:ext uri="{FF2B5EF4-FFF2-40B4-BE49-F238E27FC236}">
                <a16:creationId xmlns:a16="http://schemas.microsoft.com/office/drawing/2014/main" id="{B7899EBB-CE9C-B589-D60E-EEA49B76D2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92" r="22682" b="-3"/>
          <a:stretch>
            <a:fillRect/>
          </a:stretch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541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38A74-2223-CA1B-964D-8D2398B98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Unique Selling Points &amp; Structure</a:t>
            </a:r>
            <a:endParaRPr lang="en-US">
              <a:solidFill>
                <a:srgbClr val="0070C0"/>
              </a:solidFill>
              <a:cs typeface="Aharoni"/>
            </a:endParaRPr>
          </a:p>
          <a:p>
            <a:endParaRPr lang="en-US" dirty="0"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512BC-6050-69FA-CA58-1A70A602A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2970213"/>
            <a:ext cx="4565651" cy="31257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5000"/>
              </a:lnSpc>
            </a:pPr>
            <a:r>
              <a:rPr lang="en-US" sz="2200">
                <a:latin typeface="Calibri"/>
                <a:ea typeface="Calibri"/>
                <a:cs typeface="Calibri"/>
              </a:rPr>
              <a:t>Reliable and professional service</a:t>
            </a:r>
            <a:endParaRPr lang="en-US" sz="2200"/>
          </a:p>
          <a:p>
            <a:pPr>
              <a:lnSpc>
                <a:spcPct val="95000"/>
              </a:lnSpc>
            </a:pPr>
            <a:r>
              <a:rPr lang="en-US" sz="2200">
                <a:latin typeface="Calibri"/>
                <a:ea typeface="Calibri"/>
                <a:cs typeface="Calibri"/>
              </a:rPr>
              <a:t>Competitive pricing</a:t>
            </a:r>
            <a:endParaRPr lang="en-US" sz="2200"/>
          </a:p>
          <a:p>
            <a:pPr>
              <a:lnSpc>
                <a:spcPct val="95000"/>
              </a:lnSpc>
            </a:pPr>
            <a:r>
              <a:rPr lang="en-US" sz="2200">
                <a:latin typeface="Calibri"/>
                <a:ea typeface="Calibri"/>
                <a:cs typeface="Calibri"/>
              </a:rPr>
              <a:t>High quality workmanship</a:t>
            </a:r>
            <a:endParaRPr lang="en-US" sz="2200"/>
          </a:p>
          <a:p>
            <a:pPr>
              <a:lnSpc>
                <a:spcPct val="95000"/>
              </a:lnSpc>
            </a:pPr>
            <a:r>
              <a:rPr lang="en-US" sz="2200">
                <a:latin typeface="Calibri"/>
                <a:ea typeface="Calibri"/>
                <a:cs typeface="Calibri"/>
              </a:rPr>
              <a:t>Founder-led management structure</a:t>
            </a:r>
            <a:endParaRPr lang="en-US" sz="2200"/>
          </a:p>
          <a:p>
            <a:pPr>
              <a:lnSpc>
                <a:spcPct val="95000"/>
              </a:lnSpc>
            </a:pPr>
            <a:r>
              <a:rPr lang="en-US" sz="2200">
                <a:latin typeface="Calibri"/>
                <a:ea typeface="Calibri"/>
                <a:cs typeface="Calibri"/>
              </a:rPr>
              <a:t>Legal format: Private Limited Company (Ltd)</a:t>
            </a:r>
            <a:endParaRPr lang="en-US" sz="2200"/>
          </a:p>
          <a:p>
            <a:pPr>
              <a:lnSpc>
                <a:spcPct val="95000"/>
              </a:lnSpc>
            </a:pPr>
            <a:endParaRPr lang="en-US" sz="2200"/>
          </a:p>
        </p:txBody>
      </p:sp>
      <p:pic>
        <p:nvPicPr>
          <p:cNvPr id="7" name="Graphic 6" descr="Verified Brand">
            <a:extLst>
              <a:ext uri="{FF2B5EF4-FFF2-40B4-BE49-F238E27FC236}">
                <a16:creationId xmlns:a16="http://schemas.microsoft.com/office/drawing/2014/main" id="{5B54F066-EF75-5F9A-4146-4AC382CF0C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4711" y="1140284"/>
            <a:ext cx="4573192" cy="4573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233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28D3D-A39C-05F5-C4A0-85EC53729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Key External Factors (PESTEL)</a:t>
            </a:r>
            <a:endParaRPr lang="en-US">
              <a:solidFill>
                <a:srgbClr val="0070C0"/>
              </a:solidFill>
              <a:cs typeface="Aharoni"/>
            </a:endParaRPr>
          </a:p>
          <a:p>
            <a:endParaRPr lang="en-US" dirty="0">
              <a:cs typeface="Aharon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302616-C9F8-8A7A-0378-8E49E30038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5815333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6555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19731-C968-304E-A208-1597F5291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rgbClr val="0070C0"/>
                </a:solidFill>
              </a:rPr>
              <a:t>STP Marketing Strategy</a:t>
            </a:r>
            <a:endParaRPr lang="en-US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8ADDE-5259-0B60-004C-31421B5BCA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60AFC64-629A-4B28-B3AE-45AE47B04846}" type="datetime1">
              <a:pPr>
                <a:spcAft>
                  <a:spcPts val="600"/>
                </a:spcAft>
              </a:pPr>
              <a:t>3/28/2026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212B6DC5-CDE3-59CE-F147-358EA4EBD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36EC6-2C43-B233-C1BC-D919FC534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FA307F6-D781-8F67-47E0-B27CB7E8D3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623034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833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4F4A7-D807-0800-6C00-C45C76229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b="1"/>
              <a:t>Marketing Strategy – Digital Marketing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D0224-D99C-9C79-6CEE-E93867F942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15D3227-4632-4812-B79C-ED75BC82EBF7}" type="datetime1">
              <a:rPr lang="en-US"/>
              <a:pPr>
                <a:spcAft>
                  <a:spcPts val="600"/>
                </a:spcAft>
              </a:pPr>
              <a:t>3/28/2026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11E0B98F-D316-9849-169D-20CA7F6FA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EA253-5673-7A06-AB43-58BC06E61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58349582-735E-00E3-4EB4-03FB8DFAC8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7422434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7266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CA472-0762-F1D0-833D-8C4C033A9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rgbClr val="0070C0"/>
                </a:solidFill>
              </a:rPr>
              <a:t>Funding Requirements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024B3-2949-C188-D39C-FA9E665DC5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88A571B-A0CC-482C-948B-336F146F6246}" type="datetime1">
              <a:pPr>
                <a:spcAft>
                  <a:spcPts val="600"/>
                </a:spcAft>
              </a:pPr>
              <a:t>3/28/2026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8AF78460-1CB8-6A1A-63FE-169481EFD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924DB-4B08-614D-4AFE-91C9CA85D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6BE8005-6095-F583-7BA9-1CD4EE1A81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755436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6995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89D2-FCC7-0A8A-66B4-C7E9BA59D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rgbClr val="0070C0"/>
                </a:solidFill>
              </a:rPr>
              <a:t>Conclusion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E85BE-BE47-82B3-9BA2-DF2CFBF268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778FFAD-4D2A-4AD0-8B1D-748AB50D8BED}" type="datetime1">
              <a:pPr>
                <a:spcAft>
                  <a:spcPts val="600"/>
                </a:spcAft>
              </a:pPr>
              <a:t>3/28/2026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9833A40D-B898-7FF3-6AE6-DF6CC1D00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3A2C4A-A81F-D8DA-9C54-591434018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54910DB-B9E8-FD4D-8813-88921D1AAB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5332400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2440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EE928-021D-D0D8-821C-3CCD3ED05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/>
              <a:t>REFERENCE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E6F47-90D5-76E6-6789-54BC2FF976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01724F6-45EF-4EDA-BFFF-F99A45A56C3B}" type="datetime1">
              <a:pPr>
                <a:spcAft>
                  <a:spcPts val="600"/>
                </a:spcAft>
              </a:pPr>
              <a:t>3/28/2026</a:t>
            </a:fld>
            <a:endParaRPr lang="en-US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7BE5FCEE-175F-225B-0330-5BF0CBFCA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BA3485-D608-96BD-24B5-E3A77CC23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B8242C5-3461-258A-26C3-34587B8A65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774353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176225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AccentBoxVTI</vt:lpstr>
      <vt:lpstr>Leo Property Renovation &amp; Maintenance Ltd  </vt:lpstr>
      <vt:lpstr>Overview of the Business Idea  </vt:lpstr>
      <vt:lpstr>Unique Selling Points &amp; Structure </vt:lpstr>
      <vt:lpstr>Key External Factors (PESTEL) </vt:lpstr>
      <vt:lpstr>STP Marketing Strategy </vt:lpstr>
      <vt:lpstr>Marketing Strategy – Digital Marketing </vt:lpstr>
      <vt:lpstr>Funding Requirements </vt:lpstr>
      <vt:lpstr>Conclusion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137</cp:revision>
  <dcterms:created xsi:type="dcterms:W3CDTF">2026-03-07T12:14:35Z</dcterms:created>
  <dcterms:modified xsi:type="dcterms:W3CDTF">2026-03-28T09:08:47Z</dcterms:modified>
</cp:coreProperties>
</file>