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6" r:id="rId4"/>
  </p:sldMasterIdLst>
  <p:notesMasterIdLst>
    <p:notesMasterId r:id="rId17"/>
  </p:notesMasterIdLst>
  <p:sldIdLst>
    <p:sldId id="256" r:id="rId5"/>
    <p:sldId id="271" r:id="rId6"/>
    <p:sldId id="258" r:id="rId7"/>
    <p:sldId id="259" r:id="rId8"/>
    <p:sldId id="260" r:id="rId9"/>
    <p:sldId id="261" r:id="rId10"/>
    <p:sldId id="262" r:id="rId11"/>
    <p:sldId id="263" r:id="rId12"/>
    <p:sldId id="265" r:id="rId13"/>
    <p:sldId id="268" r:id="rId14"/>
    <p:sldId id="270" r:id="rId15"/>
    <p:sldId id="272" r:id="rId16"/>
  </p:sldIdLst>
  <p:sldSz cx="9144000" cy="5143500" type="screen16x9"/>
  <p:notesSz cx="6858000" cy="9144000"/>
  <p:embeddedFontLst>
    <p:embeddedFont>
      <p:font typeface="Nanum Myeongjo" panose="020B0604020202020204" charset="-127"/>
      <p:regular r:id="rId18"/>
      <p:bold r:id="rId19"/>
    </p:embeddedFont>
    <p:embeddedFont>
      <p:font typeface="Hind" panose="02000000000000000000" pitchFamily="2" charset="0"/>
      <p:regular r:id="rId20"/>
      <p:bold r:id="rId21"/>
    </p:embeddedFont>
    <p:embeddedFont>
      <p:font typeface="Rozha One" panose="020B0604020202020204" charset="0"/>
      <p:regular r:id="rId22"/>
    </p:embeddedFont>
    <p:embeddedFont>
      <p:font typeface="Trochut" panose="020B0604020202020204" charset="0"/>
      <p:regular r:id="rId23"/>
      <p:bold r:id="rId24"/>
      <p: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DEE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B21A284-34CB-4567-AF3B-F1C8A2355846}">
  <a:tblStyle styleId="{BB21A284-34CB-4567-AF3B-F1C8A235584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02F9ACF7-05DD-468C-9DA0-320FC19547B6}"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1.fntdata"/><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3.fntdata"/><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7.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6.fntdata"/><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font" Target="fonts/font2.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5.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24d548c31b5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24d548c31b5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24d548c31b5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24d548c31b5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This presentation is about the Ibis London Thurrock M25 two-star hotel facilities. And about their employee management model.</a:t>
            </a:r>
            <a:endParaRPr dirty="0"/>
          </a:p>
        </p:txBody>
      </p:sp>
    </p:spTree>
    <p:extLst>
      <p:ext uri="{BB962C8B-B14F-4D97-AF65-F5344CB8AC3E}">
        <p14:creationId xmlns:p14="http://schemas.microsoft.com/office/powerpoint/2010/main" val="2321013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df65164fb4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df65164fb4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Employee Engagement Model is a business approach that aims to make the workplace enjoyable and productive for all workers. As stated above, this strategy puts a lot of weight on team members getting closer to each other and working together to reach the </a:t>
            </a:r>
            <a:r>
              <a:rPr lang="en-US" dirty="0" err="1"/>
              <a:t>organisation's</a:t>
            </a:r>
            <a:r>
              <a:rPr lang="en-US" dirty="0"/>
              <a:t> goals.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df65164fb4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gdf65164fb4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 employee engagement model one does engagement is by building good relationships. Team-building activities are done regularly to make the group feel warm and helpful.</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df65164fb4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df65164fb4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Public praise and financial rewards is important to increase the work efficiency of employees. </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df7cb4d8ba_1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df7cb4d8ba_1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Ibis London Thurrock M25 is dedicated to growth, as shown by its ongoing training </a:t>
            </a:r>
            <a:r>
              <a:rPr lang="en-US" dirty="0" err="1"/>
              <a:t>programmes</a:t>
            </a:r>
            <a:r>
              <a:rPr lang="en-US" dirty="0"/>
              <a:t> and workshops that help employees improve their skills </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df7cb4d8ba_1_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df7cb4d8ba_1_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Clear and regular contact can get employees more involved in their work. The openness and clarity with which jobs and expectations have been set up make it easy for everyone on the team to see how their work fits into the bigger picture. </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gdf7cb4d8ba_1_2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5" name="Google Shape;255;gdf7cb4d8ba_1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 industry practices one looks at excellent hotels and well-known people who have found ways to combine the ideas of excellence and employee engagement. </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gdf7cb4d8ba_1_2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8" name="Google Shape;308;gdf7cb4d8ba_1_2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Maintaining brand standards for Ibis London Thurrock M25 is crucial for their hotel management. They show that cleaning methods should be the same in all places, including private rooms, public areas, and utilities. </a:t>
            </a:r>
            <a:r>
              <a:rPr lang="en-US" dirty="0" err="1"/>
              <a:t>Standardised</a:t>
            </a:r>
            <a:r>
              <a:rPr lang="en-US" dirty="0"/>
              <a:t> procedures are essential for ensuring guests always get excellent service, according to big names in the business.</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1"/>
        <p:cNvGrpSpPr/>
        <p:nvPr/>
      </p:nvGrpSpPr>
      <p:grpSpPr>
        <a:xfrm>
          <a:off x="0" y="0"/>
          <a:ext cx="0" cy="0"/>
          <a:chOff x="0" y="0"/>
          <a:chExt cx="0" cy="0"/>
        </a:xfrm>
      </p:grpSpPr>
      <p:sp>
        <p:nvSpPr>
          <p:cNvPr id="332" name="Google Shape;332;gdf7cb4d8ba_1_4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3" name="Google Shape;333;gdf7cb4d8ba_1_4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Ibis London Thurrock M25 in concerned about the guests they get in their hotel. They keep the health and safety first. </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4"/>
        <p:cNvGrpSpPr/>
        <p:nvPr/>
      </p:nvGrpSpPr>
      <p:grpSpPr>
        <a:xfrm>
          <a:off x="0" y="0"/>
          <a:ext cx="0" cy="0"/>
          <a:chOff x="0" y="0"/>
          <a:chExt cx="0" cy="0"/>
        </a:xfrm>
      </p:grpSpPr>
      <p:sp>
        <p:nvSpPr>
          <p:cNvPr id="375" name="Google Shape;375;gdf7cb4d8ba_1_5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6" name="Google Shape;376;gdf7cb4d8ba_1_5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slide" Target="../slides/slide9.xml"/><Relationship Id="rId2" Type="http://schemas.openxmlformats.org/officeDocument/2006/relationships/slide" Target="../slides/slide6.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mt="71000"/>
          </a:blip>
          <a:srcRect l="3016" t="9317" b="9309"/>
          <a:stretch/>
        </p:blipFill>
        <p:spPr>
          <a:xfrm>
            <a:off x="0" y="0"/>
            <a:ext cx="9196677" cy="5143501"/>
          </a:xfrm>
          <a:prstGeom prst="rect">
            <a:avLst/>
          </a:prstGeom>
          <a:noFill/>
          <a:ln>
            <a:noFill/>
          </a:ln>
        </p:spPr>
      </p:pic>
      <p:sp>
        <p:nvSpPr>
          <p:cNvPr id="10" name="Google Shape;10;p2"/>
          <p:cNvSpPr txBox="1">
            <a:spLocks noGrp="1"/>
          </p:cNvSpPr>
          <p:nvPr>
            <p:ph type="ctrTitle"/>
          </p:nvPr>
        </p:nvSpPr>
        <p:spPr>
          <a:xfrm>
            <a:off x="632700" y="1445894"/>
            <a:ext cx="7878600" cy="1431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5200"/>
              <a:buNone/>
              <a:defRPr sz="3900">
                <a:solidFill>
                  <a:srgbClr val="EECFA6"/>
                </a:solidFill>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2160750" y="3116172"/>
            <a:ext cx="4822500" cy="544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2000">
                <a:solidFill>
                  <a:srgbClr val="EECFA6"/>
                </a:solidFill>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cxnSp>
        <p:nvCxnSpPr>
          <p:cNvPr id="12" name="Google Shape;12;p2"/>
          <p:cNvCxnSpPr/>
          <p:nvPr/>
        </p:nvCxnSpPr>
        <p:spPr>
          <a:xfrm>
            <a:off x="8325" y="4949700"/>
            <a:ext cx="9237600" cy="0"/>
          </a:xfrm>
          <a:prstGeom prst="straightConnector1">
            <a:avLst/>
          </a:prstGeom>
          <a:noFill/>
          <a:ln w="19050" cap="flat" cmpd="sng">
            <a:solidFill>
              <a:schemeClr val="lt1"/>
            </a:solidFill>
            <a:prstDash val="solid"/>
            <a:round/>
            <a:headEnd type="none" w="med" len="med"/>
            <a:tailEnd type="none" w="med" len="med"/>
          </a:ln>
        </p:spPr>
      </p:cxnSp>
      <p:cxnSp>
        <p:nvCxnSpPr>
          <p:cNvPr id="13" name="Google Shape;13;p2"/>
          <p:cNvCxnSpPr/>
          <p:nvPr/>
        </p:nvCxnSpPr>
        <p:spPr>
          <a:xfrm>
            <a:off x="8325" y="205525"/>
            <a:ext cx="9237600" cy="0"/>
          </a:xfrm>
          <a:prstGeom prst="straightConnector1">
            <a:avLst/>
          </a:prstGeom>
          <a:noFill/>
          <a:ln w="19050" cap="flat" cmpd="sng">
            <a:solidFill>
              <a:schemeClr val="lt1"/>
            </a:solidFill>
            <a:prstDash val="solid"/>
            <a:round/>
            <a:headEnd type="none" w="med" len="med"/>
            <a:tailEnd type="none" w="med" len="med"/>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14"/>
        <p:cNvGrpSpPr/>
        <p:nvPr/>
      </p:nvGrpSpPr>
      <p:grpSpPr>
        <a:xfrm>
          <a:off x="0" y="0"/>
          <a:ext cx="0" cy="0"/>
          <a:chOff x="0" y="0"/>
          <a:chExt cx="0" cy="0"/>
        </a:xfrm>
      </p:grpSpPr>
      <p:pic>
        <p:nvPicPr>
          <p:cNvPr id="15" name="Google Shape;15;p3"/>
          <p:cNvPicPr preferRelativeResize="0"/>
          <p:nvPr/>
        </p:nvPicPr>
        <p:blipFill rotWithShape="1">
          <a:blip r:embed="rId2">
            <a:alphaModFix amt="75000"/>
          </a:blip>
          <a:srcRect b="15476"/>
          <a:stretch/>
        </p:blipFill>
        <p:spPr>
          <a:xfrm>
            <a:off x="0" y="0"/>
            <a:ext cx="9144003" cy="5143499"/>
          </a:xfrm>
          <a:prstGeom prst="rect">
            <a:avLst/>
          </a:prstGeom>
          <a:noFill/>
          <a:ln>
            <a:noFill/>
          </a:ln>
        </p:spPr>
      </p:pic>
      <p:sp>
        <p:nvSpPr>
          <p:cNvPr id="16" name="Google Shape;16;p3"/>
          <p:cNvSpPr txBox="1">
            <a:spLocks noGrp="1"/>
          </p:cNvSpPr>
          <p:nvPr>
            <p:ph type="title"/>
          </p:nvPr>
        </p:nvSpPr>
        <p:spPr>
          <a:xfrm>
            <a:off x="1893450" y="2382931"/>
            <a:ext cx="5357100" cy="841800"/>
          </a:xfrm>
          <a:prstGeom prst="rect">
            <a:avLst/>
          </a:prstGeom>
        </p:spPr>
        <p:txBody>
          <a:bodyPr spcFirstLastPara="1" wrap="square" lIns="91425" tIns="91425" rIns="91425" bIns="91425" anchor="t"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7" name="Google Shape;17;p3"/>
          <p:cNvSpPr txBox="1">
            <a:spLocks noGrp="1"/>
          </p:cNvSpPr>
          <p:nvPr>
            <p:ph type="title" idx="2" hasCustomPrompt="1"/>
          </p:nvPr>
        </p:nvSpPr>
        <p:spPr>
          <a:xfrm>
            <a:off x="3344700" y="1285994"/>
            <a:ext cx="2454600" cy="10773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12000"/>
              <a:buNone/>
              <a:defRPr sz="6000" b="0"/>
            </a:lvl1pPr>
            <a:lvl2pPr lvl="1" algn="ctr" rtl="0">
              <a:spcBef>
                <a:spcPts val="0"/>
              </a:spcBef>
              <a:spcAft>
                <a:spcPts val="0"/>
              </a:spcAft>
              <a:buClr>
                <a:schemeClr val="lt1"/>
              </a:buClr>
              <a:buSzPts val="12000"/>
              <a:buNone/>
              <a:defRPr sz="12000">
                <a:solidFill>
                  <a:schemeClr val="lt1"/>
                </a:solidFill>
              </a:defRPr>
            </a:lvl2pPr>
            <a:lvl3pPr lvl="2" algn="ctr" rtl="0">
              <a:spcBef>
                <a:spcPts val="0"/>
              </a:spcBef>
              <a:spcAft>
                <a:spcPts val="0"/>
              </a:spcAft>
              <a:buClr>
                <a:schemeClr val="lt1"/>
              </a:buClr>
              <a:buSzPts val="12000"/>
              <a:buNone/>
              <a:defRPr sz="12000">
                <a:solidFill>
                  <a:schemeClr val="lt1"/>
                </a:solidFill>
              </a:defRPr>
            </a:lvl3pPr>
            <a:lvl4pPr lvl="3" algn="ctr" rtl="0">
              <a:spcBef>
                <a:spcPts val="0"/>
              </a:spcBef>
              <a:spcAft>
                <a:spcPts val="0"/>
              </a:spcAft>
              <a:buClr>
                <a:schemeClr val="lt1"/>
              </a:buClr>
              <a:buSzPts val="12000"/>
              <a:buNone/>
              <a:defRPr sz="12000">
                <a:solidFill>
                  <a:schemeClr val="lt1"/>
                </a:solidFill>
              </a:defRPr>
            </a:lvl4pPr>
            <a:lvl5pPr lvl="4" algn="ctr" rtl="0">
              <a:spcBef>
                <a:spcPts val="0"/>
              </a:spcBef>
              <a:spcAft>
                <a:spcPts val="0"/>
              </a:spcAft>
              <a:buClr>
                <a:schemeClr val="lt1"/>
              </a:buClr>
              <a:buSzPts val="12000"/>
              <a:buNone/>
              <a:defRPr sz="12000">
                <a:solidFill>
                  <a:schemeClr val="lt1"/>
                </a:solidFill>
              </a:defRPr>
            </a:lvl5pPr>
            <a:lvl6pPr lvl="5" algn="ctr" rtl="0">
              <a:spcBef>
                <a:spcPts val="0"/>
              </a:spcBef>
              <a:spcAft>
                <a:spcPts val="0"/>
              </a:spcAft>
              <a:buClr>
                <a:schemeClr val="lt1"/>
              </a:buClr>
              <a:buSzPts val="12000"/>
              <a:buNone/>
              <a:defRPr sz="12000">
                <a:solidFill>
                  <a:schemeClr val="lt1"/>
                </a:solidFill>
              </a:defRPr>
            </a:lvl6pPr>
            <a:lvl7pPr lvl="6" algn="ctr" rtl="0">
              <a:spcBef>
                <a:spcPts val="0"/>
              </a:spcBef>
              <a:spcAft>
                <a:spcPts val="0"/>
              </a:spcAft>
              <a:buClr>
                <a:schemeClr val="lt1"/>
              </a:buClr>
              <a:buSzPts val="12000"/>
              <a:buNone/>
              <a:defRPr sz="12000">
                <a:solidFill>
                  <a:schemeClr val="lt1"/>
                </a:solidFill>
              </a:defRPr>
            </a:lvl7pPr>
            <a:lvl8pPr lvl="7" algn="ctr" rtl="0">
              <a:spcBef>
                <a:spcPts val="0"/>
              </a:spcBef>
              <a:spcAft>
                <a:spcPts val="0"/>
              </a:spcAft>
              <a:buClr>
                <a:schemeClr val="lt1"/>
              </a:buClr>
              <a:buSzPts val="12000"/>
              <a:buNone/>
              <a:defRPr sz="12000">
                <a:solidFill>
                  <a:schemeClr val="lt1"/>
                </a:solidFill>
              </a:defRPr>
            </a:lvl8pPr>
            <a:lvl9pPr lvl="8" algn="ctr" rtl="0">
              <a:spcBef>
                <a:spcPts val="0"/>
              </a:spcBef>
              <a:spcAft>
                <a:spcPts val="0"/>
              </a:spcAft>
              <a:buClr>
                <a:schemeClr val="lt1"/>
              </a:buClr>
              <a:buSzPts val="12000"/>
              <a:buNone/>
              <a:defRPr sz="12000">
                <a:solidFill>
                  <a:schemeClr val="lt1"/>
                </a:solidFill>
              </a:defRPr>
            </a:lvl9pPr>
          </a:lstStyle>
          <a:p>
            <a:r>
              <a:t>xx%</a:t>
            </a:r>
          </a:p>
        </p:txBody>
      </p:sp>
      <p:sp>
        <p:nvSpPr>
          <p:cNvPr id="18" name="Google Shape;18;p3"/>
          <p:cNvSpPr txBox="1">
            <a:spLocks noGrp="1"/>
          </p:cNvSpPr>
          <p:nvPr>
            <p:ph type="subTitle" idx="1"/>
          </p:nvPr>
        </p:nvSpPr>
        <p:spPr>
          <a:xfrm>
            <a:off x="1893600" y="3291700"/>
            <a:ext cx="5357100" cy="540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1400"/>
              <a:buNone/>
              <a:defRPr sz="18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cxnSp>
        <p:nvCxnSpPr>
          <p:cNvPr id="19" name="Google Shape;19;p3"/>
          <p:cNvCxnSpPr/>
          <p:nvPr/>
        </p:nvCxnSpPr>
        <p:spPr>
          <a:xfrm>
            <a:off x="-46800" y="205525"/>
            <a:ext cx="9237600" cy="0"/>
          </a:xfrm>
          <a:prstGeom prst="straightConnector1">
            <a:avLst/>
          </a:prstGeom>
          <a:noFill/>
          <a:ln w="19050" cap="flat" cmpd="sng">
            <a:solidFill>
              <a:schemeClr val="lt1"/>
            </a:solidFill>
            <a:prstDash val="solid"/>
            <a:round/>
            <a:headEnd type="none" w="med" len="med"/>
            <a:tailEnd type="none" w="med" len="med"/>
          </a:ln>
        </p:spPr>
      </p:cxnSp>
      <p:cxnSp>
        <p:nvCxnSpPr>
          <p:cNvPr id="20" name="Google Shape;20;p3"/>
          <p:cNvCxnSpPr/>
          <p:nvPr/>
        </p:nvCxnSpPr>
        <p:spPr>
          <a:xfrm>
            <a:off x="-46800" y="4949700"/>
            <a:ext cx="9237600" cy="0"/>
          </a:xfrm>
          <a:prstGeom prst="straightConnector1">
            <a:avLst/>
          </a:prstGeom>
          <a:noFill/>
          <a:ln w="19050" cap="flat" cmpd="sng">
            <a:solidFill>
              <a:schemeClr val="lt1"/>
            </a:solidFill>
            <a:prstDash val="solid"/>
            <a:round/>
            <a:headEnd type="none" w="med" len="med"/>
            <a:tailEnd type="none" w="med" len="med"/>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Title and two columns" type="twoColTx">
  <p:cSld name="TITLE_AND_TWO_COLUMNS">
    <p:spTree>
      <p:nvGrpSpPr>
        <p:cNvPr id="1" name="Shape 25"/>
        <p:cNvGrpSpPr/>
        <p:nvPr/>
      </p:nvGrpSpPr>
      <p:grpSpPr>
        <a:xfrm>
          <a:off x="0" y="0"/>
          <a:ext cx="0" cy="0"/>
          <a:chOff x="0" y="0"/>
          <a:chExt cx="0" cy="0"/>
        </a:xfrm>
      </p:grpSpPr>
      <p:sp>
        <p:nvSpPr>
          <p:cNvPr id="26" name="Google Shape;26;p5"/>
          <p:cNvSpPr txBox="1">
            <a:spLocks noGrp="1"/>
          </p:cNvSpPr>
          <p:nvPr>
            <p:ph type="title"/>
          </p:nvPr>
        </p:nvSpPr>
        <p:spPr>
          <a:xfrm>
            <a:off x="1534775" y="2464250"/>
            <a:ext cx="2925000" cy="493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000"/>
              <a:buNone/>
              <a:defRPr sz="18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27" name="Google Shape;27;p5"/>
          <p:cNvSpPr txBox="1">
            <a:spLocks noGrp="1"/>
          </p:cNvSpPr>
          <p:nvPr>
            <p:ph type="subTitle" idx="1"/>
          </p:nvPr>
        </p:nvSpPr>
        <p:spPr>
          <a:xfrm>
            <a:off x="1534775" y="2837250"/>
            <a:ext cx="2925000" cy="101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8" name="Google Shape;28;p5"/>
          <p:cNvSpPr txBox="1">
            <a:spLocks noGrp="1"/>
          </p:cNvSpPr>
          <p:nvPr>
            <p:ph type="title" idx="2"/>
          </p:nvPr>
        </p:nvSpPr>
        <p:spPr>
          <a:xfrm>
            <a:off x="4684225" y="2464250"/>
            <a:ext cx="2925000" cy="493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000"/>
              <a:buNone/>
              <a:defRPr sz="18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29" name="Google Shape;29;p5"/>
          <p:cNvSpPr txBox="1">
            <a:spLocks noGrp="1"/>
          </p:cNvSpPr>
          <p:nvPr>
            <p:ph type="subTitle" idx="3"/>
          </p:nvPr>
        </p:nvSpPr>
        <p:spPr>
          <a:xfrm>
            <a:off x="4684225" y="2842300"/>
            <a:ext cx="2925000" cy="1017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0" name="Google Shape;30;p5"/>
          <p:cNvSpPr txBox="1">
            <a:spLocks noGrp="1"/>
          </p:cNvSpPr>
          <p:nvPr>
            <p:ph type="title" idx="4"/>
          </p:nvPr>
        </p:nvSpPr>
        <p:spPr>
          <a:xfrm>
            <a:off x="609750" y="395675"/>
            <a:ext cx="7924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title and description">
  <p:cSld name="SECTION_TITLE_AND_DESCRIPTION">
    <p:spTree>
      <p:nvGrpSpPr>
        <p:cNvPr id="1" name="Shape 41"/>
        <p:cNvGrpSpPr/>
        <p:nvPr/>
      </p:nvGrpSpPr>
      <p:grpSpPr>
        <a:xfrm>
          <a:off x="0" y="0"/>
          <a:ext cx="0" cy="0"/>
          <a:chOff x="0" y="0"/>
          <a:chExt cx="0" cy="0"/>
        </a:xfrm>
      </p:grpSpPr>
      <p:pic>
        <p:nvPicPr>
          <p:cNvPr id="42" name="Google Shape;42;p9"/>
          <p:cNvPicPr preferRelativeResize="0"/>
          <p:nvPr/>
        </p:nvPicPr>
        <p:blipFill rotWithShape="1">
          <a:blip r:embed="rId2">
            <a:alphaModFix amt="71000"/>
          </a:blip>
          <a:srcRect t="288" b="288"/>
          <a:stretch/>
        </p:blipFill>
        <p:spPr>
          <a:xfrm>
            <a:off x="0" y="0"/>
            <a:ext cx="9196677" cy="5143501"/>
          </a:xfrm>
          <a:prstGeom prst="rect">
            <a:avLst/>
          </a:prstGeom>
          <a:noFill/>
          <a:ln>
            <a:noFill/>
          </a:ln>
        </p:spPr>
      </p:pic>
      <p:sp>
        <p:nvSpPr>
          <p:cNvPr id="43" name="Google Shape;43;p9"/>
          <p:cNvSpPr txBox="1">
            <a:spLocks noGrp="1"/>
          </p:cNvSpPr>
          <p:nvPr>
            <p:ph type="subTitle" idx="1"/>
          </p:nvPr>
        </p:nvSpPr>
        <p:spPr>
          <a:xfrm>
            <a:off x="2311050" y="2505725"/>
            <a:ext cx="4521900" cy="1254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44" name="Google Shape;44;p9"/>
          <p:cNvSpPr txBox="1">
            <a:spLocks noGrp="1"/>
          </p:cNvSpPr>
          <p:nvPr>
            <p:ph type="title"/>
          </p:nvPr>
        </p:nvSpPr>
        <p:spPr>
          <a:xfrm>
            <a:off x="2644500" y="1572025"/>
            <a:ext cx="3855000" cy="60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36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cxnSp>
        <p:nvCxnSpPr>
          <p:cNvPr id="45" name="Google Shape;45;p9"/>
          <p:cNvCxnSpPr/>
          <p:nvPr/>
        </p:nvCxnSpPr>
        <p:spPr>
          <a:xfrm>
            <a:off x="-46800" y="4949700"/>
            <a:ext cx="9237600" cy="0"/>
          </a:xfrm>
          <a:prstGeom prst="straightConnector1">
            <a:avLst/>
          </a:prstGeom>
          <a:noFill/>
          <a:ln w="19050" cap="flat" cmpd="sng">
            <a:solidFill>
              <a:schemeClr val="lt1"/>
            </a:solidFill>
            <a:prstDash val="solid"/>
            <a:round/>
            <a:headEnd type="none" w="med" len="med"/>
            <a:tailEnd type="none" w="med" len="med"/>
          </a:ln>
        </p:spPr>
      </p:cxnSp>
      <p:cxnSp>
        <p:nvCxnSpPr>
          <p:cNvPr id="46" name="Google Shape;46;p9"/>
          <p:cNvCxnSpPr/>
          <p:nvPr/>
        </p:nvCxnSpPr>
        <p:spPr>
          <a:xfrm>
            <a:off x="-46800" y="205525"/>
            <a:ext cx="9237600" cy="0"/>
          </a:xfrm>
          <a:prstGeom prst="straightConnector1">
            <a:avLst/>
          </a:prstGeom>
          <a:noFill/>
          <a:ln w="19050" cap="flat" cmpd="sng">
            <a:solidFill>
              <a:schemeClr val="lt1"/>
            </a:solidFill>
            <a:prstDash val="solid"/>
            <a:round/>
            <a:headEnd type="none" w="med" len="med"/>
            <a:tailEnd type="none" w="med" len="med"/>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54"/>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Table of contents">
  <p:cSld name="CUSTOM">
    <p:spTree>
      <p:nvGrpSpPr>
        <p:cNvPr id="1" name="Shape 55"/>
        <p:cNvGrpSpPr/>
        <p:nvPr/>
      </p:nvGrpSpPr>
      <p:grpSpPr>
        <a:xfrm>
          <a:off x="0" y="0"/>
          <a:ext cx="0" cy="0"/>
          <a:chOff x="0" y="0"/>
          <a:chExt cx="0" cy="0"/>
        </a:xfrm>
      </p:grpSpPr>
      <p:sp>
        <p:nvSpPr>
          <p:cNvPr id="56" name="Google Shape;56;p13"/>
          <p:cNvSpPr txBox="1">
            <a:spLocks noGrp="1"/>
          </p:cNvSpPr>
          <p:nvPr>
            <p:ph type="title"/>
          </p:nvPr>
        </p:nvSpPr>
        <p:spPr>
          <a:xfrm>
            <a:off x="609750" y="395675"/>
            <a:ext cx="7924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7" name="Google Shape;57;p13">
            <a:hlinkClick r:id="rId2" action="ppaction://hlinksldjump"/>
          </p:cNvPr>
          <p:cNvSpPr txBox="1">
            <a:spLocks noGrp="1"/>
          </p:cNvSpPr>
          <p:nvPr>
            <p:ph type="title" idx="2" hasCustomPrompt="1"/>
          </p:nvPr>
        </p:nvSpPr>
        <p:spPr>
          <a:xfrm>
            <a:off x="716925" y="1406000"/>
            <a:ext cx="736500" cy="75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3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58" name="Google Shape;58;p13">
            <a:hlinkClick r:id="rId2" action="ppaction://hlinksldjump"/>
          </p:cNvPr>
          <p:cNvSpPr txBox="1">
            <a:spLocks noGrp="1"/>
          </p:cNvSpPr>
          <p:nvPr>
            <p:ph type="subTitle" idx="1"/>
          </p:nvPr>
        </p:nvSpPr>
        <p:spPr>
          <a:xfrm>
            <a:off x="1453425" y="1555400"/>
            <a:ext cx="3048600" cy="4290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accent1"/>
              </a:buClr>
              <a:buSzPts val="2000"/>
              <a:buFont typeface="Trochut"/>
              <a:buNone/>
              <a:defRPr sz="1800" b="1">
                <a:latin typeface="Nanum Myeongjo"/>
                <a:ea typeface="Nanum Myeongjo"/>
                <a:cs typeface="Nanum Myeongjo"/>
                <a:sym typeface="Nanum Myeongjo"/>
              </a:defRPr>
            </a:lvl1pPr>
            <a:lvl2pPr lvl="1"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2pPr>
            <a:lvl3pPr lvl="2"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3pPr>
            <a:lvl4pPr lvl="3"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4pPr>
            <a:lvl5pPr lvl="4"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5pPr>
            <a:lvl6pPr lvl="5"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6pPr>
            <a:lvl7pPr lvl="6"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7pPr>
            <a:lvl8pPr lvl="7"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8pPr>
            <a:lvl9pPr lvl="8"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9pPr>
          </a:lstStyle>
          <a:p>
            <a:endParaRPr/>
          </a:p>
        </p:txBody>
      </p:sp>
      <p:sp>
        <p:nvSpPr>
          <p:cNvPr id="59" name="Google Shape;59;p13"/>
          <p:cNvSpPr txBox="1">
            <a:spLocks noGrp="1"/>
          </p:cNvSpPr>
          <p:nvPr>
            <p:ph type="title" idx="3" hasCustomPrompt="1"/>
          </p:nvPr>
        </p:nvSpPr>
        <p:spPr>
          <a:xfrm>
            <a:off x="4167900" y="1393088"/>
            <a:ext cx="736500" cy="75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3000"/>
            </a:lvl1pPr>
            <a:lvl2pPr lvl="1" algn="ctr" rtl="0">
              <a:spcBef>
                <a:spcPts val="0"/>
              </a:spcBef>
              <a:spcAft>
                <a:spcPts val="0"/>
              </a:spcAft>
              <a:buClr>
                <a:schemeClr val="accent2"/>
              </a:buClr>
              <a:buSzPts val="12000"/>
              <a:buNone/>
              <a:defRPr sz="12000">
                <a:solidFill>
                  <a:schemeClr val="accent2"/>
                </a:solidFill>
              </a:defRPr>
            </a:lvl2pPr>
            <a:lvl3pPr lvl="2" algn="ctr" rtl="0">
              <a:spcBef>
                <a:spcPts val="0"/>
              </a:spcBef>
              <a:spcAft>
                <a:spcPts val="0"/>
              </a:spcAft>
              <a:buClr>
                <a:schemeClr val="accent2"/>
              </a:buClr>
              <a:buSzPts val="12000"/>
              <a:buNone/>
              <a:defRPr sz="12000">
                <a:solidFill>
                  <a:schemeClr val="accent2"/>
                </a:solidFill>
              </a:defRPr>
            </a:lvl3pPr>
            <a:lvl4pPr lvl="3" algn="ctr" rtl="0">
              <a:spcBef>
                <a:spcPts val="0"/>
              </a:spcBef>
              <a:spcAft>
                <a:spcPts val="0"/>
              </a:spcAft>
              <a:buClr>
                <a:schemeClr val="accent2"/>
              </a:buClr>
              <a:buSzPts val="12000"/>
              <a:buNone/>
              <a:defRPr sz="12000">
                <a:solidFill>
                  <a:schemeClr val="accent2"/>
                </a:solidFill>
              </a:defRPr>
            </a:lvl4pPr>
            <a:lvl5pPr lvl="4" algn="ctr" rtl="0">
              <a:spcBef>
                <a:spcPts val="0"/>
              </a:spcBef>
              <a:spcAft>
                <a:spcPts val="0"/>
              </a:spcAft>
              <a:buClr>
                <a:schemeClr val="accent2"/>
              </a:buClr>
              <a:buSzPts val="12000"/>
              <a:buNone/>
              <a:defRPr sz="12000">
                <a:solidFill>
                  <a:schemeClr val="accent2"/>
                </a:solidFill>
              </a:defRPr>
            </a:lvl5pPr>
            <a:lvl6pPr lvl="5" algn="ctr" rtl="0">
              <a:spcBef>
                <a:spcPts val="0"/>
              </a:spcBef>
              <a:spcAft>
                <a:spcPts val="0"/>
              </a:spcAft>
              <a:buClr>
                <a:schemeClr val="accent2"/>
              </a:buClr>
              <a:buSzPts val="12000"/>
              <a:buNone/>
              <a:defRPr sz="12000">
                <a:solidFill>
                  <a:schemeClr val="accent2"/>
                </a:solidFill>
              </a:defRPr>
            </a:lvl6pPr>
            <a:lvl7pPr lvl="6" algn="ctr" rtl="0">
              <a:spcBef>
                <a:spcPts val="0"/>
              </a:spcBef>
              <a:spcAft>
                <a:spcPts val="0"/>
              </a:spcAft>
              <a:buClr>
                <a:schemeClr val="accent2"/>
              </a:buClr>
              <a:buSzPts val="12000"/>
              <a:buNone/>
              <a:defRPr sz="12000">
                <a:solidFill>
                  <a:schemeClr val="accent2"/>
                </a:solidFill>
              </a:defRPr>
            </a:lvl7pPr>
            <a:lvl8pPr lvl="7" algn="ctr" rtl="0">
              <a:spcBef>
                <a:spcPts val="0"/>
              </a:spcBef>
              <a:spcAft>
                <a:spcPts val="0"/>
              </a:spcAft>
              <a:buClr>
                <a:schemeClr val="accent2"/>
              </a:buClr>
              <a:buSzPts val="12000"/>
              <a:buNone/>
              <a:defRPr sz="12000">
                <a:solidFill>
                  <a:schemeClr val="accent2"/>
                </a:solidFill>
              </a:defRPr>
            </a:lvl8pPr>
            <a:lvl9pPr lvl="8" algn="ctr" rtl="0">
              <a:spcBef>
                <a:spcPts val="0"/>
              </a:spcBef>
              <a:spcAft>
                <a:spcPts val="0"/>
              </a:spcAft>
              <a:buClr>
                <a:schemeClr val="accent2"/>
              </a:buClr>
              <a:buSzPts val="12000"/>
              <a:buNone/>
              <a:defRPr sz="12000">
                <a:solidFill>
                  <a:schemeClr val="accent2"/>
                </a:solidFill>
              </a:defRPr>
            </a:lvl9pPr>
          </a:lstStyle>
          <a:p>
            <a:r>
              <a:t>xx%</a:t>
            </a:r>
          </a:p>
        </p:txBody>
      </p:sp>
      <p:sp>
        <p:nvSpPr>
          <p:cNvPr id="60" name="Google Shape;60;p13"/>
          <p:cNvSpPr txBox="1">
            <a:spLocks noGrp="1"/>
          </p:cNvSpPr>
          <p:nvPr>
            <p:ph type="subTitle" idx="4"/>
          </p:nvPr>
        </p:nvSpPr>
        <p:spPr>
          <a:xfrm>
            <a:off x="4904400" y="1516525"/>
            <a:ext cx="3285600" cy="4290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accent2"/>
              </a:buClr>
              <a:buSzPts val="2000"/>
              <a:buFont typeface="Trochut"/>
              <a:buNone/>
              <a:defRPr sz="1800" b="1">
                <a:latin typeface="Nanum Myeongjo"/>
                <a:ea typeface="Nanum Myeongjo"/>
                <a:cs typeface="Nanum Myeongjo"/>
                <a:sym typeface="Nanum Myeongjo"/>
              </a:defRPr>
            </a:lvl1pPr>
            <a:lvl2pPr lvl="1"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2pPr>
            <a:lvl3pPr lvl="2"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3pPr>
            <a:lvl4pPr lvl="3"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4pPr>
            <a:lvl5pPr lvl="4"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5pPr>
            <a:lvl6pPr lvl="5"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6pPr>
            <a:lvl7pPr lvl="6"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7pPr>
            <a:lvl8pPr lvl="7"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8pPr>
            <a:lvl9pPr lvl="8"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9pPr>
          </a:lstStyle>
          <a:p>
            <a:endParaRPr/>
          </a:p>
        </p:txBody>
      </p:sp>
      <p:sp>
        <p:nvSpPr>
          <p:cNvPr id="61" name="Google Shape;61;p13">
            <a:hlinkClick r:id="rId3" action="ppaction://hlinksldjump"/>
          </p:cNvPr>
          <p:cNvSpPr txBox="1">
            <a:spLocks noGrp="1"/>
          </p:cNvSpPr>
          <p:nvPr>
            <p:ph type="title" idx="5" hasCustomPrompt="1"/>
          </p:nvPr>
        </p:nvSpPr>
        <p:spPr>
          <a:xfrm>
            <a:off x="716925" y="2490720"/>
            <a:ext cx="736500" cy="75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3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62" name="Google Shape;62;p13">
            <a:hlinkClick r:id="rId3" action="ppaction://hlinksldjump"/>
          </p:cNvPr>
          <p:cNvSpPr txBox="1">
            <a:spLocks noGrp="1"/>
          </p:cNvSpPr>
          <p:nvPr>
            <p:ph type="subTitle" idx="6"/>
          </p:nvPr>
        </p:nvSpPr>
        <p:spPr>
          <a:xfrm>
            <a:off x="1453425" y="2650469"/>
            <a:ext cx="3048600" cy="4290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accent1"/>
              </a:buClr>
              <a:buSzPts val="2000"/>
              <a:buFont typeface="Trochut"/>
              <a:buNone/>
              <a:defRPr sz="1800" b="1">
                <a:latin typeface="Nanum Myeongjo"/>
                <a:ea typeface="Nanum Myeongjo"/>
                <a:cs typeface="Nanum Myeongjo"/>
                <a:sym typeface="Nanum Myeongjo"/>
              </a:defRPr>
            </a:lvl1pPr>
            <a:lvl2pPr lvl="1"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2pPr>
            <a:lvl3pPr lvl="2"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3pPr>
            <a:lvl4pPr lvl="3"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4pPr>
            <a:lvl5pPr lvl="4"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5pPr>
            <a:lvl6pPr lvl="5"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6pPr>
            <a:lvl7pPr lvl="6"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7pPr>
            <a:lvl8pPr lvl="7"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8pPr>
            <a:lvl9pPr lvl="8"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9pPr>
          </a:lstStyle>
          <a:p>
            <a:endParaRPr/>
          </a:p>
        </p:txBody>
      </p:sp>
      <p:sp>
        <p:nvSpPr>
          <p:cNvPr id="63" name="Google Shape;63;p13"/>
          <p:cNvSpPr txBox="1">
            <a:spLocks noGrp="1"/>
          </p:cNvSpPr>
          <p:nvPr>
            <p:ph type="title" idx="7" hasCustomPrompt="1"/>
          </p:nvPr>
        </p:nvSpPr>
        <p:spPr>
          <a:xfrm>
            <a:off x="716925" y="3584053"/>
            <a:ext cx="736500" cy="75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3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64" name="Google Shape;64;p13"/>
          <p:cNvSpPr txBox="1">
            <a:spLocks noGrp="1"/>
          </p:cNvSpPr>
          <p:nvPr>
            <p:ph type="subTitle" idx="8"/>
          </p:nvPr>
        </p:nvSpPr>
        <p:spPr>
          <a:xfrm>
            <a:off x="1453425" y="3753050"/>
            <a:ext cx="3048600" cy="4290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accent1"/>
              </a:buClr>
              <a:buSzPts val="2000"/>
              <a:buFont typeface="Trochut"/>
              <a:buNone/>
              <a:defRPr sz="1800" b="1">
                <a:latin typeface="Nanum Myeongjo"/>
                <a:ea typeface="Nanum Myeongjo"/>
                <a:cs typeface="Nanum Myeongjo"/>
                <a:sym typeface="Nanum Myeongjo"/>
              </a:defRPr>
            </a:lvl1pPr>
            <a:lvl2pPr lvl="1"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2pPr>
            <a:lvl3pPr lvl="2"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3pPr>
            <a:lvl4pPr lvl="3"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4pPr>
            <a:lvl5pPr lvl="4"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5pPr>
            <a:lvl6pPr lvl="5"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6pPr>
            <a:lvl7pPr lvl="6"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7pPr>
            <a:lvl8pPr lvl="7"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8pPr>
            <a:lvl9pPr lvl="8" rtl="0">
              <a:spcBef>
                <a:spcPts val="0"/>
              </a:spcBef>
              <a:spcAft>
                <a:spcPts val="0"/>
              </a:spcAft>
              <a:buClr>
                <a:schemeClr val="accent1"/>
              </a:buClr>
              <a:buSzPts val="1400"/>
              <a:buFont typeface="Trochut"/>
              <a:buNone/>
              <a:defRPr>
                <a:solidFill>
                  <a:schemeClr val="accent1"/>
                </a:solidFill>
                <a:latin typeface="Trochut"/>
                <a:ea typeface="Trochut"/>
                <a:cs typeface="Trochut"/>
                <a:sym typeface="Trochut"/>
              </a:defRPr>
            </a:lvl9pPr>
          </a:lstStyle>
          <a:p>
            <a:endParaRPr/>
          </a:p>
        </p:txBody>
      </p:sp>
      <p:sp>
        <p:nvSpPr>
          <p:cNvPr id="65" name="Google Shape;65;p13"/>
          <p:cNvSpPr txBox="1">
            <a:spLocks noGrp="1"/>
          </p:cNvSpPr>
          <p:nvPr>
            <p:ph type="title" idx="9" hasCustomPrompt="1"/>
          </p:nvPr>
        </p:nvSpPr>
        <p:spPr>
          <a:xfrm>
            <a:off x="4167900" y="2486438"/>
            <a:ext cx="736500" cy="75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3000"/>
            </a:lvl1pPr>
            <a:lvl2pPr lvl="1" algn="ctr" rtl="0">
              <a:spcBef>
                <a:spcPts val="0"/>
              </a:spcBef>
              <a:spcAft>
                <a:spcPts val="0"/>
              </a:spcAft>
              <a:buClr>
                <a:schemeClr val="accent2"/>
              </a:buClr>
              <a:buSzPts val="12000"/>
              <a:buNone/>
              <a:defRPr sz="12000">
                <a:solidFill>
                  <a:schemeClr val="accent2"/>
                </a:solidFill>
              </a:defRPr>
            </a:lvl2pPr>
            <a:lvl3pPr lvl="2" algn="ctr" rtl="0">
              <a:spcBef>
                <a:spcPts val="0"/>
              </a:spcBef>
              <a:spcAft>
                <a:spcPts val="0"/>
              </a:spcAft>
              <a:buClr>
                <a:schemeClr val="accent2"/>
              </a:buClr>
              <a:buSzPts val="12000"/>
              <a:buNone/>
              <a:defRPr sz="12000">
                <a:solidFill>
                  <a:schemeClr val="accent2"/>
                </a:solidFill>
              </a:defRPr>
            </a:lvl3pPr>
            <a:lvl4pPr lvl="3" algn="ctr" rtl="0">
              <a:spcBef>
                <a:spcPts val="0"/>
              </a:spcBef>
              <a:spcAft>
                <a:spcPts val="0"/>
              </a:spcAft>
              <a:buClr>
                <a:schemeClr val="accent2"/>
              </a:buClr>
              <a:buSzPts val="12000"/>
              <a:buNone/>
              <a:defRPr sz="12000">
                <a:solidFill>
                  <a:schemeClr val="accent2"/>
                </a:solidFill>
              </a:defRPr>
            </a:lvl4pPr>
            <a:lvl5pPr lvl="4" algn="ctr" rtl="0">
              <a:spcBef>
                <a:spcPts val="0"/>
              </a:spcBef>
              <a:spcAft>
                <a:spcPts val="0"/>
              </a:spcAft>
              <a:buClr>
                <a:schemeClr val="accent2"/>
              </a:buClr>
              <a:buSzPts val="12000"/>
              <a:buNone/>
              <a:defRPr sz="12000">
                <a:solidFill>
                  <a:schemeClr val="accent2"/>
                </a:solidFill>
              </a:defRPr>
            </a:lvl5pPr>
            <a:lvl6pPr lvl="5" algn="ctr" rtl="0">
              <a:spcBef>
                <a:spcPts val="0"/>
              </a:spcBef>
              <a:spcAft>
                <a:spcPts val="0"/>
              </a:spcAft>
              <a:buClr>
                <a:schemeClr val="accent2"/>
              </a:buClr>
              <a:buSzPts val="12000"/>
              <a:buNone/>
              <a:defRPr sz="12000">
                <a:solidFill>
                  <a:schemeClr val="accent2"/>
                </a:solidFill>
              </a:defRPr>
            </a:lvl6pPr>
            <a:lvl7pPr lvl="6" algn="ctr" rtl="0">
              <a:spcBef>
                <a:spcPts val="0"/>
              </a:spcBef>
              <a:spcAft>
                <a:spcPts val="0"/>
              </a:spcAft>
              <a:buClr>
                <a:schemeClr val="accent2"/>
              </a:buClr>
              <a:buSzPts val="12000"/>
              <a:buNone/>
              <a:defRPr sz="12000">
                <a:solidFill>
                  <a:schemeClr val="accent2"/>
                </a:solidFill>
              </a:defRPr>
            </a:lvl7pPr>
            <a:lvl8pPr lvl="7" algn="ctr" rtl="0">
              <a:spcBef>
                <a:spcPts val="0"/>
              </a:spcBef>
              <a:spcAft>
                <a:spcPts val="0"/>
              </a:spcAft>
              <a:buClr>
                <a:schemeClr val="accent2"/>
              </a:buClr>
              <a:buSzPts val="12000"/>
              <a:buNone/>
              <a:defRPr sz="12000">
                <a:solidFill>
                  <a:schemeClr val="accent2"/>
                </a:solidFill>
              </a:defRPr>
            </a:lvl8pPr>
            <a:lvl9pPr lvl="8" algn="ctr" rtl="0">
              <a:spcBef>
                <a:spcPts val="0"/>
              </a:spcBef>
              <a:spcAft>
                <a:spcPts val="0"/>
              </a:spcAft>
              <a:buClr>
                <a:schemeClr val="accent2"/>
              </a:buClr>
              <a:buSzPts val="12000"/>
              <a:buNone/>
              <a:defRPr sz="12000">
                <a:solidFill>
                  <a:schemeClr val="accent2"/>
                </a:solidFill>
              </a:defRPr>
            </a:lvl9pPr>
          </a:lstStyle>
          <a:p>
            <a:r>
              <a:t>xx%</a:t>
            </a:r>
          </a:p>
        </p:txBody>
      </p:sp>
      <p:sp>
        <p:nvSpPr>
          <p:cNvPr id="66" name="Google Shape;66;p13"/>
          <p:cNvSpPr txBox="1">
            <a:spLocks noGrp="1"/>
          </p:cNvSpPr>
          <p:nvPr>
            <p:ph type="subTitle" idx="13"/>
          </p:nvPr>
        </p:nvSpPr>
        <p:spPr>
          <a:xfrm>
            <a:off x="4904400" y="2610300"/>
            <a:ext cx="3285600" cy="4290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accent2"/>
              </a:buClr>
              <a:buSzPts val="2000"/>
              <a:buFont typeface="Trochut"/>
              <a:buNone/>
              <a:defRPr sz="1800" b="1">
                <a:latin typeface="Nanum Myeongjo"/>
                <a:ea typeface="Nanum Myeongjo"/>
                <a:cs typeface="Nanum Myeongjo"/>
                <a:sym typeface="Nanum Myeongjo"/>
              </a:defRPr>
            </a:lvl1pPr>
            <a:lvl2pPr lvl="1"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2pPr>
            <a:lvl3pPr lvl="2"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3pPr>
            <a:lvl4pPr lvl="3"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4pPr>
            <a:lvl5pPr lvl="4"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5pPr>
            <a:lvl6pPr lvl="5"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6pPr>
            <a:lvl7pPr lvl="6"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7pPr>
            <a:lvl8pPr lvl="7"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8pPr>
            <a:lvl9pPr lvl="8"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9pPr>
          </a:lstStyle>
          <a:p>
            <a:endParaRPr/>
          </a:p>
        </p:txBody>
      </p:sp>
      <p:sp>
        <p:nvSpPr>
          <p:cNvPr id="67" name="Google Shape;67;p13"/>
          <p:cNvSpPr txBox="1">
            <a:spLocks noGrp="1"/>
          </p:cNvSpPr>
          <p:nvPr>
            <p:ph type="title" idx="14" hasCustomPrompt="1"/>
          </p:nvPr>
        </p:nvSpPr>
        <p:spPr>
          <a:xfrm>
            <a:off x="4167900" y="3588363"/>
            <a:ext cx="736500" cy="75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3000"/>
            </a:lvl1pPr>
            <a:lvl2pPr lvl="1" algn="ctr" rtl="0">
              <a:spcBef>
                <a:spcPts val="0"/>
              </a:spcBef>
              <a:spcAft>
                <a:spcPts val="0"/>
              </a:spcAft>
              <a:buClr>
                <a:schemeClr val="accent2"/>
              </a:buClr>
              <a:buSzPts val="12000"/>
              <a:buNone/>
              <a:defRPr sz="12000">
                <a:solidFill>
                  <a:schemeClr val="accent2"/>
                </a:solidFill>
              </a:defRPr>
            </a:lvl2pPr>
            <a:lvl3pPr lvl="2" algn="ctr" rtl="0">
              <a:spcBef>
                <a:spcPts val="0"/>
              </a:spcBef>
              <a:spcAft>
                <a:spcPts val="0"/>
              </a:spcAft>
              <a:buClr>
                <a:schemeClr val="accent2"/>
              </a:buClr>
              <a:buSzPts val="12000"/>
              <a:buNone/>
              <a:defRPr sz="12000">
                <a:solidFill>
                  <a:schemeClr val="accent2"/>
                </a:solidFill>
              </a:defRPr>
            </a:lvl3pPr>
            <a:lvl4pPr lvl="3" algn="ctr" rtl="0">
              <a:spcBef>
                <a:spcPts val="0"/>
              </a:spcBef>
              <a:spcAft>
                <a:spcPts val="0"/>
              </a:spcAft>
              <a:buClr>
                <a:schemeClr val="accent2"/>
              </a:buClr>
              <a:buSzPts val="12000"/>
              <a:buNone/>
              <a:defRPr sz="12000">
                <a:solidFill>
                  <a:schemeClr val="accent2"/>
                </a:solidFill>
              </a:defRPr>
            </a:lvl4pPr>
            <a:lvl5pPr lvl="4" algn="ctr" rtl="0">
              <a:spcBef>
                <a:spcPts val="0"/>
              </a:spcBef>
              <a:spcAft>
                <a:spcPts val="0"/>
              </a:spcAft>
              <a:buClr>
                <a:schemeClr val="accent2"/>
              </a:buClr>
              <a:buSzPts val="12000"/>
              <a:buNone/>
              <a:defRPr sz="12000">
                <a:solidFill>
                  <a:schemeClr val="accent2"/>
                </a:solidFill>
              </a:defRPr>
            </a:lvl5pPr>
            <a:lvl6pPr lvl="5" algn="ctr" rtl="0">
              <a:spcBef>
                <a:spcPts val="0"/>
              </a:spcBef>
              <a:spcAft>
                <a:spcPts val="0"/>
              </a:spcAft>
              <a:buClr>
                <a:schemeClr val="accent2"/>
              </a:buClr>
              <a:buSzPts val="12000"/>
              <a:buNone/>
              <a:defRPr sz="12000">
                <a:solidFill>
                  <a:schemeClr val="accent2"/>
                </a:solidFill>
              </a:defRPr>
            </a:lvl6pPr>
            <a:lvl7pPr lvl="6" algn="ctr" rtl="0">
              <a:spcBef>
                <a:spcPts val="0"/>
              </a:spcBef>
              <a:spcAft>
                <a:spcPts val="0"/>
              </a:spcAft>
              <a:buClr>
                <a:schemeClr val="accent2"/>
              </a:buClr>
              <a:buSzPts val="12000"/>
              <a:buNone/>
              <a:defRPr sz="12000">
                <a:solidFill>
                  <a:schemeClr val="accent2"/>
                </a:solidFill>
              </a:defRPr>
            </a:lvl7pPr>
            <a:lvl8pPr lvl="7" algn="ctr" rtl="0">
              <a:spcBef>
                <a:spcPts val="0"/>
              </a:spcBef>
              <a:spcAft>
                <a:spcPts val="0"/>
              </a:spcAft>
              <a:buClr>
                <a:schemeClr val="accent2"/>
              </a:buClr>
              <a:buSzPts val="12000"/>
              <a:buNone/>
              <a:defRPr sz="12000">
                <a:solidFill>
                  <a:schemeClr val="accent2"/>
                </a:solidFill>
              </a:defRPr>
            </a:lvl8pPr>
            <a:lvl9pPr lvl="8" algn="ctr" rtl="0">
              <a:spcBef>
                <a:spcPts val="0"/>
              </a:spcBef>
              <a:spcAft>
                <a:spcPts val="0"/>
              </a:spcAft>
              <a:buClr>
                <a:schemeClr val="accent2"/>
              </a:buClr>
              <a:buSzPts val="12000"/>
              <a:buNone/>
              <a:defRPr sz="12000">
                <a:solidFill>
                  <a:schemeClr val="accent2"/>
                </a:solidFill>
              </a:defRPr>
            </a:lvl9pPr>
          </a:lstStyle>
          <a:p>
            <a:r>
              <a:t>xx%</a:t>
            </a:r>
          </a:p>
        </p:txBody>
      </p:sp>
      <p:sp>
        <p:nvSpPr>
          <p:cNvPr id="68" name="Google Shape;68;p13"/>
          <p:cNvSpPr txBox="1">
            <a:spLocks noGrp="1"/>
          </p:cNvSpPr>
          <p:nvPr>
            <p:ph type="subTitle" idx="15"/>
          </p:nvPr>
        </p:nvSpPr>
        <p:spPr>
          <a:xfrm>
            <a:off x="4904400" y="3713750"/>
            <a:ext cx="3285600" cy="4290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accent2"/>
              </a:buClr>
              <a:buSzPts val="2000"/>
              <a:buFont typeface="Trochut"/>
              <a:buNone/>
              <a:defRPr sz="1800" b="1">
                <a:latin typeface="Nanum Myeongjo"/>
                <a:ea typeface="Nanum Myeongjo"/>
                <a:cs typeface="Nanum Myeongjo"/>
                <a:sym typeface="Nanum Myeongjo"/>
              </a:defRPr>
            </a:lvl1pPr>
            <a:lvl2pPr lvl="1"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2pPr>
            <a:lvl3pPr lvl="2"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3pPr>
            <a:lvl4pPr lvl="3"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4pPr>
            <a:lvl5pPr lvl="4"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5pPr>
            <a:lvl6pPr lvl="5"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6pPr>
            <a:lvl7pPr lvl="6"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7pPr>
            <a:lvl8pPr lvl="7"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8pPr>
            <a:lvl9pPr lvl="8" rtl="0">
              <a:spcBef>
                <a:spcPts val="0"/>
              </a:spcBef>
              <a:spcAft>
                <a:spcPts val="0"/>
              </a:spcAft>
              <a:buClr>
                <a:schemeClr val="accent2"/>
              </a:buClr>
              <a:buSzPts val="1400"/>
              <a:buFont typeface="Trochut"/>
              <a:buNone/>
              <a:defRPr>
                <a:solidFill>
                  <a:schemeClr val="accent2"/>
                </a:solidFill>
                <a:latin typeface="Trochut"/>
                <a:ea typeface="Trochut"/>
                <a:cs typeface="Trochut"/>
                <a:sym typeface="Trochut"/>
              </a:defRPr>
            </a:lvl9pPr>
          </a:lstStyle>
          <a:p>
            <a:endParaRPr/>
          </a:p>
        </p:txBody>
      </p:sp>
      <p:cxnSp>
        <p:nvCxnSpPr>
          <p:cNvPr id="69" name="Google Shape;69;p13"/>
          <p:cNvCxnSpPr/>
          <p:nvPr/>
        </p:nvCxnSpPr>
        <p:spPr>
          <a:xfrm>
            <a:off x="8325" y="4949700"/>
            <a:ext cx="9237600" cy="0"/>
          </a:xfrm>
          <a:prstGeom prst="straightConnector1">
            <a:avLst/>
          </a:prstGeom>
          <a:noFill/>
          <a:ln w="19050" cap="flat" cmpd="sng">
            <a:solidFill>
              <a:schemeClr val="lt1"/>
            </a:solidFill>
            <a:prstDash val="solid"/>
            <a:round/>
            <a:headEnd type="none" w="med" len="med"/>
            <a:tailEnd type="none" w="med" len="med"/>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Quote">
  <p:cSld name="CUSTOM_10">
    <p:spTree>
      <p:nvGrpSpPr>
        <p:cNvPr id="1" name="Shape 70"/>
        <p:cNvGrpSpPr/>
        <p:nvPr/>
      </p:nvGrpSpPr>
      <p:grpSpPr>
        <a:xfrm>
          <a:off x="0" y="0"/>
          <a:ext cx="0" cy="0"/>
          <a:chOff x="0" y="0"/>
          <a:chExt cx="0" cy="0"/>
        </a:xfrm>
      </p:grpSpPr>
      <p:pic>
        <p:nvPicPr>
          <p:cNvPr id="71" name="Google Shape;71;p14"/>
          <p:cNvPicPr preferRelativeResize="0"/>
          <p:nvPr/>
        </p:nvPicPr>
        <p:blipFill rotWithShape="1">
          <a:blip r:embed="rId2">
            <a:alphaModFix amt="76000"/>
          </a:blip>
          <a:srcRect t="21875" b="21875"/>
          <a:stretch/>
        </p:blipFill>
        <p:spPr>
          <a:xfrm>
            <a:off x="0" y="0"/>
            <a:ext cx="9144003" cy="5143501"/>
          </a:xfrm>
          <a:prstGeom prst="rect">
            <a:avLst/>
          </a:prstGeom>
          <a:noFill/>
          <a:ln>
            <a:noFill/>
          </a:ln>
        </p:spPr>
      </p:pic>
      <p:sp>
        <p:nvSpPr>
          <p:cNvPr id="72" name="Google Shape;72;p14"/>
          <p:cNvSpPr txBox="1">
            <a:spLocks noGrp="1"/>
          </p:cNvSpPr>
          <p:nvPr>
            <p:ph type="subTitle" idx="1"/>
          </p:nvPr>
        </p:nvSpPr>
        <p:spPr>
          <a:xfrm>
            <a:off x="2161500" y="2976075"/>
            <a:ext cx="4821000" cy="453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2000"/>
              <a:buFont typeface="Trochut"/>
              <a:buNone/>
              <a:defRPr sz="2500" b="1">
                <a:latin typeface="Nanum Myeongjo"/>
                <a:ea typeface="Nanum Myeongjo"/>
                <a:cs typeface="Nanum Myeongjo"/>
                <a:sym typeface="Nanum Myeongjo"/>
              </a:defRPr>
            </a:lvl1pPr>
            <a:lvl2pPr lvl="1" rtl="0">
              <a:spcBef>
                <a:spcPts val="0"/>
              </a:spcBef>
              <a:spcAft>
                <a:spcPts val="0"/>
              </a:spcAft>
              <a:buClr>
                <a:schemeClr val="lt1"/>
              </a:buClr>
              <a:buSzPts val="1400"/>
              <a:buFont typeface="Trochut"/>
              <a:buNone/>
              <a:defRPr>
                <a:solidFill>
                  <a:schemeClr val="lt1"/>
                </a:solidFill>
                <a:latin typeface="Trochut"/>
                <a:ea typeface="Trochut"/>
                <a:cs typeface="Trochut"/>
                <a:sym typeface="Trochut"/>
              </a:defRPr>
            </a:lvl2pPr>
            <a:lvl3pPr lvl="2" rtl="0">
              <a:spcBef>
                <a:spcPts val="0"/>
              </a:spcBef>
              <a:spcAft>
                <a:spcPts val="0"/>
              </a:spcAft>
              <a:buClr>
                <a:schemeClr val="lt1"/>
              </a:buClr>
              <a:buSzPts val="1400"/>
              <a:buFont typeface="Trochut"/>
              <a:buNone/>
              <a:defRPr>
                <a:solidFill>
                  <a:schemeClr val="lt1"/>
                </a:solidFill>
                <a:latin typeface="Trochut"/>
                <a:ea typeface="Trochut"/>
                <a:cs typeface="Trochut"/>
                <a:sym typeface="Trochut"/>
              </a:defRPr>
            </a:lvl3pPr>
            <a:lvl4pPr lvl="3" rtl="0">
              <a:spcBef>
                <a:spcPts val="0"/>
              </a:spcBef>
              <a:spcAft>
                <a:spcPts val="0"/>
              </a:spcAft>
              <a:buClr>
                <a:schemeClr val="lt1"/>
              </a:buClr>
              <a:buSzPts val="1400"/>
              <a:buFont typeface="Trochut"/>
              <a:buNone/>
              <a:defRPr>
                <a:solidFill>
                  <a:schemeClr val="lt1"/>
                </a:solidFill>
                <a:latin typeface="Trochut"/>
                <a:ea typeface="Trochut"/>
                <a:cs typeface="Trochut"/>
                <a:sym typeface="Trochut"/>
              </a:defRPr>
            </a:lvl4pPr>
            <a:lvl5pPr lvl="4" rtl="0">
              <a:spcBef>
                <a:spcPts val="0"/>
              </a:spcBef>
              <a:spcAft>
                <a:spcPts val="0"/>
              </a:spcAft>
              <a:buClr>
                <a:schemeClr val="lt1"/>
              </a:buClr>
              <a:buSzPts val="1400"/>
              <a:buFont typeface="Trochut"/>
              <a:buNone/>
              <a:defRPr>
                <a:solidFill>
                  <a:schemeClr val="lt1"/>
                </a:solidFill>
                <a:latin typeface="Trochut"/>
                <a:ea typeface="Trochut"/>
                <a:cs typeface="Trochut"/>
                <a:sym typeface="Trochut"/>
              </a:defRPr>
            </a:lvl5pPr>
            <a:lvl6pPr lvl="5" rtl="0">
              <a:spcBef>
                <a:spcPts val="0"/>
              </a:spcBef>
              <a:spcAft>
                <a:spcPts val="0"/>
              </a:spcAft>
              <a:buClr>
                <a:schemeClr val="lt1"/>
              </a:buClr>
              <a:buSzPts val="1400"/>
              <a:buFont typeface="Trochut"/>
              <a:buNone/>
              <a:defRPr>
                <a:solidFill>
                  <a:schemeClr val="lt1"/>
                </a:solidFill>
                <a:latin typeface="Trochut"/>
                <a:ea typeface="Trochut"/>
                <a:cs typeface="Trochut"/>
                <a:sym typeface="Trochut"/>
              </a:defRPr>
            </a:lvl6pPr>
            <a:lvl7pPr lvl="6" rtl="0">
              <a:spcBef>
                <a:spcPts val="0"/>
              </a:spcBef>
              <a:spcAft>
                <a:spcPts val="0"/>
              </a:spcAft>
              <a:buClr>
                <a:schemeClr val="lt1"/>
              </a:buClr>
              <a:buSzPts val="1400"/>
              <a:buFont typeface="Trochut"/>
              <a:buNone/>
              <a:defRPr>
                <a:solidFill>
                  <a:schemeClr val="lt1"/>
                </a:solidFill>
                <a:latin typeface="Trochut"/>
                <a:ea typeface="Trochut"/>
                <a:cs typeface="Trochut"/>
                <a:sym typeface="Trochut"/>
              </a:defRPr>
            </a:lvl7pPr>
            <a:lvl8pPr lvl="7" rtl="0">
              <a:spcBef>
                <a:spcPts val="0"/>
              </a:spcBef>
              <a:spcAft>
                <a:spcPts val="0"/>
              </a:spcAft>
              <a:buClr>
                <a:schemeClr val="lt1"/>
              </a:buClr>
              <a:buSzPts val="1400"/>
              <a:buFont typeface="Trochut"/>
              <a:buNone/>
              <a:defRPr>
                <a:solidFill>
                  <a:schemeClr val="lt1"/>
                </a:solidFill>
                <a:latin typeface="Trochut"/>
                <a:ea typeface="Trochut"/>
                <a:cs typeface="Trochut"/>
                <a:sym typeface="Trochut"/>
              </a:defRPr>
            </a:lvl8pPr>
            <a:lvl9pPr lvl="8" rtl="0">
              <a:spcBef>
                <a:spcPts val="0"/>
              </a:spcBef>
              <a:spcAft>
                <a:spcPts val="0"/>
              </a:spcAft>
              <a:buClr>
                <a:schemeClr val="lt1"/>
              </a:buClr>
              <a:buSzPts val="1400"/>
              <a:buFont typeface="Trochut"/>
              <a:buNone/>
              <a:defRPr>
                <a:solidFill>
                  <a:schemeClr val="lt1"/>
                </a:solidFill>
                <a:latin typeface="Trochut"/>
                <a:ea typeface="Trochut"/>
                <a:cs typeface="Trochut"/>
                <a:sym typeface="Trochut"/>
              </a:defRPr>
            </a:lvl9pPr>
          </a:lstStyle>
          <a:p>
            <a:endParaRPr/>
          </a:p>
        </p:txBody>
      </p:sp>
      <p:sp>
        <p:nvSpPr>
          <p:cNvPr id="73" name="Google Shape;73;p14"/>
          <p:cNvSpPr txBox="1">
            <a:spLocks noGrp="1"/>
          </p:cNvSpPr>
          <p:nvPr>
            <p:ph type="subTitle" idx="2"/>
          </p:nvPr>
        </p:nvSpPr>
        <p:spPr>
          <a:xfrm>
            <a:off x="2161500" y="1863000"/>
            <a:ext cx="4821000" cy="101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000"/>
              <a:buFont typeface="Chewy"/>
              <a:buNone/>
              <a:defRPr sz="2000" b="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cxnSp>
        <p:nvCxnSpPr>
          <p:cNvPr id="74" name="Google Shape;74;p14"/>
          <p:cNvCxnSpPr/>
          <p:nvPr/>
        </p:nvCxnSpPr>
        <p:spPr>
          <a:xfrm>
            <a:off x="-46800" y="205525"/>
            <a:ext cx="9237600" cy="0"/>
          </a:xfrm>
          <a:prstGeom prst="straightConnector1">
            <a:avLst/>
          </a:prstGeom>
          <a:noFill/>
          <a:ln w="19050" cap="flat" cmpd="sng">
            <a:solidFill>
              <a:schemeClr val="lt1"/>
            </a:solidFill>
            <a:prstDash val="solid"/>
            <a:round/>
            <a:headEnd type="none" w="med" len="med"/>
            <a:tailEnd type="none" w="med" len="med"/>
          </a:ln>
        </p:spPr>
      </p:cxnSp>
      <p:cxnSp>
        <p:nvCxnSpPr>
          <p:cNvPr id="75" name="Google Shape;75;p14"/>
          <p:cNvCxnSpPr/>
          <p:nvPr/>
        </p:nvCxnSpPr>
        <p:spPr>
          <a:xfrm>
            <a:off x="-46800" y="4949700"/>
            <a:ext cx="9237600" cy="0"/>
          </a:xfrm>
          <a:prstGeom prst="straightConnector1">
            <a:avLst/>
          </a:prstGeom>
          <a:noFill/>
          <a:ln w="19050" cap="flat" cmpd="sng">
            <a:solidFill>
              <a:schemeClr val="lt1"/>
            </a:solidFill>
            <a:prstDash val="solid"/>
            <a:round/>
            <a:headEnd type="none" w="med" len="med"/>
            <a:tailEnd type="none" w="med" len="med"/>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Title and text">
  <p:cSld name="CUSTOM_9">
    <p:spTree>
      <p:nvGrpSpPr>
        <p:cNvPr id="1" name="Shape 88"/>
        <p:cNvGrpSpPr/>
        <p:nvPr/>
      </p:nvGrpSpPr>
      <p:grpSpPr>
        <a:xfrm>
          <a:off x="0" y="0"/>
          <a:ext cx="0" cy="0"/>
          <a:chOff x="0" y="0"/>
          <a:chExt cx="0" cy="0"/>
        </a:xfrm>
      </p:grpSpPr>
      <p:sp>
        <p:nvSpPr>
          <p:cNvPr id="89" name="Google Shape;89;p17"/>
          <p:cNvSpPr txBox="1">
            <a:spLocks noGrp="1"/>
          </p:cNvSpPr>
          <p:nvPr>
            <p:ph type="title"/>
          </p:nvPr>
        </p:nvSpPr>
        <p:spPr>
          <a:xfrm>
            <a:off x="709050" y="393175"/>
            <a:ext cx="3718800" cy="6651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sz="3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0" name="Google Shape;90;p17"/>
          <p:cNvSpPr txBox="1">
            <a:spLocks noGrp="1"/>
          </p:cNvSpPr>
          <p:nvPr>
            <p:ph type="subTitle" idx="1"/>
          </p:nvPr>
        </p:nvSpPr>
        <p:spPr>
          <a:xfrm>
            <a:off x="710100" y="1539050"/>
            <a:ext cx="3861900" cy="3010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2"/>
              </a:buClr>
              <a:buSzPts val="1200"/>
              <a:buChar char="●"/>
              <a:defRPr sz="2000" b="0">
                <a:solidFill>
                  <a:schemeClr val="accent3"/>
                </a:solidFill>
                <a:latin typeface="Rozha One"/>
                <a:ea typeface="Rozha One"/>
                <a:cs typeface="Rozha One"/>
                <a:sym typeface="Rozha One"/>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Title and two columns 1">
  <p:cSld name="CUSTOM_11_1">
    <p:spTree>
      <p:nvGrpSpPr>
        <p:cNvPr id="1" name="Shape 91"/>
        <p:cNvGrpSpPr/>
        <p:nvPr/>
      </p:nvGrpSpPr>
      <p:grpSpPr>
        <a:xfrm>
          <a:off x="0" y="0"/>
          <a:ext cx="0" cy="0"/>
          <a:chOff x="0" y="0"/>
          <a:chExt cx="0" cy="0"/>
        </a:xfrm>
      </p:grpSpPr>
      <p:sp>
        <p:nvSpPr>
          <p:cNvPr id="92" name="Google Shape;92;p18"/>
          <p:cNvSpPr txBox="1">
            <a:spLocks noGrp="1"/>
          </p:cNvSpPr>
          <p:nvPr>
            <p:ph type="title"/>
          </p:nvPr>
        </p:nvSpPr>
        <p:spPr>
          <a:xfrm>
            <a:off x="1037138" y="1426175"/>
            <a:ext cx="3444900" cy="681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30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93" name="Google Shape;93;p18"/>
          <p:cNvSpPr txBox="1">
            <a:spLocks noGrp="1"/>
          </p:cNvSpPr>
          <p:nvPr>
            <p:ph type="subTitle" idx="1"/>
          </p:nvPr>
        </p:nvSpPr>
        <p:spPr>
          <a:xfrm>
            <a:off x="1037138" y="2180150"/>
            <a:ext cx="3444900" cy="1440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94" name="Google Shape;94;p18"/>
          <p:cNvSpPr txBox="1">
            <a:spLocks noGrp="1"/>
          </p:cNvSpPr>
          <p:nvPr>
            <p:ph type="title" idx="2"/>
          </p:nvPr>
        </p:nvSpPr>
        <p:spPr>
          <a:xfrm>
            <a:off x="4663113" y="1426175"/>
            <a:ext cx="3444900" cy="681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3000"/>
            </a:lvl1pPr>
            <a:lvl2pPr lvl="1" algn="r" rtl="0">
              <a:spcBef>
                <a:spcPts val="0"/>
              </a:spcBef>
              <a:spcAft>
                <a:spcPts val="0"/>
              </a:spcAft>
              <a:buSzPts val="4200"/>
              <a:buNone/>
              <a:defRPr sz="4200"/>
            </a:lvl2pPr>
            <a:lvl3pPr lvl="2" algn="r" rtl="0">
              <a:spcBef>
                <a:spcPts val="0"/>
              </a:spcBef>
              <a:spcAft>
                <a:spcPts val="0"/>
              </a:spcAft>
              <a:buSzPts val="4200"/>
              <a:buNone/>
              <a:defRPr sz="4200"/>
            </a:lvl3pPr>
            <a:lvl4pPr lvl="3" algn="r" rtl="0">
              <a:spcBef>
                <a:spcPts val="0"/>
              </a:spcBef>
              <a:spcAft>
                <a:spcPts val="0"/>
              </a:spcAft>
              <a:buSzPts val="4200"/>
              <a:buNone/>
              <a:defRPr sz="4200"/>
            </a:lvl4pPr>
            <a:lvl5pPr lvl="4" algn="r" rtl="0">
              <a:spcBef>
                <a:spcPts val="0"/>
              </a:spcBef>
              <a:spcAft>
                <a:spcPts val="0"/>
              </a:spcAft>
              <a:buSzPts val="4200"/>
              <a:buNone/>
              <a:defRPr sz="4200"/>
            </a:lvl5pPr>
            <a:lvl6pPr lvl="5" algn="r" rtl="0">
              <a:spcBef>
                <a:spcPts val="0"/>
              </a:spcBef>
              <a:spcAft>
                <a:spcPts val="0"/>
              </a:spcAft>
              <a:buSzPts val="4200"/>
              <a:buNone/>
              <a:defRPr sz="4200"/>
            </a:lvl6pPr>
            <a:lvl7pPr lvl="6" algn="r" rtl="0">
              <a:spcBef>
                <a:spcPts val="0"/>
              </a:spcBef>
              <a:spcAft>
                <a:spcPts val="0"/>
              </a:spcAft>
              <a:buSzPts val="4200"/>
              <a:buNone/>
              <a:defRPr sz="4200"/>
            </a:lvl7pPr>
            <a:lvl8pPr lvl="7" algn="r" rtl="0">
              <a:spcBef>
                <a:spcPts val="0"/>
              </a:spcBef>
              <a:spcAft>
                <a:spcPts val="0"/>
              </a:spcAft>
              <a:buSzPts val="4200"/>
              <a:buNone/>
              <a:defRPr sz="4200"/>
            </a:lvl8pPr>
            <a:lvl9pPr lvl="8" algn="r" rtl="0">
              <a:spcBef>
                <a:spcPts val="0"/>
              </a:spcBef>
              <a:spcAft>
                <a:spcPts val="0"/>
              </a:spcAft>
              <a:buSzPts val="4200"/>
              <a:buNone/>
              <a:defRPr sz="4200"/>
            </a:lvl9pPr>
          </a:lstStyle>
          <a:p>
            <a:endParaRPr/>
          </a:p>
        </p:txBody>
      </p:sp>
      <p:sp>
        <p:nvSpPr>
          <p:cNvPr id="95" name="Google Shape;95;p18"/>
          <p:cNvSpPr txBox="1">
            <a:spLocks noGrp="1"/>
          </p:cNvSpPr>
          <p:nvPr>
            <p:ph type="subTitle" idx="3"/>
          </p:nvPr>
        </p:nvSpPr>
        <p:spPr>
          <a:xfrm>
            <a:off x="4663113" y="2180150"/>
            <a:ext cx="3444900" cy="1440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r" rtl="0">
              <a:lnSpc>
                <a:spcPct val="100000"/>
              </a:lnSpc>
              <a:spcBef>
                <a:spcPts val="0"/>
              </a:spcBef>
              <a:spcAft>
                <a:spcPts val="0"/>
              </a:spcAft>
              <a:buSzPts val="2100"/>
              <a:buNone/>
              <a:defRPr sz="2100"/>
            </a:lvl2pPr>
            <a:lvl3pPr lvl="2" algn="r" rtl="0">
              <a:lnSpc>
                <a:spcPct val="100000"/>
              </a:lnSpc>
              <a:spcBef>
                <a:spcPts val="0"/>
              </a:spcBef>
              <a:spcAft>
                <a:spcPts val="0"/>
              </a:spcAft>
              <a:buSzPts val="2100"/>
              <a:buNone/>
              <a:defRPr sz="2100"/>
            </a:lvl3pPr>
            <a:lvl4pPr lvl="3" algn="r" rtl="0">
              <a:lnSpc>
                <a:spcPct val="100000"/>
              </a:lnSpc>
              <a:spcBef>
                <a:spcPts val="0"/>
              </a:spcBef>
              <a:spcAft>
                <a:spcPts val="0"/>
              </a:spcAft>
              <a:buSzPts val="2100"/>
              <a:buNone/>
              <a:defRPr sz="2100"/>
            </a:lvl4pPr>
            <a:lvl5pPr lvl="4" algn="r" rtl="0">
              <a:lnSpc>
                <a:spcPct val="100000"/>
              </a:lnSpc>
              <a:spcBef>
                <a:spcPts val="0"/>
              </a:spcBef>
              <a:spcAft>
                <a:spcPts val="0"/>
              </a:spcAft>
              <a:buSzPts val="2100"/>
              <a:buNone/>
              <a:defRPr sz="2100"/>
            </a:lvl5pPr>
            <a:lvl6pPr lvl="5" algn="r" rtl="0">
              <a:lnSpc>
                <a:spcPct val="100000"/>
              </a:lnSpc>
              <a:spcBef>
                <a:spcPts val="0"/>
              </a:spcBef>
              <a:spcAft>
                <a:spcPts val="0"/>
              </a:spcAft>
              <a:buSzPts val="2100"/>
              <a:buNone/>
              <a:defRPr sz="2100"/>
            </a:lvl6pPr>
            <a:lvl7pPr lvl="6" algn="r" rtl="0">
              <a:lnSpc>
                <a:spcPct val="100000"/>
              </a:lnSpc>
              <a:spcBef>
                <a:spcPts val="0"/>
              </a:spcBef>
              <a:spcAft>
                <a:spcPts val="0"/>
              </a:spcAft>
              <a:buSzPts val="2100"/>
              <a:buNone/>
              <a:defRPr sz="2100"/>
            </a:lvl7pPr>
            <a:lvl8pPr lvl="7" algn="r" rtl="0">
              <a:lnSpc>
                <a:spcPct val="100000"/>
              </a:lnSpc>
              <a:spcBef>
                <a:spcPts val="0"/>
              </a:spcBef>
              <a:spcAft>
                <a:spcPts val="0"/>
              </a:spcAft>
              <a:buSzPts val="2100"/>
              <a:buNone/>
              <a:defRPr sz="2100"/>
            </a:lvl8pPr>
            <a:lvl9pPr lvl="8" algn="r" rtl="0">
              <a:lnSpc>
                <a:spcPct val="100000"/>
              </a:lnSpc>
              <a:spcBef>
                <a:spcPts val="0"/>
              </a:spcBef>
              <a:spcAft>
                <a:spcPts val="0"/>
              </a:spcAft>
              <a:buSzPts val="2100"/>
              <a:buNone/>
              <a:defRPr sz="2100"/>
            </a:lvl9pPr>
          </a:lstStyle>
          <a:p>
            <a:endParaRPr/>
          </a:p>
        </p:txBody>
      </p:sp>
      <p:cxnSp>
        <p:nvCxnSpPr>
          <p:cNvPr id="96" name="Google Shape;96;p18"/>
          <p:cNvCxnSpPr/>
          <p:nvPr/>
        </p:nvCxnSpPr>
        <p:spPr>
          <a:xfrm>
            <a:off x="-46800" y="205525"/>
            <a:ext cx="9237600" cy="0"/>
          </a:xfrm>
          <a:prstGeom prst="straightConnector1">
            <a:avLst/>
          </a:prstGeom>
          <a:noFill/>
          <a:ln w="19050" cap="flat" cmpd="sng">
            <a:solidFill>
              <a:schemeClr val="lt1"/>
            </a:solidFill>
            <a:prstDash val="solid"/>
            <a:round/>
            <a:headEnd type="none" w="med" len="med"/>
            <a:tailEnd type="none" w="med" len="med"/>
          </a:ln>
        </p:spPr>
      </p:cxnSp>
      <p:cxnSp>
        <p:nvCxnSpPr>
          <p:cNvPr id="97" name="Google Shape;97;p18"/>
          <p:cNvCxnSpPr/>
          <p:nvPr/>
        </p:nvCxnSpPr>
        <p:spPr>
          <a:xfrm>
            <a:off x="-46800" y="4949700"/>
            <a:ext cx="9237600" cy="0"/>
          </a:xfrm>
          <a:prstGeom prst="straightConnector1">
            <a:avLst/>
          </a:prstGeom>
          <a:noFill/>
          <a:ln w="19050" cap="flat" cmpd="sng">
            <a:solidFill>
              <a:schemeClr val="lt1"/>
            </a:solidFill>
            <a:prstDash val="solid"/>
            <a:round/>
            <a:headEnd type="none" w="med" len="med"/>
            <a:tailEnd type="none" w="med" len="med"/>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matchingName="Title and text 1">
  <p:cSld name="CUSTOM_9_1">
    <p:spTree>
      <p:nvGrpSpPr>
        <p:cNvPr id="1" name="Shape 98"/>
        <p:cNvGrpSpPr/>
        <p:nvPr/>
      </p:nvGrpSpPr>
      <p:grpSpPr>
        <a:xfrm>
          <a:off x="0" y="0"/>
          <a:ext cx="0" cy="0"/>
          <a:chOff x="0" y="0"/>
          <a:chExt cx="0" cy="0"/>
        </a:xfrm>
      </p:grpSpPr>
      <p:sp>
        <p:nvSpPr>
          <p:cNvPr id="99" name="Google Shape;99;p19"/>
          <p:cNvSpPr txBox="1">
            <a:spLocks noGrp="1"/>
          </p:cNvSpPr>
          <p:nvPr>
            <p:ph type="subTitle" idx="1"/>
          </p:nvPr>
        </p:nvSpPr>
        <p:spPr>
          <a:xfrm>
            <a:off x="910550" y="2503725"/>
            <a:ext cx="3311100" cy="818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accent1"/>
              </a:buClr>
              <a:buSzPts val="1400"/>
              <a:buChar char="●"/>
              <a:defRPr sz="1400" b="0"/>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a:endParaRPr/>
          </a:p>
        </p:txBody>
      </p:sp>
      <p:sp>
        <p:nvSpPr>
          <p:cNvPr id="100" name="Google Shape;100;p19"/>
          <p:cNvSpPr txBox="1">
            <a:spLocks noGrp="1"/>
          </p:cNvSpPr>
          <p:nvPr>
            <p:ph type="title"/>
          </p:nvPr>
        </p:nvSpPr>
        <p:spPr>
          <a:xfrm>
            <a:off x="910550" y="1821075"/>
            <a:ext cx="3311100" cy="627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cxnSp>
        <p:nvCxnSpPr>
          <p:cNvPr id="101" name="Google Shape;101;p19"/>
          <p:cNvCxnSpPr/>
          <p:nvPr/>
        </p:nvCxnSpPr>
        <p:spPr>
          <a:xfrm>
            <a:off x="8325" y="4949700"/>
            <a:ext cx="9237600" cy="0"/>
          </a:xfrm>
          <a:prstGeom prst="straightConnector1">
            <a:avLst/>
          </a:prstGeom>
          <a:noFill/>
          <a:ln w="19050" cap="flat" cmpd="sng">
            <a:solidFill>
              <a:schemeClr val="lt1"/>
            </a:solidFill>
            <a:prstDash val="solid"/>
            <a:round/>
            <a:headEnd type="none" w="med" len="med"/>
            <a:tailEnd type="none" w="med" len="med"/>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Title and text 2">
  <p:cSld name="CUSTOM_15">
    <p:spTree>
      <p:nvGrpSpPr>
        <p:cNvPr id="1" name="Shape 102"/>
        <p:cNvGrpSpPr/>
        <p:nvPr/>
      </p:nvGrpSpPr>
      <p:grpSpPr>
        <a:xfrm>
          <a:off x="0" y="0"/>
          <a:ext cx="0" cy="0"/>
          <a:chOff x="0" y="0"/>
          <a:chExt cx="0" cy="0"/>
        </a:xfrm>
      </p:grpSpPr>
      <p:sp>
        <p:nvSpPr>
          <p:cNvPr id="103" name="Google Shape;103;p20"/>
          <p:cNvSpPr txBox="1">
            <a:spLocks noGrp="1"/>
          </p:cNvSpPr>
          <p:nvPr>
            <p:ph type="title"/>
          </p:nvPr>
        </p:nvSpPr>
        <p:spPr>
          <a:xfrm>
            <a:off x="4572000" y="1358254"/>
            <a:ext cx="3855000" cy="11334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sz="35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104" name="Google Shape;104;p20"/>
          <p:cNvSpPr txBox="1">
            <a:spLocks noGrp="1"/>
          </p:cNvSpPr>
          <p:nvPr>
            <p:ph type="subTitle" idx="1"/>
          </p:nvPr>
        </p:nvSpPr>
        <p:spPr>
          <a:xfrm>
            <a:off x="4572000" y="2725346"/>
            <a:ext cx="3855000" cy="105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2"/>
              </a:buClr>
              <a:buSzPts val="16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05" name="Google Shape;105;p20"/>
          <p:cNvSpPr>
            <a:spLocks noGrp="1"/>
          </p:cNvSpPr>
          <p:nvPr>
            <p:ph type="pic" idx="2"/>
          </p:nvPr>
        </p:nvSpPr>
        <p:spPr>
          <a:xfrm>
            <a:off x="766100" y="795600"/>
            <a:ext cx="3121500" cy="3552300"/>
          </a:xfrm>
          <a:prstGeom prst="rect">
            <a:avLst/>
          </a:prstGeom>
          <a:noFill/>
          <a:ln>
            <a:noFill/>
          </a:ln>
        </p:spPr>
      </p:sp>
      <p:cxnSp>
        <p:nvCxnSpPr>
          <p:cNvPr id="106" name="Google Shape;106;p20"/>
          <p:cNvCxnSpPr/>
          <p:nvPr/>
        </p:nvCxnSpPr>
        <p:spPr>
          <a:xfrm>
            <a:off x="-46800" y="205525"/>
            <a:ext cx="9237600" cy="0"/>
          </a:xfrm>
          <a:prstGeom prst="straightConnector1">
            <a:avLst/>
          </a:prstGeom>
          <a:noFill/>
          <a:ln w="19050" cap="flat" cmpd="sng">
            <a:solidFill>
              <a:schemeClr val="lt1"/>
            </a:solidFill>
            <a:prstDash val="solid"/>
            <a:round/>
            <a:headEnd type="none" w="med" len="med"/>
            <a:tailEnd type="none" w="med" len="med"/>
          </a:ln>
        </p:spPr>
      </p:cxnSp>
      <p:cxnSp>
        <p:nvCxnSpPr>
          <p:cNvPr id="107" name="Google Shape;107;p20"/>
          <p:cNvCxnSpPr/>
          <p:nvPr/>
        </p:nvCxnSpPr>
        <p:spPr>
          <a:xfrm>
            <a:off x="-46800" y="4949700"/>
            <a:ext cx="9237600" cy="0"/>
          </a:xfrm>
          <a:prstGeom prst="straightConnector1">
            <a:avLst/>
          </a:prstGeom>
          <a:noFill/>
          <a:ln w="19050" cap="flat" cmpd="sng">
            <a:solidFill>
              <a:schemeClr val="lt1"/>
            </a:solidFill>
            <a:prstDash val="solid"/>
            <a:round/>
            <a:headEnd type="none" w="med" len="med"/>
            <a:tailEnd type="none" w="med" len="med"/>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Title and three columns">
  <p:cSld name="BLANK_1_1_1_2">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xfrm>
            <a:off x="660888" y="2519200"/>
            <a:ext cx="2454600" cy="443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000"/>
              <a:buNone/>
              <a:defRPr sz="18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117" name="Google Shape;117;p22"/>
          <p:cNvSpPr txBox="1">
            <a:spLocks noGrp="1"/>
          </p:cNvSpPr>
          <p:nvPr>
            <p:ph type="subTitle" idx="1"/>
          </p:nvPr>
        </p:nvSpPr>
        <p:spPr>
          <a:xfrm>
            <a:off x="660888" y="2906957"/>
            <a:ext cx="2454600" cy="819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8" name="Google Shape;118;p22"/>
          <p:cNvSpPr txBox="1">
            <a:spLocks noGrp="1"/>
          </p:cNvSpPr>
          <p:nvPr>
            <p:ph type="title" idx="2"/>
          </p:nvPr>
        </p:nvSpPr>
        <p:spPr>
          <a:xfrm>
            <a:off x="3344700" y="2519200"/>
            <a:ext cx="2454600" cy="443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000"/>
              <a:buNone/>
              <a:defRPr sz="18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119" name="Google Shape;119;p22"/>
          <p:cNvSpPr txBox="1">
            <a:spLocks noGrp="1"/>
          </p:cNvSpPr>
          <p:nvPr>
            <p:ph type="subTitle" idx="3"/>
          </p:nvPr>
        </p:nvSpPr>
        <p:spPr>
          <a:xfrm>
            <a:off x="3344700" y="2914227"/>
            <a:ext cx="2454600" cy="819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0" name="Google Shape;120;p22"/>
          <p:cNvSpPr txBox="1">
            <a:spLocks noGrp="1"/>
          </p:cNvSpPr>
          <p:nvPr>
            <p:ph type="title" idx="4"/>
          </p:nvPr>
        </p:nvSpPr>
        <p:spPr>
          <a:xfrm>
            <a:off x="6028513" y="2519200"/>
            <a:ext cx="2454600" cy="443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SzPts val="2000"/>
              <a:buNone/>
              <a:defRPr sz="1800"/>
            </a:lvl1pPr>
            <a:lvl2pPr lvl="1" algn="ctr" rtl="0">
              <a:spcBef>
                <a:spcPts val="0"/>
              </a:spcBef>
              <a:spcAft>
                <a:spcPts val="0"/>
              </a:spcAft>
              <a:buSzPts val="2000"/>
              <a:buNone/>
              <a:defRPr sz="2000"/>
            </a:lvl2pPr>
            <a:lvl3pPr lvl="2" algn="ctr" rtl="0">
              <a:spcBef>
                <a:spcPts val="0"/>
              </a:spcBef>
              <a:spcAft>
                <a:spcPts val="0"/>
              </a:spcAft>
              <a:buSzPts val="2000"/>
              <a:buNone/>
              <a:defRPr sz="2000"/>
            </a:lvl3pPr>
            <a:lvl4pPr lvl="3" algn="ctr" rtl="0">
              <a:spcBef>
                <a:spcPts val="0"/>
              </a:spcBef>
              <a:spcAft>
                <a:spcPts val="0"/>
              </a:spcAft>
              <a:buSzPts val="2000"/>
              <a:buNone/>
              <a:defRPr sz="2000"/>
            </a:lvl4pPr>
            <a:lvl5pPr lvl="4" algn="ctr" rtl="0">
              <a:spcBef>
                <a:spcPts val="0"/>
              </a:spcBef>
              <a:spcAft>
                <a:spcPts val="0"/>
              </a:spcAft>
              <a:buSzPts val="2000"/>
              <a:buNone/>
              <a:defRPr sz="2000"/>
            </a:lvl5pPr>
            <a:lvl6pPr lvl="5" algn="ctr" rtl="0">
              <a:spcBef>
                <a:spcPts val="0"/>
              </a:spcBef>
              <a:spcAft>
                <a:spcPts val="0"/>
              </a:spcAft>
              <a:buSzPts val="2000"/>
              <a:buNone/>
              <a:defRPr sz="2000"/>
            </a:lvl6pPr>
            <a:lvl7pPr lvl="6" algn="ctr" rtl="0">
              <a:spcBef>
                <a:spcPts val="0"/>
              </a:spcBef>
              <a:spcAft>
                <a:spcPts val="0"/>
              </a:spcAft>
              <a:buSzPts val="2000"/>
              <a:buNone/>
              <a:defRPr sz="2000"/>
            </a:lvl7pPr>
            <a:lvl8pPr lvl="7" algn="ctr" rtl="0">
              <a:spcBef>
                <a:spcPts val="0"/>
              </a:spcBef>
              <a:spcAft>
                <a:spcPts val="0"/>
              </a:spcAft>
              <a:buSzPts val="2000"/>
              <a:buNone/>
              <a:defRPr sz="2000"/>
            </a:lvl8pPr>
            <a:lvl9pPr lvl="8" algn="ctr" rtl="0">
              <a:spcBef>
                <a:spcPts val="0"/>
              </a:spcBef>
              <a:spcAft>
                <a:spcPts val="0"/>
              </a:spcAft>
              <a:buSzPts val="2000"/>
              <a:buNone/>
              <a:defRPr sz="2000"/>
            </a:lvl9pPr>
          </a:lstStyle>
          <a:p>
            <a:endParaRPr/>
          </a:p>
        </p:txBody>
      </p:sp>
      <p:sp>
        <p:nvSpPr>
          <p:cNvPr id="121" name="Google Shape;121;p22"/>
          <p:cNvSpPr txBox="1">
            <a:spLocks noGrp="1"/>
          </p:cNvSpPr>
          <p:nvPr>
            <p:ph type="subTitle" idx="5"/>
          </p:nvPr>
        </p:nvSpPr>
        <p:spPr>
          <a:xfrm>
            <a:off x="6028513" y="2914227"/>
            <a:ext cx="2454600" cy="819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2" name="Google Shape;122;p22"/>
          <p:cNvSpPr txBox="1">
            <a:spLocks noGrp="1"/>
          </p:cNvSpPr>
          <p:nvPr>
            <p:ph type="title" idx="6"/>
          </p:nvPr>
        </p:nvSpPr>
        <p:spPr>
          <a:xfrm>
            <a:off x="609750" y="395675"/>
            <a:ext cx="7924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Background">
  <p:cSld name="CUSTOM_16">
    <p:spTree>
      <p:nvGrpSpPr>
        <p:cNvPr id="1" name="Shape 145"/>
        <p:cNvGrpSpPr/>
        <p:nvPr/>
      </p:nvGrpSpPr>
      <p:grpSpPr>
        <a:xfrm>
          <a:off x="0" y="0"/>
          <a:ext cx="0" cy="0"/>
          <a:chOff x="0" y="0"/>
          <a:chExt cx="0" cy="0"/>
        </a:xfrm>
      </p:grpSpPr>
      <p:cxnSp>
        <p:nvCxnSpPr>
          <p:cNvPr id="146" name="Google Shape;146;p26"/>
          <p:cNvCxnSpPr/>
          <p:nvPr/>
        </p:nvCxnSpPr>
        <p:spPr>
          <a:xfrm>
            <a:off x="8325" y="4949700"/>
            <a:ext cx="9237600" cy="0"/>
          </a:xfrm>
          <a:prstGeom prst="straightConnector1">
            <a:avLst/>
          </a:prstGeom>
          <a:noFill/>
          <a:ln w="19050" cap="flat" cmpd="sng">
            <a:solidFill>
              <a:schemeClr val="lt1"/>
            </a:solidFill>
            <a:prstDash val="solid"/>
            <a:round/>
            <a:headEnd type="none" w="med" len="med"/>
            <a:tailEnd type="none" w="med" len="med"/>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Background 1">
  <p:cSld name="CUSTOM_17">
    <p:spTree>
      <p:nvGrpSpPr>
        <p:cNvPr id="1" name="Shape 147"/>
        <p:cNvGrpSpPr/>
        <p:nvPr/>
      </p:nvGrpSpPr>
      <p:grpSpPr>
        <a:xfrm>
          <a:off x="0" y="0"/>
          <a:ext cx="0" cy="0"/>
          <a:chOff x="0" y="0"/>
          <a:chExt cx="0" cy="0"/>
        </a:xfrm>
      </p:grpSpPr>
      <p:cxnSp>
        <p:nvCxnSpPr>
          <p:cNvPr id="148" name="Google Shape;148;p27"/>
          <p:cNvCxnSpPr/>
          <p:nvPr/>
        </p:nvCxnSpPr>
        <p:spPr>
          <a:xfrm>
            <a:off x="-46800" y="205525"/>
            <a:ext cx="9237600" cy="0"/>
          </a:xfrm>
          <a:prstGeom prst="straightConnector1">
            <a:avLst/>
          </a:prstGeom>
          <a:noFill/>
          <a:ln w="19050" cap="flat" cmpd="sng">
            <a:solidFill>
              <a:schemeClr val="lt1"/>
            </a:solidFill>
            <a:prstDash val="solid"/>
            <a:round/>
            <a:headEnd type="none" w="med" len="med"/>
            <a:tailEnd type="none" w="med" len="med"/>
          </a:ln>
        </p:spPr>
      </p:cxnSp>
      <p:cxnSp>
        <p:nvCxnSpPr>
          <p:cNvPr id="149" name="Google Shape;149;p27"/>
          <p:cNvCxnSpPr/>
          <p:nvPr/>
        </p:nvCxnSpPr>
        <p:spPr>
          <a:xfrm>
            <a:off x="-46800" y="4949700"/>
            <a:ext cx="9237600" cy="0"/>
          </a:xfrm>
          <a:prstGeom prst="straightConnector1">
            <a:avLst/>
          </a:prstGeom>
          <a:noFill/>
          <a:ln w="19050" cap="flat" cmpd="sng">
            <a:solidFill>
              <a:schemeClr val="lt1"/>
            </a:solidFill>
            <a:prstDash val="solid"/>
            <a:round/>
            <a:headEnd type="none" w="med" len="med"/>
            <a:tailEnd type="none" w="med" len="med"/>
          </a:ln>
        </p:spPr>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flip="none" rotWithShape="1">
          <a:gsLst>
            <a:gs pos="0">
              <a:schemeClr val="accent3">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lt1"/>
              </a:buClr>
              <a:buSzPts val="2800"/>
              <a:buFont typeface="Nanum Myeongjo"/>
              <a:buNone/>
              <a:defRPr sz="2800" b="1">
                <a:solidFill>
                  <a:schemeClr val="lt1"/>
                </a:solidFill>
                <a:latin typeface="Nanum Myeongjo"/>
                <a:ea typeface="Nanum Myeongjo"/>
                <a:cs typeface="Nanum Myeongjo"/>
                <a:sym typeface="Nanum Myeongjo"/>
              </a:defRPr>
            </a:lvl1pPr>
            <a:lvl2pPr lvl="1">
              <a:spcBef>
                <a:spcPts val="0"/>
              </a:spcBef>
              <a:spcAft>
                <a:spcPts val="0"/>
              </a:spcAft>
              <a:buClr>
                <a:schemeClr val="lt1"/>
              </a:buClr>
              <a:buSzPts val="2800"/>
              <a:buFont typeface="Nanum Myeongjo"/>
              <a:buNone/>
              <a:defRPr sz="2800" b="1">
                <a:solidFill>
                  <a:schemeClr val="lt1"/>
                </a:solidFill>
                <a:latin typeface="Nanum Myeongjo"/>
                <a:ea typeface="Nanum Myeongjo"/>
                <a:cs typeface="Nanum Myeongjo"/>
                <a:sym typeface="Nanum Myeongjo"/>
              </a:defRPr>
            </a:lvl2pPr>
            <a:lvl3pPr lvl="2">
              <a:spcBef>
                <a:spcPts val="0"/>
              </a:spcBef>
              <a:spcAft>
                <a:spcPts val="0"/>
              </a:spcAft>
              <a:buClr>
                <a:schemeClr val="lt1"/>
              </a:buClr>
              <a:buSzPts val="2800"/>
              <a:buFont typeface="Nanum Myeongjo"/>
              <a:buNone/>
              <a:defRPr sz="2800" b="1">
                <a:solidFill>
                  <a:schemeClr val="lt1"/>
                </a:solidFill>
                <a:latin typeface="Nanum Myeongjo"/>
                <a:ea typeface="Nanum Myeongjo"/>
                <a:cs typeface="Nanum Myeongjo"/>
                <a:sym typeface="Nanum Myeongjo"/>
              </a:defRPr>
            </a:lvl3pPr>
            <a:lvl4pPr lvl="3">
              <a:spcBef>
                <a:spcPts val="0"/>
              </a:spcBef>
              <a:spcAft>
                <a:spcPts val="0"/>
              </a:spcAft>
              <a:buClr>
                <a:schemeClr val="lt1"/>
              </a:buClr>
              <a:buSzPts val="2800"/>
              <a:buFont typeface="Nanum Myeongjo"/>
              <a:buNone/>
              <a:defRPr sz="2800" b="1">
                <a:solidFill>
                  <a:schemeClr val="lt1"/>
                </a:solidFill>
                <a:latin typeface="Nanum Myeongjo"/>
                <a:ea typeface="Nanum Myeongjo"/>
                <a:cs typeface="Nanum Myeongjo"/>
                <a:sym typeface="Nanum Myeongjo"/>
              </a:defRPr>
            </a:lvl4pPr>
            <a:lvl5pPr lvl="4">
              <a:spcBef>
                <a:spcPts val="0"/>
              </a:spcBef>
              <a:spcAft>
                <a:spcPts val="0"/>
              </a:spcAft>
              <a:buClr>
                <a:schemeClr val="lt1"/>
              </a:buClr>
              <a:buSzPts val="2800"/>
              <a:buFont typeface="Nanum Myeongjo"/>
              <a:buNone/>
              <a:defRPr sz="2800" b="1">
                <a:solidFill>
                  <a:schemeClr val="lt1"/>
                </a:solidFill>
                <a:latin typeface="Nanum Myeongjo"/>
                <a:ea typeface="Nanum Myeongjo"/>
                <a:cs typeface="Nanum Myeongjo"/>
                <a:sym typeface="Nanum Myeongjo"/>
              </a:defRPr>
            </a:lvl5pPr>
            <a:lvl6pPr lvl="5">
              <a:spcBef>
                <a:spcPts val="0"/>
              </a:spcBef>
              <a:spcAft>
                <a:spcPts val="0"/>
              </a:spcAft>
              <a:buClr>
                <a:schemeClr val="lt1"/>
              </a:buClr>
              <a:buSzPts val="2800"/>
              <a:buFont typeface="Nanum Myeongjo"/>
              <a:buNone/>
              <a:defRPr sz="2800" b="1">
                <a:solidFill>
                  <a:schemeClr val="lt1"/>
                </a:solidFill>
                <a:latin typeface="Nanum Myeongjo"/>
                <a:ea typeface="Nanum Myeongjo"/>
                <a:cs typeface="Nanum Myeongjo"/>
                <a:sym typeface="Nanum Myeongjo"/>
              </a:defRPr>
            </a:lvl6pPr>
            <a:lvl7pPr lvl="6">
              <a:spcBef>
                <a:spcPts val="0"/>
              </a:spcBef>
              <a:spcAft>
                <a:spcPts val="0"/>
              </a:spcAft>
              <a:buClr>
                <a:schemeClr val="lt1"/>
              </a:buClr>
              <a:buSzPts val="2800"/>
              <a:buFont typeface="Nanum Myeongjo"/>
              <a:buNone/>
              <a:defRPr sz="2800" b="1">
                <a:solidFill>
                  <a:schemeClr val="lt1"/>
                </a:solidFill>
                <a:latin typeface="Nanum Myeongjo"/>
                <a:ea typeface="Nanum Myeongjo"/>
                <a:cs typeface="Nanum Myeongjo"/>
                <a:sym typeface="Nanum Myeongjo"/>
              </a:defRPr>
            </a:lvl7pPr>
            <a:lvl8pPr lvl="7">
              <a:spcBef>
                <a:spcPts val="0"/>
              </a:spcBef>
              <a:spcAft>
                <a:spcPts val="0"/>
              </a:spcAft>
              <a:buClr>
                <a:schemeClr val="lt1"/>
              </a:buClr>
              <a:buSzPts val="2800"/>
              <a:buFont typeface="Nanum Myeongjo"/>
              <a:buNone/>
              <a:defRPr sz="2800" b="1">
                <a:solidFill>
                  <a:schemeClr val="lt1"/>
                </a:solidFill>
                <a:latin typeface="Nanum Myeongjo"/>
                <a:ea typeface="Nanum Myeongjo"/>
                <a:cs typeface="Nanum Myeongjo"/>
                <a:sym typeface="Nanum Myeongjo"/>
              </a:defRPr>
            </a:lvl8pPr>
            <a:lvl9pPr lvl="8">
              <a:spcBef>
                <a:spcPts val="0"/>
              </a:spcBef>
              <a:spcAft>
                <a:spcPts val="0"/>
              </a:spcAft>
              <a:buClr>
                <a:schemeClr val="lt1"/>
              </a:buClr>
              <a:buSzPts val="2800"/>
              <a:buFont typeface="Nanum Myeongjo"/>
              <a:buNone/>
              <a:defRPr sz="2800" b="1">
                <a:solidFill>
                  <a:schemeClr val="lt1"/>
                </a:solidFill>
                <a:latin typeface="Nanum Myeongjo"/>
                <a:ea typeface="Nanum Myeongjo"/>
                <a:cs typeface="Nanum Myeongjo"/>
                <a:sym typeface="Nanum Myeongjo"/>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lt1"/>
              </a:buClr>
              <a:buSzPts val="1400"/>
              <a:buFont typeface="Hind"/>
              <a:buChar char="●"/>
              <a:defRPr>
                <a:solidFill>
                  <a:schemeClr val="lt1"/>
                </a:solidFill>
                <a:latin typeface="Hind"/>
                <a:ea typeface="Hind"/>
                <a:cs typeface="Hind"/>
                <a:sym typeface="Hind"/>
              </a:defRPr>
            </a:lvl1pPr>
            <a:lvl2pPr marL="914400" lvl="1" indent="-317500">
              <a:lnSpc>
                <a:spcPct val="100000"/>
              </a:lnSpc>
              <a:spcBef>
                <a:spcPts val="0"/>
              </a:spcBef>
              <a:spcAft>
                <a:spcPts val="0"/>
              </a:spcAft>
              <a:buClr>
                <a:schemeClr val="lt1"/>
              </a:buClr>
              <a:buSzPts val="1400"/>
              <a:buFont typeface="Hind"/>
              <a:buChar char="○"/>
              <a:defRPr>
                <a:solidFill>
                  <a:schemeClr val="lt1"/>
                </a:solidFill>
                <a:latin typeface="Hind"/>
                <a:ea typeface="Hind"/>
                <a:cs typeface="Hind"/>
                <a:sym typeface="Hind"/>
              </a:defRPr>
            </a:lvl2pPr>
            <a:lvl3pPr marL="1371600" lvl="2" indent="-317500">
              <a:lnSpc>
                <a:spcPct val="100000"/>
              </a:lnSpc>
              <a:spcBef>
                <a:spcPts val="0"/>
              </a:spcBef>
              <a:spcAft>
                <a:spcPts val="0"/>
              </a:spcAft>
              <a:buClr>
                <a:schemeClr val="lt1"/>
              </a:buClr>
              <a:buSzPts val="1400"/>
              <a:buFont typeface="Hind"/>
              <a:buChar char="■"/>
              <a:defRPr>
                <a:solidFill>
                  <a:schemeClr val="lt1"/>
                </a:solidFill>
                <a:latin typeface="Hind"/>
                <a:ea typeface="Hind"/>
                <a:cs typeface="Hind"/>
                <a:sym typeface="Hind"/>
              </a:defRPr>
            </a:lvl3pPr>
            <a:lvl4pPr marL="1828800" lvl="3" indent="-317500">
              <a:lnSpc>
                <a:spcPct val="100000"/>
              </a:lnSpc>
              <a:spcBef>
                <a:spcPts val="0"/>
              </a:spcBef>
              <a:spcAft>
                <a:spcPts val="0"/>
              </a:spcAft>
              <a:buClr>
                <a:schemeClr val="lt1"/>
              </a:buClr>
              <a:buSzPts val="1400"/>
              <a:buFont typeface="Hind"/>
              <a:buChar char="●"/>
              <a:defRPr>
                <a:solidFill>
                  <a:schemeClr val="lt1"/>
                </a:solidFill>
                <a:latin typeface="Hind"/>
                <a:ea typeface="Hind"/>
                <a:cs typeface="Hind"/>
                <a:sym typeface="Hind"/>
              </a:defRPr>
            </a:lvl4pPr>
            <a:lvl5pPr marL="2286000" lvl="4" indent="-317500">
              <a:lnSpc>
                <a:spcPct val="100000"/>
              </a:lnSpc>
              <a:spcBef>
                <a:spcPts val="0"/>
              </a:spcBef>
              <a:spcAft>
                <a:spcPts val="0"/>
              </a:spcAft>
              <a:buClr>
                <a:schemeClr val="lt1"/>
              </a:buClr>
              <a:buSzPts val="1400"/>
              <a:buFont typeface="Hind"/>
              <a:buChar char="○"/>
              <a:defRPr>
                <a:solidFill>
                  <a:schemeClr val="lt1"/>
                </a:solidFill>
                <a:latin typeface="Hind"/>
                <a:ea typeface="Hind"/>
                <a:cs typeface="Hind"/>
                <a:sym typeface="Hind"/>
              </a:defRPr>
            </a:lvl5pPr>
            <a:lvl6pPr marL="2743200" lvl="5" indent="-317500">
              <a:lnSpc>
                <a:spcPct val="100000"/>
              </a:lnSpc>
              <a:spcBef>
                <a:spcPts val="0"/>
              </a:spcBef>
              <a:spcAft>
                <a:spcPts val="0"/>
              </a:spcAft>
              <a:buClr>
                <a:schemeClr val="lt1"/>
              </a:buClr>
              <a:buSzPts val="1400"/>
              <a:buFont typeface="Hind"/>
              <a:buChar char="■"/>
              <a:defRPr>
                <a:solidFill>
                  <a:schemeClr val="lt1"/>
                </a:solidFill>
                <a:latin typeface="Hind"/>
                <a:ea typeface="Hind"/>
                <a:cs typeface="Hind"/>
                <a:sym typeface="Hind"/>
              </a:defRPr>
            </a:lvl6pPr>
            <a:lvl7pPr marL="3200400" lvl="6" indent="-317500">
              <a:lnSpc>
                <a:spcPct val="100000"/>
              </a:lnSpc>
              <a:spcBef>
                <a:spcPts val="0"/>
              </a:spcBef>
              <a:spcAft>
                <a:spcPts val="0"/>
              </a:spcAft>
              <a:buClr>
                <a:schemeClr val="lt1"/>
              </a:buClr>
              <a:buSzPts val="1400"/>
              <a:buFont typeface="Hind"/>
              <a:buChar char="●"/>
              <a:defRPr>
                <a:solidFill>
                  <a:schemeClr val="lt1"/>
                </a:solidFill>
                <a:latin typeface="Hind"/>
                <a:ea typeface="Hind"/>
                <a:cs typeface="Hind"/>
                <a:sym typeface="Hind"/>
              </a:defRPr>
            </a:lvl7pPr>
            <a:lvl8pPr marL="3657600" lvl="7" indent="-317500">
              <a:lnSpc>
                <a:spcPct val="100000"/>
              </a:lnSpc>
              <a:spcBef>
                <a:spcPts val="0"/>
              </a:spcBef>
              <a:spcAft>
                <a:spcPts val="0"/>
              </a:spcAft>
              <a:buClr>
                <a:schemeClr val="lt1"/>
              </a:buClr>
              <a:buSzPts val="1400"/>
              <a:buFont typeface="Hind"/>
              <a:buChar char="○"/>
              <a:defRPr>
                <a:solidFill>
                  <a:schemeClr val="lt1"/>
                </a:solidFill>
                <a:latin typeface="Hind"/>
                <a:ea typeface="Hind"/>
                <a:cs typeface="Hind"/>
                <a:sym typeface="Hind"/>
              </a:defRPr>
            </a:lvl8pPr>
            <a:lvl9pPr marL="4114800" lvl="8" indent="-317500">
              <a:lnSpc>
                <a:spcPct val="100000"/>
              </a:lnSpc>
              <a:spcBef>
                <a:spcPts val="0"/>
              </a:spcBef>
              <a:spcAft>
                <a:spcPts val="0"/>
              </a:spcAft>
              <a:buClr>
                <a:schemeClr val="lt1"/>
              </a:buClr>
              <a:buSzPts val="1400"/>
              <a:buFont typeface="Hind"/>
              <a:buChar char="■"/>
              <a:defRPr>
                <a:solidFill>
                  <a:schemeClr val="lt1"/>
                </a:solidFill>
                <a:latin typeface="Hind"/>
                <a:ea typeface="Hind"/>
                <a:cs typeface="Hind"/>
                <a:sym typeface="Hi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5" r:id="rId4"/>
    <p:sldLayoutId id="2147483658" r:id="rId5"/>
    <p:sldLayoutId id="2147483659" r:id="rId6"/>
    <p:sldLayoutId id="2147483660" r:id="rId7"/>
    <p:sldLayoutId id="2147483663" r:id="rId8"/>
    <p:sldLayoutId id="2147483664" r:id="rId9"/>
    <p:sldLayoutId id="2147483665" r:id="rId10"/>
    <p:sldLayoutId id="2147483666" r:id="rId11"/>
    <p:sldLayoutId id="2147483668" r:id="rId12"/>
    <p:sldLayoutId id="2147483672" r:id="rId13"/>
    <p:sldLayoutId id="2147483673"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Shape 159"/>
        <p:cNvGrpSpPr/>
        <p:nvPr/>
      </p:nvGrpSpPr>
      <p:grpSpPr>
        <a:xfrm>
          <a:off x="0" y="0"/>
          <a:ext cx="0" cy="0"/>
          <a:chOff x="0" y="0"/>
          <a:chExt cx="0" cy="0"/>
        </a:xfrm>
      </p:grpSpPr>
      <p:sp>
        <p:nvSpPr>
          <p:cNvPr id="160" name="Google Shape;160;p31"/>
          <p:cNvSpPr txBox="1">
            <a:spLocks noGrp="1"/>
          </p:cNvSpPr>
          <p:nvPr>
            <p:ph type="ctrTitle"/>
          </p:nvPr>
        </p:nvSpPr>
        <p:spPr>
          <a:xfrm>
            <a:off x="632700" y="1445894"/>
            <a:ext cx="7878600" cy="1431600"/>
          </a:xfrm>
          <a:prstGeom prst="rect">
            <a:avLst/>
          </a:prstGeom>
        </p:spPr>
        <p:txBody>
          <a:bodyPr spcFirstLastPara="1" wrap="square" lIns="91425" tIns="91425" rIns="91425" bIns="91425" anchor="t" anchorCtr="0">
            <a:noAutofit/>
          </a:bodyPr>
          <a:lstStyle/>
          <a:p>
            <a:pPr marL="457200" lvl="0" indent="0" algn="ctr" rtl="0">
              <a:spcBef>
                <a:spcPts val="0"/>
              </a:spcBef>
              <a:spcAft>
                <a:spcPts val="0"/>
              </a:spcAft>
              <a:buNone/>
            </a:pPr>
            <a:r>
              <a:rPr lang="en-US" sz="4000" dirty="0">
                <a:solidFill>
                  <a:schemeClr val="bg1"/>
                </a:solidFill>
                <a:latin typeface="+mj-lt"/>
              </a:rPr>
              <a:t>BMIH4006 Operating Hotel Facilities</a:t>
            </a:r>
            <a:endParaRPr sz="4000" dirty="0">
              <a:solidFill>
                <a:schemeClr val="bg1"/>
              </a:solidFill>
              <a:latin typeface="+mj-lt"/>
            </a:endParaRPr>
          </a:p>
        </p:txBody>
      </p:sp>
      <p:sp>
        <p:nvSpPr>
          <p:cNvPr id="161" name="Google Shape;161;p31"/>
          <p:cNvSpPr txBox="1">
            <a:spLocks noGrp="1"/>
          </p:cNvSpPr>
          <p:nvPr>
            <p:ph type="subTitle" idx="1"/>
          </p:nvPr>
        </p:nvSpPr>
        <p:spPr>
          <a:xfrm>
            <a:off x="455078" y="3367668"/>
            <a:ext cx="7878600" cy="123406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bg1"/>
                </a:solidFill>
                <a:latin typeface="+mj-lt"/>
              </a:rPr>
              <a:t>Student: Ioana Alexandra Varlan</a:t>
            </a:r>
          </a:p>
          <a:p>
            <a:pPr marL="0" lvl="0" indent="0" algn="l" rtl="0">
              <a:spcBef>
                <a:spcPts val="0"/>
              </a:spcBef>
              <a:spcAft>
                <a:spcPts val="0"/>
              </a:spcAft>
              <a:buNone/>
            </a:pPr>
            <a:r>
              <a:rPr lang="en" dirty="0">
                <a:solidFill>
                  <a:schemeClr val="bg1"/>
                </a:solidFill>
                <a:latin typeface="+mj-lt"/>
              </a:rPr>
              <a:t>Student number: 2219850</a:t>
            </a:r>
          </a:p>
          <a:p>
            <a:pPr marL="0" lvl="0" indent="0" algn="l" rtl="0">
              <a:spcBef>
                <a:spcPts val="0"/>
              </a:spcBef>
              <a:spcAft>
                <a:spcPts val="0"/>
              </a:spcAft>
              <a:buNone/>
            </a:pPr>
            <a:r>
              <a:rPr lang="en" dirty="0">
                <a:solidFill>
                  <a:schemeClr val="bg1"/>
                </a:solidFill>
                <a:latin typeface="+mj-lt"/>
              </a:rPr>
              <a:t>Lecturer: Scott James</a:t>
            </a:r>
          </a:p>
          <a:p>
            <a:pPr marL="0" lvl="0" indent="0" algn="ctr" rtl="0">
              <a:spcBef>
                <a:spcPts val="0"/>
              </a:spcBef>
              <a:spcAft>
                <a:spcPts val="0"/>
              </a:spcAft>
              <a:buNone/>
            </a:pPr>
            <a:endParaRPr dirty="0">
              <a:solidFill>
                <a:schemeClr val="bg1"/>
              </a:solidFill>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Shape 159"/>
        <p:cNvGrpSpPr/>
        <p:nvPr/>
      </p:nvGrpSpPr>
      <p:grpSpPr>
        <a:xfrm>
          <a:off x="0" y="0"/>
          <a:ext cx="0" cy="0"/>
          <a:chOff x="0" y="0"/>
          <a:chExt cx="0" cy="0"/>
        </a:xfrm>
      </p:grpSpPr>
      <p:sp>
        <p:nvSpPr>
          <p:cNvPr id="161" name="Google Shape;161;p31"/>
          <p:cNvSpPr txBox="1">
            <a:spLocks noGrp="1"/>
          </p:cNvSpPr>
          <p:nvPr>
            <p:ph type="subTitle" idx="1"/>
          </p:nvPr>
        </p:nvSpPr>
        <p:spPr>
          <a:xfrm>
            <a:off x="1190931" y="1124894"/>
            <a:ext cx="6913977" cy="3301634"/>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b="1" dirty="0">
                <a:solidFill>
                  <a:schemeClr val="bg1"/>
                </a:solidFill>
                <a:latin typeface="+mj-lt"/>
              </a:rPr>
              <a:t>Introduction </a:t>
            </a:r>
          </a:p>
          <a:p>
            <a:pPr marL="0" lvl="0" indent="0" algn="just" rtl="0">
              <a:spcBef>
                <a:spcPts val="0"/>
              </a:spcBef>
              <a:spcAft>
                <a:spcPts val="0"/>
              </a:spcAft>
              <a:buNone/>
            </a:pPr>
            <a:endParaRPr lang="en-US" dirty="0">
              <a:solidFill>
                <a:schemeClr val="bg1"/>
              </a:solidFill>
              <a:latin typeface="+mj-lt"/>
            </a:endParaRPr>
          </a:p>
          <a:p>
            <a:pPr marL="0" lvl="0" indent="0" algn="just" rtl="0">
              <a:spcBef>
                <a:spcPts val="0"/>
              </a:spcBef>
              <a:spcAft>
                <a:spcPts val="0"/>
              </a:spcAft>
              <a:buNone/>
            </a:pPr>
            <a:r>
              <a:rPr lang="en-US" dirty="0">
                <a:solidFill>
                  <a:schemeClr val="bg1"/>
                </a:solidFill>
                <a:latin typeface="+mj-lt"/>
              </a:rPr>
              <a:t>We try to measure how engaged Ibis London Thurrock M25 staff is by asking them how much they care about their jobs, their coworkers, and the goal of our hospitality business as a whole. Their deeds show that they are willing to go the extra mile by sharing their knowledge, enthusiasm, and dedication.</a:t>
            </a:r>
          </a:p>
        </p:txBody>
      </p:sp>
    </p:spTree>
    <p:extLst>
      <p:ext uri="{BB962C8B-B14F-4D97-AF65-F5344CB8AC3E}">
        <p14:creationId xmlns:p14="http://schemas.microsoft.com/office/powerpoint/2010/main" val="3947484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Shape 175"/>
        <p:cNvGrpSpPr/>
        <p:nvPr/>
      </p:nvGrpSpPr>
      <p:grpSpPr>
        <a:xfrm>
          <a:off x="0" y="0"/>
          <a:ext cx="0" cy="0"/>
          <a:chOff x="0" y="0"/>
          <a:chExt cx="0" cy="0"/>
        </a:xfrm>
      </p:grpSpPr>
      <p:sp>
        <p:nvSpPr>
          <p:cNvPr id="14" name="TextBox 13">
            <a:extLst>
              <a:ext uri="{FF2B5EF4-FFF2-40B4-BE49-F238E27FC236}">
                <a16:creationId xmlns:a16="http://schemas.microsoft.com/office/drawing/2014/main" id="{0932E8D8-61DA-9959-7025-971868DD8071}"/>
              </a:ext>
            </a:extLst>
          </p:cNvPr>
          <p:cNvSpPr txBox="1"/>
          <p:nvPr/>
        </p:nvSpPr>
        <p:spPr>
          <a:xfrm>
            <a:off x="1104975" y="1012348"/>
            <a:ext cx="6934049" cy="3118803"/>
          </a:xfrm>
          <a:prstGeom prst="rect">
            <a:avLst/>
          </a:prstGeom>
          <a:noFill/>
        </p:spPr>
        <p:txBody>
          <a:bodyPr wrap="square" rtlCol="0">
            <a:spAutoFit/>
          </a:bodyPr>
          <a:lstStyle/>
          <a:p>
            <a:pPr marL="0" marR="0" algn="just">
              <a:lnSpc>
                <a:spcPct val="150000"/>
              </a:lnSpc>
              <a:spcBef>
                <a:spcPts val="1200"/>
              </a:spcBef>
              <a:spcAft>
                <a:spcPts val="800"/>
              </a:spcAft>
            </a:pPr>
            <a:r>
              <a:rPr lang="en-GB" sz="2000" b="1" dirty="0">
                <a:solidFill>
                  <a:schemeClr val="bg1"/>
                </a:solidFill>
                <a:effectLst/>
                <a:latin typeface="+mj-lt"/>
                <a:ea typeface="Times New Roman" panose="02020603050405020304" pitchFamily="18" charset="0"/>
                <a:cs typeface="Times New Roman" panose="02020603050405020304" pitchFamily="18" charset="0"/>
              </a:rPr>
              <a:t>Employee Engagement Model </a:t>
            </a:r>
            <a:endParaRPr lang="en-US" sz="2000" dirty="0">
              <a:solidFill>
                <a:schemeClr val="bg1"/>
              </a:solidFill>
              <a:effectLst/>
              <a:latin typeface="+mj-lt"/>
              <a:ea typeface="Calibri" panose="020F0502020204030204" pitchFamily="34" charset="0"/>
              <a:cs typeface="Times New Roman" panose="02020603050405020304" pitchFamily="18" charset="0"/>
            </a:endParaRPr>
          </a:p>
          <a:p>
            <a:pPr algn="just"/>
            <a:r>
              <a:rPr lang="en-GB" sz="2000" kern="0" dirty="0">
                <a:solidFill>
                  <a:schemeClr val="bg1"/>
                </a:solidFill>
                <a:effectLst/>
                <a:latin typeface="+mj-lt"/>
                <a:ea typeface="Times New Roman" panose="02020603050405020304" pitchFamily="18" charset="0"/>
              </a:rPr>
              <a:t>The Employee Engagement Model is a business approach that aims to make the workplace enjoyable and productive for all workers. As stated above, this strategy puts a lot of weight on team members getting closer to each other and working together to reach the organisation's goals. For this to happen, there must be clear lines of communication and clear expectations. Also, good work must be recognised and rewarded</a:t>
            </a:r>
            <a:r>
              <a:rPr lang="en-GB" sz="2000" kern="0" dirty="0">
                <a:solidFill>
                  <a:schemeClr val="bg1"/>
                </a:solidFill>
                <a:effectLst/>
                <a:latin typeface="+mj-lt"/>
                <a:ea typeface="Calibri" panose="020F0502020204030204" pitchFamily="34" charset="0"/>
              </a:rPr>
              <a:t> </a:t>
            </a:r>
            <a:r>
              <a:rPr lang="en-GB" sz="2000" kern="0" dirty="0">
                <a:solidFill>
                  <a:schemeClr val="bg1"/>
                </a:solidFill>
                <a:effectLst/>
                <a:latin typeface="+mj-lt"/>
                <a:ea typeface="Times New Roman" panose="02020603050405020304" pitchFamily="18" charset="0"/>
              </a:rPr>
              <a:t>(</a:t>
            </a:r>
            <a:r>
              <a:rPr lang="en-GB" sz="2000" kern="0" dirty="0" err="1">
                <a:solidFill>
                  <a:schemeClr val="bg1"/>
                </a:solidFill>
                <a:effectLst/>
                <a:latin typeface="+mj-lt"/>
                <a:ea typeface="Times New Roman" panose="02020603050405020304" pitchFamily="18" charset="0"/>
              </a:rPr>
              <a:t>Raudys</a:t>
            </a:r>
            <a:r>
              <a:rPr lang="en-GB" sz="2000" kern="0" dirty="0">
                <a:solidFill>
                  <a:schemeClr val="bg1"/>
                </a:solidFill>
                <a:effectLst/>
                <a:latin typeface="+mj-lt"/>
                <a:ea typeface="Times New Roman" panose="02020603050405020304" pitchFamily="18" charset="0"/>
              </a:rPr>
              <a:t>, 2023). </a:t>
            </a:r>
            <a:endParaRPr lang="en-GB" sz="2000" dirty="0">
              <a:solidFill>
                <a:schemeClr val="bg1"/>
              </a:solidFill>
              <a:latin typeface="+mj-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Shape 192"/>
        <p:cNvGrpSpPr/>
        <p:nvPr/>
      </p:nvGrpSpPr>
      <p:grpSpPr>
        <a:xfrm>
          <a:off x="0" y="0"/>
          <a:ext cx="0" cy="0"/>
          <a:chOff x="0" y="0"/>
          <a:chExt cx="0" cy="0"/>
        </a:xfrm>
      </p:grpSpPr>
      <p:sp>
        <p:nvSpPr>
          <p:cNvPr id="194" name="Google Shape;194;p34"/>
          <p:cNvSpPr txBox="1">
            <a:spLocks noGrp="1"/>
          </p:cNvSpPr>
          <p:nvPr>
            <p:ph type="subTitle" idx="1"/>
          </p:nvPr>
        </p:nvSpPr>
        <p:spPr>
          <a:xfrm>
            <a:off x="758295" y="1132543"/>
            <a:ext cx="3471628" cy="2920816"/>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2000" b="1" dirty="0">
                <a:latin typeface="+mj-lt"/>
              </a:rPr>
              <a:t>Connect</a:t>
            </a:r>
          </a:p>
          <a:p>
            <a:pPr marL="0" lvl="0" indent="0" algn="just" rtl="0">
              <a:spcBef>
                <a:spcPts val="0"/>
              </a:spcBef>
              <a:spcAft>
                <a:spcPts val="0"/>
              </a:spcAft>
              <a:buNone/>
            </a:pPr>
            <a:endParaRPr lang="en-US" sz="2000" b="1" dirty="0">
              <a:latin typeface="+mj-lt"/>
            </a:endParaRPr>
          </a:p>
          <a:p>
            <a:pPr marL="0" lvl="0" indent="0" algn="just" rtl="0">
              <a:spcBef>
                <a:spcPts val="0"/>
              </a:spcBef>
              <a:spcAft>
                <a:spcPts val="0"/>
              </a:spcAft>
              <a:buNone/>
            </a:pPr>
            <a:r>
              <a:rPr lang="en-US" sz="2000" dirty="0">
                <a:latin typeface="+mj-lt"/>
              </a:rPr>
              <a:t>A big part of how one does engagement is by building good relationships. Team-building activities are done regularly to make the group feel warm and helpful (Mcleod, 2023). </a:t>
            </a:r>
            <a:endParaRPr sz="2000" dirty="0">
              <a:latin typeface="+mj-lt"/>
            </a:endParaRPr>
          </a:p>
        </p:txBody>
      </p:sp>
      <p:pic>
        <p:nvPicPr>
          <p:cNvPr id="4" name="Picture 3">
            <a:extLst>
              <a:ext uri="{FF2B5EF4-FFF2-40B4-BE49-F238E27FC236}">
                <a16:creationId xmlns:a16="http://schemas.microsoft.com/office/drawing/2014/main" id="{6BE199E5-D0C0-540E-C212-CB12FF287911}"/>
              </a:ext>
            </a:extLst>
          </p:cNvPr>
          <p:cNvPicPr>
            <a:picLocks noChangeAspect="1"/>
          </p:cNvPicPr>
          <p:nvPr/>
        </p:nvPicPr>
        <p:blipFill>
          <a:blip r:embed="rId3"/>
          <a:stretch>
            <a:fillRect/>
          </a:stretch>
        </p:blipFill>
        <p:spPr>
          <a:xfrm>
            <a:off x="4505426" y="1111341"/>
            <a:ext cx="4379087" cy="292081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Shape 199"/>
        <p:cNvGrpSpPr/>
        <p:nvPr/>
      </p:nvGrpSpPr>
      <p:grpSpPr>
        <a:xfrm>
          <a:off x="0" y="0"/>
          <a:ext cx="0" cy="0"/>
          <a:chOff x="0" y="0"/>
          <a:chExt cx="0" cy="0"/>
        </a:xfrm>
      </p:grpSpPr>
      <p:sp>
        <p:nvSpPr>
          <p:cNvPr id="206" name="Google Shape;206;p35"/>
          <p:cNvSpPr txBox="1">
            <a:spLocks noGrp="1"/>
          </p:cNvSpPr>
          <p:nvPr>
            <p:ph type="subTitle" idx="5"/>
          </p:nvPr>
        </p:nvSpPr>
        <p:spPr>
          <a:xfrm>
            <a:off x="576401" y="575200"/>
            <a:ext cx="3857454" cy="3376387"/>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2000" b="1" dirty="0">
                <a:latin typeface="+mj-lt"/>
              </a:rPr>
              <a:t>Recognition</a:t>
            </a:r>
          </a:p>
          <a:p>
            <a:pPr marL="0" lvl="0" indent="0" algn="just" rtl="0">
              <a:spcBef>
                <a:spcPts val="0"/>
              </a:spcBef>
              <a:spcAft>
                <a:spcPts val="0"/>
              </a:spcAft>
              <a:buNone/>
            </a:pPr>
            <a:endParaRPr lang="en-US" sz="2000" dirty="0">
              <a:latin typeface="+mj-lt"/>
            </a:endParaRPr>
          </a:p>
          <a:p>
            <a:pPr marL="0" lvl="0" indent="0" algn="just" rtl="0">
              <a:spcBef>
                <a:spcPts val="0"/>
              </a:spcBef>
              <a:spcAft>
                <a:spcPts val="0"/>
              </a:spcAft>
              <a:buNone/>
            </a:pPr>
            <a:r>
              <a:rPr lang="en-US" sz="2000" dirty="0">
                <a:latin typeface="+mj-lt"/>
              </a:rPr>
              <a:t>A combination of public praise and financial rewards for outstanding work are at the heart of our involvement strategy. They hold regular recognition ceremonies and give performance bonuses to their workers to show how much they appreciate their hard work and dedication (</a:t>
            </a:r>
            <a:r>
              <a:rPr lang="en-US" sz="2000" dirty="0" err="1">
                <a:latin typeface="+mj-lt"/>
              </a:rPr>
              <a:t>Blagoev</a:t>
            </a:r>
            <a:r>
              <a:rPr lang="en-US" sz="2000" dirty="0">
                <a:latin typeface="+mj-lt"/>
              </a:rPr>
              <a:t>, </a:t>
            </a:r>
            <a:r>
              <a:rPr lang="en-US" sz="2000" dirty="0" err="1">
                <a:latin typeface="+mj-lt"/>
              </a:rPr>
              <a:t>Nikolskaya</a:t>
            </a:r>
            <a:r>
              <a:rPr lang="en-US" sz="2000" dirty="0">
                <a:latin typeface="+mj-lt"/>
              </a:rPr>
              <a:t> and Popov, 2019). </a:t>
            </a:r>
            <a:endParaRPr sz="2000" dirty="0">
              <a:latin typeface="+mj-lt"/>
            </a:endParaRPr>
          </a:p>
        </p:txBody>
      </p:sp>
      <p:pic>
        <p:nvPicPr>
          <p:cNvPr id="14" name="Picture 13">
            <a:extLst>
              <a:ext uri="{FF2B5EF4-FFF2-40B4-BE49-F238E27FC236}">
                <a16:creationId xmlns:a16="http://schemas.microsoft.com/office/drawing/2014/main" id="{37DE3F88-FE59-40E6-FFF4-9F3BDA6D8931}"/>
              </a:ext>
            </a:extLst>
          </p:cNvPr>
          <p:cNvPicPr>
            <a:picLocks noChangeAspect="1"/>
          </p:cNvPicPr>
          <p:nvPr/>
        </p:nvPicPr>
        <p:blipFill>
          <a:blip r:embed="rId3"/>
          <a:stretch>
            <a:fillRect/>
          </a:stretch>
        </p:blipFill>
        <p:spPr>
          <a:xfrm>
            <a:off x="4512795" y="575200"/>
            <a:ext cx="4381226" cy="399309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Shape 241"/>
        <p:cNvGrpSpPr/>
        <p:nvPr/>
      </p:nvGrpSpPr>
      <p:grpSpPr>
        <a:xfrm>
          <a:off x="0" y="0"/>
          <a:ext cx="0" cy="0"/>
          <a:chOff x="0" y="0"/>
          <a:chExt cx="0" cy="0"/>
        </a:xfrm>
      </p:grpSpPr>
      <p:sp>
        <p:nvSpPr>
          <p:cNvPr id="244" name="Google Shape;244;p36"/>
          <p:cNvSpPr txBox="1">
            <a:spLocks noGrp="1"/>
          </p:cNvSpPr>
          <p:nvPr>
            <p:ph type="subTitle" idx="1"/>
          </p:nvPr>
        </p:nvSpPr>
        <p:spPr>
          <a:xfrm>
            <a:off x="563414" y="889045"/>
            <a:ext cx="4590477" cy="3585973"/>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2000" b="1" dirty="0">
                <a:latin typeface="+mj-lt"/>
              </a:rPr>
              <a:t>Growth</a:t>
            </a:r>
          </a:p>
          <a:p>
            <a:pPr marL="0" lvl="0" indent="0" algn="just" rtl="0">
              <a:spcBef>
                <a:spcPts val="0"/>
              </a:spcBef>
              <a:spcAft>
                <a:spcPts val="0"/>
              </a:spcAft>
              <a:buNone/>
            </a:pPr>
            <a:endParaRPr lang="en-US" sz="2000" dirty="0">
              <a:latin typeface="+mj-lt"/>
            </a:endParaRPr>
          </a:p>
          <a:p>
            <a:pPr marL="0" lvl="0" indent="0" algn="just" rtl="0">
              <a:spcBef>
                <a:spcPts val="0"/>
              </a:spcBef>
              <a:spcAft>
                <a:spcPts val="0"/>
              </a:spcAft>
              <a:buNone/>
            </a:pPr>
            <a:r>
              <a:rPr lang="en-US" sz="2000" dirty="0">
                <a:latin typeface="+mj-lt"/>
              </a:rPr>
              <a:t>The company is dedicated to growth, as shown by its ongoing training </a:t>
            </a:r>
            <a:r>
              <a:rPr lang="en-US" sz="2000" dirty="0" err="1">
                <a:latin typeface="+mj-lt"/>
              </a:rPr>
              <a:t>programmes</a:t>
            </a:r>
            <a:r>
              <a:rPr lang="en-US" sz="2000" dirty="0">
                <a:latin typeface="+mj-lt"/>
              </a:rPr>
              <a:t> and workshops that help employees improve their skills (Brooks et al., 2019). Everyone in Ibis London Thurrock M25 company knows that giving employees chances to advance in their careers is critical to keeping them engaged.</a:t>
            </a:r>
            <a:endParaRPr sz="2000" dirty="0">
              <a:latin typeface="+mj-lt"/>
            </a:endParaRPr>
          </a:p>
        </p:txBody>
      </p:sp>
      <p:pic>
        <p:nvPicPr>
          <p:cNvPr id="6" name="Picture 5">
            <a:extLst>
              <a:ext uri="{FF2B5EF4-FFF2-40B4-BE49-F238E27FC236}">
                <a16:creationId xmlns:a16="http://schemas.microsoft.com/office/drawing/2014/main" id="{2A357513-FBA2-ED25-8AA5-00E19009D693}"/>
              </a:ext>
            </a:extLst>
          </p:cNvPr>
          <p:cNvPicPr>
            <a:picLocks noChangeAspect="1"/>
          </p:cNvPicPr>
          <p:nvPr/>
        </p:nvPicPr>
        <p:blipFill>
          <a:blip r:embed="rId3"/>
          <a:stretch>
            <a:fillRect/>
          </a:stretch>
        </p:blipFill>
        <p:spPr>
          <a:xfrm>
            <a:off x="5153891" y="837564"/>
            <a:ext cx="3955501" cy="350143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Shape 249"/>
        <p:cNvGrpSpPr/>
        <p:nvPr/>
      </p:nvGrpSpPr>
      <p:grpSpPr>
        <a:xfrm>
          <a:off x="0" y="0"/>
          <a:ext cx="0" cy="0"/>
          <a:chOff x="0" y="0"/>
          <a:chExt cx="0" cy="0"/>
        </a:xfrm>
      </p:grpSpPr>
      <p:sp>
        <p:nvSpPr>
          <p:cNvPr id="251" name="Google Shape;251;p37"/>
          <p:cNvSpPr txBox="1">
            <a:spLocks noGrp="1"/>
          </p:cNvSpPr>
          <p:nvPr>
            <p:ph type="subTitle" idx="1"/>
          </p:nvPr>
        </p:nvSpPr>
        <p:spPr>
          <a:xfrm>
            <a:off x="581889" y="688726"/>
            <a:ext cx="8097984" cy="3765509"/>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2000" b="1" dirty="0">
                <a:latin typeface="+mj-lt"/>
              </a:rPr>
              <a:t>Clarity</a:t>
            </a:r>
          </a:p>
          <a:p>
            <a:pPr marL="0" lvl="0" indent="0" algn="just" rtl="0">
              <a:spcBef>
                <a:spcPts val="0"/>
              </a:spcBef>
              <a:spcAft>
                <a:spcPts val="0"/>
              </a:spcAft>
              <a:buNone/>
            </a:pPr>
            <a:endParaRPr lang="en-US" sz="2000" dirty="0">
              <a:latin typeface="+mj-lt"/>
            </a:endParaRPr>
          </a:p>
          <a:p>
            <a:pPr marL="0" lvl="0" indent="0" algn="just" rtl="0">
              <a:spcBef>
                <a:spcPts val="0"/>
              </a:spcBef>
              <a:spcAft>
                <a:spcPts val="0"/>
              </a:spcAft>
              <a:buNone/>
            </a:pPr>
            <a:r>
              <a:rPr lang="en-US" sz="2000" dirty="0">
                <a:latin typeface="+mj-lt"/>
              </a:rPr>
              <a:t>Clear and regular contact can get employees more involved in their work. The openness and clarity with which jobs and expectations have been set up make it easy for everyone on the team to see how their work fits into the bigger picture. Our thorough cleaning checklists show precise knowledge of responsibilities. This leads to more accountability and efficiency (Esteves, Varghese and </a:t>
            </a:r>
            <a:r>
              <a:rPr lang="en-US" sz="2000" dirty="0" err="1">
                <a:latin typeface="+mj-lt"/>
              </a:rPr>
              <a:t>Worrilow</a:t>
            </a:r>
            <a:r>
              <a:rPr lang="en-US" sz="2000" dirty="0">
                <a:latin typeface="+mj-lt"/>
              </a:rPr>
              <a:t>, 2016).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Shape 256"/>
        <p:cNvGrpSpPr/>
        <p:nvPr/>
      </p:nvGrpSpPr>
      <p:grpSpPr>
        <a:xfrm>
          <a:off x="0" y="0"/>
          <a:ext cx="0" cy="0"/>
          <a:chOff x="0" y="0"/>
          <a:chExt cx="0" cy="0"/>
        </a:xfrm>
      </p:grpSpPr>
      <p:sp>
        <p:nvSpPr>
          <p:cNvPr id="258" name="Google Shape;258;p38"/>
          <p:cNvSpPr txBox="1">
            <a:spLocks noGrp="1"/>
          </p:cNvSpPr>
          <p:nvPr>
            <p:ph type="subTitle" idx="1"/>
          </p:nvPr>
        </p:nvSpPr>
        <p:spPr>
          <a:xfrm>
            <a:off x="697004" y="562525"/>
            <a:ext cx="4217074" cy="4117879"/>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2000" b="1" dirty="0">
                <a:latin typeface="+mj-lt"/>
              </a:rPr>
              <a:t>Industry practices</a:t>
            </a:r>
          </a:p>
          <a:p>
            <a:pPr marL="0" lvl="0" indent="0" algn="just" rtl="0">
              <a:spcBef>
                <a:spcPts val="0"/>
              </a:spcBef>
              <a:spcAft>
                <a:spcPts val="0"/>
              </a:spcAft>
              <a:buNone/>
            </a:pPr>
            <a:endParaRPr lang="en-US" sz="2000" b="1" dirty="0">
              <a:latin typeface="+mj-lt"/>
            </a:endParaRPr>
          </a:p>
          <a:p>
            <a:pPr marL="0" lvl="0" indent="0" algn="just" rtl="0">
              <a:spcBef>
                <a:spcPts val="0"/>
              </a:spcBef>
              <a:spcAft>
                <a:spcPts val="0"/>
              </a:spcAft>
              <a:buNone/>
            </a:pPr>
            <a:r>
              <a:rPr lang="en-US" sz="2000" dirty="0">
                <a:latin typeface="+mj-lt"/>
              </a:rPr>
              <a:t>When one studies the best ways to do things in this field, one looks at excellent hotels and well-known people who have found ways to combine the ideas of excellence and employee engagement. Because the Ritz-Carlton values empowering its employees, its staff is known for going above and beyond to help guests (Gage, 2021). </a:t>
            </a:r>
            <a:endParaRPr sz="2000" dirty="0">
              <a:latin typeface="+mj-lt"/>
            </a:endParaRPr>
          </a:p>
        </p:txBody>
      </p:sp>
      <p:pic>
        <p:nvPicPr>
          <p:cNvPr id="8" name="Picture 7">
            <a:extLst>
              <a:ext uri="{FF2B5EF4-FFF2-40B4-BE49-F238E27FC236}">
                <a16:creationId xmlns:a16="http://schemas.microsoft.com/office/drawing/2014/main" id="{BCD15957-638B-395F-C2A5-AC490FDF1070}"/>
              </a:ext>
            </a:extLst>
          </p:cNvPr>
          <p:cNvPicPr>
            <a:picLocks noChangeAspect="1"/>
          </p:cNvPicPr>
          <p:nvPr/>
        </p:nvPicPr>
        <p:blipFill>
          <a:blip r:embed="rId3"/>
          <a:stretch>
            <a:fillRect/>
          </a:stretch>
        </p:blipFill>
        <p:spPr>
          <a:xfrm>
            <a:off x="5234364" y="1039322"/>
            <a:ext cx="3702610" cy="316428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Shape 309"/>
        <p:cNvGrpSpPr/>
        <p:nvPr/>
      </p:nvGrpSpPr>
      <p:grpSpPr>
        <a:xfrm>
          <a:off x="0" y="0"/>
          <a:ext cx="0" cy="0"/>
          <a:chOff x="0" y="0"/>
          <a:chExt cx="0" cy="0"/>
        </a:xfrm>
      </p:grpSpPr>
      <p:sp>
        <p:nvSpPr>
          <p:cNvPr id="311" name="Google Shape;311;p40"/>
          <p:cNvSpPr txBox="1">
            <a:spLocks noGrp="1"/>
          </p:cNvSpPr>
          <p:nvPr>
            <p:ph type="subTitle" idx="2"/>
          </p:nvPr>
        </p:nvSpPr>
        <p:spPr>
          <a:xfrm>
            <a:off x="568227" y="749659"/>
            <a:ext cx="4821000" cy="3644182"/>
          </a:xfrm>
          <a:prstGeom prst="rect">
            <a:avLst/>
          </a:prstGeom>
        </p:spPr>
        <p:txBody>
          <a:bodyPr spcFirstLastPara="1" wrap="square" lIns="91425" tIns="91425" rIns="91425" bIns="91425" anchor="t" anchorCtr="0">
            <a:noAutofit/>
          </a:bodyPr>
          <a:lstStyle/>
          <a:p>
            <a:pPr marL="0" lvl="0" indent="0" algn="just" rtl="0">
              <a:spcBef>
                <a:spcPts val="0"/>
              </a:spcBef>
              <a:spcAft>
                <a:spcPts val="1200"/>
              </a:spcAft>
              <a:buNone/>
            </a:pPr>
            <a:r>
              <a:rPr lang="en-US" b="1" dirty="0">
                <a:latin typeface="+mj-lt"/>
              </a:rPr>
              <a:t>Maintain brand standards</a:t>
            </a:r>
          </a:p>
          <a:p>
            <a:pPr marL="0" lvl="0" indent="0" algn="just" rtl="0">
              <a:spcBef>
                <a:spcPts val="0"/>
              </a:spcBef>
              <a:spcAft>
                <a:spcPts val="1200"/>
              </a:spcAft>
              <a:buNone/>
            </a:pPr>
            <a:r>
              <a:rPr lang="en-US" dirty="0">
                <a:latin typeface="+mj-lt"/>
              </a:rPr>
              <a:t>They show that cleaning methods should be the same in all places, including private rooms, public areas, and utilities. </a:t>
            </a:r>
            <a:r>
              <a:rPr lang="en-US" dirty="0" err="1">
                <a:latin typeface="+mj-lt"/>
              </a:rPr>
              <a:t>Standardised</a:t>
            </a:r>
            <a:r>
              <a:rPr lang="en-US" dirty="0">
                <a:latin typeface="+mj-lt"/>
              </a:rPr>
              <a:t> procedures are essential for ensuring guests always get excellent service, according to big names in the business. This piece talks about a few hotels that clean their rooms well to ensure guests have a great stay (Hatter and </a:t>
            </a:r>
            <a:r>
              <a:rPr lang="en-US" dirty="0" err="1">
                <a:latin typeface="+mj-lt"/>
              </a:rPr>
              <a:t>Rehmus</a:t>
            </a:r>
            <a:r>
              <a:rPr lang="en-US" dirty="0">
                <a:latin typeface="+mj-lt"/>
              </a:rPr>
              <a:t>, 2014). </a:t>
            </a:r>
            <a:endParaRPr dirty="0">
              <a:latin typeface="+mj-lt"/>
            </a:endParaRPr>
          </a:p>
        </p:txBody>
      </p:sp>
      <p:pic>
        <p:nvPicPr>
          <p:cNvPr id="4" name="Picture 3">
            <a:extLst>
              <a:ext uri="{FF2B5EF4-FFF2-40B4-BE49-F238E27FC236}">
                <a16:creationId xmlns:a16="http://schemas.microsoft.com/office/drawing/2014/main" id="{08C41E6B-CEC1-EC6C-B11B-DD77713B61FF}"/>
              </a:ext>
            </a:extLst>
          </p:cNvPr>
          <p:cNvPicPr>
            <a:picLocks noChangeAspect="1"/>
          </p:cNvPicPr>
          <p:nvPr/>
        </p:nvPicPr>
        <p:blipFill>
          <a:blip r:embed="rId3"/>
          <a:stretch>
            <a:fillRect/>
          </a:stretch>
        </p:blipFill>
        <p:spPr>
          <a:xfrm>
            <a:off x="5586585" y="1135531"/>
            <a:ext cx="3208760" cy="287243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Shape 334"/>
        <p:cNvGrpSpPr/>
        <p:nvPr/>
      </p:nvGrpSpPr>
      <p:grpSpPr>
        <a:xfrm>
          <a:off x="0" y="0"/>
          <a:ext cx="0" cy="0"/>
          <a:chOff x="0" y="0"/>
          <a:chExt cx="0" cy="0"/>
        </a:xfrm>
      </p:grpSpPr>
      <p:sp>
        <p:nvSpPr>
          <p:cNvPr id="336" name="Google Shape;336;p43"/>
          <p:cNvSpPr txBox="1">
            <a:spLocks noGrp="1"/>
          </p:cNvSpPr>
          <p:nvPr>
            <p:ph type="subTitle" idx="1"/>
          </p:nvPr>
        </p:nvSpPr>
        <p:spPr>
          <a:xfrm>
            <a:off x="619329" y="363710"/>
            <a:ext cx="4748660" cy="3810865"/>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2000" b="1" dirty="0">
                <a:latin typeface="+mj-lt"/>
              </a:rPr>
              <a:t>Ensuring health and safety compliance</a:t>
            </a:r>
          </a:p>
          <a:p>
            <a:pPr marL="0" lvl="0" indent="0" algn="just" rtl="0">
              <a:spcBef>
                <a:spcPts val="0"/>
              </a:spcBef>
              <a:spcAft>
                <a:spcPts val="0"/>
              </a:spcAft>
              <a:buNone/>
            </a:pPr>
            <a:endParaRPr lang="en-US" sz="2000" dirty="0">
              <a:latin typeface="+mj-lt"/>
            </a:endParaRPr>
          </a:p>
          <a:p>
            <a:pPr marL="0" lvl="0" indent="0" algn="just" rtl="0">
              <a:spcBef>
                <a:spcPts val="0"/>
              </a:spcBef>
              <a:spcAft>
                <a:spcPts val="0"/>
              </a:spcAft>
              <a:buNone/>
            </a:pPr>
            <a:r>
              <a:rPr lang="en-US" sz="2000" dirty="0">
                <a:latin typeface="+mj-lt"/>
              </a:rPr>
              <a:t>In the world of cleaning, it is clear that health and safety must come first. This stresses the importance of strictly following health and safety rules to keep everyone on the team and guests safe. Describe the specific steps that were taken to keep workers safe, such as the use of safety gear, the monitoring of cleaning chemicals, and strict rules for handling dangerous materials (</a:t>
            </a:r>
            <a:r>
              <a:rPr lang="en-US" sz="2000" dirty="0" err="1">
                <a:latin typeface="+mj-lt"/>
              </a:rPr>
              <a:t>Houfey</a:t>
            </a:r>
            <a:r>
              <a:rPr lang="en-US" sz="2000" dirty="0">
                <a:latin typeface="+mj-lt"/>
              </a:rPr>
              <a:t> and </a:t>
            </a:r>
            <a:r>
              <a:rPr lang="en-US" sz="2000" dirty="0" err="1">
                <a:latin typeface="+mj-lt"/>
              </a:rPr>
              <a:t>Areeshi</a:t>
            </a:r>
            <a:r>
              <a:rPr lang="en-US" sz="2000" dirty="0">
                <a:latin typeface="+mj-lt"/>
              </a:rPr>
              <a:t>, 2014). </a:t>
            </a:r>
            <a:endParaRPr sz="2000" dirty="0">
              <a:latin typeface="+mj-lt"/>
            </a:endParaRPr>
          </a:p>
        </p:txBody>
      </p:sp>
      <p:pic>
        <p:nvPicPr>
          <p:cNvPr id="11" name="Picture 10">
            <a:extLst>
              <a:ext uri="{FF2B5EF4-FFF2-40B4-BE49-F238E27FC236}">
                <a16:creationId xmlns:a16="http://schemas.microsoft.com/office/drawing/2014/main" id="{6A1A258B-E7BC-4A5F-A6D7-DA8C8C9D94DA}"/>
              </a:ext>
            </a:extLst>
          </p:cNvPr>
          <p:cNvPicPr>
            <a:picLocks noChangeAspect="1"/>
          </p:cNvPicPr>
          <p:nvPr/>
        </p:nvPicPr>
        <p:blipFill>
          <a:blip r:embed="rId3"/>
          <a:stretch>
            <a:fillRect/>
          </a:stretch>
        </p:blipFill>
        <p:spPr>
          <a:xfrm>
            <a:off x="5812909" y="861360"/>
            <a:ext cx="3127026" cy="342077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Shape 377"/>
        <p:cNvGrpSpPr/>
        <p:nvPr/>
      </p:nvGrpSpPr>
      <p:grpSpPr>
        <a:xfrm>
          <a:off x="0" y="0"/>
          <a:ext cx="0" cy="0"/>
          <a:chOff x="0" y="0"/>
          <a:chExt cx="0" cy="0"/>
        </a:xfrm>
      </p:grpSpPr>
      <p:sp>
        <p:nvSpPr>
          <p:cNvPr id="379" name="Google Shape;379;p45"/>
          <p:cNvSpPr txBox="1">
            <a:spLocks noGrp="1"/>
          </p:cNvSpPr>
          <p:nvPr>
            <p:ph type="subTitle" idx="1"/>
          </p:nvPr>
        </p:nvSpPr>
        <p:spPr>
          <a:xfrm>
            <a:off x="568172" y="772148"/>
            <a:ext cx="8007791" cy="4180851"/>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2000" b="1" dirty="0">
                <a:latin typeface="+mj-lt"/>
              </a:rPr>
              <a:t>Conclusion</a:t>
            </a:r>
          </a:p>
          <a:p>
            <a:pPr marL="0" lvl="0" indent="0" algn="just" rtl="0">
              <a:spcBef>
                <a:spcPts val="0"/>
              </a:spcBef>
              <a:spcAft>
                <a:spcPts val="0"/>
              </a:spcAft>
              <a:buNone/>
            </a:pPr>
            <a:r>
              <a:rPr lang="en-US" sz="2000" dirty="0">
                <a:latin typeface="+mj-lt"/>
              </a:rPr>
              <a:t> </a:t>
            </a:r>
          </a:p>
          <a:p>
            <a:pPr marL="0" lvl="0" indent="0" algn="just" rtl="0">
              <a:spcBef>
                <a:spcPts val="0"/>
              </a:spcBef>
              <a:spcAft>
                <a:spcPts val="0"/>
              </a:spcAft>
              <a:buNone/>
            </a:pPr>
            <a:r>
              <a:rPr lang="en-US" sz="2000" dirty="0">
                <a:latin typeface="+mj-lt"/>
              </a:rPr>
              <a:t>Finally, it is essential to stress the usefulness of using the Employee Engagement Model in our talk. We not only follow the industry's rules but also promise that our housekeeping staff will become a driving force in achieving excellence and going above and beyond our brand's standards by building relationships, making things clear, </a:t>
            </a:r>
            <a:r>
              <a:rPr lang="en-US" sz="2000" dirty="0" err="1">
                <a:latin typeface="+mj-lt"/>
              </a:rPr>
              <a:t>recognising</a:t>
            </a:r>
            <a:r>
              <a:rPr lang="en-US" sz="2000" dirty="0">
                <a:latin typeface="+mj-lt"/>
              </a:rPr>
              <a:t> accomplishments, and helping growth.</a:t>
            </a:r>
          </a:p>
          <a:p>
            <a:pPr marL="0" lvl="0" indent="0" algn="just" rtl="0">
              <a:spcBef>
                <a:spcPts val="0"/>
              </a:spcBef>
              <a:spcAft>
                <a:spcPts val="0"/>
              </a:spcAft>
              <a:buNone/>
            </a:pP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1A727CC9-81CE-1F89-A473-F504CDA3C74C}"/>
              </a:ext>
            </a:extLst>
          </p:cNvPr>
          <p:cNvSpPr>
            <a:spLocks noGrp="1"/>
          </p:cNvSpPr>
          <p:nvPr>
            <p:ph type="subTitle" idx="1"/>
          </p:nvPr>
        </p:nvSpPr>
        <p:spPr>
          <a:xfrm>
            <a:off x="455275" y="1169599"/>
            <a:ext cx="8233450" cy="818700"/>
          </a:xfrm>
        </p:spPr>
        <p:txBody>
          <a:bodyPr numCol="2"/>
          <a:lstStyle/>
          <a:p>
            <a:pPr marL="0" marR="0" algn="just">
              <a:lnSpc>
                <a:spcPct val="150000"/>
              </a:lnSpc>
              <a:spcBef>
                <a:spcPts val="1200"/>
              </a:spcBef>
              <a:spcAft>
                <a:spcPts val="800"/>
              </a:spcAft>
            </a:pP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Gage, C. (2021) </a:t>
            </a:r>
            <a:r>
              <a:rPr lang="en-GB" sz="1100" i="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How to improve your team’s performance</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Independently Published.</a:t>
            </a:r>
            <a:endParaRPr lang="en-US" sz="1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pP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Hatter, S. and </a:t>
            </a:r>
            <a:r>
              <a:rPr lang="en-GB" sz="1100" dirty="0" err="1">
                <a:solidFill>
                  <a:srgbClr val="000000"/>
                </a:solidFill>
                <a:effectLst/>
                <a:latin typeface="Arial" panose="020B0604020202020204" pitchFamily="34" charset="0"/>
                <a:ea typeface="Times New Roman" panose="02020603050405020304" pitchFamily="18" charset="0"/>
                <a:cs typeface="Vrinda" panose="020B0502040204020203" pitchFamily="34" charset="0"/>
              </a:rPr>
              <a:t>Rehmus</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J. (2014) </a:t>
            </a:r>
            <a:r>
              <a:rPr lang="en-GB" sz="1100" i="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The customer support handbook: How to Create the Ultimate Customer Experience for Your Brand</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a:t>
            </a:r>
            <a:r>
              <a:rPr lang="en-GB" sz="1100" dirty="0" err="1">
                <a:solidFill>
                  <a:srgbClr val="000000"/>
                </a:solidFill>
                <a:effectLst/>
                <a:latin typeface="Arial" panose="020B0604020202020204" pitchFamily="34" charset="0"/>
                <a:ea typeface="Times New Roman" panose="02020603050405020304" pitchFamily="18" charset="0"/>
                <a:cs typeface="Vrinda" panose="020B0502040204020203" pitchFamily="34" charset="0"/>
              </a:rPr>
              <a:t>Cosupport</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a:t>
            </a:r>
            <a:endParaRPr lang="en-US" sz="1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pPr>
            <a:r>
              <a:rPr lang="en-GB" sz="1100" dirty="0" err="1">
                <a:solidFill>
                  <a:srgbClr val="000000"/>
                </a:solidFill>
                <a:effectLst/>
                <a:latin typeface="Arial" panose="020B0604020202020204" pitchFamily="34" charset="0"/>
                <a:ea typeface="Times New Roman" panose="02020603050405020304" pitchFamily="18" charset="0"/>
                <a:cs typeface="Vrinda" panose="020B0502040204020203" pitchFamily="34" charset="0"/>
              </a:rPr>
              <a:t>Houfey</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A.E.- and </a:t>
            </a:r>
            <a:r>
              <a:rPr lang="en-GB" sz="1100" dirty="0" err="1">
                <a:solidFill>
                  <a:srgbClr val="000000"/>
                </a:solidFill>
                <a:effectLst/>
                <a:latin typeface="Arial" panose="020B0604020202020204" pitchFamily="34" charset="0"/>
                <a:ea typeface="Times New Roman" panose="02020603050405020304" pitchFamily="18" charset="0"/>
                <a:cs typeface="Vrinda" panose="020B0502040204020203" pitchFamily="34" charset="0"/>
              </a:rPr>
              <a:t>Areeshi</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M. (2014) </a:t>
            </a:r>
            <a:r>
              <a:rPr lang="en-GB" sz="1100" i="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Keep the environment clean</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LAP Lambert Academic Publishing.</a:t>
            </a:r>
            <a:endParaRPr lang="en-US" sz="1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pPr>
            <a:r>
              <a:rPr lang="en-GB" sz="1100" dirty="0" err="1">
                <a:solidFill>
                  <a:srgbClr val="000000"/>
                </a:solidFill>
                <a:effectLst/>
                <a:latin typeface="Arial" panose="020B0604020202020204" pitchFamily="34" charset="0"/>
                <a:ea typeface="Times New Roman" panose="02020603050405020304" pitchFamily="18" charset="0"/>
                <a:cs typeface="Vrinda" panose="020B0502040204020203" pitchFamily="34" charset="0"/>
              </a:rPr>
              <a:t>Jooss</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S., Burbach, R. and </a:t>
            </a:r>
            <a:r>
              <a:rPr lang="en-GB" sz="1100" dirty="0" err="1">
                <a:solidFill>
                  <a:srgbClr val="000000"/>
                </a:solidFill>
                <a:effectLst/>
                <a:latin typeface="Arial" panose="020B0604020202020204" pitchFamily="34" charset="0"/>
                <a:ea typeface="Times New Roman" panose="02020603050405020304" pitchFamily="18" charset="0"/>
                <a:cs typeface="Vrinda" panose="020B0502040204020203" pitchFamily="34" charset="0"/>
              </a:rPr>
              <a:t>Ruël</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H. (2021) </a:t>
            </a:r>
            <a:r>
              <a:rPr lang="en-GB" sz="1100" i="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Talent management innovations in the international hospitality industry</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Emerald Group Publishing.</a:t>
            </a:r>
            <a:endParaRPr lang="en-US" sz="1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pPr>
            <a:r>
              <a:rPr lang="en-GB" sz="1100" dirty="0" err="1">
                <a:solidFill>
                  <a:srgbClr val="000000"/>
                </a:solidFill>
                <a:effectLst/>
                <a:latin typeface="Arial" panose="020B0604020202020204" pitchFamily="34" charset="0"/>
                <a:ea typeface="Times New Roman" panose="02020603050405020304" pitchFamily="18" charset="0"/>
                <a:cs typeface="Vrinda" panose="020B0502040204020203" pitchFamily="34" charset="0"/>
              </a:rPr>
              <a:t>Kadavy</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D. (2020) </a:t>
            </a:r>
            <a:r>
              <a:rPr lang="en-GB" sz="1100" i="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Mind management, not time management: Productivity When Creativity Matters</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a:t>
            </a:r>
            <a:r>
              <a:rPr lang="en-GB" sz="1100" dirty="0" err="1">
                <a:solidFill>
                  <a:srgbClr val="000000"/>
                </a:solidFill>
                <a:effectLst/>
                <a:latin typeface="Arial" panose="020B0604020202020204" pitchFamily="34" charset="0"/>
                <a:ea typeface="Times New Roman" panose="02020603050405020304" pitchFamily="18" charset="0"/>
                <a:cs typeface="Vrinda" panose="020B0502040204020203" pitchFamily="34" charset="0"/>
              </a:rPr>
              <a:t>Kadavy</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Inc.</a:t>
            </a:r>
            <a:endParaRPr lang="en-US" sz="1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pP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Kolb, D.A. (2015) </a:t>
            </a:r>
            <a:r>
              <a:rPr lang="en-GB" sz="1100" i="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Experiential learning: Experience as the Source of Learning and Development</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Pearson Education.</a:t>
            </a:r>
            <a:endParaRPr lang="en-US" sz="1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pPr>
            <a:r>
              <a:rPr lang="en-GB" sz="1100" dirty="0" err="1">
                <a:solidFill>
                  <a:srgbClr val="000000"/>
                </a:solidFill>
                <a:effectLst/>
                <a:latin typeface="Arial" panose="020B0604020202020204" pitchFamily="34" charset="0"/>
                <a:ea typeface="Times New Roman" panose="02020603050405020304" pitchFamily="18" charset="0"/>
                <a:cs typeface="Vrinda" panose="020B0502040204020203" pitchFamily="34" charset="0"/>
              </a:rPr>
              <a:t>Ljungqvist</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B. and </a:t>
            </a:r>
            <a:r>
              <a:rPr lang="en-GB" sz="1100" dirty="0" err="1">
                <a:solidFill>
                  <a:srgbClr val="000000"/>
                </a:solidFill>
                <a:effectLst/>
                <a:latin typeface="Arial" panose="020B0604020202020204" pitchFamily="34" charset="0"/>
                <a:ea typeface="Times New Roman" panose="02020603050405020304" pitchFamily="18" charset="0"/>
                <a:cs typeface="Vrinda" panose="020B0502040204020203" pitchFamily="34" charset="0"/>
              </a:rPr>
              <a:t>Reinmuller</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B. (2018) </a:t>
            </a:r>
            <a:r>
              <a:rPr lang="en-GB" sz="1100" i="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Clean room design: Minimizing Contamination Through Proper Design</a:t>
            </a:r>
            <a:r>
              <a:rPr lang="en-GB" sz="110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 Routledge.</a:t>
            </a:r>
            <a:endParaRPr lang="en-US" sz="1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3" name="Title 2">
            <a:extLst>
              <a:ext uri="{FF2B5EF4-FFF2-40B4-BE49-F238E27FC236}">
                <a16:creationId xmlns:a16="http://schemas.microsoft.com/office/drawing/2014/main" id="{F3E3698D-F152-2FBB-DBCB-8EF9780C4582}"/>
              </a:ext>
            </a:extLst>
          </p:cNvPr>
          <p:cNvSpPr>
            <a:spLocks noGrp="1"/>
          </p:cNvSpPr>
          <p:nvPr>
            <p:ph type="title"/>
          </p:nvPr>
        </p:nvSpPr>
        <p:spPr>
          <a:xfrm>
            <a:off x="910550" y="577066"/>
            <a:ext cx="3311100" cy="627000"/>
          </a:xfrm>
        </p:spPr>
        <p:txBody>
          <a:bodyPr/>
          <a:lstStyle/>
          <a:p>
            <a:pPr algn="l"/>
            <a:r>
              <a:rPr lang="en-US" dirty="0"/>
              <a:t>References</a:t>
            </a:r>
          </a:p>
        </p:txBody>
      </p:sp>
    </p:spTree>
    <p:extLst>
      <p:ext uri="{BB962C8B-B14F-4D97-AF65-F5344CB8AC3E}">
        <p14:creationId xmlns:p14="http://schemas.microsoft.com/office/powerpoint/2010/main" val="2879947246"/>
      </p:ext>
    </p:extLst>
  </p:cSld>
  <p:clrMapOvr>
    <a:masterClrMapping/>
  </p:clrMapOvr>
</p:sld>
</file>

<file path=ppt/theme/theme1.xml><?xml version="1.0" encoding="utf-8"?>
<a:theme xmlns:a="http://schemas.openxmlformats.org/drawingml/2006/main" name="Hotel Management System Project Proposal by Slidesgo">
  <a:themeElements>
    <a:clrScheme name="Custom 1">
      <a:dk1>
        <a:srgbClr val="FFFFFF"/>
      </a:dk1>
      <a:lt1>
        <a:srgbClr val="FFFFFF"/>
      </a:lt1>
      <a:dk2>
        <a:srgbClr val="FFFFFF"/>
      </a:dk2>
      <a:lt2>
        <a:srgbClr val="FFFFFF"/>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03c2105b41780b2f1d89884efe0dde85">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02ec474163e59b12f199d19290d85e6e" ns3:_="" ns4:_="">
    <xsd:import namespace="d8e79d84-78fb-44a9-92e9-d04bdd8f0359"/>
    <xsd:import namespace="04c7059f-bde8-4ce9-bb0f-e52888740953"/>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815BEAB4-1768-4E3A-8167-32EF1168EF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0769A33-3D2D-43ED-A794-0230BF8922F5}">
  <ds:schemaRefs>
    <ds:schemaRef ds:uri="http://schemas.microsoft.com/sharepoint/v3/contenttype/forms"/>
  </ds:schemaRefs>
</ds:datastoreItem>
</file>

<file path=customXml/itemProps3.xml><?xml version="1.0" encoding="utf-8"?>
<ds:datastoreItem xmlns:ds="http://schemas.openxmlformats.org/officeDocument/2006/customXml" ds:itemID="{01B3AB25-A198-48E1-87FB-2543E98A2458}">
  <ds:schemaRefs>
    <ds:schemaRef ds:uri="http://purl.org/dc/terms/"/>
    <ds:schemaRef ds:uri="http://purl.org/dc/elements/1.1/"/>
    <ds:schemaRef ds:uri="http://schemas.microsoft.com/office/2006/documentManagement/types"/>
    <ds:schemaRef ds:uri="http://purl.org/dc/dcmitype/"/>
    <ds:schemaRef ds:uri="http://schemas.microsoft.com/office/infopath/2007/PartnerControls"/>
    <ds:schemaRef ds:uri="http://schemas.microsoft.com/office/2006/metadata/properties"/>
    <ds:schemaRef ds:uri="http://schemas.openxmlformats.org/package/2006/metadata/core-properties"/>
    <ds:schemaRef ds:uri="04c7059f-bde8-4ce9-bb0f-e52888740953"/>
    <ds:schemaRef ds:uri="d8e79d84-78fb-44a9-92e9-d04bdd8f0359"/>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13</TotalTime>
  <Words>1112</Words>
  <Application>Microsoft Office PowerPoint</Application>
  <PresentationFormat>On-screen Show (16:9)</PresentationFormat>
  <Paragraphs>49</Paragraphs>
  <Slides>12</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Trochut</vt:lpstr>
      <vt:lpstr>Chewy</vt:lpstr>
      <vt:lpstr>Rozha One</vt:lpstr>
      <vt:lpstr>Nanum Myeongjo</vt:lpstr>
      <vt:lpstr>Hind</vt:lpstr>
      <vt:lpstr>Times New Roman</vt:lpstr>
      <vt:lpstr>Hotel Management System Project Proposal by Slidesgo</vt:lpstr>
      <vt:lpstr>BMIH4006 Operating Hotel Facilities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dc:title>
  <dc:creator>Marian M</dc:creator>
  <cp:lastModifiedBy>Ioana Varlan</cp:lastModifiedBy>
  <cp:revision>2</cp:revision>
  <dcterms:modified xsi:type="dcterms:W3CDTF">2023-11-12T21:06:11Z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